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6"/>
  </p:notesMasterIdLst>
  <p:sldIdLst>
    <p:sldId id="329" r:id="rId5"/>
    <p:sldId id="330" r:id="rId6"/>
    <p:sldId id="331" r:id="rId7"/>
    <p:sldId id="332" r:id="rId8"/>
    <p:sldId id="333" r:id="rId9"/>
    <p:sldId id="334" r:id="rId10"/>
    <p:sldId id="335" r:id="rId11"/>
    <p:sldId id="294" r:id="rId12"/>
    <p:sldId id="274" r:id="rId13"/>
    <p:sldId id="298" r:id="rId14"/>
    <p:sldId id="295" r:id="rId15"/>
    <p:sldId id="299" r:id="rId17"/>
    <p:sldId id="314" r:id="rId18"/>
    <p:sldId id="306" r:id="rId19"/>
    <p:sldId id="348" r:id="rId20"/>
    <p:sldId id="346" r:id="rId21"/>
    <p:sldId id="310" r:id="rId22"/>
    <p:sldId id="308" r:id="rId23"/>
    <p:sldId id="313" r:id="rId24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8080"/>
    <a:srgbClr val="1B90A2"/>
    <a:srgbClr val="FF9900"/>
    <a:srgbClr val="00CC99"/>
    <a:srgbClr val="FDCD5F"/>
    <a:srgbClr val="0066FF"/>
    <a:srgbClr val="0099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842"/>
    <p:restoredTop sz="92692"/>
  </p:normalViewPr>
  <p:slideViewPr>
    <p:cSldViewPr snapToGrid="0" showGuides="1">
      <p:cViewPr varScale="1">
        <p:scale>
          <a:sx n="83" d="100"/>
          <a:sy n="83" d="100"/>
        </p:scale>
        <p:origin x="-918" y="-78"/>
      </p:cViewPr>
      <p:guideLst>
        <p:guide orient="horz" pos="183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377FD8-97B7-4AFA-93A9-D8AFB500E0C1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0064BAB-1C24-4FE1-A3D8-72DE8409AB49}">
      <dgm:prSet phldrT="[文本]" phldr="0" custT="1"/>
      <dgm:spPr>
        <a:solidFill>
          <a:srgbClr val="0099FF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dirty="0" smtClean="0">
              <a:solidFill>
                <a:schemeClr val="bg1"/>
              </a:solidFill>
            </a:rPr>
            <a:t/>
          </a:r>
          <a:endParaRPr lang="en-US" altLang="zh-CN" sz="2000" dirty="0" smtClean="0">
            <a:solidFill>
              <a:schemeClr val="bg1"/>
            </a:solidFill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000" dirty="0" smtClean="0">
              <a:solidFill>
                <a:schemeClr val="bg1"/>
              </a:solidFill>
            </a:rPr>
            <a:t/>
          </a:r>
          <a:endParaRPr lang="en-US" altLang="zh-CN" sz="2000" dirty="0" smtClean="0">
            <a:solidFill>
              <a:schemeClr val="bg1"/>
            </a:solidFill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solidFill>
                <a:schemeClr val="bg1"/>
              </a:solidFill>
            </a:rPr>
            <a:t>专业</a:t>
          </a:r>
          <a:r>
            <a:rPr lang="zh-CN" altLang="en-US" sz="2400" b="1" dirty="0" smtClean="0">
              <a:solidFill>
                <a:schemeClr val="bg1"/>
              </a:solidFill>
            </a:rPr>
            <a:t>心理</a:t>
          </a:r>
          <a:r>
            <a:rPr lang="en-US" altLang="zh-CN" sz="2400" b="1" dirty="0" smtClean="0">
              <a:solidFill>
                <a:schemeClr val="bg1"/>
              </a:solidFill>
            </a:rPr>
            <a:t/>
          </a:r>
          <a:endParaRPr lang="en-US" altLang="zh-CN" sz="2400" b="1" dirty="0" smtClean="0">
            <a:solidFill>
              <a:schemeClr val="bg1"/>
            </a:solidFill>
          </a:endParaRP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solidFill>
                <a:schemeClr val="bg1"/>
              </a:solidFill>
            </a:rPr>
            <a:t>卫生机构</a:t>
          </a:r>
          <a:r>
            <a:rPr lang="zh-CN" altLang="en-US" sz="2400" b="1" dirty="0">
              <a:solidFill>
                <a:schemeClr val="bg1"/>
              </a:solidFill>
            </a:rPr>
            <a:t/>
          </a:r>
          <a:endParaRPr lang="zh-CN" altLang="en-US" sz="2400" b="1" dirty="0">
            <a:solidFill>
              <a:schemeClr val="bg1"/>
            </a:solidFill>
          </a:endParaRPr>
        </a:p>
      </dgm:t>
    </dgm:pt>
    <dgm:pt modelId="{B7AF0E95-FCD0-4A55-B03A-3C308B3C6179}" cxnId="{6F6ACA90-2A39-4A24-83A7-51127AD711DC}" type="parTrans">
      <dgm:prSet/>
      <dgm:spPr/>
      <dgm:t>
        <a:bodyPr/>
        <a:lstStyle/>
        <a:p>
          <a:endParaRPr lang="zh-CN" altLang="en-US"/>
        </a:p>
      </dgm:t>
    </dgm:pt>
    <dgm:pt modelId="{6BBC9E0B-C773-4832-A91D-DF1521006503}" cxnId="{6F6ACA90-2A39-4A24-83A7-51127AD711DC}" type="sibTrans">
      <dgm:prSet/>
      <dgm:spPr/>
      <dgm:t>
        <a:bodyPr/>
        <a:lstStyle/>
        <a:p>
          <a:endParaRPr lang="zh-CN" altLang="en-US"/>
        </a:p>
      </dgm:t>
    </dgm:pt>
    <dgm:pt modelId="{EE3C75AF-A3F7-44D3-AFE9-8EA0CBECAEB5}">
      <dgm:prSet phldrT="[文本]" custT="1"/>
      <dgm:spPr>
        <a:solidFill>
          <a:srgbClr val="92D050"/>
        </a:solidFill>
      </dgm:spPr>
      <dgm:t>
        <a:bodyPr/>
        <a:lstStyle/>
        <a:p>
          <a:r>
            <a:rPr lang="zh-CN" altLang="en-US" sz="3200" b="1" dirty="0" smtClean="0">
              <a:solidFill>
                <a:schemeClr val="bg1"/>
              </a:solidFill>
            </a:rPr>
            <a:t>心理危机干预工作领导小组</a:t>
          </a:r>
          <a:endParaRPr lang="zh-CN" altLang="en-US" sz="3200" b="1" dirty="0">
            <a:solidFill>
              <a:schemeClr val="bg1"/>
            </a:solidFill>
          </a:endParaRPr>
        </a:p>
      </dgm:t>
    </dgm:pt>
    <dgm:pt modelId="{30DB0883-ED98-4575-A195-6C8372161B33}" cxnId="{03F7FA7D-68E5-4700-AA06-D744B295CA06}" type="parTrans">
      <dgm:prSet/>
      <dgm:spPr/>
      <dgm:t>
        <a:bodyPr/>
        <a:lstStyle/>
        <a:p>
          <a:endParaRPr lang="zh-CN" altLang="en-US"/>
        </a:p>
      </dgm:t>
    </dgm:pt>
    <dgm:pt modelId="{1AA6C816-FFA5-4AD7-B369-CD0BC99939AE}" cxnId="{03F7FA7D-68E5-4700-AA06-D744B295CA06}" type="sibTrans">
      <dgm:prSet/>
      <dgm:spPr/>
      <dgm:t>
        <a:bodyPr/>
        <a:lstStyle/>
        <a:p>
          <a:endParaRPr lang="zh-CN" altLang="en-US"/>
        </a:p>
      </dgm:t>
    </dgm:pt>
    <dgm:pt modelId="{2A6CA828-AB74-4CBE-B203-0EB860A2FBD9}">
      <dgm:prSet phldrT="[文本]" phldr="0" custT="1"/>
      <dgm:spPr>
        <a:solidFill>
          <a:srgbClr val="FF9900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dirty="0" smtClean="0">
              <a:solidFill>
                <a:schemeClr val="bg1"/>
              </a:solidFill>
            </a:rPr>
            <a:t>班主任、年级</a:t>
          </a:r>
          <a:r>
            <a:rPr lang="zh-CN" altLang="en-US" sz="3200" b="1" dirty="0" smtClean="0">
              <a:solidFill>
                <a:schemeClr val="bg1"/>
              </a:solidFill>
            </a:rPr>
            <a:t>组长</a:t>
          </a:r>
          <a:r>
            <a:rPr lang="zh-CN" altLang="en-US" sz="3200" b="1" dirty="0">
              <a:solidFill>
                <a:schemeClr val="bg1"/>
              </a:solidFill>
            </a:rPr>
            <a:t/>
          </a:r>
          <a:endParaRPr lang="zh-CN" altLang="en-US" sz="3200" b="1" dirty="0">
            <a:solidFill>
              <a:schemeClr val="bg1"/>
            </a:solidFill>
          </a:endParaRPr>
        </a:p>
      </dgm:t>
    </dgm:pt>
    <dgm:pt modelId="{DBC7AC5A-CA5B-439D-A943-7A85EBD75F02}" cxnId="{72FB3931-D467-4FCF-B744-12283479C318}" type="parTrans">
      <dgm:prSet/>
      <dgm:spPr/>
      <dgm:t>
        <a:bodyPr/>
        <a:lstStyle/>
        <a:p>
          <a:endParaRPr lang="zh-CN" altLang="en-US"/>
        </a:p>
      </dgm:t>
    </dgm:pt>
    <dgm:pt modelId="{58AA57D3-A330-413A-BEC1-AA29D6E4DFFB}" cxnId="{72FB3931-D467-4FCF-B744-12283479C318}" type="sibTrans">
      <dgm:prSet/>
      <dgm:spPr/>
      <dgm:t>
        <a:bodyPr/>
        <a:lstStyle/>
        <a:p>
          <a:endParaRPr lang="zh-CN" altLang="en-US"/>
        </a:p>
      </dgm:t>
    </dgm:pt>
    <dgm:pt modelId="{7B854EEC-6163-4D35-97CF-98FAAA87C0FE}">
      <dgm:prSet phldrT="[文本]" phldr="0" custT="1"/>
      <dgm:spPr>
        <a:solidFill>
          <a:srgbClr val="1B90A2"/>
        </a:solidFill>
      </dgm:spPr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dirty="0" smtClean="0">
              <a:solidFill>
                <a:schemeClr val="bg1"/>
              </a:solidFill>
            </a:rPr>
            <a:t>班级心理委员</a:t>
          </a:r>
          <a:endParaRPr lang="zh-CN" altLang="en-US" sz="3200" b="1" dirty="0" smtClean="0">
            <a:solidFill>
              <a:schemeClr val="bg1"/>
            </a:solidFill>
          </a:endParaRPr>
        </a:p>
      </dgm:t>
    </dgm:pt>
    <dgm:pt modelId="{DB7A508D-0743-4E1D-BD83-DA1718A93C0C}" cxnId="{ECA6F526-38EE-4883-9994-A89D6F740DFC}" type="parTrans">
      <dgm:prSet/>
      <dgm:spPr/>
      <dgm:t>
        <a:bodyPr/>
        <a:lstStyle/>
        <a:p>
          <a:endParaRPr lang="zh-CN" altLang="en-US"/>
        </a:p>
      </dgm:t>
    </dgm:pt>
    <dgm:pt modelId="{B377F340-B557-4610-80DD-EA3844D5F2B1}" cxnId="{ECA6F526-38EE-4883-9994-A89D6F740DFC}" type="sibTrans">
      <dgm:prSet/>
      <dgm:spPr/>
      <dgm:t>
        <a:bodyPr/>
        <a:lstStyle/>
        <a:p>
          <a:endParaRPr lang="zh-CN" altLang="en-US"/>
        </a:p>
      </dgm:t>
    </dgm:pt>
    <dgm:pt modelId="{197F5DFE-E351-40FB-B47F-FD4C5D65AEED}" type="pres">
      <dgm:prSet presAssocID="{0F377FD8-97B7-4AFA-93A9-D8AFB500E0C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6B8506D2-DFC7-492C-BFF9-B115EAE1A42D}" type="pres">
      <dgm:prSet presAssocID="{00064BAB-1C24-4FE1-A3D8-72DE8409AB49}" presName="Name8" presStyleCnt="0"/>
      <dgm:spPr/>
    </dgm:pt>
    <dgm:pt modelId="{DBDDBB99-001D-43B1-95D7-041884E899EE}" type="pres">
      <dgm:prSet presAssocID="{00064BAB-1C24-4FE1-A3D8-72DE8409AB49}" presName="level" presStyleLbl="node1" presStyleIdx="0" presStyleCnt="4" custScaleX="107659" custScaleY="108465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79E6ED6-9F7B-46DE-BA6F-C5CAF67ABC4E}" type="pres">
      <dgm:prSet presAssocID="{00064BAB-1C24-4FE1-A3D8-72DE8409AB49}" presName="levelTx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3AB1711-86A6-47C6-A9F0-E4AF2C33A3B0}" type="pres">
      <dgm:prSet presAssocID="{EE3C75AF-A3F7-44D3-AFE9-8EA0CBECAEB5}" presName="Name8" presStyleCnt="0"/>
      <dgm:spPr/>
    </dgm:pt>
    <dgm:pt modelId="{A1CCA747-E34C-4AD5-8389-0BCD89C4E1DA}" type="pres">
      <dgm:prSet presAssocID="{EE3C75AF-A3F7-44D3-AFE9-8EA0CBECAEB5}" presName="level" presStyleLbl="node1" presStyleIdx="1" presStyleCnt="4" custScaleX="104370" custScaleY="64774" custLinFactNeighborY="831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2689653-1DB0-449E-A0D2-76A9EC64B65E}" type="pres">
      <dgm:prSet presAssocID="{EE3C75AF-A3F7-44D3-AFE9-8EA0CBECAEB5}" presName="levelTx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ABBEFFB-D890-4F52-9EBA-48EC6E889CE2}" type="pres">
      <dgm:prSet presAssocID="{2A6CA828-AB74-4CBE-B203-0EB860A2FBD9}" presName="Name8" presStyleCnt="0"/>
      <dgm:spPr/>
    </dgm:pt>
    <dgm:pt modelId="{101E3171-31C6-4981-82FF-99B287D8780D}" type="pres">
      <dgm:prSet presAssocID="{2A6CA828-AB74-4CBE-B203-0EB860A2FBD9}" presName="level" presStyleLbl="node1" presStyleIdx="2" presStyleCnt="4" custScaleX="103844" custScaleY="69398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93B9277-2B32-45C4-AA88-23FAA2DCEDBF}" type="pres">
      <dgm:prSet presAssocID="{2A6CA828-AB74-4CBE-B203-0EB860A2FBD9}" presName="levelTx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AA0A730-8DD1-44FD-8C11-1FD0BE7103D2}" type="pres">
      <dgm:prSet presAssocID="{7B854EEC-6163-4D35-97CF-98FAAA87C0FE}" presName="Name8" presStyleCnt="0"/>
      <dgm:spPr/>
    </dgm:pt>
    <dgm:pt modelId="{E505AC62-D0C1-44F2-AEE7-DE9C3CA9D7B4}" type="pres">
      <dgm:prSet presAssocID="{7B854EEC-6163-4D35-97CF-98FAAA87C0FE}" presName="level" presStyleLbl="node1" presStyleIdx="3" presStyleCnt="4" custScaleY="61981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FF299EF-B907-4AB8-87E9-8E2502A431CD}" type="pres">
      <dgm:prSet presAssocID="{7B854EEC-6163-4D35-97CF-98FAAA87C0FE}" presName="levelTx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6F6ACA90-2A39-4A24-83A7-51127AD711DC}" srcId="{0F377FD8-97B7-4AFA-93A9-D8AFB500E0C1}" destId="{00064BAB-1C24-4FE1-A3D8-72DE8409AB49}" srcOrd="0" destOrd="0" parTransId="{B7AF0E95-FCD0-4A55-B03A-3C308B3C6179}" sibTransId="{6BBC9E0B-C773-4832-A91D-DF1521006503}"/>
    <dgm:cxn modelId="{03F7FA7D-68E5-4700-AA06-D744B295CA06}" srcId="{0F377FD8-97B7-4AFA-93A9-D8AFB500E0C1}" destId="{EE3C75AF-A3F7-44D3-AFE9-8EA0CBECAEB5}" srcOrd="1" destOrd="0" parTransId="{30DB0883-ED98-4575-A195-6C8372161B33}" sibTransId="{1AA6C816-FFA5-4AD7-B369-CD0BC99939AE}"/>
    <dgm:cxn modelId="{72FB3931-D467-4FCF-B744-12283479C318}" srcId="{0F377FD8-97B7-4AFA-93A9-D8AFB500E0C1}" destId="{2A6CA828-AB74-4CBE-B203-0EB860A2FBD9}" srcOrd="2" destOrd="0" parTransId="{DBC7AC5A-CA5B-439D-A943-7A85EBD75F02}" sibTransId="{58AA57D3-A330-413A-BEC1-AA29D6E4DFFB}"/>
    <dgm:cxn modelId="{ECA6F526-38EE-4883-9994-A89D6F740DFC}" srcId="{0F377FD8-97B7-4AFA-93A9-D8AFB500E0C1}" destId="{7B854EEC-6163-4D35-97CF-98FAAA87C0FE}" srcOrd="3" destOrd="0" parTransId="{DB7A508D-0743-4E1D-BD83-DA1718A93C0C}" sibTransId="{B377F340-B557-4610-80DD-EA3844D5F2B1}"/>
    <dgm:cxn modelId="{95935B17-EAF4-450C-B286-3C9B54675E97}" type="presOf" srcId="{0F377FD8-97B7-4AFA-93A9-D8AFB500E0C1}" destId="{197F5DFE-E351-40FB-B47F-FD4C5D65AEED}" srcOrd="0" destOrd="0" presId="urn:microsoft.com/office/officeart/2005/8/layout/pyramid1"/>
    <dgm:cxn modelId="{352725D7-FD75-4881-B09F-44CF9CE7F358}" type="presParOf" srcId="{197F5DFE-E351-40FB-B47F-FD4C5D65AEED}" destId="{6B8506D2-DFC7-492C-BFF9-B115EAE1A42D}" srcOrd="0" destOrd="0" presId="urn:microsoft.com/office/officeart/2005/8/layout/pyramid1"/>
    <dgm:cxn modelId="{79EE6D27-EF61-42C8-BE42-11632FE14C67}" type="presParOf" srcId="{6B8506D2-DFC7-492C-BFF9-B115EAE1A42D}" destId="{DBDDBB99-001D-43B1-95D7-041884E899EE}" srcOrd="0" destOrd="0" presId="urn:microsoft.com/office/officeart/2005/8/layout/pyramid1"/>
    <dgm:cxn modelId="{BAD9F0DD-798C-414F-A1BD-285C0AD84A08}" type="presOf" srcId="{00064BAB-1C24-4FE1-A3D8-72DE8409AB49}" destId="{DBDDBB99-001D-43B1-95D7-041884E899EE}" srcOrd="0" destOrd="0" presId="urn:microsoft.com/office/officeart/2005/8/layout/pyramid1"/>
    <dgm:cxn modelId="{653F59B8-9F9D-4D25-85A5-47314AB72390}" type="presParOf" srcId="{6B8506D2-DFC7-492C-BFF9-B115EAE1A42D}" destId="{679E6ED6-9F7B-46DE-BA6F-C5CAF67ABC4E}" srcOrd="1" destOrd="0" presId="urn:microsoft.com/office/officeart/2005/8/layout/pyramid1"/>
    <dgm:cxn modelId="{58BFF709-7FFB-4DA4-8EA5-5105D9B841B2}" type="presOf" srcId="{00064BAB-1C24-4FE1-A3D8-72DE8409AB49}" destId="{679E6ED6-9F7B-46DE-BA6F-C5CAF67ABC4E}" srcOrd="1" destOrd="0" presId="urn:microsoft.com/office/officeart/2005/8/layout/pyramid1"/>
    <dgm:cxn modelId="{46C6C354-3575-4181-904D-F82A97E761DC}" type="presParOf" srcId="{197F5DFE-E351-40FB-B47F-FD4C5D65AEED}" destId="{B3AB1711-86A6-47C6-A9F0-E4AF2C33A3B0}" srcOrd="1" destOrd="0" presId="urn:microsoft.com/office/officeart/2005/8/layout/pyramid1"/>
    <dgm:cxn modelId="{36EAC47C-88A7-4A25-A472-D493D2B734BD}" type="presParOf" srcId="{B3AB1711-86A6-47C6-A9F0-E4AF2C33A3B0}" destId="{A1CCA747-E34C-4AD5-8389-0BCD89C4E1DA}" srcOrd="0" destOrd="1" presId="urn:microsoft.com/office/officeart/2005/8/layout/pyramid1"/>
    <dgm:cxn modelId="{01B6F87F-5690-418B-A2A8-3434B74DB47A}" type="presOf" srcId="{EE3C75AF-A3F7-44D3-AFE9-8EA0CBECAEB5}" destId="{A1CCA747-E34C-4AD5-8389-0BCD89C4E1DA}" srcOrd="0" destOrd="0" presId="urn:microsoft.com/office/officeart/2005/8/layout/pyramid1"/>
    <dgm:cxn modelId="{C8CC6C48-307A-4B79-9C5B-CCB2A9218E2D}" type="presParOf" srcId="{B3AB1711-86A6-47C6-A9F0-E4AF2C33A3B0}" destId="{42689653-1DB0-449E-A0D2-76A9EC64B65E}" srcOrd="1" destOrd="1" presId="urn:microsoft.com/office/officeart/2005/8/layout/pyramid1"/>
    <dgm:cxn modelId="{2FA4E753-7038-47B7-AD4B-9FA9C54E5167}" type="presOf" srcId="{EE3C75AF-A3F7-44D3-AFE9-8EA0CBECAEB5}" destId="{42689653-1DB0-449E-A0D2-76A9EC64B65E}" srcOrd="1" destOrd="0" presId="urn:microsoft.com/office/officeart/2005/8/layout/pyramid1"/>
    <dgm:cxn modelId="{2DC88538-4CB6-4198-9FF6-9B0B53A9B0E5}" type="presParOf" srcId="{197F5DFE-E351-40FB-B47F-FD4C5D65AEED}" destId="{2ABBEFFB-D890-4F52-9EBA-48EC6E889CE2}" srcOrd="2" destOrd="0" presId="urn:microsoft.com/office/officeart/2005/8/layout/pyramid1"/>
    <dgm:cxn modelId="{96138C1F-45AE-4D65-9752-B8F937A76676}" type="presParOf" srcId="{2ABBEFFB-D890-4F52-9EBA-48EC6E889CE2}" destId="{101E3171-31C6-4981-82FF-99B287D8780D}" srcOrd="0" destOrd="2" presId="urn:microsoft.com/office/officeart/2005/8/layout/pyramid1"/>
    <dgm:cxn modelId="{6C473945-0F95-4FAC-B56A-368D295C4A71}" type="presOf" srcId="{2A6CA828-AB74-4CBE-B203-0EB860A2FBD9}" destId="{101E3171-31C6-4981-82FF-99B287D8780D}" srcOrd="0" destOrd="0" presId="urn:microsoft.com/office/officeart/2005/8/layout/pyramid1"/>
    <dgm:cxn modelId="{5BB9DEEA-7DF5-4E24-9C0B-EAFFA99FFDA7}" type="presParOf" srcId="{2ABBEFFB-D890-4F52-9EBA-48EC6E889CE2}" destId="{D93B9277-2B32-45C4-AA88-23FAA2DCEDBF}" srcOrd="1" destOrd="2" presId="urn:microsoft.com/office/officeart/2005/8/layout/pyramid1"/>
    <dgm:cxn modelId="{1CDCE714-AE3D-4B3F-ADEC-2966E9289182}" type="presOf" srcId="{2A6CA828-AB74-4CBE-B203-0EB860A2FBD9}" destId="{D93B9277-2B32-45C4-AA88-23FAA2DCEDBF}" srcOrd="1" destOrd="0" presId="urn:microsoft.com/office/officeart/2005/8/layout/pyramid1"/>
    <dgm:cxn modelId="{434688FD-429C-463D-9741-745C861C83FF}" type="presParOf" srcId="{197F5DFE-E351-40FB-B47F-FD4C5D65AEED}" destId="{2AA0A730-8DD1-44FD-8C11-1FD0BE7103D2}" srcOrd="3" destOrd="0" presId="urn:microsoft.com/office/officeart/2005/8/layout/pyramid1"/>
    <dgm:cxn modelId="{61C332F5-ECFA-4A15-956E-9A706C3B8784}" type="presParOf" srcId="{2AA0A730-8DD1-44FD-8C11-1FD0BE7103D2}" destId="{E505AC62-D0C1-44F2-AEE7-DE9C3CA9D7B4}" srcOrd="0" destOrd="3" presId="urn:microsoft.com/office/officeart/2005/8/layout/pyramid1"/>
    <dgm:cxn modelId="{F26D9993-D886-46CC-8D23-48EA25D10675}" type="presOf" srcId="{7B854EEC-6163-4D35-97CF-98FAAA87C0FE}" destId="{E505AC62-D0C1-44F2-AEE7-DE9C3CA9D7B4}" srcOrd="0" destOrd="0" presId="urn:microsoft.com/office/officeart/2005/8/layout/pyramid1"/>
    <dgm:cxn modelId="{B02E14D7-1EBB-4ED5-AE2D-648B25DAD09A}" type="presParOf" srcId="{2AA0A730-8DD1-44FD-8C11-1FD0BE7103D2}" destId="{2FF299EF-B907-4AB8-87E9-8E2502A431CD}" srcOrd="1" destOrd="3" presId="urn:microsoft.com/office/officeart/2005/8/layout/pyramid1"/>
    <dgm:cxn modelId="{342596A0-6360-47A1-ABD3-253015F93C42}" type="presOf" srcId="{7B854EEC-6163-4D35-97CF-98FAAA87C0FE}" destId="{2FF299EF-B907-4AB8-87E9-8E2502A431C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362C37-0210-4A4D-A1B7-B0F7CF5FF3C6}" type="doc">
      <dgm:prSet loTypeId="urn:microsoft.com/office/officeart/2005/8/layout/hierarchy3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89259E38-182C-4A88-93D7-399B74205F90}">
      <dgm:prSet phldrT="[文本]"/>
      <dgm:spPr>
        <a:solidFill>
          <a:srgbClr val="008080"/>
        </a:solidFill>
      </dgm:spPr>
      <dgm:t>
        <a:bodyPr/>
        <a:lstStyle/>
        <a:p>
          <a:r>
            <a:rPr lang="zh-CN" altLang="en-US" b="1" dirty="0" smtClean="0"/>
            <a:t>心理正常</a:t>
          </a:r>
          <a:endParaRPr lang="zh-CN" altLang="en-US" b="1" dirty="0"/>
        </a:p>
      </dgm:t>
    </dgm:pt>
    <dgm:pt modelId="{657DFB38-BC43-4759-936E-0101B9BFAB8D}" cxnId="{6A6DD5F3-DE8A-420E-8438-5F94E74394CD}" type="parTrans">
      <dgm:prSet/>
      <dgm:spPr/>
      <dgm:t>
        <a:bodyPr/>
        <a:lstStyle/>
        <a:p>
          <a:endParaRPr lang="zh-CN" altLang="en-US"/>
        </a:p>
      </dgm:t>
    </dgm:pt>
    <dgm:pt modelId="{8BDEF284-7A81-49DD-BCF3-34F317AD2D96}" cxnId="{6A6DD5F3-DE8A-420E-8438-5F94E74394CD}" type="sibTrans">
      <dgm:prSet/>
      <dgm:spPr/>
      <dgm:t>
        <a:bodyPr/>
        <a:lstStyle/>
        <a:p>
          <a:endParaRPr lang="zh-CN" altLang="en-US"/>
        </a:p>
      </dgm:t>
    </dgm:pt>
    <dgm:pt modelId="{11816F7E-3060-4B54-98CD-E1CDA72868D5}">
      <dgm:prSet phldrT="[文本]" custT="1"/>
      <dgm:spPr>
        <a:solidFill>
          <a:srgbClr val="008080">
            <a:alpha val="90000"/>
          </a:srgbClr>
        </a:solidFill>
      </dgm:spPr>
      <dgm:t>
        <a:bodyPr/>
        <a:lstStyle/>
        <a:p>
          <a:r>
            <a:rPr lang="zh-CN" altLang="en-US" sz="2400" b="1" dirty="0" smtClean="0">
              <a:solidFill>
                <a:schemeClr val="bg1"/>
              </a:solidFill>
            </a:rPr>
            <a:t>心理健康</a:t>
          </a:r>
          <a:endParaRPr lang="zh-CN" altLang="en-US" sz="2400" b="1" dirty="0">
            <a:solidFill>
              <a:schemeClr val="bg1"/>
            </a:solidFill>
          </a:endParaRPr>
        </a:p>
      </dgm:t>
    </dgm:pt>
    <dgm:pt modelId="{88ABAABF-CED2-4358-8439-67580BC210D1}" cxnId="{00171A18-30E3-4D90-93F3-1AFE964E84B7}" type="parTrans">
      <dgm:prSet/>
      <dgm:spPr/>
      <dgm:t>
        <a:bodyPr/>
        <a:lstStyle/>
        <a:p>
          <a:endParaRPr lang="zh-CN" altLang="en-US"/>
        </a:p>
      </dgm:t>
    </dgm:pt>
    <dgm:pt modelId="{F18F8A5F-2D9A-454D-9598-7496C8CB6EC8}" cxnId="{00171A18-30E3-4D90-93F3-1AFE964E84B7}" type="sibTrans">
      <dgm:prSet/>
      <dgm:spPr/>
      <dgm:t>
        <a:bodyPr/>
        <a:lstStyle/>
        <a:p>
          <a:endParaRPr lang="zh-CN" altLang="en-US"/>
        </a:p>
      </dgm:t>
    </dgm:pt>
    <dgm:pt modelId="{D7C49E5D-05F8-455C-95AC-F6380C1D397A}">
      <dgm:prSet phldrT="[文本]" custT="1"/>
      <dgm:spPr>
        <a:solidFill>
          <a:srgbClr val="008080">
            <a:alpha val="90000"/>
          </a:srgbClr>
        </a:solidFill>
      </dgm:spPr>
      <dgm:t>
        <a:bodyPr/>
        <a:lstStyle/>
        <a:p>
          <a:r>
            <a:rPr lang="zh-CN" altLang="en-US" sz="2000" b="1" dirty="0" smtClean="0">
              <a:solidFill>
                <a:schemeClr val="bg1"/>
              </a:solidFill>
            </a:rPr>
            <a:t>心理不健康</a:t>
          </a:r>
          <a:endParaRPr lang="zh-CN" altLang="en-US" sz="2000" b="1" dirty="0">
            <a:solidFill>
              <a:schemeClr val="bg1"/>
            </a:solidFill>
          </a:endParaRPr>
        </a:p>
      </dgm:t>
    </dgm:pt>
    <dgm:pt modelId="{CBD33885-5445-4241-BAAD-A5BF5788DECC}" cxnId="{BC0E298B-76E0-4AAA-A4A5-56AE803552C7}" type="parTrans">
      <dgm:prSet/>
      <dgm:spPr/>
      <dgm:t>
        <a:bodyPr/>
        <a:lstStyle/>
        <a:p>
          <a:endParaRPr lang="zh-CN" altLang="en-US"/>
        </a:p>
      </dgm:t>
    </dgm:pt>
    <dgm:pt modelId="{81849C65-08A0-4DA0-820D-33F8AE587FB9}" cxnId="{BC0E298B-76E0-4AAA-A4A5-56AE803552C7}" type="sibTrans">
      <dgm:prSet/>
      <dgm:spPr/>
      <dgm:t>
        <a:bodyPr/>
        <a:lstStyle/>
        <a:p>
          <a:endParaRPr lang="zh-CN" altLang="en-US"/>
        </a:p>
      </dgm:t>
    </dgm:pt>
    <dgm:pt modelId="{172C5544-9485-40EF-9BED-46EC3C409C08}">
      <dgm:prSet phldrT="[文本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zh-CN" altLang="en-US" b="1" dirty="0" smtClean="0"/>
            <a:t>心理异常</a:t>
          </a:r>
          <a:endParaRPr lang="zh-CN" altLang="en-US" b="1" dirty="0"/>
        </a:p>
      </dgm:t>
    </dgm:pt>
    <dgm:pt modelId="{1CC61997-14BC-4516-ACB1-7B0007389D11}" cxnId="{544AD018-2BA6-46E2-AFDE-0CE6B6ACE66B}" type="parTrans">
      <dgm:prSet/>
      <dgm:spPr/>
      <dgm:t>
        <a:bodyPr/>
        <a:lstStyle/>
        <a:p>
          <a:endParaRPr lang="zh-CN" altLang="en-US"/>
        </a:p>
      </dgm:t>
    </dgm:pt>
    <dgm:pt modelId="{30FAD046-791C-465C-86D4-C4E06AF1F0DB}" cxnId="{544AD018-2BA6-46E2-AFDE-0CE6B6ACE66B}" type="sibTrans">
      <dgm:prSet/>
      <dgm:spPr/>
      <dgm:t>
        <a:bodyPr/>
        <a:lstStyle/>
        <a:p>
          <a:endParaRPr lang="zh-CN" altLang="en-US"/>
        </a:p>
      </dgm:t>
    </dgm:pt>
    <dgm:pt modelId="{A4D30817-B3A0-4E5F-8026-06397C0407C3}">
      <dgm:prSet phldrT="[文本]" custT="1"/>
      <dgm:spPr>
        <a:solidFill>
          <a:schemeClr val="accent4">
            <a:lumMod val="50000"/>
            <a:alpha val="90000"/>
          </a:schemeClr>
        </a:solidFill>
      </dgm:spPr>
      <dgm:t>
        <a:bodyPr/>
        <a:lstStyle/>
        <a:p>
          <a:r>
            <a:rPr lang="zh-CN" altLang="en-US" sz="2800" b="1" dirty="0" smtClean="0">
              <a:solidFill>
                <a:schemeClr val="bg1"/>
              </a:solidFill>
            </a:rPr>
            <a:t>神经症</a:t>
          </a:r>
        </a:p>
      </dgm:t>
    </dgm:pt>
    <dgm:pt modelId="{03E6D00B-7619-46D1-9253-889EC5AC8FF3}" cxnId="{48E70177-3000-4D26-9406-61B0A64095BC}" type="parTrans">
      <dgm:prSet/>
      <dgm:spPr/>
      <dgm:t>
        <a:bodyPr/>
        <a:lstStyle/>
        <a:p>
          <a:endParaRPr lang="zh-CN" altLang="en-US"/>
        </a:p>
      </dgm:t>
    </dgm:pt>
    <dgm:pt modelId="{18C22565-F30F-42C3-93F8-35D8A5D00FD6}" cxnId="{48E70177-3000-4D26-9406-61B0A64095BC}" type="sibTrans">
      <dgm:prSet/>
      <dgm:spPr/>
      <dgm:t>
        <a:bodyPr/>
        <a:lstStyle/>
        <a:p>
          <a:endParaRPr lang="zh-CN" altLang="en-US"/>
        </a:p>
      </dgm:t>
    </dgm:pt>
    <dgm:pt modelId="{F170F491-A219-4276-9F2F-221657CB67A3}">
      <dgm:prSet phldrT="[文本]" custT="1"/>
      <dgm:spPr>
        <a:solidFill>
          <a:schemeClr val="accent4">
            <a:lumMod val="50000"/>
            <a:alpha val="90000"/>
          </a:schemeClr>
        </a:solidFill>
      </dgm:spPr>
      <dgm:t>
        <a:bodyPr/>
        <a:lstStyle/>
        <a:p>
          <a:r>
            <a:rPr lang="zh-CN" altLang="en-US" sz="2400" b="1" dirty="0" smtClean="0">
              <a:solidFill>
                <a:schemeClr val="bg1"/>
              </a:solidFill>
            </a:rPr>
            <a:t>精神障碍</a:t>
          </a:r>
          <a:endParaRPr lang="zh-CN" altLang="en-US" sz="2400" b="1" dirty="0">
            <a:solidFill>
              <a:schemeClr val="bg1"/>
            </a:solidFill>
          </a:endParaRPr>
        </a:p>
      </dgm:t>
    </dgm:pt>
    <dgm:pt modelId="{D7805B6C-3BC5-4F3A-AE10-F8259C661869}" cxnId="{2AB87BDC-A8F3-41AB-A6B5-31883CEB2E58}" type="parTrans">
      <dgm:prSet/>
      <dgm:spPr/>
      <dgm:t>
        <a:bodyPr/>
        <a:lstStyle/>
        <a:p>
          <a:endParaRPr lang="zh-CN" altLang="en-US"/>
        </a:p>
      </dgm:t>
    </dgm:pt>
    <dgm:pt modelId="{E050A3BE-5662-44F3-8EA7-994705AA1AC0}" cxnId="{2AB87BDC-A8F3-41AB-A6B5-31883CEB2E58}" type="sibTrans">
      <dgm:prSet/>
      <dgm:spPr/>
      <dgm:t>
        <a:bodyPr/>
        <a:lstStyle/>
        <a:p>
          <a:endParaRPr lang="zh-CN" altLang="en-US"/>
        </a:p>
      </dgm:t>
    </dgm:pt>
    <dgm:pt modelId="{495F52EB-C9D9-4FCF-9FB0-A9144126AC50}">
      <dgm:prSet phldrT="[文本]" custT="1"/>
      <dgm:spPr>
        <a:solidFill>
          <a:schemeClr val="accent4">
            <a:lumMod val="50000"/>
            <a:alpha val="90000"/>
          </a:schemeClr>
        </a:solidFill>
      </dgm:spPr>
      <dgm:t>
        <a:bodyPr/>
        <a:lstStyle/>
        <a:p>
          <a:r>
            <a:rPr lang="zh-CN" altLang="en-US" sz="2400" b="1" dirty="0" smtClean="0">
              <a:solidFill>
                <a:schemeClr val="bg1"/>
              </a:solidFill>
            </a:rPr>
            <a:t>变态人格</a:t>
          </a:r>
          <a:endParaRPr lang="zh-CN" altLang="en-US" sz="2400" b="1" dirty="0">
            <a:solidFill>
              <a:schemeClr val="bg1"/>
            </a:solidFill>
          </a:endParaRPr>
        </a:p>
      </dgm:t>
    </dgm:pt>
    <dgm:pt modelId="{E61840BC-9DB2-40A0-AB53-1EB63D2D98B3}" cxnId="{D6B43AC0-E366-41FE-BF2D-11AF477818EB}" type="parTrans">
      <dgm:prSet/>
      <dgm:spPr/>
      <dgm:t>
        <a:bodyPr/>
        <a:lstStyle/>
        <a:p>
          <a:endParaRPr lang="zh-CN" altLang="en-US"/>
        </a:p>
      </dgm:t>
    </dgm:pt>
    <dgm:pt modelId="{123ACBF8-3069-4E4A-9DBC-CF1923037324}" cxnId="{D6B43AC0-E366-41FE-BF2D-11AF477818EB}" type="sibTrans">
      <dgm:prSet/>
      <dgm:spPr/>
      <dgm:t>
        <a:bodyPr/>
        <a:lstStyle/>
        <a:p>
          <a:endParaRPr lang="zh-CN" altLang="en-US"/>
        </a:p>
      </dgm:t>
    </dgm:pt>
    <dgm:pt modelId="{F94A1259-064F-44F0-BA3B-E381F8EBDD4A}" type="pres">
      <dgm:prSet presAssocID="{59362C37-0210-4A4D-A1B7-B0F7CF5FF3C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901CEED7-861A-4A3E-98C5-AC65E8DE8F3E}" type="pres">
      <dgm:prSet presAssocID="{89259E38-182C-4A88-93D7-399B74205F90}" presName="root" presStyleCnt="0"/>
      <dgm:spPr/>
    </dgm:pt>
    <dgm:pt modelId="{32ED06AD-7CDC-4036-B5BC-07A34E2E4B25}" type="pres">
      <dgm:prSet presAssocID="{89259E38-182C-4A88-93D7-399B74205F90}" presName="rootComposite" presStyleCnt="0"/>
      <dgm:spPr/>
    </dgm:pt>
    <dgm:pt modelId="{A039DF12-1A46-4A72-AAEF-D01A8E81F465}" type="pres">
      <dgm:prSet presAssocID="{89259E38-182C-4A88-93D7-399B74205F90}" presName="rootText" presStyleLbl="node1" presStyleIdx="0" presStyleCnt="2"/>
      <dgm:spPr/>
      <dgm:t>
        <a:bodyPr/>
        <a:lstStyle/>
        <a:p>
          <a:endParaRPr lang="zh-CN" altLang="en-US"/>
        </a:p>
      </dgm:t>
    </dgm:pt>
    <dgm:pt modelId="{3140B8FE-A24B-4077-8317-6468942A9617}" type="pres">
      <dgm:prSet presAssocID="{89259E38-182C-4A88-93D7-399B74205F90}" presName="rootConnector" presStyleLbl="node1" presStyleIdx="0" presStyleCnt="2"/>
      <dgm:spPr/>
      <dgm:t>
        <a:bodyPr/>
        <a:lstStyle/>
        <a:p>
          <a:endParaRPr lang="zh-CN" altLang="en-US"/>
        </a:p>
      </dgm:t>
    </dgm:pt>
    <dgm:pt modelId="{2E769056-2632-439C-9717-15E440516032}" type="pres">
      <dgm:prSet presAssocID="{89259E38-182C-4A88-93D7-399B74205F90}" presName="childShape" presStyleCnt="0"/>
      <dgm:spPr/>
    </dgm:pt>
    <dgm:pt modelId="{382EC01A-7C15-4708-A180-288856BE544A}" type="pres">
      <dgm:prSet presAssocID="{88ABAABF-CED2-4358-8439-67580BC210D1}" presName="Name13" presStyleLbl="parChTrans1D2" presStyleIdx="0" presStyleCnt="5"/>
      <dgm:spPr/>
      <dgm:t>
        <a:bodyPr/>
        <a:lstStyle/>
        <a:p>
          <a:endParaRPr lang="zh-CN" altLang="en-US"/>
        </a:p>
      </dgm:t>
    </dgm:pt>
    <dgm:pt modelId="{58EFE8CA-F4E8-494A-AA70-80313C27E92E}" type="pres">
      <dgm:prSet presAssocID="{11816F7E-3060-4B54-98CD-E1CDA72868D5}" presName="childText" presStyleLbl="bgAcc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04F044D-A1DC-4EDC-82CB-C94A75E64026}" type="pres">
      <dgm:prSet presAssocID="{CBD33885-5445-4241-BAAD-A5BF5788DECC}" presName="Name13" presStyleLbl="parChTrans1D2" presStyleIdx="1" presStyleCnt="5"/>
      <dgm:spPr/>
      <dgm:t>
        <a:bodyPr/>
        <a:lstStyle/>
        <a:p>
          <a:endParaRPr lang="zh-CN" altLang="en-US"/>
        </a:p>
      </dgm:t>
    </dgm:pt>
    <dgm:pt modelId="{23013C27-3007-4B25-BA32-8A735494EE59}" type="pres">
      <dgm:prSet presAssocID="{D7C49E5D-05F8-455C-95AC-F6380C1D397A}" presName="childText" presStyleLbl="bgAcc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3C3C4E8-0BE0-47E6-80FF-A9537212F144}" type="pres">
      <dgm:prSet presAssocID="{172C5544-9485-40EF-9BED-46EC3C409C08}" presName="root" presStyleCnt="0"/>
      <dgm:spPr/>
    </dgm:pt>
    <dgm:pt modelId="{A9A8A619-CD0E-436B-9346-592303190E06}" type="pres">
      <dgm:prSet presAssocID="{172C5544-9485-40EF-9BED-46EC3C409C08}" presName="rootComposite" presStyleCnt="0"/>
      <dgm:spPr/>
    </dgm:pt>
    <dgm:pt modelId="{FA1D4795-58B4-4CFB-B00C-F25A1D7B04AD}" type="pres">
      <dgm:prSet presAssocID="{172C5544-9485-40EF-9BED-46EC3C409C08}" presName="rootText" presStyleLbl="node1" presStyleIdx="1" presStyleCnt="2"/>
      <dgm:spPr/>
      <dgm:t>
        <a:bodyPr/>
        <a:lstStyle/>
        <a:p>
          <a:endParaRPr lang="zh-CN" altLang="en-US"/>
        </a:p>
      </dgm:t>
    </dgm:pt>
    <dgm:pt modelId="{E7BA6E97-8DEB-4FE7-BA46-0E39C605BA08}" type="pres">
      <dgm:prSet presAssocID="{172C5544-9485-40EF-9BED-46EC3C409C08}" presName="rootConnector" presStyleLbl="node1" presStyleIdx="1" presStyleCnt="2"/>
      <dgm:spPr/>
      <dgm:t>
        <a:bodyPr/>
        <a:lstStyle/>
        <a:p>
          <a:endParaRPr lang="zh-CN" altLang="en-US"/>
        </a:p>
      </dgm:t>
    </dgm:pt>
    <dgm:pt modelId="{36F371A0-893F-4DDD-89EB-30506F42D489}" type="pres">
      <dgm:prSet presAssocID="{172C5544-9485-40EF-9BED-46EC3C409C08}" presName="childShape" presStyleCnt="0"/>
      <dgm:spPr/>
    </dgm:pt>
    <dgm:pt modelId="{064C7A62-2739-43CF-93CF-D5EAA1DB96C6}" type="pres">
      <dgm:prSet presAssocID="{03E6D00B-7619-46D1-9253-889EC5AC8FF3}" presName="Name13" presStyleLbl="parChTrans1D2" presStyleIdx="2" presStyleCnt="5"/>
      <dgm:spPr/>
      <dgm:t>
        <a:bodyPr/>
        <a:lstStyle/>
        <a:p>
          <a:endParaRPr lang="zh-CN" altLang="en-US"/>
        </a:p>
      </dgm:t>
    </dgm:pt>
    <dgm:pt modelId="{F433C8D3-0A6E-423E-8E6A-27A168D76057}" type="pres">
      <dgm:prSet presAssocID="{A4D30817-B3A0-4E5F-8026-06397C0407C3}" presName="childText" presStyleLbl="bgAcc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D23E5C7-73EA-4715-90E9-D9A046B31F49}" type="pres">
      <dgm:prSet presAssocID="{D7805B6C-3BC5-4F3A-AE10-F8259C661869}" presName="Name13" presStyleLbl="parChTrans1D2" presStyleIdx="3" presStyleCnt="5"/>
      <dgm:spPr/>
      <dgm:t>
        <a:bodyPr/>
        <a:lstStyle/>
        <a:p>
          <a:endParaRPr lang="zh-CN" altLang="en-US"/>
        </a:p>
      </dgm:t>
    </dgm:pt>
    <dgm:pt modelId="{763BB259-4D44-4B0F-A2CE-827872B3DB69}" type="pres">
      <dgm:prSet presAssocID="{F170F491-A219-4276-9F2F-221657CB67A3}" presName="childText" presStyleLbl="bgAcc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F719FD5-BA7C-4143-8533-4E084536B5A4}" type="pres">
      <dgm:prSet presAssocID="{E61840BC-9DB2-40A0-AB53-1EB63D2D98B3}" presName="Name13" presStyleLbl="parChTrans1D2" presStyleIdx="4" presStyleCnt="5"/>
      <dgm:spPr/>
      <dgm:t>
        <a:bodyPr/>
        <a:lstStyle/>
        <a:p>
          <a:endParaRPr lang="zh-CN" altLang="en-US"/>
        </a:p>
      </dgm:t>
    </dgm:pt>
    <dgm:pt modelId="{D5274F46-572A-4A8A-B841-9669D6D16D29}" type="pres">
      <dgm:prSet presAssocID="{495F52EB-C9D9-4FCF-9FB0-A9144126AC50}" presName="childText" presStyleLbl="bgAcc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E89A6AE-F5F8-457D-8288-E019311884B5}" type="presOf" srcId="{D7805B6C-3BC5-4F3A-AE10-F8259C661869}" destId="{3D23E5C7-73EA-4715-90E9-D9A046B31F49}" srcOrd="0" destOrd="0" presId="urn:microsoft.com/office/officeart/2005/8/layout/hierarchy3"/>
    <dgm:cxn modelId="{00171A18-30E3-4D90-93F3-1AFE964E84B7}" srcId="{89259E38-182C-4A88-93D7-399B74205F90}" destId="{11816F7E-3060-4B54-98CD-E1CDA72868D5}" srcOrd="0" destOrd="0" parTransId="{88ABAABF-CED2-4358-8439-67580BC210D1}" sibTransId="{F18F8A5F-2D9A-454D-9598-7496C8CB6EC8}"/>
    <dgm:cxn modelId="{CDBB07AF-668D-423E-B0EC-B8DA80BD3343}" type="presOf" srcId="{88ABAABF-CED2-4358-8439-67580BC210D1}" destId="{382EC01A-7C15-4708-A180-288856BE544A}" srcOrd="0" destOrd="0" presId="urn:microsoft.com/office/officeart/2005/8/layout/hierarchy3"/>
    <dgm:cxn modelId="{6A6DD5F3-DE8A-420E-8438-5F94E74394CD}" srcId="{59362C37-0210-4A4D-A1B7-B0F7CF5FF3C6}" destId="{89259E38-182C-4A88-93D7-399B74205F90}" srcOrd="0" destOrd="0" parTransId="{657DFB38-BC43-4759-936E-0101B9BFAB8D}" sibTransId="{8BDEF284-7A81-49DD-BCF3-34F317AD2D96}"/>
    <dgm:cxn modelId="{B5B9807E-F2BF-4955-8434-C770D18D06C4}" type="presOf" srcId="{03E6D00B-7619-46D1-9253-889EC5AC8FF3}" destId="{064C7A62-2739-43CF-93CF-D5EAA1DB96C6}" srcOrd="0" destOrd="0" presId="urn:microsoft.com/office/officeart/2005/8/layout/hierarchy3"/>
    <dgm:cxn modelId="{3ED9BC23-C61D-4385-B785-601038DA8F1F}" type="presOf" srcId="{89259E38-182C-4A88-93D7-399B74205F90}" destId="{A039DF12-1A46-4A72-AAEF-D01A8E81F465}" srcOrd="0" destOrd="0" presId="urn:microsoft.com/office/officeart/2005/8/layout/hierarchy3"/>
    <dgm:cxn modelId="{6F188D54-2748-48FB-BB79-92EE0A3FE6B1}" type="presOf" srcId="{172C5544-9485-40EF-9BED-46EC3C409C08}" destId="{FA1D4795-58B4-4CFB-B00C-F25A1D7B04AD}" srcOrd="0" destOrd="0" presId="urn:microsoft.com/office/officeart/2005/8/layout/hierarchy3"/>
    <dgm:cxn modelId="{E94EDBC2-13AF-42D5-95AC-85CE3CB4B7DA}" type="presOf" srcId="{F170F491-A219-4276-9F2F-221657CB67A3}" destId="{763BB259-4D44-4B0F-A2CE-827872B3DB69}" srcOrd="0" destOrd="0" presId="urn:microsoft.com/office/officeart/2005/8/layout/hierarchy3"/>
    <dgm:cxn modelId="{BA46B1F1-B9F5-4360-A809-8AC94D2C943A}" type="presOf" srcId="{D7C49E5D-05F8-455C-95AC-F6380C1D397A}" destId="{23013C27-3007-4B25-BA32-8A735494EE59}" srcOrd="0" destOrd="0" presId="urn:microsoft.com/office/officeart/2005/8/layout/hierarchy3"/>
    <dgm:cxn modelId="{D6B43AC0-E366-41FE-BF2D-11AF477818EB}" srcId="{172C5544-9485-40EF-9BED-46EC3C409C08}" destId="{495F52EB-C9D9-4FCF-9FB0-A9144126AC50}" srcOrd="2" destOrd="0" parTransId="{E61840BC-9DB2-40A0-AB53-1EB63D2D98B3}" sibTransId="{123ACBF8-3069-4E4A-9DBC-CF1923037324}"/>
    <dgm:cxn modelId="{E4CD544F-61F1-4F5F-BD90-6AB9E7BA8481}" type="presOf" srcId="{11816F7E-3060-4B54-98CD-E1CDA72868D5}" destId="{58EFE8CA-F4E8-494A-AA70-80313C27E92E}" srcOrd="0" destOrd="0" presId="urn:microsoft.com/office/officeart/2005/8/layout/hierarchy3"/>
    <dgm:cxn modelId="{1FCFEF2E-0A49-4E86-A3A9-32CFAC46819D}" type="presOf" srcId="{A4D30817-B3A0-4E5F-8026-06397C0407C3}" destId="{F433C8D3-0A6E-423E-8E6A-27A168D76057}" srcOrd="0" destOrd="0" presId="urn:microsoft.com/office/officeart/2005/8/layout/hierarchy3"/>
    <dgm:cxn modelId="{7C6899F7-123F-45B4-BD3B-E8F1AFBC5995}" type="presOf" srcId="{CBD33885-5445-4241-BAAD-A5BF5788DECC}" destId="{C04F044D-A1DC-4EDC-82CB-C94A75E64026}" srcOrd="0" destOrd="0" presId="urn:microsoft.com/office/officeart/2005/8/layout/hierarchy3"/>
    <dgm:cxn modelId="{D210D60A-D4EF-44DB-9FDA-7DC82BFC1DFF}" type="presOf" srcId="{172C5544-9485-40EF-9BED-46EC3C409C08}" destId="{E7BA6E97-8DEB-4FE7-BA46-0E39C605BA08}" srcOrd="1" destOrd="0" presId="urn:microsoft.com/office/officeart/2005/8/layout/hierarchy3"/>
    <dgm:cxn modelId="{D2CDD7A9-B735-47BA-9AB6-BE66B9B8F794}" type="presOf" srcId="{495F52EB-C9D9-4FCF-9FB0-A9144126AC50}" destId="{D5274F46-572A-4A8A-B841-9669D6D16D29}" srcOrd="0" destOrd="0" presId="urn:microsoft.com/office/officeart/2005/8/layout/hierarchy3"/>
    <dgm:cxn modelId="{2AB87BDC-A8F3-41AB-A6B5-31883CEB2E58}" srcId="{172C5544-9485-40EF-9BED-46EC3C409C08}" destId="{F170F491-A219-4276-9F2F-221657CB67A3}" srcOrd="1" destOrd="0" parTransId="{D7805B6C-3BC5-4F3A-AE10-F8259C661869}" sibTransId="{E050A3BE-5662-44F3-8EA7-994705AA1AC0}"/>
    <dgm:cxn modelId="{544AD018-2BA6-46E2-AFDE-0CE6B6ACE66B}" srcId="{59362C37-0210-4A4D-A1B7-B0F7CF5FF3C6}" destId="{172C5544-9485-40EF-9BED-46EC3C409C08}" srcOrd="1" destOrd="0" parTransId="{1CC61997-14BC-4516-ACB1-7B0007389D11}" sibTransId="{30FAD046-791C-465C-86D4-C4E06AF1F0DB}"/>
    <dgm:cxn modelId="{48E70177-3000-4D26-9406-61B0A64095BC}" srcId="{172C5544-9485-40EF-9BED-46EC3C409C08}" destId="{A4D30817-B3A0-4E5F-8026-06397C0407C3}" srcOrd="0" destOrd="0" parTransId="{03E6D00B-7619-46D1-9253-889EC5AC8FF3}" sibTransId="{18C22565-F30F-42C3-93F8-35D8A5D00FD6}"/>
    <dgm:cxn modelId="{D162BDA3-27FE-4688-96D2-109F0FADA596}" type="presOf" srcId="{89259E38-182C-4A88-93D7-399B74205F90}" destId="{3140B8FE-A24B-4077-8317-6468942A9617}" srcOrd="1" destOrd="0" presId="urn:microsoft.com/office/officeart/2005/8/layout/hierarchy3"/>
    <dgm:cxn modelId="{301EAB2D-9F1F-454C-B260-096A00EE0CD0}" type="presOf" srcId="{E61840BC-9DB2-40A0-AB53-1EB63D2D98B3}" destId="{0F719FD5-BA7C-4143-8533-4E084536B5A4}" srcOrd="0" destOrd="0" presId="urn:microsoft.com/office/officeart/2005/8/layout/hierarchy3"/>
    <dgm:cxn modelId="{84D5E528-8891-4CF3-966E-04ECEEA51D3A}" type="presOf" srcId="{59362C37-0210-4A4D-A1B7-B0F7CF5FF3C6}" destId="{F94A1259-064F-44F0-BA3B-E381F8EBDD4A}" srcOrd="0" destOrd="0" presId="urn:microsoft.com/office/officeart/2005/8/layout/hierarchy3"/>
    <dgm:cxn modelId="{BC0E298B-76E0-4AAA-A4A5-56AE803552C7}" srcId="{89259E38-182C-4A88-93D7-399B74205F90}" destId="{D7C49E5D-05F8-455C-95AC-F6380C1D397A}" srcOrd="1" destOrd="0" parTransId="{CBD33885-5445-4241-BAAD-A5BF5788DECC}" sibTransId="{81849C65-08A0-4DA0-820D-33F8AE587FB9}"/>
    <dgm:cxn modelId="{3C8C539C-9C62-4B5B-B94F-41C9DF0A7A41}" type="presParOf" srcId="{F94A1259-064F-44F0-BA3B-E381F8EBDD4A}" destId="{901CEED7-861A-4A3E-98C5-AC65E8DE8F3E}" srcOrd="0" destOrd="0" presId="urn:microsoft.com/office/officeart/2005/8/layout/hierarchy3"/>
    <dgm:cxn modelId="{E64B4E25-AFF7-40B7-AEDD-D8F68F2D3C91}" type="presParOf" srcId="{901CEED7-861A-4A3E-98C5-AC65E8DE8F3E}" destId="{32ED06AD-7CDC-4036-B5BC-07A34E2E4B25}" srcOrd="0" destOrd="0" presId="urn:microsoft.com/office/officeart/2005/8/layout/hierarchy3"/>
    <dgm:cxn modelId="{9481DE15-1753-41AA-8DFB-1E5403EC4283}" type="presParOf" srcId="{32ED06AD-7CDC-4036-B5BC-07A34E2E4B25}" destId="{A039DF12-1A46-4A72-AAEF-D01A8E81F465}" srcOrd="0" destOrd="0" presId="urn:microsoft.com/office/officeart/2005/8/layout/hierarchy3"/>
    <dgm:cxn modelId="{45AE2136-E3EA-41C0-9079-1BED28DAACA7}" type="presParOf" srcId="{32ED06AD-7CDC-4036-B5BC-07A34E2E4B25}" destId="{3140B8FE-A24B-4077-8317-6468942A9617}" srcOrd="1" destOrd="0" presId="urn:microsoft.com/office/officeart/2005/8/layout/hierarchy3"/>
    <dgm:cxn modelId="{7B49F75D-DC7C-4A62-B94D-A665E6DB2C02}" type="presParOf" srcId="{901CEED7-861A-4A3E-98C5-AC65E8DE8F3E}" destId="{2E769056-2632-439C-9717-15E440516032}" srcOrd="1" destOrd="0" presId="urn:microsoft.com/office/officeart/2005/8/layout/hierarchy3"/>
    <dgm:cxn modelId="{2DD69391-FF10-4490-BE79-7FA0EF26FE9C}" type="presParOf" srcId="{2E769056-2632-439C-9717-15E440516032}" destId="{382EC01A-7C15-4708-A180-288856BE544A}" srcOrd="0" destOrd="0" presId="urn:microsoft.com/office/officeart/2005/8/layout/hierarchy3"/>
    <dgm:cxn modelId="{A1F0D291-AE2E-4BC3-98DC-CB83A769DD22}" type="presParOf" srcId="{2E769056-2632-439C-9717-15E440516032}" destId="{58EFE8CA-F4E8-494A-AA70-80313C27E92E}" srcOrd="1" destOrd="0" presId="urn:microsoft.com/office/officeart/2005/8/layout/hierarchy3"/>
    <dgm:cxn modelId="{5AA50023-9E60-4B70-9525-71A915D4D0BA}" type="presParOf" srcId="{2E769056-2632-439C-9717-15E440516032}" destId="{C04F044D-A1DC-4EDC-82CB-C94A75E64026}" srcOrd="2" destOrd="0" presId="urn:microsoft.com/office/officeart/2005/8/layout/hierarchy3"/>
    <dgm:cxn modelId="{1A63D37B-3C5E-470E-8DDD-534B3F3D497D}" type="presParOf" srcId="{2E769056-2632-439C-9717-15E440516032}" destId="{23013C27-3007-4B25-BA32-8A735494EE59}" srcOrd="3" destOrd="0" presId="urn:microsoft.com/office/officeart/2005/8/layout/hierarchy3"/>
    <dgm:cxn modelId="{D3CFB1C6-27EA-4527-8182-6D9ECCE2C1F6}" type="presParOf" srcId="{F94A1259-064F-44F0-BA3B-E381F8EBDD4A}" destId="{93C3C4E8-0BE0-47E6-80FF-A9537212F144}" srcOrd="1" destOrd="0" presId="urn:microsoft.com/office/officeart/2005/8/layout/hierarchy3"/>
    <dgm:cxn modelId="{FA21B2CD-F996-4DCD-941C-971E67E6452B}" type="presParOf" srcId="{93C3C4E8-0BE0-47E6-80FF-A9537212F144}" destId="{A9A8A619-CD0E-436B-9346-592303190E06}" srcOrd="0" destOrd="0" presId="urn:microsoft.com/office/officeart/2005/8/layout/hierarchy3"/>
    <dgm:cxn modelId="{3F2D72A2-4C86-48B0-8393-78F3E39DC72C}" type="presParOf" srcId="{A9A8A619-CD0E-436B-9346-592303190E06}" destId="{FA1D4795-58B4-4CFB-B00C-F25A1D7B04AD}" srcOrd="0" destOrd="0" presId="urn:microsoft.com/office/officeart/2005/8/layout/hierarchy3"/>
    <dgm:cxn modelId="{7B758981-5950-4DB7-9315-537593D38B55}" type="presParOf" srcId="{A9A8A619-CD0E-436B-9346-592303190E06}" destId="{E7BA6E97-8DEB-4FE7-BA46-0E39C605BA08}" srcOrd="1" destOrd="0" presId="urn:microsoft.com/office/officeart/2005/8/layout/hierarchy3"/>
    <dgm:cxn modelId="{3BD454D3-97A7-43D2-BD88-361C2CD94FA9}" type="presParOf" srcId="{93C3C4E8-0BE0-47E6-80FF-A9537212F144}" destId="{36F371A0-893F-4DDD-89EB-30506F42D489}" srcOrd="1" destOrd="0" presId="urn:microsoft.com/office/officeart/2005/8/layout/hierarchy3"/>
    <dgm:cxn modelId="{BCCECD1F-7D33-4DD1-874A-FDBFB81C5D15}" type="presParOf" srcId="{36F371A0-893F-4DDD-89EB-30506F42D489}" destId="{064C7A62-2739-43CF-93CF-D5EAA1DB96C6}" srcOrd="0" destOrd="0" presId="urn:microsoft.com/office/officeart/2005/8/layout/hierarchy3"/>
    <dgm:cxn modelId="{8B082704-67CB-48F6-B2F8-95BCF6DB5F20}" type="presParOf" srcId="{36F371A0-893F-4DDD-89EB-30506F42D489}" destId="{F433C8D3-0A6E-423E-8E6A-27A168D76057}" srcOrd="1" destOrd="0" presId="urn:microsoft.com/office/officeart/2005/8/layout/hierarchy3"/>
    <dgm:cxn modelId="{C0399B12-7CE4-4BDC-8C14-55E2637F85DC}" type="presParOf" srcId="{36F371A0-893F-4DDD-89EB-30506F42D489}" destId="{3D23E5C7-73EA-4715-90E9-D9A046B31F49}" srcOrd="2" destOrd="0" presId="urn:microsoft.com/office/officeart/2005/8/layout/hierarchy3"/>
    <dgm:cxn modelId="{79D6018B-6DF4-400D-ADE7-18805769860F}" type="presParOf" srcId="{36F371A0-893F-4DDD-89EB-30506F42D489}" destId="{763BB259-4D44-4B0F-A2CE-827872B3DB69}" srcOrd="3" destOrd="0" presId="urn:microsoft.com/office/officeart/2005/8/layout/hierarchy3"/>
    <dgm:cxn modelId="{40C100C3-7F7F-4E27-8514-3CF51323B2B1}" type="presParOf" srcId="{36F371A0-893F-4DDD-89EB-30506F42D489}" destId="{0F719FD5-BA7C-4143-8533-4E084536B5A4}" srcOrd="4" destOrd="0" presId="urn:microsoft.com/office/officeart/2005/8/layout/hierarchy3"/>
    <dgm:cxn modelId="{AA54FB12-A292-4739-8111-3DF1150A9308}" type="presParOf" srcId="{36F371A0-893F-4DDD-89EB-30506F42D489}" destId="{D5274F46-572A-4A8A-B841-9669D6D16D2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7898524" cy="5502165"/>
        <a:chOff x="0" y="0"/>
        <a:chExt cx="7898524" cy="5502165"/>
      </a:xfrm>
    </dsp:grpSpPr>
    <dsp:sp modelId="{DBDDBB99-001D-43B1-95D7-041884E899EE}">
      <dsp:nvSpPr>
        <dsp:cNvPr id="3" name="梯形 2"/>
        <dsp:cNvSpPr/>
      </dsp:nvSpPr>
      <dsp:spPr bwMode="white">
        <a:xfrm>
          <a:off x="2435351" y="0"/>
          <a:ext cx="3027822" cy="1959150"/>
        </a:xfrm>
        <a:prstGeom prst="trapezoid">
          <a:avLst>
            <a:gd name="adj" fmla="val 77273"/>
          </a:avLst>
        </a:prstGeom>
        <a:solidFill>
          <a:srgbClr val="0099FF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30480" tIns="30480" rIns="30480" bIns="304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altLang="zh-CN" sz="2000" dirty="0" smtClean="0">
            <a:solidFill>
              <a:schemeClr val="bg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altLang="zh-CN" sz="2000" dirty="0" smtClean="0">
            <a:solidFill>
              <a:schemeClr val="bg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solidFill>
                <a:schemeClr val="bg1"/>
              </a:solidFill>
            </a:rPr>
            <a:t>专业</a:t>
          </a:r>
          <a:r>
            <a:rPr lang="zh-CN" altLang="en-US" sz="2400" b="1" dirty="0" smtClean="0">
              <a:solidFill>
                <a:schemeClr val="bg1"/>
              </a:solidFill>
            </a:rPr>
            <a:t>心理</a:t>
          </a:r>
          <a:endParaRPr lang="en-US" altLang="zh-CN" sz="2400" b="1" dirty="0" smtClean="0">
            <a:solidFill>
              <a:schemeClr val="bg1"/>
            </a:solidFill>
          </a:endParaRPr>
        </a:p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solidFill>
                <a:schemeClr val="bg1"/>
              </a:solidFill>
            </a:rPr>
            <a:t>卫生机构</a:t>
          </a:r>
          <a:endParaRPr lang="zh-CN" altLang="en-US" sz="2400" b="1" dirty="0">
            <a:solidFill>
              <a:schemeClr val="bg1"/>
            </a:solidFill>
          </a:endParaRPr>
        </a:p>
      </dsp:txBody>
      <dsp:txXfrm>
        <a:off x="2435351" y="0"/>
        <a:ext cx="3027822" cy="1959150"/>
      </dsp:txXfrm>
    </dsp:sp>
    <dsp:sp modelId="{A1CCA747-E34C-4AD5-8389-0BCD89C4E1DA}">
      <dsp:nvSpPr>
        <dsp:cNvPr id="4" name="梯形 3"/>
        <dsp:cNvSpPr/>
      </dsp:nvSpPr>
      <dsp:spPr bwMode="white">
        <a:xfrm>
          <a:off x="1605132" y="1974160"/>
          <a:ext cx="4688260" cy="1169981"/>
        </a:xfrm>
        <a:prstGeom prst="trapezoid">
          <a:avLst>
            <a:gd name="adj" fmla="val 74913"/>
          </a:avLst>
        </a:prstGeom>
        <a:solidFill>
          <a:srgbClr val="92D05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40640" tIns="40640" rIns="40640" bIns="406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dirty="0" smtClean="0">
              <a:solidFill>
                <a:schemeClr val="bg1"/>
              </a:solidFill>
            </a:rPr>
            <a:t>心理危机干预工作领导小组</a:t>
          </a:r>
          <a:endParaRPr lang="zh-CN" altLang="en-US" sz="3200" b="1" dirty="0">
            <a:solidFill>
              <a:schemeClr val="bg1"/>
            </a:solidFill>
          </a:endParaRPr>
        </a:p>
      </dsp:txBody>
      <dsp:txXfrm>
        <a:off x="1605132" y="1974160"/>
        <a:ext cx="4688260" cy="1169981"/>
      </dsp:txXfrm>
    </dsp:sp>
    <dsp:sp modelId="{101E3171-31C6-4981-82FF-99B287D8780D}">
      <dsp:nvSpPr>
        <dsp:cNvPr id="5" name="梯形 4"/>
        <dsp:cNvSpPr/>
      </dsp:nvSpPr>
      <dsp:spPr bwMode="white">
        <a:xfrm>
          <a:off x="682640" y="3129131"/>
          <a:ext cx="6533243" cy="1253502"/>
        </a:xfrm>
        <a:prstGeom prst="trapezoid">
          <a:avLst>
            <a:gd name="adj" fmla="val 74535"/>
          </a:avLst>
        </a:prstGeom>
        <a:solidFill>
          <a:srgbClr val="FF9900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0640" tIns="40640" rIns="40640" bIns="406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dirty="0" smtClean="0">
              <a:solidFill>
                <a:schemeClr val="bg1"/>
              </a:solidFill>
            </a:rPr>
            <a:t>班主任、年级</a:t>
          </a:r>
          <a:r>
            <a:rPr lang="zh-CN" altLang="en-US" sz="3200" b="1" dirty="0" smtClean="0">
              <a:solidFill>
                <a:schemeClr val="bg1"/>
              </a:solidFill>
            </a:rPr>
            <a:t>组长</a:t>
          </a:r>
          <a:endParaRPr lang="zh-CN" altLang="en-US" sz="3200" b="1" dirty="0">
            <a:solidFill>
              <a:schemeClr val="bg1"/>
            </a:solidFill>
          </a:endParaRPr>
        </a:p>
      </dsp:txBody>
      <dsp:txXfrm>
        <a:off x="682640" y="3129131"/>
        <a:ext cx="6533243" cy="1253502"/>
      </dsp:txXfrm>
    </dsp:sp>
    <dsp:sp modelId="{E505AC62-D0C1-44F2-AEE7-DE9C3CA9D7B4}">
      <dsp:nvSpPr>
        <dsp:cNvPr id="6" name="梯形 5"/>
        <dsp:cNvSpPr/>
      </dsp:nvSpPr>
      <dsp:spPr bwMode="white">
        <a:xfrm>
          <a:off x="0" y="4382633"/>
          <a:ext cx="7898524" cy="1119532"/>
        </a:xfrm>
        <a:prstGeom prst="trapezoid">
          <a:avLst>
            <a:gd name="adj" fmla="val 71776"/>
          </a:avLst>
        </a:prstGeom>
        <a:solidFill>
          <a:srgbClr val="1B90A2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40640" tIns="40640" rIns="40640" bIns="406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dirty="0" smtClean="0">
              <a:solidFill>
                <a:schemeClr val="bg1"/>
              </a:solidFill>
            </a:rPr>
            <a:t>班级心理委员</a:t>
          </a:r>
          <a:endParaRPr lang="zh-CN" altLang="en-US" sz="3200" b="1" dirty="0" smtClean="0">
            <a:solidFill>
              <a:schemeClr val="bg1"/>
            </a:solidFill>
          </a:endParaRPr>
        </a:p>
      </dsp:txBody>
      <dsp:txXfrm>
        <a:off x="0" y="4382633"/>
        <a:ext cx="7898524" cy="11195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1418570" cy="4480983"/>
        <a:chOff x="0" y="0"/>
        <a:chExt cx="11418570" cy="4480983"/>
      </a:xfrm>
    </dsp:grpSpPr>
    <dsp:sp modelId="{A039DF12-1A46-4A72-AAEF-D01A8E81F465}">
      <dsp:nvSpPr>
        <dsp:cNvPr id="3" name="圆角矩形 2"/>
        <dsp:cNvSpPr/>
      </dsp:nvSpPr>
      <dsp:spPr bwMode="white">
        <a:xfrm>
          <a:off x="3586714" y="0"/>
          <a:ext cx="1886730" cy="943365"/>
        </a:xfrm>
        <a:prstGeom prst="roundRect">
          <a:avLst>
            <a:gd name="adj" fmla="val 10000"/>
          </a:avLst>
        </a:prstGeom>
        <a:solidFill>
          <a:srgbClr val="008080"/>
        </a:solidFill>
        <a:sp3d contourW="19050" prstMaterial="metal">
          <a:bevelT w="88900" h="203200"/>
          <a:bevelB w="165100" h="254000"/>
        </a:sp3d>
      </dsp:spPr>
      <dsp:style>
        <a:lnRef idx="0">
          <a:schemeClr val="lt1"/>
        </a:lnRef>
        <a:fillRef idx="1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62865" tIns="41910" rIns="62865" bIns="41910" anchor="ctr"/>
        <a:lstStyle>
          <a:lvl1pPr algn="ctr">
            <a:defRPr sz="3300"/>
          </a:lvl1pPr>
          <a:lvl2pPr marL="228600" indent="-228600" algn="ctr">
            <a:defRPr sz="2500"/>
          </a:lvl2pPr>
          <a:lvl3pPr marL="457200" indent="-228600" algn="ctr">
            <a:defRPr sz="2500"/>
          </a:lvl3pPr>
          <a:lvl4pPr marL="685800" indent="-228600" algn="ctr">
            <a:defRPr sz="2500"/>
          </a:lvl4pPr>
          <a:lvl5pPr marL="914400" indent="-228600" algn="ctr">
            <a:defRPr sz="2500"/>
          </a:lvl5pPr>
          <a:lvl6pPr marL="1143000" indent="-228600" algn="ctr">
            <a:defRPr sz="2500"/>
          </a:lvl6pPr>
          <a:lvl7pPr marL="1371600" indent="-228600" algn="ctr">
            <a:defRPr sz="2500"/>
          </a:lvl7pPr>
          <a:lvl8pPr marL="1600200" indent="-228600" algn="ctr">
            <a:defRPr sz="2500"/>
          </a:lvl8pPr>
          <a:lvl9pPr marL="1828800" indent="-228600" algn="ctr">
            <a:defRPr sz="2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dirty="0" smtClean="0"/>
            <a:t>心理正常</a:t>
          </a:r>
          <a:endParaRPr lang="zh-CN" altLang="en-US" b="1" dirty="0"/>
        </a:p>
      </dsp:txBody>
      <dsp:txXfrm>
        <a:off x="3586714" y="0"/>
        <a:ext cx="1886730" cy="943365"/>
      </dsp:txXfrm>
    </dsp:sp>
    <dsp:sp modelId="{382EC01A-7C15-4708-A180-288856BE544A}">
      <dsp:nvSpPr>
        <dsp:cNvPr id="5" name="任意多边形 4"/>
        <dsp:cNvSpPr/>
      </dsp:nvSpPr>
      <dsp:spPr bwMode="white">
        <a:xfrm>
          <a:off x="3775387" y="943365"/>
          <a:ext cx="188673" cy="707524"/>
        </a:xfrm>
        <a:custGeom>
          <a:avLst/>
          <a:gdLst/>
          <a:ahLst/>
          <a:cxnLst/>
          <a:pathLst>
            <a:path w="297" h="1114">
              <a:moveTo>
                <a:pt x="0" y="0"/>
              </a:moveTo>
              <a:lnTo>
                <a:pt x="0" y="1114"/>
              </a:lnTo>
              <a:lnTo>
                <a:pt x="297" y="1114"/>
              </a:lnTo>
            </a:path>
          </a:pathLst>
        </a:custGeom>
        <a:sp3d z="-110000"/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775387" y="943365"/>
        <a:ext cx="188673" cy="707524"/>
      </dsp:txXfrm>
    </dsp:sp>
    <dsp:sp modelId="{58EFE8CA-F4E8-494A-AA70-80313C27E92E}">
      <dsp:nvSpPr>
        <dsp:cNvPr id="6" name="圆角矩形 5"/>
        <dsp:cNvSpPr/>
      </dsp:nvSpPr>
      <dsp:spPr bwMode="white">
        <a:xfrm>
          <a:off x="3964060" y="1179206"/>
          <a:ext cx="1509384" cy="943365"/>
        </a:xfrm>
        <a:prstGeom prst="roundRect">
          <a:avLst>
            <a:gd name="adj" fmla="val 10000"/>
          </a:avLst>
        </a:prstGeom>
        <a:solidFill>
          <a:srgbClr val="008080">
            <a:alpha val="90000"/>
          </a:srgbClr>
        </a:solidFill>
        <a:sp3d z="-300000" contourW="19050" prstMaterial="metal">
          <a:bevelT w="88900" h="203200"/>
          <a:bevelB w="165100" h="254000"/>
        </a:sp3d>
      </dsp:spPr>
      <dsp:style>
        <a:lnRef idx="0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45719" tIns="30480" rIns="45719" bIns="304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solidFill>
                <a:schemeClr val="bg1"/>
              </a:solidFill>
            </a:rPr>
            <a:t>心理健康</a:t>
          </a:r>
          <a:endParaRPr lang="zh-CN" altLang="en-US" sz="2400" b="1" dirty="0">
            <a:solidFill>
              <a:schemeClr val="bg1"/>
            </a:solidFill>
          </a:endParaRPr>
        </a:p>
      </dsp:txBody>
      <dsp:txXfrm>
        <a:off x="3964060" y="1179206"/>
        <a:ext cx="1509384" cy="943365"/>
      </dsp:txXfrm>
    </dsp:sp>
    <dsp:sp modelId="{C04F044D-A1DC-4EDC-82CB-C94A75E64026}">
      <dsp:nvSpPr>
        <dsp:cNvPr id="7" name="任意多边形 6"/>
        <dsp:cNvSpPr/>
      </dsp:nvSpPr>
      <dsp:spPr bwMode="white">
        <a:xfrm>
          <a:off x="3775387" y="943365"/>
          <a:ext cx="188673" cy="1886730"/>
        </a:xfrm>
        <a:custGeom>
          <a:avLst/>
          <a:gdLst/>
          <a:ahLst/>
          <a:cxnLst/>
          <a:pathLst>
            <a:path w="297" h="2971">
              <a:moveTo>
                <a:pt x="0" y="0"/>
              </a:moveTo>
              <a:lnTo>
                <a:pt x="0" y="2971"/>
              </a:lnTo>
              <a:lnTo>
                <a:pt x="297" y="2971"/>
              </a:lnTo>
            </a:path>
          </a:pathLst>
        </a:custGeom>
        <a:sp3d z="-110000"/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775387" y="943365"/>
        <a:ext cx="188673" cy="1886730"/>
      </dsp:txXfrm>
    </dsp:sp>
    <dsp:sp modelId="{23013C27-3007-4B25-BA32-8A735494EE59}">
      <dsp:nvSpPr>
        <dsp:cNvPr id="8" name="圆角矩形 7"/>
        <dsp:cNvSpPr/>
      </dsp:nvSpPr>
      <dsp:spPr bwMode="white">
        <a:xfrm>
          <a:off x="3964060" y="2358412"/>
          <a:ext cx="1509384" cy="943365"/>
        </a:xfrm>
        <a:prstGeom prst="roundRect">
          <a:avLst>
            <a:gd name="adj" fmla="val 10000"/>
          </a:avLst>
        </a:prstGeom>
        <a:solidFill>
          <a:srgbClr val="008080">
            <a:alpha val="90000"/>
          </a:srgbClr>
        </a:solidFill>
        <a:sp3d z="-300000" contourW="19050" prstMaterial="metal">
          <a:bevelT w="88900" h="203200"/>
          <a:bevelB w="165100" h="254000"/>
        </a:sp3d>
      </dsp:spPr>
      <dsp:style>
        <a:lnRef idx="0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38100" tIns="25400" rIns="38100" bIns="2540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dirty="0" smtClean="0">
              <a:solidFill>
                <a:schemeClr val="bg1"/>
              </a:solidFill>
            </a:rPr>
            <a:t>心理不健康</a:t>
          </a:r>
          <a:endParaRPr lang="zh-CN" altLang="en-US" sz="2000" b="1" dirty="0">
            <a:solidFill>
              <a:schemeClr val="bg1"/>
            </a:solidFill>
          </a:endParaRPr>
        </a:p>
      </dsp:txBody>
      <dsp:txXfrm>
        <a:off x="3964060" y="2358412"/>
        <a:ext cx="1509384" cy="943365"/>
      </dsp:txXfrm>
    </dsp:sp>
    <dsp:sp modelId="{FA1D4795-58B4-4CFB-B00C-F25A1D7B04AD}">
      <dsp:nvSpPr>
        <dsp:cNvPr id="9" name="圆角矩形 8"/>
        <dsp:cNvSpPr/>
      </dsp:nvSpPr>
      <dsp:spPr bwMode="white">
        <a:xfrm>
          <a:off x="5945126" y="0"/>
          <a:ext cx="1886730" cy="943365"/>
        </a:xfrm>
        <a:prstGeom prst="roundRect">
          <a:avLst>
            <a:gd name="adj" fmla="val 10000"/>
          </a:avLst>
        </a:prstGeom>
        <a:solidFill>
          <a:schemeClr val="accent4">
            <a:lumMod val="50000"/>
          </a:schemeClr>
        </a:solidFill>
        <a:sp3d contourW="19050" prstMaterial="metal">
          <a:bevelT w="88900" h="203200"/>
          <a:bevelB w="165100" h="254000"/>
        </a:sp3d>
      </dsp:spPr>
      <dsp:style>
        <a:lnRef idx="0">
          <a:schemeClr val="lt1"/>
        </a:lnRef>
        <a:fillRef idx="1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62865" tIns="41910" rIns="62865" bIns="41910" anchor="ctr"/>
        <a:lstStyle>
          <a:lvl1pPr algn="ctr">
            <a:defRPr sz="3300"/>
          </a:lvl1pPr>
          <a:lvl2pPr marL="228600" indent="-228600" algn="ctr">
            <a:defRPr sz="2500"/>
          </a:lvl2pPr>
          <a:lvl3pPr marL="457200" indent="-228600" algn="ctr">
            <a:defRPr sz="2500"/>
          </a:lvl3pPr>
          <a:lvl4pPr marL="685800" indent="-228600" algn="ctr">
            <a:defRPr sz="2500"/>
          </a:lvl4pPr>
          <a:lvl5pPr marL="914400" indent="-228600" algn="ctr">
            <a:defRPr sz="2500"/>
          </a:lvl5pPr>
          <a:lvl6pPr marL="1143000" indent="-228600" algn="ctr">
            <a:defRPr sz="2500"/>
          </a:lvl6pPr>
          <a:lvl7pPr marL="1371600" indent="-228600" algn="ctr">
            <a:defRPr sz="2500"/>
          </a:lvl7pPr>
          <a:lvl8pPr marL="1600200" indent="-228600" algn="ctr">
            <a:defRPr sz="2500"/>
          </a:lvl8pPr>
          <a:lvl9pPr marL="1828800" indent="-228600" algn="ctr">
            <a:defRPr sz="2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b="1" dirty="0" smtClean="0"/>
            <a:t>心理异常</a:t>
          </a:r>
          <a:endParaRPr lang="zh-CN" altLang="en-US" b="1" dirty="0"/>
        </a:p>
      </dsp:txBody>
      <dsp:txXfrm>
        <a:off x="5945126" y="0"/>
        <a:ext cx="1886730" cy="943365"/>
      </dsp:txXfrm>
    </dsp:sp>
    <dsp:sp modelId="{064C7A62-2739-43CF-93CF-D5EAA1DB96C6}">
      <dsp:nvSpPr>
        <dsp:cNvPr id="11" name="任意多边形 10"/>
        <dsp:cNvSpPr/>
      </dsp:nvSpPr>
      <dsp:spPr bwMode="white">
        <a:xfrm>
          <a:off x="6133799" y="943365"/>
          <a:ext cx="188673" cy="707524"/>
        </a:xfrm>
        <a:custGeom>
          <a:avLst/>
          <a:gdLst/>
          <a:ahLst/>
          <a:cxnLst/>
          <a:pathLst>
            <a:path w="297" h="1114">
              <a:moveTo>
                <a:pt x="0" y="0"/>
              </a:moveTo>
              <a:lnTo>
                <a:pt x="0" y="1114"/>
              </a:lnTo>
              <a:lnTo>
                <a:pt x="297" y="1114"/>
              </a:lnTo>
            </a:path>
          </a:pathLst>
        </a:custGeom>
        <a:sp3d z="-110000"/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6133799" y="943365"/>
        <a:ext cx="188673" cy="707524"/>
      </dsp:txXfrm>
    </dsp:sp>
    <dsp:sp modelId="{F433C8D3-0A6E-423E-8E6A-27A168D76057}">
      <dsp:nvSpPr>
        <dsp:cNvPr id="12" name="圆角矩形 11"/>
        <dsp:cNvSpPr/>
      </dsp:nvSpPr>
      <dsp:spPr bwMode="white">
        <a:xfrm>
          <a:off x="6322472" y="1179206"/>
          <a:ext cx="1509384" cy="943365"/>
        </a:xfrm>
        <a:prstGeom prst="roundRect">
          <a:avLst>
            <a:gd name="adj" fmla="val 10000"/>
          </a:avLst>
        </a:prstGeom>
        <a:solidFill>
          <a:schemeClr val="accent4">
            <a:lumMod val="50000"/>
            <a:alpha val="90000"/>
          </a:schemeClr>
        </a:solidFill>
        <a:sp3d z="-300000" contourW="19050" prstMaterial="metal">
          <a:bevelT w="88900" h="203200"/>
          <a:bevelB w="165100" h="254000"/>
        </a:sp3d>
      </dsp:spPr>
      <dsp:style>
        <a:lnRef idx="0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53340" tIns="35560" rIns="53340" bIns="355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dirty="0" smtClean="0">
              <a:solidFill>
                <a:schemeClr val="bg1"/>
              </a:solidFill>
            </a:rPr>
            <a:t>神经症</a:t>
          </a:r>
          <a:endParaRPr>
            <a:solidFill>
              <a:schemeClr val="dk1"/>
            </a:solidFill>
          </a:endParaRPr>
        </a:p>
      </dsp:txBody>
      <dsp:txXfrm>
        <a:off x="6322472" y="1179206"/>
        <a:ext cx="1509384" cy="943365"/>
      </dsp:txXfrm>
    </dsp:sp>
    <dsp:sp modelId="{3D23E5C7-73EA-4715-90E9-D9A046B31F49}">
      <dsp:nvSpPr>
        <dsp:cNvPr id="13" name="任意多边形 12"/>
        <dsp:cNvSpPr/>
      </dsp:nvSpPr>
      <dsp:spPr bwMode="white">
        <a:xfrm>
          <a:off x="6133799" y="943365"/>
          <a:ext cx="188673" cy="1886730"/>
        </a:xfrm>
        <a:custGeom>
          <a:avLst/>
          <a:gdLst/>
          <a:ahLst/>
          <a:cxnLst/>
          <a:pathLst>
            <a:path w="297" h="2971">
              <a:moveTo>
                <a:pt x="0" y="0"/>
              </a:moveTo>
              <a:lnTo>
                <a:pt x="0" y="2971"/>
              </a:lnTo>
              <a:lnTo>
                <a:pt x="297" y="2971"/>
              </a:lnTo>
            </a:path>
          </a:pathLst>
        </a:custGeom>
        <a:sp3d z="-110000"/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6133799" y="943365"/>
        <a:ext cx="188673" cy="1886730"/>
      </dsp:txXfrm>
    </dsp:sp>
    <dsp:sp modelId="{763BB259-4D44-4B0F-A2CE-827872B3DB69}">
      <dsp:nvSpPr>
        <dsp:cNvPr id="14" name="圆角矩形 13"/>
        <dsp:cNvSpPr/>
      </dsp:nvSpPr>
      <dsp:spPr bwMode="white">
        <a:xfrm>
          <a:off x="6322472" y="2358412"/>
          <a:ext cx="1509384" cy="943365"/>
        </a:xfrm>
        <a:prstGeom prst="roundRect">
          <a:avLst>
            <a:gd name="adj" fmla="val 10000"/>
          </a:avLst>
        </a:prstGeom>
        <a:solidFill>
          <a:schemeClr val="accent4">
            <a:lumMod val="50000"/>
            <a:alpha val="90000"/>
          </a:schemeClr>
        </a:solidFill>
        <a:sp3d z="-300000" contourW="19050" prstMaterial="metal">
          <a:bevelT w="88900" h="203200"/>
          <a:bevelB w="165100" h="254000"/>
        </a:sp3d>
      </dsp:spPr>
      <dsp:style>
        <a:lnRef idx="0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45719" tIns="30480" rIns="45719" bIns="304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solidFill>
                <a:schemeClr val="bg1"/>
              </a:solidFill>
            </a:rPr>
            <a:t>精神障碍</a:t>
          </a:r>
          <a:endParaRPr lang="zh-CN" altLang="en-US" sz="2400" b="1" dirty="0">
            <a:solidFill>
              <a:schemeClr val="bg1"/>
            </a:solidFill>
          </a:endParaRPr>
        </a:p>
      </dsp:txBody>
      <dsp:txXfrm>
        <a:off x="6322472" y="2358412"/>
        <a:ext cx="1509384" cy="943365"/>
      </dsp:txXfrm>
    </dsp:sp>
    <dsp:sp modelId="{0F719FD5-BA7C-4143-8533-4E084536B5A4}">
      <dsp:nvSpPr>
        <dsp:cNvPr id="15" name="任意多边形 14"/>
        <dsp:cNvSpPr/>
      </dsp:nvSpPr>
      <dsp:spPr bwMode="white">
        <a:xfrm>
          <a:off x="6133799" y="943365"/>
          <a:ext cx="188673" cy="3065936"/>
        </a:xfrm>
        <a:custGeom>
          <a:avLst/>
          <a:gdLst/>
          <a:ahLst/>
          <a:cxnLst/>
          <a:pathLst>
            <a:path w="297" h="4828">
              <a:moveTo>
                <a:pt x="0" y="0"/>
              </a:moveTo>
              <a:lnTo>
                <a:pt x="0" y="4828"/>
              </a:lnTo>
              <a:lnTo>
                <a:pt x="297" y="4828"/>
              </a:lnTo>
            </a:path>
          </a:pathLst>
        </a:custGeom>
        <a:sp3d z="-110000"/>
      </dsp:spPr>
      <dsp:style>
        <a:lnRef idx="2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6133799" y="943365"/>
        <a:ext cx="188673" cy="3065936"/>
      </dsp:txXfrm>
    </dsp:sp>
    <dsp:sp modelId="{D5274F46-572A-4A8A-B841-9669D6D16D29}">
      <dsp:nvSpPr>
        <dsp:cNvPr id="16" name="圆角矩形 15"/>
        <dsp:cNvSpPr/>
      </dsp:nvSpPr>
      <dsp:spPr bwMode="white">
        <a:xfrm>
          <a:off x="6322472" y="3537618"/>
          <a:ext cx="1509384" cy="943365"/>
        </a:xfrm>
        <a:prstGeom prst="roundRect">
          <a:avLst>
            <a:gd name="adj" fmla="val 10000"/>
          </a:avLst>
        </a:prstGeom>
        <a:solidFill>
          <a:schemeClr val="accent4">
            <a:lumMod val="50000"/>
            <a:alpha val="90000"/>
          </a:schemeClr>
        </a:solidFill>
        <a:sp3d z="-300000" contourW="19050" prstMaterial="metal">
          <a:bevelT w="88900" h="203200"/>
          <a:bevelB w="165100" h="254000"/>
        </a:sp3d>
      </dsp:spPr>
      <dsp:style>
        <a:lnRef idx="0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45719" tIns="30480" rIns="45719" bIns="304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solidFill>
                <a:schemeClr val="bg1"/>
              </a:solidFill>
            </a:rPr>
            <a:t>变态人格</a:t>
          </a:r>
          <a:endParaRPr lang="zh-CN" altLang="en-US" sz="2400" b="1" dirty="0">
            <a:solidFill>
              <a:schemeClr val="bg1"/>
            </a:solidFill>
          </a:endParaRPr>
        </a:p>
      </dsp:txBody>
      <dsp:txXfrm>
        <a:off x="6322472" y="3537618"/>
        <a:ext cx="1509384" cy="943365"/>
      </dsp:txXfrm>
    </dsp:sp>
    <dsp:sp modelId="{3140B8FE-A24B-4077-8317-6468942A9617}">
      <dsp:nvSpPr>
        <dsp:cNvPr id="4" name="圆角矩形 3" hidden="1"/>
        <dsp:cNvSpPr/>
      </dsp:nvSpPr>
      <dsp:spPr>
        <a:xfrm>
          <a:off x="3586714" y="0"/>
          <a:ext cx="377346" cy="943365"/>
        </a:xfrm>
        <a:prstGeom prst="roundRect">
          <a:avLst>
            <a:gd name="adj" fmla="val 10000"/>
          </a:avLst>
        </a:prstGeom>
      </dsp:spPr>
      <dsp:txXfrm>
        <a:off x="3586714" y="0"/>
        <a:ext cx="377346" cy="943365"/>
      </dsp:txXfrm>
    </dsp:sp>
    <dsp:sp modelId="{E7BA6E97-8DEB-4FE7-BA46-0E39C605BA08}">
      <dsp:nvSpPr>
        <dsp:cNvPr id="10" name="圆角矩形 9" hidden="1"/>
        <dsp:cNvSpPr/>
      </dsp:nvSpPr>
      <dsp:spPr>
        <a:xfrm>
          <a:off x="5945126" y="0"/>
          <a:ext cx="377346" cy="943365"/>
        </a:xfrm>
        <a:prstGeom prst="roundRect">
          <a:avLst>
            <a:gd name="adj" fmla="val 10000"/>
          </a:avLst>
        </a:prstGeom>
      </dsp:spPr>
      <dsp:txXfrm>
        <a:off x="5945126" y="0"/>
        <a:ext cx="377346" cy="9433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pyraLvlNode" val="level"/>
          <dgm:param type="pyraAcctTxNode" val="acctTx"/>
          <dgm:param type="pyraAcctBkgdNode" val="acctBkgd"/>
          <dgm:param type="linDir" val="fromB"/>
          <dgm:param type="txDir" val="fromT"/>
          <dgm:param type="pyraAcctPos" val="aft"/>
          <dgm:param type="pyraAcctTxMar" val="step"/>
        </dgm:alg>
      </dgm:if>
      <dgm:else name="Name3">
        <dgm:alg type="pyra">
          <dgm:param type="pyraLvlNode" val="level"/>
          <dgm:param type="pyraAcctTxNode" val="acctTx"/>
          <dgm:param type="pyraAcctBkgdNode" val="acctBkgd"/>
          <dgm:param type="linDir" val="fromB"/>
          <dgm:param type="txDir" val="fromT"/>
          <dgm:param type="pyraAcctPos" val="bef"/>
          <dgm:param type="pyraAcctTxMar" val="step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linDir" val="fromT"/>
              <dgm:param type="chAlign" val="l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srcNode" val="rootConnector"/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srcNode" val="rootConnector"/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65D0C4C-0CD4-4D51-BA85-6AF5331A4C3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993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399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1" name="幻灯片图像占位符 1"/>
          <p:cNvSpPr/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46082" name="文本占位符 2"/>
          <p:cNvSpPr/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image" Target="../media/image4.png"/><Relationship Id="rId7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tags" Target="../tags/tag3.xml"/><Relationship Id="rId4" Type="http://schemas.openxmlformats.org/officeDocument/2006/relationships/image" Target="../media/image2.png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4" Type="http://schemas.openxmlformats.org/officeDocument/2006/relationships/tags" Target="../tags/tag9.xml"/><Relationship Id="rId13" Type="http://schemas.openxmlformats.org/officeDocument/2006/relationships/tags" Target="../tags/tag8.xml"/><Relationship Id="rId12" Type="http://schemas.openxmlformats.org/officeDocument/2006/relationships/tags" Target="../tags/tag7.xml"/><Relationship Id="rId11" Type="http://schemas.openxmlformats.org/officeDocument/2006/relationships/tags" Target="../tags/tag6.xml"/><Relationship Id="rId10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image" Target="../media/image7.png"/><Relationship Id="rId4" Type="http://schemas.openxmlformats.org/officeDocument/2006/relationships/tags" Target="../tags/tag11.xml"/><Relationship Id="rId3" Type="http://schemas.openxmlformats.org/officeDocument/2006/relationships/image" Target="../media/image6.png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20.xml"/><Relationship Id="rId8" Type="http://schemas.openxmlformats.org/officeDocument/2006/relationships/tags" Target="../tags/tag19.xml"/><Relationship Id="rId7" Type="http://schemas.openxmlformats.org/officeDocument/2006/relationships/tags" Target="../tags/tag18.xml"/><Relationship Id="rId6" Type="http://schemas.openxmlformats.org/officeDocument/2006/relationships/tags" Target="../tags/tag17.xml"/><Relationship Id="rId5" Type="http://schemas.openxmlformats.org/officeDocument/2006/relationships/image" Target="../media/image9.png"/><Relationship Id="rId4" Type="http://schemas.openxmlformats.org/officeDocument/2006/relationships/tags" Target="../tags/tag16.xml"/><Relationship Id="rId3" Type="http://schemas.openxmlformats.org/officeDocument/2006/relationships/image" Target="../media/image8.png"/><Relationship Id="rId2" Type="http://schemas.openxmlformats.org/officeDocument/2006/relationships/tags" Target="../tags/tag15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7" Type="http://schemas.openxmlformats.org/officeDocument/2006/relationships/tags" Target="../tags/tag24.xml"/><Relationship Id="rId6" Type="http://schemas.openxmlformats.org/officeDocument/2006/relationships/tags" Target="../tags/tag23.xml"/><Relationship Id="rId5" Type="http://schemas.openxmlformats.org/officeDocument/2006/relationships/image" Target="../media/image7.png"/><Relationship Id="rId4" Type="http://schemas.openxmlformats.org/officeDocument/2006/relationships/tags" Target="../tags/tag22.xml"/><Relationship Id="rId3" Type="http://schemas.openxmlformats.org/officeDocument/2006/relationships/image" Target="../media/image6.png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7" Type="http://schemas.openxmlformats.org/officeDocument/2006/relationships/tags" Target="../tags/tag29.xml"/><Relationship Id="rId6" Type="http://schemas.openxmlformats.org/officeDocument/2006/relationships/tags" Target="../tags/tag28.xml"/><Relationship Id="rId5" Type="http://schemas.openxmlformats.org/officeDocument/2006/relationships/image" Target="../media/image7.png"/><Relationship Id="rId4" Type="http://schemas.openxmlformats.org/officeDocument/2006/relationships/tags" Target="../tags/tag27.xml"/><Relationship Id="rId3" Type="http://schemas.openxmlformats.org/officeDocument/2006/relationships/image" Target="../media/image6.png"/><Relationship Id="rId2" Type="http://schemas.openxmlformats.org/officeDocument/2006/relationships/tags" Target="../tags/tag26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tags" Target="../tags/tag34.xml"/><Relationship Id="rId7" Type="http://schemas.openxmlformats.org/officeDocument/2006/relationships/image" Target="../media/image6.png"/><Relationship Id="rId6" Type="http://schemas.openxmlformats.org/officeDocument/2006/relationships/tags" Target="../tags/tag33.xml"/><Relationship Id="rId5" Type="http://schemas.openxmlformats.org/officeDocument/2006/relationships/image" Target="../media/image11.png"/><Relationship Id="rId4" Type="http://schemas.openxmlformats.org/officeDocument/2006/relationships/tags" Target="../tags/tag32.xml"/><Relationship Id="rId3" Type="http://schemas.openxmlformats.org/officeDocument/2006/relationships/image" Target="../media/image10.png"/><Relationship Id="rId2" Type="http://schemas.openxmlformats.org/officeDocument/2006/relationships/tags" Target="../tags/tag31.xml"/><Relationship Id="rId12" Type="http://schemas.openxmlformats.org/officeDocument/2006/relationships/tags" Target="../tags/tag37.xml"/><Relationship Id="rId11" Type="http://schemas.openxmlformats.org/officeDocument/2006/relationships/tags" Target="../tags/tag36.xml"/><Relationship Id="rId10" Type="http://schemas.openxmlformats.org/officeDocument/2006/relationships/tags" Target="../tags/tag35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image" Target="../media/image7.png"/><Relationship Id="rId4" Type="http://schemas.openxmlformats.org/officeDocument/2006/relationships/tags" Target="../tags/tag39.xml"/><Relationship Id="rId3" Type="http://schemas.openxmlformats.org/officeDocument/2006/relationships/image" Target="../media/image6.png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7" Type="http://schemas.openxmlformats.org/officeDocument/2006/relationships/tags" Target="../tags/tag46.xml"/><Relationship Id="rId6" Type="http://schemas.openxmlformats.org/officeDocument/2006/relationships/tags" Target="../tags/tag45.xml"/><Relationship Id="rId5" Type="http://schemas.openxmlformats.org/officeDocument/2006/relationships/image" Target="../media/image7.png"/><Relationship Id="rId4" Type="http://schemas.openxmlformats.org/officeDocument/2006/relationships/tags" Target="../tags/tag44.xml"/><Relationship Id="rId3" Type="http://schemas.openxmlformats.org/officeDocument/2006/relationships/image" Target="../media/image6.png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tags" Target="../tags/tag52.xml"/><Relationship Id="rId7" Type="http://schemas.openxmlformats.org/officeDocument/2006/relationships/tags" Target="../tags/tag51.xml"/><Relationship Id="rId6" Type="http://schemas.openxmlformats.org/officeDocument/2006/relationships/tags" Target="../tags/tag50.xml"/><Relationship Id="rId5" Type="http://schemas.openxmlformats.org/officeDocument/2006/relationships/image" Target="../media/image7.png"/><Relationship Id="rId4" Type="http://schemas.openxmlformats.org/officeDocument/2006/relationships/tags" Target="../tags/tag49.xml"/><Relationship Id="rId3" Type="http://schemas.openxmlformats.org/officeDocument/2006/relationships/image" Target="../media/image6.png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7" Type="http://schemas.openxmlformats.org/officeDocument/2006/relationships/tags" Target="../tags/tag56.xml"/><Relationship Id="rId6" Type="http://schemas.openxmlformats.org/officeDocument/2006/relationships/tags" Target="../tags/tag55.xml"/><Relationship Id="rId5" Type="http://schemas.openxmlformats.org/officeDocument/2006/relationships/image" Target="../media/image7.png"/><Relationship Id="rId4" Type="http://schemas.openxmlformats.org/officeDocument/2006/relationships/tags" Target="../tags/tag54.xml"/><Relationship Id="rId3" Type="http://schemas.openxmlformats.org/officeDocument/2006/relationships/image" Target="../media/image6.png"/><Relationship Id="rId2" Type="http://schemas.openxmlformats.org/officeDocument/2006/relationships/tags" Target="../tags/tag5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7" Type="http://schemas.openxmlformats.org/officeDocument/2006/relationships/tags" Target="../tags/tag61.xml"/><Relationship Id="rId6" Type="http://schemas.openxmlformats.org/officeDocument/2006/relationships/tags" Target="../tags/tag60.xml"/><Relationship Id="rId5" Type="http://schemas.openxmlformats.org/officeDocument/2006/relationships/image" Target="../media/image9.png"/><Relationship Id="rId4" Type="http://schemas.openxmlformats.org/officeDocument/2006/relationships/tags" Target="../tags/tag59.xml"/><Relationship Id="rId3" Type="http://schemas.openxmlformats.org/officeDocument/2006/relationships/image" Target="../media/image8.png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73.xml"/><Relationship Id="rId8" Type="http://schemas.openxmlformats.org/officeDocument/2006/relationships/image" Target="../media/image4.png"/><Relationship Id="rId7" Type="http://schemas.openxmlformats.org/officeDocument/2006/relationships/tags" Target="../tags/tag72.xml"/><Relationship Id="rId6" Type="http://schemas.openxmlformats.org/officeDocument/2006/relationships/image" Target="../media/image3.png"/><Relationship Id="rId5" Type="http://schemas.openxmlformats.org/officeDocument/2006/relationships/tags" Target="../tags/tag71.xml"/><Relationship Id="rId4" Type="http://schemas.openxmlformats.org/officeDocument/2006/relationships/image" Target="../media/image2.png"/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4" Type="http://schemas.openxmlformats.org/officeDocument/2006/relationships/tags" Target="../tags/tag77.xml"/><Relationship Id="rId13" Type="http://schemas.openxmlformats.org/officeDocument/2006/relationships/tags" Target="../tags/tag76.xml"/><Relationship Id="rId12" Type="http://schemas.openxmlformats.org/officeDocument/2006/relationships/tags" Target="../tags/tag75.xml"/><Relationship Id="rId11" Type="http://schemas.openxmlformats.org/officeDocument/2006/relationships/tags" Target="../tags/tag74.xml"/><Relationship Id="rId10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82.xml"/><Relationship Id="rId7" Type="http://schemas.openxmlformats.org/officeDocument/2006/relationships/tags" Target="../tags/tag81.xml"/><Relationship Id="rId6" Type="http://schemas.openxmlformats.org/officeDocument/2006/relationships/tags" Target="../tags/tag80.xml"/><Relationship Id="rId5" Type="http://schemas.openxmlformats.org/officeDocument/2006/relationships/image" Target="../media/image7.png"/><Relationship Id="rId4" Type="http://schemas.openxmlformats.org/officeDocument/2006/relationships/tags" Target="../tags/tag79.xml"/><Relationship Id="rId3" Type="http://schemas.openxmlformats.org/officeDocument/2006/relationships/image" Target="../media/image6.png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tags" Target="../tags/tag88.xml"/><Relationship Id="rId8" Type="http://schemas.openxmlformats.org/officeDocument/2006/relationships/tags" Target="../tags/tag87.xml"/><Relationship Id="rId7" Type="http://schemas.openxmlformats.org/officeDocument/2006/relationships/tags" Target="../tags/tag86.xml"/><Relationship Id="rId6" Type="http://schemas.openxmlformats.org/officeDocument/2006/relationships/tags" Target="../tags/tag85.xml"/><Relationship Id="rId5" Type="http://schemas.openxmlformats.org/officeDocument/2006/relationships/image" Target="../media/image9.png"/><Relationship Id="rId4" Type="http://schemas.openxmlformats.org/officeDocument/2006/relationships/tags" Target="../tags/tag84.xml"/><Relationship Id="rId3" Type="http://schemas.openxmlformats.org/officeDocument/2006/relationships/image" Target="../media/image8.png"/><Relationship Id="rId2" Type="http://schemas.openxmlformats.org/officeDocument/2006/relationships/tags" Target="../tags/tag83.xml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93.xml"/><Relationship Id="rId7" Type="http://schemas.openxmlformats.org/officeDocument/2006/relationships/tags" Target="../tags/tag92.xml"/><Relationship Id="rId6" Type="http://schemas.openxmlformats.org/officeDocument/2006/relationships/tags" Target="../tags/tag91.xml"/><Relationship Id="rId5" Type="http://schemas.openxmlformats.org/officeDocument/2006/relationships/image" Target="../media/image7.png"/><Relationship Id="rId4" Type="http://schemas.openxmlformats.org/officeDocument/2006/relationships/tags" Target="../tags/tag90.xml"/><Relationship Id="rId3" Type="http://schemas.openxmlformats.org/officeDocument/2006/relationships/image" Target="../media/image6.png"/><Relationship Id="rId2" Type="http://schemas.openxmlformats.org/officeDocument/2006/relationships/tags" Target="../tags/tag89.xml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7" Type="http://schemas.openxmlformats.org/officeDocument/2006/relationships/tags" Target="../tags/tag97.xml"/><Relationship Id="rId6" Type="http://schemas.openxmlformats.org/officeDocument/2006/relationships/tags" Target="../tags/tag96.xml"/><Relationship Id="rId5" Type="http://schemas.openxmlformats.org/officeDocument/2006/relationships/image" Target="../media/image7.png"/><Relationship Id="rId4" Type="http://schemas.openxmlformats.org/officeDocument/2006/relationships/tags" Target="../tags/tag95.xml"/><Relationship Id="rId3" Type="http://schemas.openxmlformats.org/officeDocument/2006/relationships/image" Target="../media/image6.png"/><Relationship Id="rId2" Type="http://schemas.openxmlformats.org/officeDocument/2006/relationships/tags" Target="../tags/tag94.xml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tags" Target="../tags/tag102.xml"/><Relationship Id="rId7" Type="http://schemas.openxmlformats.org/officeDocument/2006/relationships/image" Target="../media/image6.png"/><Relationship Id="rId6" Type="http://schemas.openxmlformats.org/officeDocument/2006/relationships/tags" Target="../tags/tag101.xml"/><Relationship Id="rId5" Type="http://schemas.openxmlformats.org/officeDocument/2006/relationships/image" Target="../media/image11.png"/><Relationship Id="rId4" Type="http://schemas.openxmlformats.org/officeDocument/2006/relationships/tags" Target="../tags/tag100.xml"/><Relationship Id="rId3" Type="http://schemas.openxmlformats.org/officeDocument/2006/relationships/image" Target="../media/image10.png"/><Relationship Id="rId2" Type="http://schemas.openxmlformats.org/officeDocument/2006/relationships/tags" Target="../tags/tag99.xml"/><Relationship Id="rId12" Type="http://schemas.openxmlformats.org/officeDocument/2006/relationships/tags" Target="../tags/tag105.xml"/><Relationship Id="rId11" Type="http://schemas.openxmlformats.org/officeDocument/2006/relationships/tags" Target="../tags/tag104.xml"/><Relationship Id="rId10" Type="http://schemas.openxmlformats.org/officeDocument/2006/relationships/tags" Target="../tags/tag103.xml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110.xml"/><Relationship Id="rId7" Type="http://schemas.openxmlformats.org/officeDocument/2006/relationships/tags" Target="../tags/tag109.xml"/><Relationship Id="rId6" Type="http://schemas.openxmlformats.org/officeDocument/2006/relationships/tags" Target="../tags/tag108.xml"/><Relationship Id="rId5" Type="http://schemas.openxmlformats.org/officeDocument/2006/relationships/image" Target="../media/image7.png"/><Relationship Id="rId4" Type="http://schemas.openxmlformats.org/officeDocument/2006/relationships/tags" Target="../tags/tag107.xml"/><Relationship Id="rId3" Type="http://schemas.openxmlformats.org/officeDocument/2006/relationships/image" Target="../media/image6.png"/><Relationship Id="rId2" Type="http://schemas.openxmlformats.org/officeDocument/2006/relationships/tags" Target="../tags/tag106.xml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tags" Target="../tags/tag115.xml"/><Relationship Id="rId7" Type="http://schemas.openxmlformats.org/officeDocument/2006/relationships/tags" Target="../tags/tag114.xml"/><Relationship Id="rId6" Type="http://schemas.openxmlformats.org/officeDocument/2006/relationships/tags" Target="../tags/tag113.xml"/><Relationship Id="rId5" Type="http://schemas.openxmlformats.org/officeDocument/2006/relationships/image" Target="../media/image7.png"/><Relationship Id="rId4" Type="http://schemas.openxmlformats.org/officeDocument/2006/relationships/tags" Target="../tags/tag112.xml"/><Relationship Id="rId3" Type="http://schemas.openxmlformats.org/officeDocument/2006/relationships/image" Target="../media/image6.png"/><Relationship Id="rId2" Type="http://schemas.openxmlformats.org/officeDocument/2006/relationships/tags" Target="../tags/tag111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tags" Target="../tags/tag120.xml"/><Relationship Id="rId7" Type="http://schemas.openxmlformats.org/officeDocument/2006/relationships/tags" Target="../tags/tag119.xml"/><Relationship Id="rId6" Type="http://schemas.openxmlformats.org/officeDocument/2006/relationships/tags" Target="../tags/tag118.xml"/><Relationship Id="rId5" Type="http://schemas.openxmlformats.org/officeDocument/2006/relationships/image" Target="../media/image7.png"/><Relationship Id="rId4" Type="http://schemas.openxmlformats.org/officeDocument/2006/relationships/tags" Target="../tags/tag117.xml"/><Relationship Id="rId3" Type="http://schemas.openxmlformats.org/officeDocument/2006/relationships/image" Target="../media/image6.png"/><Relationship Id="rId2" Type="http://schemas.openxmlformats.org/officeDocument/2006/relationships/tags" Target="../tags/tag116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tags" Target="../tags/tag125.xml"/><Relationship Id="rId7" Type="http://schemas.openxmlformats.org/officeDocument/2006/relationships/tags" Target="../tags/tag124.xml"/><Relationship Id="rId6" Type="http://schemas.openxmlformats.org/officeDocument/2006/relationships/tags" Target="../tags/tag123.xml"/><Relationship Id="rId5" Type="http://schemas.openxmlformats.org/officeDocument/2006/relationships/image" Target="../media/image7.png"/><Relationship Id="rId4" Type="http://schemas.openxmlformats.org/officeDocument/2006/relationships/tags" Target="../tags/tag122.xml"/><Relationship Id="rId3" Type="http://schemas.openxmlformats.org/officeDocument/2006/relationships/image" Target="../media/image6.png"/><Relationship Id="rId2" Type="http://schemas.openxmlformats.org/officeDocument/2006/relationships/tags" Target="../tags/tag121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7" Type="http://schemas.openxmlformats.org/officeDocument/2006/relationships/tags" Target="../tags/tag129.xml"/><Relationship Id="rId6" Type="http://schemas.openxmlformats.org/officeDocument/2006/relationships/tags" Target="../tags/tag128.xml"/><Relationship Id="rId5" Type="http://schemas.openxmlformats.org/officeDocument/2006/relationships/image" Target="../media/image9.png"/><Relationship Id="rId4" Type="http://schemas.openxmlformats.org/officeDocument/2006/relationships/tags" Target="../tags/tag127.xml"/><Relationship Id="rId3" Type="http://schemas.openxmlformats.org/officeDocument/2006/relationships/image" Target="../media/image8.png"/><Relationship Id="rId2" Type="http://schemas.openxmlformats.org/officeDocument/2006/relationships/tags" Target="../tags/tag126.xm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6"/>
          <p:cNvPicPr>
            <a:picLocks noChangeAspect="1"/>
          </p:cNvPicPr>
          <p:nvPr userDrawn="1"/>
        </p:nvPicPr>
        <p:blipFill>
          <a:blip r:embed="rId2"/>
          <a:srcRect t="89116"/>
          <a:stretch>
            <a:fillRect/>
          </a:stretch>
        </p:blipFill>
        <p:spPr>
          <a:xfrm>
            <a:off x="0" y="0"/>
            <a:ext cx="12192000" cy="7381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图片 7"/>
          <p:cNvPicPr>
            <a:picLocks noChangeAspect="1"/>
          </p:cNvPicPr>
          <p:nvPr userDrawn="1"/>
        </p:nvPicPr>
        <p:blipFill>
          <a:blip r:embed="rId2"/>
          <a:srcRect t="80881"/>
          <a:stretch>
            <a:fillRect/>
          </a:stretch>
        </p:blipFill>
        <p:spPr>
          <a:xfrm>
            <a:off x="0" y="6313488"/>
            <a:ext cx="12192000" cy="54451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" name="组合 8"/>
          <p:cNvGrpSpPr/>
          <p:nvPr/>
        </p:nvGrpSpPr>
        <p:grpSpPr>
          <a:xfrm>
            <a:off x="0" y="134543"/>
            <a:ext cx="465353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>
            <p:custDataLst>
              <p:tags r:id="rId2"/>
            </p:custDataLst>
          </p:nvPr>
        </p:nvSpPr>
        <p:spPr>
          <a:xfrm>
            <a:off x="5570538" y="5913438"/>
            <a:ext cx="1050925" cy="4619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grpSp>
        <p:nvGrpSpPr>
          <p:cNvPr id="5124" name="组合 6"/>
          <p:cNvGrpSpPr/>
          <p:nvPr/>
        </p:nvGrpSpPr>
        <p:grpSpPr>
          <a:xfrm>
            <a:off x="1439863" y="0"/>
            <a:ext cx="9631362" cy="3073400"/>
            <a:chOff x="1448702" y="0"/>
            <a:chExt cx="9632412" cy="3073138"/>
          </a:xfrm>
        </p:grpSpPr>
        <p:pic>
          <p:nvPicPr>
            <p:cNvPr id="5125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7952875" y="0"/>
              <a:ext cx="1078400" cy="240453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126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9702854" y="0"/>
              <a:ext cx="1378260" cy="307313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127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tretch>
              <a:fillRect/>
            </a:stretch>
          </p:blipFill>
          <p:spPr>
            <a:xfrm>
              <a:off x="1448702" y="0"/>
              <a:ext cx="1376445" cy="306909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128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5599835" y="0"/>
              <a:ext cx="992331" cy="221262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129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3435622" y="0"/>
              <a:ext cx="1078400" cy="240453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418193" y="3241173"/>
            <a:ext cx="7355616" cy="2308324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7200" spc="600" baseline="0">
                <a:latin typeface="汉仪旗黑-85S" pitchFamily="18" charset="-122"/>
                <a:ea typeface="汉仪旗黑-85S" pitchFamily="18" charset="-122"/>
              </a:defRPr>
            </a:lvl1pPr>
          </a:lstStyle>
          <a:p>
            <a:pPr fontAlgn="auto"/>
            <a:r>
              <a:rPr lang="zh-CN" altLang="en-US" strike="noStrike" noProof="1" dirty="0"/>
              <a:t>单击此处编辑</a:t>
            </a:r>
            <a:br>
              <a:rPr lang="en-US" altLang="zh-CN" dirty="0"/>
            </a:br>
            <a:r>
              <a:rPr lang="zh-CN" altLang="en-US" strike="noStrike" noProof="1" dirty="0"/>
              <a:t>标题</a:t>
            </a:r>
            <a:endParaRPr lang="zh-CN" altLang="en-US" strike="noStrike" noProof="1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单击此处编辑母版标题样式</a:t>
            </a:r>
            <a:endParaRPr strike="noStrike" noProof="1"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952508"/>
            <a:ext cx="10852237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单击此处编辑母版文本样式</a:t>
            </a:r>
            <a:endParaRPr strike="noStrike" noProof="1" dirty="0">
              <a:sym typeface="+mn-ea"/>
            </a:endParaRPr>
          </a:p>
          <a:p>
            <a:pPr lvl="1" fontAlgn="auto"/>
            <a:r>
              <a:rPr strike="noStrike" noProof="1" dirty="0">
                <a:sym typeface="+mn-ea"/>
              </a:rPr>
              <a:t>第二级</a:t>
            </a:r>
            <a:endParaRPr strike="noStrike" noProof="1" dirty="0">
              <a:sym typeface="+mn-ea"/>
            </a:endParaRPr>
          </a:p>
          <a:p>
            <a:pPr lvl="2" fontAlgn="auto"/>
            <a:r>
              <a:rPr strike="noStrike" noProof="1" dirty="0">
                <a:sym typeface="+mn-ea"/>
              </a:rPr>
              <a:t>第三级</a:t>
            </a:r>
            <a:endParaRPr strike="noStrike" noProof="1" dirty="0">
              <a:sym typeface="+mn-ea"/>
            </a:endParaRPr>
          </a:p>
          <a:p>
            <a:pPr lvl="3" fontAlgn="auto"/>
            <a:r>
              <a:rPr strike="noStrike" noProof="1" dirty="0">
                <a:sym typeface="+mn-ea"/>
              </a:rPr>
              <a:t>第四级</a:t>
            </a:r>
            <a:endParaRPr strike="noStrike" noProof="1" dirty="0">
              <a:sym typeface="+mn-ea"/>
            </a:endParaRPr>
          </a:p>
          <a:p>
            <a:pPr lvl="4" fontAlgn="auto"/>
            <a:r>
              <a:rPr strike="noStrike" noProof="1" dirty="0">
                <a:sym typeface="+mn-ea"/>
              </a:rPr>
              <a:t>第五级</a:t>
            </a:r>
            <a:endParaRPr strike="noStrike" noProof="1"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854950" y="1588"/>
            <a:ext cx="1835150" cy="4094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079038" y="1588"/>
            <a:ext cx="1282700" cy="286067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9" name="直接连接符 8"/>
          <p:cNvCxnSpPr/>
          <p:nvPr>
            <p:custDataLst>
              <p:tags r:id="rId6"/>
            </p:custDataLst>
          </p:nvPr>
        </p:nvCxnSpPr>
        <p:spPr>
          <a:xfrm>
            <a:off x="1635125" y="3052763"/>
            <a:ext cx="10128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472027" y="3157819"/>
            <a:ext cx="5430423" cy="922804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600" b="0" u="none" strike="noStrike" kern="1200" cap="none" spc="300" normalizeH="0" baseline="0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 dirty="0"/>
              <a:t>单击此处编辑标题</a:t>
            </a:r>
            <a:endParaRPr lang="zh-CN" altLang="en-US" strike="noStrike" noProof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476331" y="4159011"/>
            <a:ext cx="5426119" cy="922804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buNone/>
              <a:defRPr kumimoji="0" lang="zh-CN" altLang="en-US" sz="1400" b="0" i="0" u="none" strike="noStrike" kern="1200" cap="none" spc="150" normalizeH="0" baseline="0" noProof="1">
                <a:solidFill>
                  <a:schemeClr val="bg1">
                    <a:lumMod val="5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6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2" cy="5388907"/>
          </a:xfrm>
        </p:spPr>
        <p:txBody>
          <a:bodyPr lIns="90000" tIns="46800" rIns="90000" bIns="46800">
            <a:normAutofit/>
          </a:bodyPr>
          <a:lstStyle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单击此处编辑母版标题样式</a:t>
            </a:r>
            <a:endParaRPr strike="noStrike" noProof="1"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952508"/>
            <a:ext cx="5283242" cy="381003"/>
          </a:xfrm>
        </p:spPr>
        <p:txBody>
          <a:bodyPr lIns="90000" tIns="46800" rIns="90000" bIns="468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dirty="0"/>
              <a:t>单击此处编辑文本</a:t>
            </a:r>
            <a:endParaRPr lang="zh-CN" altLang="en-US" strike="noStrike" noProof="1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单击此处编辑母版文本样式</a:t>
            </a:r>
            <a:endParaRPr strike="noStrike" noProof="1" dirty="0">
              <a:sym typeface="+mn-ea"/>
            </a:endParaRPr>
          </a:p>
          <a:p>
            <a:pPr lvl="1" fontAlgn="auto"/>
            <a:r>
              <a:rPr strike="noStrike" noProof="1" dirty="0">
                <a:sym typeface="+mn-ea"/>
              </a:rPr>
              <a:t>第二级</a:t>
            </a:r>
            <a:endParaRPr strike="noStrike" noProof="1" dirty="0">
              <a:sym typeface="+mn-ea"/>
            </a:endParaRPr>
          </a:p>
          <a:p>
            <a:pPr lvl="2" fontAlgn="auto"/>
            <a:r>
              <a:rPr strike="noStrike" noProof="1" dirty="0">
                <a:sym typeface="+mn-ea"/>
              </a:rPr>
              <a:t>第三级</a:t>
            </a:r>
            <a:endParaRPr strike="noStrike" noProof="1" dirty="0">
              <a:sym typeface="+mn-ea"/>
            </a:endParaRPr>
          </a:p>
          <a:p>
            <a:pPr lvl="3" fontAlgn="auto"/>
            <a:r>
              <a:rPr strike="noStrike" noProof="1" dirty="0">
                <a:sym typeface="+mn-ea"/>
              </a:rPr>
              <a:t>第四级</a:t>
            </a:r>
            <a:endParaRPr strike="noStrike" noProof="1" dirty="0">
              <a:sym typeface="+mn-ea"/>
            </a:endParaRPr>
          </a:p>
          <a:p>
            <a:pPr lvl="4" fontAlgn="auto"/>
            <a:r>
              <a:rPr strike="noStrike" noProof="1" dirty="0">
                <a:sym typeface="+mn-ea"/>
              </a:rPr>
              <a:t>第五级</a:t>
            </a:r>
            <a:endParaRPr strike="noStrike" noProof="1"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952508"/>
            <a:ext cx="5283242" cy="381003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406525"/>
            <a:ext cx="5283242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单击此处编辑母版文本样式</a:t>
            </a:r>
            <a:endParaRPr strike="noStrike" noProof="1" dirty="0">
              <a:sym typeface="+mn-ea"/>
            </a:endParaRPr>
          </a:p>
          <a:p>
            <a:pPr lvl="1" fontAlgn="auto"/>
            <a:r>
              <a:rPr strike="noStrike" noProof="1" dirty="0">
                <a:sym typeface="+mn-ea"/>
              </a:rPr>
              <a:t>第二级</a:t>
            </a:r>
            <a:endParaRPr strike="noStrike" noProof="1" dirty="0">
              <a:sym typeface="+mn-ea"/>
            </a:endParaRPr>
          </a:p>
          <a:p>
            <a:pPr lvl="2" fontAlgn="auto"/>
            <a:r>
              <a:rPr strike="noStrike" noProof="1" dirty="0">
                <a:sym typeface="+mn-ea"/>
              </a:rPr>
              <a:t>第三级</a:t>
            </a:r>
            <a:endParaRPr strike="noStrike" noProof="1" dirty="0">
              <a:sym typeface="+mn-ea"/>
            </a:endParaRPr>
          </a:p>
          <a:p>
            <a:pPr lvl="3" fontAlgn="auto"/>
            <a:r>
              <a:rPr strike="noStrike" noProof="1" dirty="0">
                <a:sym typeface="+mn-ea"/>
              </a:rPr>
              <a:t>第四级</a:t>
            </a:r>
            <a:endParaRPr strike="noStrike" noProof="1" dirty="0">
              <a:sym typeface="+mn-ea"/>
            </a:endParaRPr>
          </a:p>
          <a:p>
            <a:pPr lvl="4" fontAlgn="auto"/>
            <a:r>
              <a:rPr strike="noStrike" noProof="1" dirty="0">
                <a:sym typeface="+mn-ea"/>
              </a:rPr>
              <a:t>第五级</a:t>
            </a:r>
            <a:endParaRPr strike="noStrike" noProof="1"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959850" y="0"/>
            <a:ext cx="903288" cy="2014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4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277475" y="0"/>
            <a:ext cx="1257300" cy="2803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5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6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8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2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单击此处编辑母版标题样式</a:t>
            </a:r>
            <a:endParaRPr strike="noStrike" noProof="1"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9EFD9D74-47D9-4702-A33C-335B63B48DBF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FABC47A4-756D-490B-A52F-7D9E2C9FC05F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 lIns="90000" tIns="46800" rIns="90000" bIns="46800">
            <a:normAutofit/>
          </a:bodyPr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0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325563" y="0"/>
            <a:ext cx="1835150" cy="4094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549650" y="0"/>
            <a:ext cx="1282700" cy="2860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占位符 10"/>
          <p:cNvSpPr>
            <a:spLocks noGrp="1"/>
          </p:cNvSpPr>
          <p:nvPr>
            <p:ph type="body" sz="quarter" idx="13"/>
          </p:nvPr>
        </p:nvSpPr>
        <p:spPr>
          <a:xfrm>
            <a:off x="5669257" y="3963793"/>
            <a:ext cx="5305743" cy="637235"/>
          </a:xfrm>
        </p:spPr>
        <p:txBody>
          <a:bodyPr>
            <a:normAutofit/>
          </a:bodyPr>
          <a:lstStyle>
            <a:lvl1pPr marL="0" indent="0">
              <a:buNone/>
              <a:defRPr sz="1400" u="none" strike="noStrike" kern="1200" cap="none" spc="150" normalizeH="0" baseline="0"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/>
            </a:lvl2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561308" y="2534854"/>
            <a:ext cx="5305743" cy="132344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8000" b="1" i="0" u="none" strike="noStrike" kern="1200" cap="none" spc="6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汉仪旗黑-85S" pitchFamily="18" charset="-122"/>
                <a:ea typeface="汉仪旗黑-85S" pitchFamily="18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 dirty="0">
                <a:sym typeface="+mn-ea"/>
              </a:rPr>
              <a:t>编辑标题</a:t>
            </a:r>
            <a:endParaRPr strike="noStrike" noProof="1"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>
            <p:custDataLst>
              <p:tags r:id="rId2"/>
            </p:custDataLst>
          </p:nvPr>
        </p:nvSpPr>
        <p:spPr>
          <a:xfrm>
            <a:off x="5570538" y="5913438"/>
            <a:ext cx="1050925" cy="46196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grpSp>
        <p:nvGrpSpPr>
          <p:cNvPr id="16388" name="组合 6"/>
          <p:cNvGrpSpPr/>
          <p:nvPr/>
        </p:nvGrpSpPr>
        <p:grpSpPr>
          <a:xfrm>
            <a:off x="1439863" y="0"/>
            <a:ext cx="9631362" cy="3073400"/>
            <a:chOff x="1448702" y="0"/>
            <a:chExt cx="9632412" cy="3073138"/>
          </a:xfrm>
        </p:grpSpPr>
        <p:pic>
          <p:nvPicPr>
            <p:cNvPr id="16389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7952875" y="0"/>
              <a:ext cx="1078400" cy="240453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90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9702854" y="0"/>
              <a:ext cx="1378260" cy="307313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91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/>
            <a:stretch>
              <a:fillRect/>
            </a:stretch>
          </p:blipFill>
          <p:spPr>
            <a:xfrm>
              <a:off x="1448702" y="0"/>
              <a:ext cx="1376445" cy="306909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92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5599835" y="0"/>
              <a:ext cx="992331" cy="221262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6393" name="稻壳儿春秋广告/盗版必究        原创来源：http://chn.docer.com/works?userid=199329941#!/work_time" descr="图片包含 物体&#10;&#10;已生成极高可信度的说明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3435622" y="0"/>
              <a:ext cx="1078400" cy="240453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418193" y="3241173"/>
            <a:ext cx="7355616" cy="2308324"/>
          </a:xfrm>
        </p:spPr>
        <p:txBody>
          <a:bodyPr lIns="90000" tIns="46800" rIns="90000" bIns="46800" anchor="ctr" anchorCtr="0">
            <a:normAutofit/>
          </a:bodyPr>
          <a:lstStyle>
            <a:lvl1pPr algn="ctr">
              <a:defRPr sz="7200" spc="600" baseline="0">
                <a:latin typeface="汉仪旗黑-85S" pitchFamily="18" charset="-122"/>
                <a:ea typeface="汉仪旗黑-85S" pitchFamily="18" charset="-122"/>
              </a:defRPr>
            </a:lvl1pPr>
          </a:lstStyle>
          <a:p>
            <a:pPr fontAlgn="auto"/>
            <a:r>
              <a:rPr lang="zh-CN" altLang="en-US" strike="noStrike" noProof="1" dirty="0"/>
              <a:t>单击此处编辑</a:t>
            </a:r>
            <a:br>
              <a:rPr lang="en-US" altLang="zh-CN" dirty="0"/>
            </a:br>
            <a:r>
              <a:rPr lang="zh-CN" altLang="en-US" strike="noStrike" noProof="1" dirty="0"/>
              <a:t>标题</a:t>
            </a:r>
            <a:endParaRPr lang="zh-CN" altLang="en-US" strike="noStrike" noProof="1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单击此处编辑母版标题样式</a:t>
            </a:r>
            <a:endParaRPr strike="noStrike" noProof="1"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952508"/>
            <a:ext cx="10852237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单击此处编辑母版文本样式</a:t>
            </a:r>
            <a:endParaRPr strike="noStrike" noProof="1" dirty="0">
              <a:sym typeface="+mn-ea"/>
            </a:endParaRPr>
          </a:p>
          <a:p>
            <a:pPr lvl="1" fontAlgn="auto"/>
            <a:r>
              <a:rPr strike="noStrike" noProof="1" dirty="0">
                <a:sym typeface="+mn-ea"/>
              </a:rPr>
              <a:t>第二级</a:t>
            </a:r>
            <a:endParaRPr strike="noStrike" noProof="1" dirty="0">
              <a:sym typeface="+mn-ea"/>
            </a:endParaRPr>
          </a:p>
          <a:p>
            <a:pPr lvl="2" fontAlgn="auto"/>
            <a:r>
              <a:rPr strike="noStrike" noProof="1" dirty="0">
                <a:sym typeface="+mn-ea"/>
              </a:rPr>
              <a:t>第三级</a:t>
            </a:r>
            <a:endParaRPr strike="noStrike" noProof="1" dirty="0">
              <a:sym typeface="+mn-ea"/>
            </a:endParaRPr>
          </a:p>
          <a:p>
            <a:pPr lvl="3" fontAlgn="auto"/>
            <a:r>
              <a:rPr strike="noStrike" noProof="1" dirty="0">
                <a:sym typeface="+mn-ea"/>
              </a:rPr>
              <a:t>第四级</a:t>
            </a:r>
            <a:endParaRPr strike="noStrike" noProof="1" dirty="0">
              <a:sym typeface="+mn-ea"/>
            </a:endParaRPr>
          </a:p>
          <a:p>
            <a:pPr lvl="4" fontAlgn="auto"/>
            <a:r>
              <a:rPr strike="noStrike" noProof="1" dirty="0">
                <a:sym typeface="+mn-ea"/>
              </a:rPr>
              <a:t>第五级</a:t>
            </a:r>
            <a:endParaRPr strike="noStrike" noProof="1"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854950" y="1588"/>
            <a:ext cx="1835150" cy="4094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079038" y="1588"/>
            <a:ext cx="1282700" cy="286067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9" name="直接连接符 8"/>
          <p:cNvCxnSpPr/>
          <p:nvPr>
            <p:custDataLst>
              <p:tags r:id="rId6"/>
            </p:custDataLst>
          </p:nvPr>
        </p:nvCxnSpPr>
        <p:spPr>
          <a:xfrm>
            <a:off x="1635125" y="3052763"/>
            <a:ext cx="10128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472027" y="3157819"/>
            <a:ext cx="5430423" cy="922804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600" b="0" u="none" strike="noStrike" kern="1200" cap="none" spc="300" normalizeH="0" baseline="0">
                <a:solidFill>
                  <a:schemeClr val="tx1">
                    <a:lumMod val="95000"/>
                    <a:lumOff val="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 dirty="0"/>
              <a:t>单击此处编辑标题</a:t>
            </a:r>
            <a:endParaRPr lang="zh-CN" altLang="en-US" strike="noStrike" noProof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476331" y="4159011"/>
            <a:ext cx="5426119" cy="922804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buNone/>
              <a:defRPr kumimoji="0" lang="zh-CN" altLang="en-US" sz="1400" b="0" i="0" u="none" strike="noStrike" kern="1200" cap="none" spc="150" normalizeH="0" baseline="0" noProof="1">
                <a:solidFill>
                  <a:schemeClr val="bg1">
                    <a:lumMod val="5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0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2" cy="5388907"/>
          </a:xfrm>
        </p:spPr>
        <p:txBody>
          <a:bodyPr lIns="90000" tIns="46800" rIns="90000" bIns="46800">
            <a:normAutofit/>
          </a:bodyPr>
          <a:lstStyle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4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单击此处编辑母版标题样式</a:t>
            </a:r>
            <a:endParaRPr strike="noStrike" noProof="1"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952508"/>
            <a:ext cx="5283242" cy="381003"/>
          </a:xfrm>
        </p:spPr>
        <p:txBody>
          <a:bodyPr lIns="90000" tIns="46800" rIns="90000" bIns="468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dirty="0"/>
              <a:t>单击此处编辑文本</a:t>
            </a:r>
            <a:endParaRPr lang="zh-CN" altLang="en-US" strike="noStrike" noProof="1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单击此处编辑母版文本样式</a:t>
            </a:r>
            <a:endParaRPr strike="noStrike" noProof="1" dirty="0">
              <a:sym typeface="+mn-ea"/>
            </a:endParaRPr>
          </a:p>
          <a:p>
            <a:pPr lvl="1" fontAlgn="auto"/>
            <a:r>
              <a:rPr strike="noStrike" noProof="1" dirty="0">
                <a:sym typeface="+mn-ea"/>
              </a:rPr>
              <a:t>第二级</a:t>
            </a:r>
            <a:endParaRPr strike="noStrike" noProof="1" dirty="0">
              <a:sym typeface="+mn-ea"/>
            </a:endParaRPr>
          </a:p>
          <a:p>
            <a:pPr lvl="2" fontAlgn="auto"/>
            <a:r>
              <a:rPr strike="noStrike" noProof="1" dirty="0">
                <a:sym typeface="+mn-ea"/>
              </a:rPr>
              <a:t>第三级</a:t>
            </a:r>
            <a:endParaRPr strike="noStrike" noProof="1" dirty="0">
              <a:sym typeface="+mn-ea"/>
            </a:endParaRPr>
          </a:p>
          <a:p>
            <a:pPr lvl="3" fontAlgn="auto"/>
            <a:r>
              <a:rPr strike="noStrike" noProof="1" dirty="0">
                <a:sym typeface="+mn-ea"/>
              </a:rPr>
              <a:t>第四级</a:t>
            </a:r>
            <a:endParaRPr strike="noStrike" noProof="1" dirty="0">
              <a:sym typeface="+mn-ea"/>
            </a:endParaRPr>
          </a:p>
          <a:p>
            <a:pPr lvl="4" fontAlgn="auto"/>
            <a:r>
              <a:rPr strike="noStrike" noProof="1" dirty="0">
                <a:sym typeface="+mn-ea"/>
              </a:rPr>
              <a:t>第五级</a:t>
            </a:r>
            <a:endParaRPr strike="noStrike" noProof="1"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952508"/>
            <a:ext cx="5283242" cy="381003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406525"/>
            <a:ext cx="5283242" cy="4934752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单击此处编辑母版文本样式</a:t>
            </a:r>
            <a:endParaRPr strike="noStrike" noProof="1" dirty="0">
              <a:sym typeface="+mn-ea"/>
            </a:endParaRPr>
          </a:p>
          <a:p>
            <a:pPr lvl="1" fontAlgn="auto"/>
            <a:r>
              <a:rPr strike="noStrike" noProof="1" dirty="0">
                <a:sym typeface="+mn-ea"/>
              </a:rPr>
              <a:t>第二级</a:t>
            </a:r>
            <a:endParaRPr strike="noStrike" noProof="1" dirty="0">
              <a:sym typeface="+mn-ea"/>
            </a:endParaRPr>
          </a:p>
          <a:p>
            <a:pPr lvl="2" fontAlgn="auto"/>
            <a:r>
              <a:rPr strike="noStrike" noProof="1" dirty="0">
                <a:sym typeface="+mn-ea"/>
              </a:rPr>
              <a:t>第三级</a:t>
            </a:r>
            <a:endParaRPr strike="noStrike" noProof="1" dirty="0">
              <a:sym typeface="+mn-ea"/>
            </a:endParaRPr>
          </a:p>
          <a:p>
            <a:pPr lvl="3" fontAlgn="auto"/>
            <a:r>
              <a:rPr strike="noStrike" noProof="1" dirty="0">
                <a:sym typeface="+mn-ea"/>
              </a:rPr>
              <a:t>第四级</a:t>
            </a:r>
            <a:endParaRPr strike="noStrike" noProof="1" dirty="0">
              <a:sym typeface="+mn-ea"/>
            </a:endParaRPr>
          </a:p>
          <a:p>
            <a:pPr lvl="4" fontAlgn="auto"/>
            <a:r>
              <a:rPr strike="noStrike" noProof="1" dirty="0">
                <a:sym typeface="+mn-ea"/>
              </a:rPr>
              <a:t>第五级</a:t>
            </a:r>
            <a:endParaRPr strike="noStrike" noProof="1"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959850" y="0"/>
            <a:ext cx="903288" cy="2014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8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277475" y="0"/>
            <a:ext cx="1257300" cy="2803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0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2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6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 dirty="0">
                <a:sym typeface="+mn-ea"/>
              </a:rPr>
              <a:t>单击此处编辑母版标题样式</a:t>
            </a:r>
            <a:endParaRPr strike="noStrike" noProof="1"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2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9EFD9D74-47D9-4702-A33C-335B63B48DBF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FABC47A4-756D-490B-A52F-7D9E2C9FC05F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0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 lIns="90000" tIns="46800" rIns="90000" bIns="46800">
            <a:normAutofit/>
          </a:bodyPr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600075" cy="133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4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27075" y="0"/>
            <a:ext cx="419100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388907"/>
          </a:xfrm>
        </p:spPr>
        <p:txBody>
          <a:bodyPr/>
          <a:lstStyle/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325563" y="0"/>
            <a:ext cx="1835150" cy="4094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8" name="稻壳儿春秋广告/盗版必究        原创来源：http://chn.docer.com/works?userid=199329941#!/work_time" descr="图片包含 物体&#10;&#10;已生成极高可信度的说明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549650" y="0"/>
            <a:ext cx="1282700" cy="2860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占位符 10"/>
          <p:cNvSpPr>
            <a:spLocks noGrp="1"/>
          </p:cNvSpPr>
          <p:nvPr>
            <p:ph type="body" sz="quarter" idx="13"/>
          </p:nvPr>
        </p:nvSpPr>
        <p:spPr>
          <a:xfrm>
            <a:off x="5669257" y="3963793"/>
            <a:ext cx="5305743" cy="637235"/>
          </a:xfrm>
        </p:spPr>
        <p:txBody>
          <a:bodyPr>
            <a:normAutofit/>
          </a:bodyPr>
          <a:lstStyle>
            <a:lvl1pPr marL="0" indent="0">
              <a:buNone/>
              <a:defRPr sz="1400" u="none" strike="noStrike" kern="1200" cap="none" spc="150" normalizeH="0" baseline="0">
                <a:solidFill>
                  <a:schemeClr val="tx1">
                    <a:lumMod val="50000"/>
                    <a:lumOff val="50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/>
            </a:lvl2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561308" y="2534854"/>
            <a:ext cx="5305743" cy="132344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8000" b="1" i="0" u="none" strike="noStrike" kern="1200" cap="none" spc="6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汉仪旗黑-85S" pitchFamily="18" charset="-122"/>
                <a:ea typeface="汉仪旗黑-85S" pitchFamily="18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 dirty="0">
                <a:sym typeface="+mn-ea"/>
              </a:rPr>
              <a:t>编辑标题</a:t>
            </a:r>
            <a:endParaRPr strike="noStrike" noProof="1"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tags" Target="../tags/tag68.xml"/><Relationship Id="rId16" Type="http://schemas.openxmlformats.org/officeDocument/2006/relationships/tags" Target="../tags/tag67.xml"/><Relationship Id="rId15" Type="http://schemas.openxmlformats.org/officeDocument/2006/relationships/tags" Target="../tags/tag66.xml"/><Relationship Id="rId14" Type="http://schemas.openxmlformats.org/officeDocument/2006/relationships/tags" Target="../tags/tag65.xml"/><Relationship Id="rId13" Type="http://schemas.openxmlformats.org/officeDocument/2006/relationships/tags" Target="../tags/tag64.xml"/><Relationship Id="rId12" Type="http://schemas.openxmlformats.org/officeDocument/2006/relationships/tags" Target="../tags/tag6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8" Type="http://schemas.openxmlformats.org/officeDocument/2006/relationships/theme" Target="../theme/theme3.xml"/><Relationship Id="rId17" Type="http://schemas.openxmlformats.org/officeDocument/2006/relationships/tags" Target="../tags/tag136.xml"/><Relationship Id="rId16" Type="http://schemas.openxmlformats.org/officeDocument/2006/relationships/tags" Target="../tags/tag135.xml"/><Relationship Id="rId15" Type="http://schemas.openxmlformats.org/officeDocument/2006/relationships/tags" Target="../tags/tag134.xml"/><Relationship Id="rId14" Type="http://schemas.openxmlformats.org/officeDocument/2006/relationships/tags" Target="../tags/tag133.xml"/><Relationship Id="rId13" Type="http://schemas.openxmlformats.org/officeDocument/2006/relationships/tags" Target="../tags/tag132.xml"/><Relationship Id="rId12" Type="http://schemas.openxmlformats.org/officeDocument/2006/relationships/tags" Target="../tags/tag131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14815026-AF12-4E0D-947D-F649929B3FAF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/>
  </p:transition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925" y="442913"/>
            <a:ext cx="10852150" cy="442912"/>
          </a:xfrm>
          <a:prstGeom prst="rect">
            <a:avLst/>
          </a:prstGeom>
          <a:noFill/>
          <a:ln w="9525">
            <a:noFill/>
          </a:ln>
        </p:spPr>
        <p:txBody>
          <a:bodyPr vert="horz" lIns="90000" tIns="46800" rIns="90000" bIns="46800" anchor="t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  <p:custDataLst>
              <p:tags r:id="rId13"/>
            </p:custDataLst>
          </p:nvPr>
        </p:nvSpPr>
        <p:spPr>
          <a:xfrm>
            <a:off x="669925" y="952500"/>
            <a:ext cx="10852150" cy="5389563"/>
          </a:xfrm>
          <a:prstGeom prst="rect">
            <a:avLst/>
          </a:prstGeom>
          <a:noFill/>
          <a:ln w="9525">
            <a:noFill/>
          </a:ln>
        </p:spPr>
        <p:txBody>
          <a:bodyPr vert="horz" lIns="90000" tIns="46800" rIns="90000" bIns="46800"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l">
              <a:defRPr sz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r">
              <a:defRPr sz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925" y="442913"/>
            <a:ext cx="10852150" cy="442912"/>
          </a:xfrm>
          <a:prstGeom prst="rect">
            <a:avLst/>
          </a:prstGeom>
          <a:noFill/>
          <a:ln w="9525">
            <a:noFill/>
          </a:ln>
        </p:spPr>
        <p:txBody>
          <a:bodyPr vert="horz" lIns="90000" tIns="46800" rIns="90000" bIns="46800" anchor="t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2"/>
          <p:cNvSpPr>
            <a:spLocks noGrp="1"/>
          </p:cNvSpPr>
          <p:nvPr>
            <p:ph type="body"/>
            <p:custDataLst>
              <p:tags r:id="rId13"/>
            </p:custDataLst>
          </p:nvPr>
        </p:nvSpPr>
        <p:spPr>
          <a:xfrm>
            <a:off x="669925" y="952500"/>
            <a:ext cx="10852150" cy="5389563"/>
          </a:xfrm>
          <a:prstGeom prst="rect">
            <a:avLst/>
          </a:prstGeom>
          <a:noFill/>
          <a:ln w="9525">
            <a:noFill/>
          </a:ln>
        </p:spPr>
        <p:txBody>
          <a:bodyPr vert="horz" lIns="90000" tIns="46800" rIns="90000" bIns="46800"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l">
              <a:defRPr sz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r">
              <a:defRPr sz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</a:fld>
            <a:endParaRPr lang="zh-CN" altLang="en-US" strike="noStrike" noProof="1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tags" Target="../tags/tag138.xml"/><Relationship Id="rId2" Type="http://schemas.openxmlformats.org/officeDocument/2006/relationships/image" Target="../media/image12.png"/><Relationship Id="rId1" Type="http://schemas.openxmlformats.org/officeDocument/2006/relationships/tags" Target="../tags/tag13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40.xml"/><Relationship Id="rId1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41.xml"/><Relationship Id="rId1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4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ags" Target="../tags/tag14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3" name="图片 1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507038" y="2549525"/>
            <a:ext cx="1177925" cy="327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标题 2"/>
          <p:cNvSpPr>
            <a:spLocks noGrp="1"/>
          </p:cNvSpPr>
          <p:nvPr>
            <p:ph type="ctrTitle" hasCustomPrompt="1"/>
          </p:nvPr>
        </p:nvSpPr>
        <p:spPr>
          <a:xfrm>
            <a:off x="1849438" y="2736850"/>
            <a:ext cx="9144000" cy="2387600"/>
          </a:xfrm>
        </p:spPr>
        <p:txBody>
          <a:bodyPr vert="horz" lIns="90000" tIns="46800" rIns="90000" bIns="46800" anchor="ctr" anchorCtr="0">
            <a:normAutofit/>
          </a:bodyPr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60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方正粗宋简体" panose="03000509000000000000" charset="-122"/>
                <a:ea typeface="方正粗宋简体" panose="03000509000000000000" charset="-122"/>
                <a:cs typeface="+mj-cs"/>
              </a:rPr>
              <a:t>班级心理危机侦察和</a:t>
            </a:r>
            <a:br>
              <a:rPr lang="zh-CN" altLang="en-US" sz="6000" kern="1200" spc="200" normalizeH="0" baseline="0">
                <a:latin typeface="方正粗宋简体" panose="03000509000000000000" charset="-122"/>
                <a:ea typeface="方正粗宋简体" panose="03000509000000000000" charset="-122"/>
                <a:cs typeface="+mj-cs"/>
              </a:rPr>
            </a:br>
            <a:r>
              <a:rPr kumimoji="0" lang="zh-CN" altLang="en-US" sz="60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方正粗宋简体" panose="03000509000000000000" charset="-122"/>
                <a:ea typeface="方正粗宋简体" panose="03000509000000000000" charset="-122"/>
                <a:cs typeface="+mj-cs"/>
              </a:rPr>
              <a:t>识别</a:t>
            </a:r>
            <a:endParaRPr kumimoji="0" lang="zh-CN" altLang="en-US" sz="6000" b="1" i="0" u="none" strike="noStrike" kern="1200" cap="none" spc="200" normalizeH="0" baseline="0" noProof="1">
              <a:solidFill>
                <a:schemeClr val="tx1">
                  <a:lumMod val="85000"/>
                  <a:lumOff val="15000"/>
                </a:schemeClr>
              </a:solidFill>
              <a:uFillTx/>
              <a:latin typeface="方正粗宋简体" panose="03000509000000000000" charset="-122"/>
              <a:ea typeface="方正粗宋简体" panose="03000509000000000000" charset="-122"/>
              <a:cs typeface="+mj-cs"/>
            </a:endParaRPr>
          </a:p>
        </p:txBody>
      </p:sp>
      <p:sp>
        <p:nvSpPr>
          <p:cNvPr id="28676" name="副标题 4"/>
          <p:cNvSpPr>
            <a:spLocks noGrp="1"/>
          </p:cNvSpPr>
          <p:nvPr>
            <p:ph type="subTitle" idx="4294967295"/>
          </p:nvPr>
        </p:nvSpPr>
        <p:spPr>
          <a:xfrm>
            <a:off x="1448435" y="5697220"/>
            <a:ext cx="9144000" cy="1655763"/>
          </a:xfrm>
          <a:ln/>
        </p:spPr>
        <p:txBody>
          <a:bodyPr lIns="90000" tIns="46800" rIns="90000" bIns="46800" anchor="t"/>
          <a:lstStyle>
            <a:lvl1pPr marL="0" lvl="0" indent="0" algn="ctr">
              <a:buClrTx/>
              <a:buSzTx/>
              <a:buFont typeface="Arial" panose="020B0604020202020204" pitchFamily="34" charset="0"/>
              <a:defRPr/>
            </a:lvl1pPr>
            <a:lvl2pPr marL="457200" lvl="1" indent="0" algn="ctr">
              <a:buClrTx/>
              <a:buSzTx/>
              <a:buFont typeface="Arial" panose="020B0604020202020204" pitchFamily="34" charset="0"/>
              <a:defRPr/>
            </a:lvl2pPr>
            <a:lvl3pPr marL="914400" lvl="2" indent="0" algn="ctr">
              <a:buClrTx/>
              <a:buSzTx/>
              <a:buFont typeface="Arial" panose="020B0604020202020204" pitchFamily="34" charset="0"/>
              <a:defRPr/>
            </a:lvl3pPr>
            <a:lvl4pPr marL="1371600" lvl="3" indent="0" algn="ctr">
              <a:buClrTx/>
              <a:buSzTx/>
              <a:buFont typeface="Arial" panose="020B0604020202020204" pitchFamily="34" charset="0"/>
              <a:defRPr/>
            </a:lvl4pPr>
            <a:lvl5pPr marL="1828800" lvl="4" indent="0" algn="ctr">
              <a:buClrTx/>
              <a:buSzTx/>
              <a:buFont typeface="Arial" panose="020B0604020202020204" pitchFamily="34" charset="0"/>
              <a:defRPr/>
            </a:lvl5pPr>
          </a:lstStyle>
          <a:p>
            <a:pPr marL="228600" lvl="0" indent="-228600" algn="l">
              <a:buClrTx/>
              <a:buSzTx/>
            </a:pPr>
            <a:r>
              <a:rPr lang="en-US" altLang="zh-CN"/>
              <a:t>                                                                             </a:t>
            </a:r>
            <a:r>
              <a:rPr lang="en-US" altLang="zh-CN" sz="2400">
                <a:latin typeface="方正粗宋简体" panose="03000509000000000000" charset="-122"/>
                <a:ea typeface="方正粗宋简体" panose="03000509000000000000" charset="-122"/>
              </a:rPr>
              <a:t>——</a:t>
            </a:r>
            <a:r>
              <a:rPr lang="zh-CN" altLang="en-US" sz="2400">
                <a:latin typeface="方正粗宋简体" panose="03000509000000000000" charset="-122"/>
                <a:ea typeface="方正粗宋简体" panose="03000509000000000000" charset="-122"/>
              </a:rPr>
              <a:t>心理骨干培训</a:t>
            </a:r>
            <a:endParaRPr lang="en-US" altLang="zh-CN" sz="2400">
              <a:latin typeface="方正粗宋简体" panose="03000509000000000000" charset="-122"/>
              <a:ea typeface="方正粗宋简体" panose="03000509000000000000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42913"/>
            <a:ext cx="10852150" cy="442913"/>
          </a:xfrm>
        </p:spPr>
        <p:txBody>
          <a:bodyPr lIns="90000" tIns="46800" rIns="90000" bIns="46800" rtlCol="0" anchor="t" anchorCtr="0">
            <a:normAutofit fontScale="90000"/>
          </a:bodyPr>
          <a:p>
            <a:pPr fontAlgn="auto"/>
            <a:endParaRPr lang="zh-CN" altLang="en-US" strike="noStrike" noProof="1"/>
          </a:p>
        </p:txBody>
      </p:sp>
      <p:sp>
        <p:nvSpPr>
          <p:cNvPr id="17410" name="内容占位符 2"/>
          <p:cNvSpPr>
            <a:spLocks noGrp="1"/>
          </p:cNvSpPr>
          <p:nvPr>
            <p:ph idx="1"/>
          </p:nvPr>
        </p:nvSpPr>
        <p:spPr>
          <a:xfrm>
            <a:off x="669925" y="952500"/>
            <a:ext cx="10852150" cy="5389563"/>
          </a:xfrm>
        </p:spPr>
        <p:txBody>
          <a:bodyPr lIns="90000" tIns="46800" rIns="90000" bIns="46800" rtlCol="0" anchor="t">
            <a:normAutofit/>
          </a:bodyPr>
          <a:p>
            <a:pPr defTabSz="914400" fontAlgn="auto"/>
            <a:endParaRPr lang="zh-CN" altLang="en-US" strike="noStrike" kern="1200" spc="150" normalizeH="0" baseline="0" noProof="1"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29699" name="文本框 5"/>
          <p:cNvSpPr txBox="1"/>
          <p:nvPr/>
        </p:nvSpPr>
        <p:spPr>
          <a:xfrm>
            <a:off x="1008063" y="2646363"/>
            <a:ext cx="1595437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800" b="1" dirty="0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培训内容</a:t>
            </a:r>
            <a:endParaRPr lang="zh-CN" altLang="en-US" sz="4800" b="1" dirty="0">
              <a:solidFill>
                <a:srgbClr val="0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22"/>
          <p:cNvGrpSpPr/>
          <p:nvPr/>
        </p:nvGrpSpPr>
        <p:grpSpPr>
          <a:xfrm>
            <a:off x="2519092" y="3042928"/>
            <a:ext cx="465354" cy="469881"/>
            <a:chOff x="2099842" y="1975504"/>
            <a:chExt cx="823123" cy="831130"/>
          </a:xfrm>
          <a:solidFill>
            <a:srgbClr val="1B90A2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8" name="等腰三角形 7"/>
          <p:cNvSpPr/>
          <p:nvPr/>
        </p:nvSpPr>
        <p:spPr>
          <a:xfrm rot="5400000" flipH="1">
            <a:off x="4552156" y="1121569"/>
            <a:ext cx="519113" cy="450850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702" name="文本框 14"/>
          <p:cNvSpPr txBox="1"/>
          <p:nvPr/>
        </p:nvSpPr>
        <p:spPr>
          <a:xfrm>
            <a:off x="5284788" y="1054100"/>
            <a:ext cx="1933575" cy="5857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03" name="文本框 18"/>
          <p:cNvSpPr txBox="1"/>
          <p:nvPr/>
        </p:nvSpPr>
        <p:spPr>
          <a:xfrm>
            <a:off x="7218363" y="1085850"/>
            <a:ext cx="36576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了解大数据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04" name="文本框 15"/>
          <p:cNvSpPr txBox="1"/>
          <p:nvPr/>
        </p:nvSpPr>
        <p:spPr>
          <a:xfrm>
            <a:off x="5284788" y="2443163"/>
            <a:ext cx="19335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 flipH="1">
            <a:off x="4552156" y="2509044"/>
            <a:ext cx="519113" cy="450850"/>
          </a:xfrm>
          <a:prstGeom prst="triangle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706" name="文本框 16"/>
          <p:cNvSpPr txBox="1"/>
          <p:nvPr/>
        </p:nvSpPr>
        <p:spPr>
          <a:xfrm>
            <a:off x="5284788" y="3830638"/>
            <a:ext cx="193357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07" name="文本框 20"/>
          <p:cNvSpPr txBox="1"/>
          <p:nvPr/>
        </p:nvSpPr>
        <p:spPr>
          <a:xfrm>
            <a:off x="7186613" y="2520950"/>
            <a:ext cx="44323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我校心理危机干预组织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rot="5400000" flipH="1">
            <a:off x="4552156" y="3898106"/>
            <a:ext cx="519113" cy="45085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709" name="文本框 17"/>
          <p:cNvSpPr txBox="1"/>
          <p:nvPr/>
        </p:nvSpPr>
        <p:spPr>
          <a:xfrm>
            <a:off x="5284788" y="5218113"/>
            <a:ext cx="1933575" cy="5857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10" name="文本框 21"/>
          <p:cNvSpPr txBox="1"/>
          <p:nvPr/>
        </p:nvSpPr>
        <p:spPr>
          <a:xfrm>
            <a:off x="7270750" y="5233988"/>
            <a:ext cx="407987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心理委员的工作技巧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等腰三角形 29"/>
          <p:cNvSpPr/>
          <p:nvPr/>
        </p:nvSpPr>
        <p:spPr>
          <a:xfrm rot="5400000" flipH="1">
            <a:off x="4552156" y="5285581"/>
            <a:ext cx="519113" cy="450850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712" name="文本框 19"/>
          <p:cNvSpPr txBox="1"/>
          <p:nvPr/>
        </p:nvSpPr>
        <p:spPr>
          <a:xfrm>
            <a:off x="7265988" y="3860800"/>
            <a:ext cx="4433887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在班级如何辨识心理危机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42913"/>
            <a:ext cx="10852150" cy="442913"/>
          </a:xfrm>
        </p:spPr>
        <p:txBody>
          <a:bodyPr lIns="90000" tIns="46800" rIns="90000" bIns="46800" rtlCol="0" anchor="t" anchorCtr="0">
            <a:normAutofit fontScale="90000"/>
          </a:bodyPr>
          <a:p>
            <a:pPr fontAlgn="auto"/>
            <a:endParaRPr lang="zh-CN" altLang="en-US" strike="noStrike" noProof="1"/>
          </a:p>
        </p:txBody>
      </p:sp>
      <p:sp>
        <p:nvSpPr>
          <p:cNvPr id="30722" name="文本框 45"/>
          <p:cNvSpPr txBox="1"/>
          <p:nvPr/>
        </p:nvSpPr>
        <p:spPr>
          <a:xfrm>
            <a:off x="1938338" y="4783138"/>
            <a:ext cx="56197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723" name="组合 18"/>
          <p:cNvGrpSpPr/>
          <p:nvPr/>
        </p:nvGrpSpPr>
        <p:grpSpPr>
          <a:xfrm>
            <a:off x="754063" y="1506538"/>
            <a:ext cx="10991850" cy="4033837"/>
            <a:chOff x="659108" y="3476134"/>
            <a:chExt cx="10991609" cy="4277012"/>
          </a:xfrm>
        </p:grpSpPr>
        <p:grpSp>
          <p:nvGrpSpPr>
            <p:cNvPr id="30724" name="组合 17"/>
            <p:cNvGrpSpPr/>
            <p:nvPr/>
          </p:nvGrpSpPr>
          <p:grpSpPr>
            <a:xfrm>
              <a:off x="659108" y="3476134"/>
              <a:ext cx="10991609" cy="4277012"/>
              <a:chOff x="422625" y="1142837"/>
              <a:chExt cx="10991609" cy="4277012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422625" y="1450862"/>
                <a:ext cx="10991609" cy="3968987"/>
              </a:xfrm>
              <a:prstGeom prst="rect">
                <a:avLst/>
              </a:prstGeom>
              <a:noFill/>
              <a:ln>
                <a:solidFill>
                  <a:srgbClr val="1B90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726" name="TextBox 16"/>
              <p:cNvSpPr txBox="1"/>
              <p:nvPr/>
            </p:nvSpPr>
            <p:spPr>
              <a:xfrm>
                <a:off x="633528" y="2008077"/>
                <a:ext cx="10515601" cy="30353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世界卫生组织专家断言，从现在到</a:t>
                </a:r>
                <a:r>
                  <a:rPr lang="en-US" altLang="zh-CN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21</a:t>
                </a:r>
                <a:r>
                  <a:rPr lang="zh-CN" altLang="en-US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世纪中叶，没有任何一种灾难能像心理危机那样给人们带来持续而深刻的痛苦。从疾病发展史来看，人类已进入</a:t>
                </a:r>
                <a:r>
                  <a:rPr lang="zh-CN" alt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“心理疾病”时代。</a:t>
                </a:r>
                <a:endParaRPr lang="en-US" altLang="zh-CN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据世界卫生组织估计，今后</a:t>
                </a:r>
                <a:r>
                  <a:rPr lang="en-US" altLang="zh-CN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10</a:t>
                </a:r>
                <a:r>
                  <a:rPr lang="zh-CN" altLang="en-US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～</a:t>
                </a:r>
                <a:r>
                  <a:rPr lang="en-US" altLang="zh-CN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20</a:t>
                </a:r>
                <a:r>
                  <a:rPr lang="zh-CN" altLang="en-US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年内，全球将有</a:t>
                </a: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r>
                  <a:rPr lang="zh-CN" altLang="en-US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／</a:t>
                </a:r>
                <a:r>
                  <a:rPr lang="en-US" altLang="zh-CN" sz="24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5</a:t>
                </a:r>
                <a:r>
                  <a:rPr lang="zh-CN" altLang="en-US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的人罹患各种心理疾病，排在前</a:t>
                </a:r>
                <a:r>
                  <a:rPr lang="en-US" altLang="zh-CN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10</a:t>
                </a:r>
                <a:r>
                  <a:rPr lang="zh-CN" altLang="en-US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位的死因中，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有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3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项将源于心理因素</a:t>
                </a:r>
                <a:r>
                  <a:rPr lang="zh-CN" altLang="en-US" sz="2400" dirty="0">
                    <a:latin typeface="Arial" panose="020B0604020202020204" pitchFamily="34" charset="0"/>
                    <a:ea typeface="宋体" panose="02010600030101010101" pitchFamily="2" charset="-122"/>
                  </a:rPr>
                  <a:t>。</a:t>
                </a:r>
                <a:endParaRPr lang="zh-CN" altLang="en-US" sz="24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424212" y="1142837"/>
                <a:ext cx="4305206" cy="828135"/>
              </a:xfrm>
              <a:custGeom>
                <a:avLst/>
                <a:gdLst>
                  <a:gd name="connsiteX0" fmla="*/ 1175657 w 1526224"/>
                  <a:gd name="connsiteY0" fmla="*/ 0 h 678544"/>
                  <a:gd name="connsiteX1" fmla="*/ 1526224 w 1526224"/>
                  <a:gd name="connsiteY1" fmla="*/ 339272 h 678544"/>
                  <a:gd name="connsiteX2" fmla="*/ 1175657 w 1526224"/>
                  <a:gd name="connsiteY2" fmla="*/ 678544 h 678544"/>
                  <a:gd name="connsiteX3" fmla="*/ 0 w 1526224"/>
                  <a:gd name="connsiteY3" fmla="*/ 678544 h 678544"/>
                  <a:gd name="connsiteX4" fmla="*/ 0 w 1526224"/>
                  <a:gd name="connsiteY4" fmla="*/ 1 h 678544"/>
                  <a:gd name="connsiteX5" fmla="*/ 1175647 w 1526224"/>
                  <a:gd name="connsiteY5" fmla="*/ 1 h 6785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6224" h="678544">
                    <a:moveTo>
                      <a:pt x="1175657" y="0"/>
                    </a:moveTo>
                    <a:cubicBezTo>
                      <a:pt x="1369270" y="0"/>
                      <a:pt x="1526224" y="151897"/>
                      <a:pt x="1526224" y="339272"/>
                    </a:cubicBezTo>
                    <a:cubicBezTo>
                      <a:pt x="1526224" y="526647"/>
                      <a:pt x="1369270" y="678544"/>
                      <a:pt x="1175657" y="678544"/>
                    </a:cubicBezTo>
                    <a:lnTo>
                      <a:pt x="0" y="678544"/>
                    </a:lnTo>
                    <a:lnTo>
                      <a:pt x="0" y="1"/>
                    </a:lnTo>
                    <a:lnTo>
                      <a:pt x="1175647" y="1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30728" name="文本框 42"/>
            <p:cNvSpPr txBox="1"/>
            <p:nvPr/>
          </p:nvSpPr>
          <p:spPr>
            <a:xfrm>
              <a:off x="709448" y="3618022"/>
              <a:ext cx="4587766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世界卫生组织统计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0729" name="Picture 21" descr="d:\program files\360se6\User Data\temp\u=3342626515,2853296523&amp;fm=21&amp;gp=0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118600" y="4784725"/>
            <a:ext cx="1936750" cy="1854200"/>
          </a:xfrm>
          <a:ln/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42913"/>
            <a:ext cx="10852150" cy="442913"/>
          </a:xfrm>
        </p:spPr>
        <p:txBody>
          <a:bodyPr lIns="90000" tIns="46800" rIns="90000" bIns="46800" rtlCol="0" anchor="t" anchorCtr="0">
            <a:normAutofit fontScale="90000"/>
          </a:bodyPr>
          <a:p>
            <a:pPr fontAlgn="auto"/>
            <a:endParaRPr lang="zh-CN" altLang="en-US" strike="noStrike" noProof="1"/>
          </a:p>
        </p:txBody>
      </p:sp>
      <p:sp>
        <p:nvSpPr>
          <p:cNvPr id="19458" name="内容占位符 2"/>
          <p:cNvSpPr>
            <a:spLocks noGrp="1"/>
          </p:cNvSpPr>
          <p:nvPr>
            <p:ph idx="1"/>
          </p:nvPr>
        </p:nvSpPr>
        <p:spPr>
          <a:xfrm>
            <a:off x="669925" y="952500"/>
            <a:ext cx="10852150" cy="5389563"/>
          </a:xfrm>
        </p:spPr>
        <p:txBody>
          <a:bodyPr lIns="90000" tIns="46800" rIns="90000" bIns="46800" rtlCol="0" anchor="t">
            <a:normAutofit/>
          </a:bodyPr>
          <a:p>
            <a:pPr defTabSz="914400" fontAlgn="auto"/>
            <a:endParaRPr lang="zh-CN" altLang="en-US" strike="noStrike" kern="1200" spc="150" normalizeH="0" baseline="0" noProof="1"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31747" name="文本框 45"/>
          <p:cNvSpPr txBox="1"/>
          <p:nvPr/>
        </p:nvSpPr>
        <p:spPr>
          <a:xfrm>
            <a:off x="1449388" y="4592638"/>
            <a:ext cx="56197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748" name="组合 18"/>
          <p:cNvGrpSpPr/>
          <p:nvPr/>
        </p:nvGrpSpPr>
        <p:grpSpPr>
          <a:xfrm>
            <a:off x="455613" y="1135063"/>
            <a:ext cx="11131550" cy="3849687"/>
            <a:chOff x="661113" y="3657560"/>
            <a:chExt cx="10989604" cy="2270275"/>
          </a:xfrm>
        </p:grpSpPr>
        <p:grpSp>
          <p:nvGrpSpPr>
            <p:cNvPr id="31749" name="组合 17"/>
            <p:cNvGrpSpPr/>
            <p:nvPr/>
          </p:nvGrpSpPr>
          <p:grpSpPr>
            <a:xfrm>
              <a:off x="661113" y="3657560"/>
              <a:ext cx="10989604" cy="2270275"/>
              <a:chOff x="424630" y="1324263"/>
              <a:chExt cx="10989604" cy="227027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441869" y="1450649"/>
                <a:ext cx="10972365" cy="2143889"/>
              </a:xfrm>
              <a:prstGeom prst="rect">
                <a:avLst/>
              </a:prstGeom>
              <a:no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751" name="TextBox 16"/>
              <p:cNvSpPr txBox="1"/>
              <p:nvPr/>
            </p:nvSpPr>
            <p:spPr>
              <a:xfrm>
                <a:off x="693683" y="2128346"/>
                <a:ext cx="10515600" cy="12526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lnSpc>
                    <a:spcPct val="150000"/>
                  </a:lnSpc>
                </a:pPr>
                <a:r>
                  <a:rPr lang="zh-CN" altLang="en-US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我国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17</a:t>
                </a:r>
                <a:r>
                  <a:rPr lang="zh-CN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岁以下的儿童青少年中，有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3000</a:t>
                </a:r>
                <a:r>
                  <a:rPr lang="zh-CN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万人受到各种情绪障碍和行为问题的困扰，中小学生精神障碍患病率为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21.6%</a:t>
                </a:r>
                <a:r>
                  <a:rPr lang="zh-CN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～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32.0%</a:t>
                </a:r>
                <a:r>
                  <a:rPr lang="zh-CN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，突出表现为</a:t>
                </a:r>
                <a:r>
                  <a:rPr lang="zh-CN" altLang="zh-CN" sz="3200" u="sng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人际关系、情绪稳定性和学习适应</a:t>
                </a:r>
                <a:r>
                  <a:rPr lang="zh-CN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方面的问题。</a:t>
                </a:r>
                <a:endParaRPr lang="zh-CN" altLang="en-US" sz="28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424630" y="1324263"/>
                <a:ext cx="4997981" cy="511163"/>
              </a:xfrm>
              <a:custGeom>
                <a:avLst/>
                <a:gdLst>
                  <a:gd name="connsiteX0" fmla="*/ 1175657 w 1526224"/>
                  <a:gd name="connsiteY0" fmla="*/ 0 h 678544"/>
                  <a:gd name="connsiteX1" fmla="*/ 1526224 w 1526224"/>
                  <a:gd name="connsiteY1" fmla="*/ 339272 h 678544"/>
                  <a:gd name="connsiteX2" fmla="*/ 1175657 w 1526224"/>
                  <a:gd name="connsiteY2" fmla="*/ 678544 h 678544"/>
                  <a:gd name="connsiteX3" fmla="*/ 0 w 1526224"/>
                  <a:gd name="connsiteY3" fmla="*/ 678544 h 678544"/>
                  <a:gd name="connsiteX4" fmla="*/ 0 w 1526224"/>
                  <a:gd name="connsiteY4" fmla="*/ 1 h 678544"/>
                  <a:gd name="connsiteX5" fmla="*/ 1175647 w 1526224"/>
                  <a:gd name="connsiteY5" fmla="*/ 1 h 6785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6224" h="678544">
                    <a:moveTo>
                      <a:pt x="1175657" y="0"/>
                    </a:moveTo>
                    <a:cubicBezTo>
                      <a:pt x="1369270" y="0"/>
                      <a:pt x="1526224" y="151897"/>
                      <a:pt x="1526224" y="339272"/>
                    </a:cubicBezTo>
                    <a:cubicBezTo>
                      <a:pt x="1526224" y="526647"/>
                      <a:pt x="1369270" y="678544"/>
                      <a:pt x="1175657" y="678544"/>
                    </a:cubicBezTo>
                    <a:lnTo>
                      <a:pt x="0" y="678544"/>
                    </a:lnTo>
                    <a:lnTo>
                      <a:pt x="0" y="1"/>
                    </a:lnTo>
                    <a:lnTo>
                      <a:pt x="1175647" y="1"/>
                    </a:lnTo>
                    <a:close/>
                  </a:path>
                </a:pathLst>
              </a:custGeom>
              <a:solidFill>
                <a:srgbClr val="A1D4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31753" name="文本框 42"/>
            <p:cNvSpPr txBox="1"/>
            <p:nvPr/>
          </p:nvSpPr>
          <p:spPr>
            <a:xfrm>
              <a:off x="725012" y="3709397"/>
              <a:ext cx="6353503" cy="3449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 dirty="0">
                  <a:solidFill>
                    <a:schemeClr val="bg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2004</a:t>
              </a:r>
              <a:r>
                <a:rPr lang="zh-CN" altLang="en-US" sz="3200" dirty="0">
                  <a:solidFill>
                    <a:schemeClr val="bg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年我国卫生部统计</a:t>
              </a:r>
              <a:endParaRPr lang="zh-CN" altLang="en-US" sz="32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pic>
        <p:nvPicPr>
          <p:cNvPr id="31754" name="Picture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96463" y="4270375"/>
            <a:ext cx="2395537" cy="20050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42913"/>
            <a:ext cx="10852150" cy="442913"/>
          </a:xfrm>
        </p:spPr>
        <p:txBody>
          <a:bodyPr lIns="90000" tIns="46800" rIns="90000" bIns="46800" rtlCol="0" anchor="t" anchorCtr="0">
            <a:normAutofit fontScale="90000"/>
          </a:bodyPr>
          <a:p>
            <a:pPr fontAlgn="auto"/>
            <a:endParaRPr lang="zh-CN" altLang="en-US" strike="noStrike" noProof="1"/>
          </a:p>
        </p:txBody>
      </p:sp>
      <p:sp>
        <p:nvSpPr>
          <p:cNvPr id="20482" name="内容占位符 2"/>
          <p:cNvSpPr>
            <a:spLocks noGrp="1"/>
          </p:cNvSpPr>
          <p:nvPr>
            <p:ph idx="1"/>
          </p:nvPr>
        </p:nvSpPr>
        <p:spPr>
          <a:xfrm>
            <a:off x="669925" y="952500"/>
            <a:ext cx="10852150" cy="5389563"/>
          </a:xfrm>
        </p:spPr>
        <p:txBody>
          <a:bodyPr lIns="90000" tIns="46800" rIns="90000" bIns="46800" rtlCol="0" anchor="t">
            <a:normAutofit/>
          </a:bodyPr>
          <a:p>
            <a:pPr defTabSz="914400" fontAlgn="auto"/>
            <a:endParaRPr lang="zh-CN" altLang="en-US" strike="noStrike" kern="1200" spc="150" normalizeH="0" baseline="0" noProof="1"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32771" name="TextBox 15"/>
          <p:cNvSpPr txBox="1"/>
          <p:nvPr/>
        </p:nvSpPr>
        <p:spPr>
          <a:xfrm>
            <a:off x="1198563" y="2797175"/>
            <a:ext cx="10199687" cy="1754188"/>
          </a:xfrm>
          <a:prstGeom prst="rect">
            <a:avLst/>
          </a:prstGeom>
          <a:solidFill>
            <a:srgbClr val="3399FF"/>
          </a:solidFill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  <a:buSzTx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日，海南省海口市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岁的初中生小瑾，无意中偷听到母亲与班主任通话聊她学习有关的内容。于是她大喊一声：“我再也不要上学了！”便摔门而去，来到附近一栋公寓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15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楼纵身跳下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772" name="组合 29"/>
          <p:cNvGrpSpPr/>
          <p:nvPr/>
        </p:nvGrpSpPr>
        <p:grpSpPr>
          <a:xfrm>
            <a:off x="236538" y="1162050"/>
            <a:ext cx="962025" cy="914400"/>
            <a:chOff x="0" y="1481959"/>
            <a:chExt cx="961697" cy="914400"/>
          </a:xfrm>
        </p:grpSpPr>
        <p:sp>
          <p:nvSpPr>
            <p:cNvPr id="29" name="椭圆 28"/>
            <p:cNvSpPr/>
            <p:nvPr/>
          </p:nvSpPr>
          <p:spPr>
            <a:xfrm>
              <a:off x="0" y="1481959"/>
              <a:ext cx="961697" cy="914400"/>
            </a:xfrm>
            <a:prstGeom prst="ellipse">
              <a:avLst/>
            </a:prstGeom>
            <a:solidFill>
              <a:srgbClr val="92D05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" name="组合 22"/>
            <p:cNvGrpSpPr/>
            <p:nvPr/>
          </p:nvGrpSpPr>
          <p:grpSpPr>
            <a:xfrm>
              <a:off x="284089" y="1674440"/>
              <a:ext cx="465354" cy="469881"/>
              <a:chOff x="2099842" y="1975504"/>
              <a:chExt cx="823123" cy="831130"/>
            </a:xfrm>
            <a:solidFill>
              <a:schemeClr val="bg1"/>
            </a:solidFill>
          </p:grpSpPr>
          <p:sp>
            <p:nvSpPr>
              <p:cNvPr id="24" name="等腰三角形 23"/>
              <p:cNvSpPr/>
              <p:nvPr/>
            </p:nvSpPr>
            <p:spPr>
              <a:xfrm rot="19813541" flipH="1">
                <a:off x="2099842" y="1975504"/>
                <a:ext cx="443524" cy="386081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等腰三角形 24"/>
              <p:cNvSpPr/>
              <p:nvPr/>
            </p:nvSpPr>
            <p:spPr>
              <a:xfrm rot="19813541" flipH="1">
                <a:off x="2099844" y="2420553"/>
                <a:ext cx="443524" cy="386081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等腰三角形 25"/>
              <p:cNvSpPr/>
              <p:nvPr/>
            </p:nvSpPr>
            <p:spPr>
              <a:xfrm rot="19813541" flipH="1">
                <a:off x="2479441" y="2198028"/>
                <a:ext cx="443524" cy="386081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32775" name="TextBox 30"/>
          <p:cNvSpPr txBox="1"/>
          <p:nvPr/>
        </p:nvSpPr>
        <p:spPr>
          <a:xfrm>
            <a:off x="1198563" y="857250"/>
            <a:ext cx="10199687" cy="1754188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  <a:buSzTx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28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日晚上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时左右，琼海市嘉积中学海桂学校发生一起学生跳楼事件。该校初一的一名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岁男孩小苏从该校教师职工宿舍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楼阳台跳下，当场死亡。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776" name="组合 31"/>
          <p:cNvGrpSpPr/>
          <p:nvPr/>
        </p:nvGrpSpPr>
        <p:grpSpPr>
          <a:xfrm>
            <a:off x="236538" y="3217863"/>
            <a:ext cx="962025" cy="914400"/>
            <a:chOff x="0" y="1481959"/>
            <a:chExt cx="961697" cy="914400"/>
          </a:xfrm>
        </p:grpSpPr>
        <p:sp>
          <p:nvSpPr>
            <p:cNvPr id="33" name="椭圆 32"/>
            <p:cNvSpPr/>
            <p:nvPr/>
          </p:nvSpPr>
          <p:spPr>
            <a:xfrm>
              <a:off x="0" y="1481959"/>
              <a:ext cx="961697" cy="914400"/>
            </a:xfrm>
            <a:prstGeom prst="ellipse">
              <a:avLst/>
            </a:prstGeom>
            <a:solidFill>
              <a:srgbClr val="3399FF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" name="组合 22"/>
            <p:cNvGrpSpPr/>
            <p:nvPr/>
          </p:nvGrpSpPr>
          <p:grpSpPr>
            <a:xfrm>
              <a:off x="284089" y="1674440"/>
              <a:ext cx="465354" cy="469881"/>
              <a:chOff x="2099842" y="1975504"/>
              <a:chExt cx="823123" cy="831130"/>
            </a:xfrm>
            <a:solidFill>
              <a:schemeClr val="bg1"/>
            </a:solidFill>
          </p:grpSpPr>
          <p:sp>
            <p:nvSpPr>
              <p:cNvPr id="37" name="等腰三角形 36"/>
              <p:cNvSpPr/>
              <p:nvPr/>
            </p:nvSpPr>
            <p:spPr>
              <a:xfrm rot="19813541" flipH="1">
                <a:off x="2479441" y="2198028"/>
                <a:ext cx="443524" cy="386081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等腰三角形 34"/>
              <p:cNvSpPr/>
              <p:nvPr/>
            </p:nvSpPr>
            <p:spPr>
              <a:xfrm rot="19813541" flipH="1">
                <a:off x="2099842" y="1975504"/>
                <a:ext cx="443524" cy="386081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等腰三角形 35"/>
              <p:cNvSpPr/>
              <p:nvPr/>
            </p:nvSpPr>
            <p:spPr>
              <a:xfrm rot="19813541" flipH="1">
                <a:off x="2099844" y="2420553"/>
                <a:ext cx="443524" cy="386081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32779" name="文本框 5"/>
          <p:cNvSpPr txBox="1"/>
          <p:nvPr/>
        </p:nvSpPr>
        <p:spPr>
          <a:xfrm>
            <a:off x="1651000" y="3244850"/>
            <a:ext cx="309563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  <a:sym typeface="微软雅黑" panose="020B0503020204020204" pitchFamily="34" charset="-122"/>
              </a:rPr>
              <a:t> 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80" name="TextBox 15"/>
          <p:cNvSpPr txBox="1"/>
          <p:nvPr/>
        </p:nvSpPr>
        <p:spPr>
          <a:xfrm>
            <a:off x="1198563" y="4772025"/>
            <a:ext cx="10199687" cy="1198563"/>
          </a:xfrm>
          <a:prstGeom prst="rect">
            <a:avLst/>
          </a:prstGeom>
          <a:solidFill>
            <a:srgbClr val="FDCD5F"/>
          </a:solidFill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  <a:buSzTx/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11月4日，文昌一高三女生在复读期间不堪压力，在学校教室自杀，经抢救无效身亡。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36538" y="4913313"/>
            <a:ext cx="962025" cy="914400"/>
          </a:xfrm>
          <a:prstGeom prst="ellipse">
            <a:avLst/>
          </a:prstGeom>
          <a:solidFill>
            <a:srgbClr val="FDCD5F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等腰三角形 8"/>
          <p:cNvSpPr/>
          <p:nvPr/>
        </p:nvSpPr>
        <p:spPr>
          <a:xfrm rot="19813541" flipH="1">
            <a:off x="520700" y="5105400"/>
            <a:ext cx="250825" cy="219075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等腰三角形 10"/>
          <p:cNvSpPr/>
          <p:nvPr/>
        </p:nvSpPr>
        <p:spPr>
          <a:xfrm rot="19813541" flipH="1">
            <a:off x="735013" y="5232400"/>
            <a:ext cx="250825" cy="21748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等腰三角形 9"/>
          <p:cNvSpPr/>
          <p:nvPr/>
        </p:nvSpPr>
        <p:spPr>
          <a:xfrm rot="19813541" flipH="1">
            <a:off x="520700" y="5357813"/>
            <a:ext cx="250825" cy="21748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85" name="TextBox 3"/>
          <p:cNvSpPr txBox="1"/>
          <p:nvPr/>
        </p:nvSpPr>
        <p:spPr>
          <a:xfrm>
            <a:off x="4292600" y="6167438"/>
            <a:ext cx="8732838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zh-CN" sz="28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生命的花朵尚未绽放，便以如此悲伤的方式凋零！</a:t>
            </a:r>
            <a:endParaRPr lang="zh-CN" altLang="zh-CN" sz="2800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42913"/>
            <a:ext cx="10852150" cy="442913"/>
          </a:xfrm>
        </p:spPr>
        <p:txBody>
          <a:bodyPr lIns="90000" tIns="46800" rIns="90000" bIns="46800" rtlCol="0" anchor="t" anchorCtr="0">
            <a:normAutofit fontScale="90000"/>
          </a:bodyPr>
          <a:p>
            <a:pPr fontAlgn="auto"/>
            <a:endParaRPr lang="zh-CN" altLang="en-US" strike="noStrike" noProof="1"/>
          </a:p>
        </p:txBody>
      </p:sp>
      <p:sp>
        <p:nvSpPr>
          <p:cNvPr id="21506" name="内容占位符 2"/>
          <p:cNvSpPr>
            <a:spLocks noGrp="1"/>
          </p:cNvSpPr>
          <p:nvPr>
            <p:ph idx="1"/>
          </p:nvPr>
        </p:nvSpPr>
        <p:spPr>
          <a:xfrm>
            <a:off x="669925" y="952500"/>
            <a:ext cx="10852150" cy="5389563"/>
          </a:xfrm>
        </p:spPr>
        <p:txBody>
          <a:bodyPr lIns="90000" tIns="46800" rIns="90000" bIns="46800" rtlCol="0" anchor="t">
            <a:normAutofit/>
          </a:bodyPr>
          <a:p>
            <a:pPr defTabSz="914400" fontAlgn="auto"/>
            <a:endParaRPr lang="zh-CN" altLang="en-US" strike="noStrike" kern="1200" spc="150" normalizeH="0" baseline="0" noProof="1"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grpSp>
        <p:nvGrpSpPr>
          <p:cNvPr id="33795" name="组合 18"/>
          <p:cNvGrpSpPr/>
          <p:nvPr/>
        </p:nvGrpSpPr>
        <p:grpSpPr>
          <a:xfrm>
            <a:off x="431800" y="1196975"/>
            <a:ext cx="11179175" cy="4114800"/>
            <a:chOff x="614420" y="3573883"/>
            <a:chExt cx="11036296" cy="2426521"/>
          </a:xfrm>
        </p:grpSpPr>
        <p:grpSp>
          <p:nvGrpSpPr>
            <p:cNvPr id="33796" name="组合 17"/>
            <p:cNvGrpSpPr/>
            <p:nvPr/>
          </p:nvGrpSpPr>
          <p:grpSpPr>
            <a:xfrm>
              <a:off x="614420" y="3573883"/>
              <a:ext cx="11036296" cy="2426521"/>
              <a:chOff x="377937" y="1240586"/>
              <a:chExt cx="11036296" cy="2426521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489208" y="1450285"/>
                <a:ext cx="10925025" cy="2216822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798" name="TextBox 16"/>
              <p:cNvSpPr txBox="1"/>
              <p:nvPr/>
            </p:nvSpPr>
            <p:spPr>
              <a:xfrm>
                <a:off x="569245" y="1867770"/>
                <a:ext cx="10814347" cy="15298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pPr>
                  <a:lnSpc>
                    <a:spcPct val="150000"/>
                  </a:lnSpc>
                </a:pPr>
                <a:r>
                  <a:rPr lang="zh-CN" altLang="en-US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北京大学儿童青少年卫生研究所一份历时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3</a:t>
                </a:r>
                <a:r>
                  <a:rPr lang="zh-CN" altLang="en-US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年多，涉及全国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13</a:t>
                </a:r>
                <a:r>
                  <a:rPr lang="zh-CN" altLang="en-US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个省的约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1.5</a:t>
                </a:r>
                <a:r>
                  <a:rPr lang="zh-CN" altLang="en-US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万名学生的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《</a:t>
                </a:r>
                <a:r>
                  <a:rPr lang="zh-CN" altLang="en-US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中学生自杀现象调查分析报告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》</a:t>
                </a:r>
                <a:r>
                  <a:rPr lang="zh-CN" altLang="en-US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，在</a:t>
                </a:r>
                <a:r>
                  <a:rPr lang="en-US" altLang="zh-CN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2007</a:t>
                </a:r>
                <a:r>
                  <a:rPr lang="zh-CN" altLang="en-US" sz="2800" dirty="0">
                    <a:latin typeface="Arial" panose="020B0604020202020204" pitchFamily="34" charset="0"/>
                    <a:ea typeface="宋体" panose="02010600030101010101" pitchFamily="2" charset="-122"/>
                  </a:rPr>
                  <a:t>年公布，数字令人触目惊心：</a:t>
                </a:r>
                <a:r>
                  <a:rPr lang="zh-CN" altLang="en-US" sz="2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中学生</a:t>
                </a:r>
                <a:r>
                  <a:rPr lang="en-US" altLang="zh-CN" sz="2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5</a:t>
                </a:r>
                <a:r>
                  <a:rPr lang="zh-CN" altLang="en-US" sz="2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个人中就有一个人曾经考虑过自杀，占样本总数的</a:t>
                </a:r>
                <a:r>
                  <a:rPr lang="en-US" altLang="zh-CN" sz="2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20.4%</a:t>
                </a:r>
                <a:r>
                  <a:rPr lang="zh-CN" altLang="en-US" sz="2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，而为自杀做过计划的占</a:t>
                </a:r>
                <a:r>
                  <a:rPr lang="en-US" altLang="zh-CN" sz="2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6.5%</a:t>
                </a:r>
                <a:r>
                  <a:rPr lang="zh-CN" altLang="en-US" sz="2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。</a:t>
                </a:r>
                <a:endPara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377937" y="1240586"/>
                <a:ext cx="4624838" cy="511142"/>
              </a:xfrm>
              <a:custGeom>
                <a:avLst/>
                <a:gdLst>
                  <a:gd name="connsiteX0" fmla="*/ 1175657 w 1526224"/>
                  <a:gd name="connsiteY0" fmla="*/ 0 h 678544"/>
                  <a:gd name="connsiteX1" fmla="*/ 1526224 w 1526224"/>
                  <a:gd name="connsiteY1" fmla="*/ 339272 h 678544"/>
                  <a:gd name="connsiteX2" fmla="*/ 1175657 w 1526224"/>
                  <a:gd name="connsiteY2" fmla="*/ 678544 h 678544"/>
                  <a:gd name="connsiteX3" fmla="*/ 0 w 1526224"/>
                  <a:gd name="connsiteY3" fmla="*/ 678544 h 678544"/>
                  <a:gd name="connsiteX4" fmla="*/ 0 w 1526224"/>
                  <a:gd name="connsiteY4" fmla="*/ 1 h 678544"/>
                  <a:gd name="connsiteX5" fmla="*/ 1175647 w 1526224"/>
                  <a:gd name="connsiteY5" fmla="*/ 1 h 6785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526224" h="678544">
                    <a:moveTo>
                      <a:pt x="1175657" y="0"/>
                    </a:moveTo>
                    <a:cubicBezTo>
                      <a:pt x="1369270" y="0"/>
                      <a:pt x="1526224" y="151897"/>
                      <a:pt x="1526224" y="339272"/>
                    </a:cubicBezTo>
                    <a:cubicBezTo>
                      <a:pt x="1526224" y="526647"/>
                      <a:pt x="1369270" y="678544"/>
                      <a:pt x="1175657" y="678544"/>
                    </a:cubicBezTo>
                    <a:lnTo>
                      <a:pt x="0" y="678544"/>
                    </a:lnTo>
                    <a:lnTo>
                      <a:pt x="0" y="1"/>
                    </a:lnTo>
                    <a:lnTo>
                      <a:pt x="1175647" y="1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33800" name="文本框 42"/>
            <p:cNvSpPr txBox="1"/>
            <p:nvPr/>
          </p:nvSpPr>
          <p:spPr>
            <a:xfrm>
              <a:off x="756140" y="3635019"/>
              <a:ext cx="6353503" cy="3449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国内青少年自杀现象</a:t>
              </a:r>
              <a:endParaRPr lang="zh-CN" altLang="en-US" sz="32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42913"/>
            <a:ext cx="10852150" cy="442913"/>
          </a:xfrm>
        </p:spPr>
        <p:txBody>
          <a:bodyPr lIns="90000" tIns="46800" rIns="90000" bIns="46800" rtlCol="0" anchor="t" anchorCtr="0">
            <a:normAutofit fontScale="90000"/>
          </a:bodyPr>
          <a:p>
            <a:pPr fontAlgn="auto"/>
            <a:endParaRPr lang="zh-CN" altLang="en-US" strike="noStrike" noProof="1"/>
          </a:p>
        </p:txBody>
      </p:sp>
      <p:sp>
        <p:nvSpPr>
          <p:cNvPr id="22530" name="内容占位符 2"/>
          <p:cNvSpPr>
            <a:spLocks noGrp="1"/>
          </p:cNvSpPr>
          <p:nvPr>
            <p:ph idx="1"/>
          </p:nvPr>
        </p:nvSpPr>
        <p:spPr>
          <a:xfrm>
            <a:off x="669925" y="952500"/>
            <a:ext cx="10852150" cy="5389563"/>
          </a:xfrm>
        </p:spPr>
        <p:txBody>
          <a:bodyPr lIns="90000" tIns="46800" rIns="90000" bIns="46800" rtlCol="0" anchor="t">
            <a:normAutofit/>
          </a:bodyPr>
          <a:p>
            <a:pPr defTabSz="914400" fontAlgn="auto"/>
            <a:endParaRPr lang="zh-CN" altLang="en-US" strike="noStrike" kern="1200" spc="150" normalizeH="0" baseline="0" noProof="1"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20950" y="892175"/>
            <a:ext cx="9510713" cy="5262563"/>
          </a:xfrm>
          <a:prstGeom prst="rect">
            <a:avLst/>
          </a:prstGeom>
          <a:solidFill>
            <a:schemeClr val="accent5"/>
          </a:solidFill>
        </p:spPr>
        <p:txBody>
          <a:bodyPr>
            <a:spAutoFit/>
          </a:bodyPr>
          <a:p>
            <a:pPr marL="457200" marR="0" indent="-457200" defTabSz="914400">
              <a:lnSpc>
                <a:spcPct val="1500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zh-CN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压力主导型自杀在中国中小学生的自杀中占绝大多数，包括</a:t>
            </a:r>
            <a:r>
              <a:rPr kumimoji="0" lang="zh-CN" altLang="zh-CN" sz="28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师生冲突、家庭冲突、学业压力、相约自杀</a:t>
            </a:r>
            <a:r>
              <a:rPr kumimoji="0" lang="zh-CN" altLang="zh-CN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四个主要类别。</a:t>
            </a:r>
            <a:endParaRPr kumimoji="0" lang="en-US" altLang="zh-CN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indent="-457200" defTabSz="914400">
              <a:lnSpc>
                <a:spcPct val="1500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冲动型自杀居多。</a:t>
            </a:r>
            <a:endParaRPr kumimoji="0" lang="en-US" altLang="zh-CN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indent="-457200" defTabSz="914400">
              <a:lnSpc>
                <a:spcPct val="1500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7</a:t>
            </a:r>
            <a:r>
              <a:rPr kumimoji="0" lang="zh-CN" altLang="zh-CN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月、</a:t>
            </a:r>
            <a:r>
              <a:rPr kumimoji="0" lang="en-US" altLang="zh-CN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8</a:t>
            </a:r>
            <a:r>
              <a:rPr kumimoji="0" lang="zh-CN" altLang="zh-CN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月中高考揭榜时自杀相对较多。</a:t>
            </a:r>
            <a:endParaRPr kumimoji="0" lang="en-US" altLang="zh-CN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indent="-457200" defTabSz="914400">
              <a:lnSpc>
                <a:spcPct val="1500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800" u="sng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           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季是自杀高发季节。</a:t>
            </a:r>
            <a:endParaRPr kumimoji="0" lang="en-US" altLang="zh-CN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indent="-457200" defTabSz="914400">
              <a:lnSpc>
                <a:spcPct val="1500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一天之中</a:t>
            </a:r>
            <a:r>
              <a:rPr kumimoji="0" lang="zh-CN" altLang="en-US" sz="2800" u="sng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左右是自杀的高峰时间。</a:t>
            </a:r>
            <a:endParaRPr kumimoji="0" lang="en-US" altLang="zh-CN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indent="-457200" defTabSz="914400">
              <a:lnSpc>
                <a:spcPct val="150000"/>
              </a:lnSpc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2014</a:t>
            </a:r>
            <a:r>
              <a:rPr kumimoji="0" lang="zh-CN" altLang="zh-CN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年教育蓝皮书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指出，</a:t>
            </a:r>
            <a:r>
              <a:rPr kumimoji="0" lang="zh-CN" altLang="zh-CN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中小学阶段自杀率最高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是</a:t>
            </a:r>
            <a:r>
              <a:rPr kumimoji="0" lang="zh-CN" altLang="en-US" sz="2800" u="sng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endParaRPr kumimoji="0" lang="zh-CN" altLang="en-US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" name="组合 20"/>
          <p:cNvGrpSpPr/>
          <p:nvPr/>
        </p:nvGrpSpPr>
        <p:grpSpPr>
          <a:xfrm>
            <a:off x="-160020" y="1509988"/>
            <a:ext cx="2754462" cy="2206005"/>
            <a:chOff x="6936828" y="1207267"/>
            <a:chExt cx="4745420" cy="2434567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grpSp>
          <p:nvGrpSpPr>
            <p:cNvPr id="5" name="组合 92"/>
            <p:cNvGrpSpPr/>
            <p:nvPr/>
          </p:nvGrpSpPr>
          <p:grpSpPr bwMode="auto">
            <a:xfrm>
              <a:off x="6936828" y="1207267"/>
              <a:ext cx="4745420" cy="2434567"/>
              <a:chOff x="1408460" y="4593571"/>
              <a:chExt cx="1236797" cy="968894"/>
            </a:xfrm>
          </p:grpSpPr>
          <p:sp>
            <p:nvSpPr>
              <p:cNvPr id="17" name="圆角矩形 16"/>
              <p:cNvSpPr/>
              <p:nvPr/>
            </p:nvSpPr>
            <p:spPr>
              <a:xfrm>
                <a:off x="1408460" y="4593571"/>
                <a:ext cx="1236797" cy="876920"/>
              </a:xfrm>
              <a:prstGeom prst="roundRect">
                <a:avLst/>
              </a:pr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524360" y="4744218"/>
                <a:ext cx="1004998" cy="58514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梯形 18"/>
              <p:cNvSpPr/>
              <p:nvPr/>
            </p:nvSpPr>
            <p:spPr>
              <a:xfrm>
                <a:off x="1845070" y="5399132"/>
                <a:ext cx="401682" cy="163333"/>
              </a:xfrm>
              <a:prstGeom prst="trapezoid">
                <a:avLst/>
              </a:pr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7668706" y="1781361"/>
              <a:ext cx="3468415" cy="1052961"/>
            </a:xfrm>
            <a:prstGeom prst="rect">
              <a:avLst/>
            </a:prstGeom>
            <a:noFill/>
          </p:spPr>
          <p:txBody>
            <a:bodyPr>
              <a:spAutoFit/>
            </a:bodyPr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黑体" panose="02010609060101010101" pitchFamily="2" charset="-122"/>
                  <a:ea typeface="黑体" panose="02010609060101010101" pitchFamily="2" charset="-122"/>
                  <a:cs typeface="+mn-cs"/>
                </a:rPr>
                <a:t>青少年自杀</a:t>
              </a:r>
              <a:endPara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黑体" panose="02010609060101010101" pitchFamily="2" charset="-122"/>
                  <a:ea typeface="黑体" panose="02010609060101010101" pitchFamily="2" charset="-122"/>
                  <a:cs typeface="+mn-cs"/>
                </a:rPr>
                <a:t>特点分析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endParaRPr>
            </a:p>
          </p:txBody>
        </p:sp>
      </p:grpSp>
      <p:sp>
        <p:nvSpPr>
          <p:cNvPr id="34821" name="文本框 50"/>
          <p:cNvSpPr txBox="1"/>
          <p:nvPr/>
        </p:nvSpPr>
        <p:spPr>
          <a:xfrm>
            <a:off x="1127125" y="34925"/>
            <a:ext cx="5294313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一、了解大数据</a:t>
            </a:r>
            <a:endParaRPr lang="zh-CN" altLang="en-US" sz="3600" dirty="0">
              <a:solidFill>
                <a:srgbClr val="0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55925" y="4260850"/>
            <a:ext cx="1806575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春、夏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11663" y="4889500"/>
            <a:ext cx="1804987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22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时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841038" y="5561013"/>
            <a:ext cx="1806575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初中</a:t>
            </a:r>
            <a:endParaRPr lang="zh-CN" alt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文本框 50"/>
          <p:cNvSpPr txBox="1"/>
          <p:nvPr/>
        </p:nvSpPr>
        <p:spPr>
          <a:xfrm>
            <a:off x="508000" y="0"/>
            <a:ext cx="724535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二、我校的心理危机干预组织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示 9"/>
          <p:cNvGraphicFramePr/>
          <p:nvPr/>
        </p:nvGraphicFramePr>
        <p:xfrm>
          <a:off x="583324" y="740980"/>
          <a:ext cx="7898524" cy="55021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16" name="线形标注 2(带强调线) 15"/>
          <p:cNvSpPr/>
          <p:nvPr/>
        </p:nvSpPr>
        <p:spPr>
          <a:xfrm>
            <a:off x="7966075" y="1627188"/>
            <a:ext cx="2127250" cy="3421063"/>
          </a:xfrm>
          <a:prstGeom prst="accent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56820"/>
              <a:gd name="adj6" fmla="val -62410"/>
            </a:avLst>
          </a:prstGeom>
          <a:solidFill>
            <a:srgbClr val="92D05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校领导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德育处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心理</a:t>
            </a:r>
            <a:r>
              <a:rPr kumimoji="0" 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室</a:t>
            </a:r>
            <a:endParaRPr kumimoji="0" lang="zh-CN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团委</a:t>
            </a:r>
            <a:endParaRPr kumimoji="0" 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医务室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宿管部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任意多边形 23"/>
          <p:cNvSpPr/>
          <p:nvPr/>
        </p:nvSpPr>
        <p:spPr>
          <a:xfrm>
            <a:off x="1641475" y="2084388"/>
            <a:ext cx="722313" cy="566738"/>
          </a:xfrm>
          <a:custGeom>
            <a:avLst/>
            <a:gdLst>
              <a:gd name="connsiteX0" fmla="*/ 28591 w 722317"/>
              <a:gd name="connsiteY0" fmla="*/ 458082 h 565741"/>
              <a:gd name="connsiteX1" fmla="*/ 704373 w 722317"/>
              <a:gd name="connsiteY1" fmla="*/ 458082 h 565741"/>
              <a:gd name="connsiteX2" fmla="*/ 722317 w 722317"/>
              <a:gd name="connsiteY2" fmla="*/ 476026 h 565741"/>
              <a:gd name="connsiteX3" fmla="*/ 722317 w 722317"/>
              <a:gd name="connsiteY3" fmla="*/ 547797 h 565741"/>
              <a:gd name="connsiteX4" fmla="*/ 704373 w 722317"/>
              <a:gd name="connsiteY4" fmla="*/ 565741 h 565741"/>
              <a:gd name="connsiteX5" fmla="*/ 28591 w 722317"/>
              <a:gd name="connsiteY5" fmla="*/ 565741 h 565741"/>
              <a:gd name="connsiteX6" fmla="*/ 10647 w 722317"/>
              <a:gd name="connsiteY6" fmla="*/ 547797 h 565741"/>
              <a:gd name="connsiteX7" fmla="*/ 10647 w 722317"/>
              <a:gd name="connsiteY7" fmla="*/ 476026 h 565741"/>
              <a:gd name="connsiteX8" fmla="*/ 28591 w 722317"/>
              <a:gd name="connsiteY8" fmla="*/ 458082 h 565741"/>
              <a:gd name="connsiteX9" fmla="*/ 29128 w 722317"/>
              <a:gd name="connsiteY9" fmla="*/ 312754 h 565741"/>
              <a:gd name="connsiteX10" fmla="*/ 465132 w 722317"/>
              <a:gd name="connsiteY10" fmla="*/ 312754 h 565741"/>
              <a:gd name="connsiteX11" fmla="*/ 483613 w 722317"/>
              <a:gd name="connsiteY11" fmla="*/ 331235 h 565741"/>
              <a:gd name="connsiteX12" fmla="*/ 483613 w 722317"/>
              <a:gd name="connsiteY12" fmla="*/ 405156 h 565741"/>
              <a:gd name="connsiteX13" fmla="*/ 465132 w 722317"/>
              <a:gd name="connsiteY13" fmla="*/ 423637 h 565741"/>
              <a:gd name="connsiteX14" fmla="*/ 29128 w 722317"/>
              <a:gd name="connsiteY14" fmla="*/ 423637 h 565741"/>
              <a:gd name="connsiteX15" fmla="*/ 10647 w 722317"/>
              <a:gd name="connsiteY15" fmla="*/ 405156 h 565741"/>
              <a:gd name="connsiteX16" fmla="*/ 10647 w 722317"/>
              <a:gd name="connsiteY16" fmla="*/ 331235 h 565741"/>
              <a:gd name="connsiteX17" fmla="*/ 29128 w 722317"/>
              <a:gd name="connsiteY17" fmla="*/ 312754 h 565741"/>
              <a:gd name="connsiteX18" fmla="*/ 28591 w 722317"/>
              <a:gd name="connsiteY18" fmla="*/ 157989 h 565741"/>
              <a:gd name="connsiteX19" fmla="*/ 704373 w 722317"/>
              <a:gd name="connsiteY19" fmla="*/ 157989 h 565741"/>
              <a:gd name="connsiteX20" fmla="*/ 722317 w 722317"/>
              <a:gd name="connsiteY20" fmla="*/ 175933 h 565741"/>
              <a:gd name="connsiteX21" fmla="*/ 722317 w 722317"/>
              <a:gd name="connsiteY21" fmla="*/ 247704 h 565741"/>
              <a:gd name="connsiteX22" fmla="*/ 704373 w 722317"/>
              <a:gd name="connsiteY22" fmla="*/ 265648 h 565741"/>
              <a:gd name="connsiteX23" fmla="*/ 28591 w 722317"/>
              <a:gd name="connsiteY23" fmla="*/ 265648 h 565741"/>
              <a:gd name="connsiteX24" fmla="*/ 10647 w 722317"/>
              <a:gd name="connsiteY24" fmla="*/ 247704 h 565741"/>
              <a:gd name="connsiteX25" fmla="*/ 10647 w 722317"/>
              <a:gd name="connsiteY25" fmla="*/ 175933 h 565741"/>
              <a:gd name="connsiteX26" fmla="*/ 28591 w 722317"/>
              <a:gd name="connsiteY26" fmla="*/ 157989 h 565741"/>
              <a:gd name="connsiteX27" fmla="*/ 18481 w 722317"/>
              <a:gd name="connsiteY27" fmla="*/ 0 h 565741"/>
              <a:gd name="connsiteX28" fmla="*/ 454485 w 722317"/>
              <a:gd name="connsiteY28" fmla="*/ 0 h 565741"/>
              <a:gd name="connsiteX29" fmla="*/ 472966 w 722317"/>
              <a:gd name="connsiteY29" fmla="*/ 18481 h 565741"/>
              <a:gd name="connsiteX30" fmla="*/ 472966 w 722317"/>
              <a:gd name="connsiteY30" fmla="*/ 92402 h 565741"/>
              <a:gd name="connsiteX31" fmla="*/ 454485 w 722317"/>
              <a:gd name="connsiteY31" fmla="*/ 110883 h 565741"/>
              <a:gd name="connsiteX32" fmla="*/ 18481 w 722317"/>
              <a:gd name="connsiteY32" fmla="*/ 110883 h 565741"/>
              <a:gd name="connsiteX33" fmla="*/ 0 w 722317"/>
              <a:gd name="connsiteY33" fmla="*/ 92402 h 565741"/>
              <a:gd name="connsiteX34" fmla="*/ 0 w 722317"/>
              <a:gd name="connsiteY34" fmla="*/ 18481 h 565741"/>
              <a:gd name="connsiteX35" fmla="*/ 18481 w 722317"/>
              <a:gd name="connsiteY35" fmla="*/ 0 h 56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22317" h="565741">
                <a:moveTo>
                  <a:pt x="28591" y="458082"/>
                </a:moveTo>
                <a:lnTo>
                  <a:pt x="704373" y="458082"/>
                </a:lnTo>
                <a:cubicBezTo>
                  <a:pt x="714283" y="458082"/>
                  <a:pt x="722317" y="466116"/>
                  <a:pt x="722317" y="476026"/>
                </a:cubicBezTo>
                <a:lnTo>
                  <a:pt x="722317" y="547797"/>
                </a:lnTo>
                <a:cubicBezTo>
                  <a:pt x="722317" y="557707"/>
                  <a:pt x="714283" y="565741"/>
                  <a:pt x="704373" y="565741"/>
                </a:cubicBezTo>
                <a:lnTo>
                  <a:pt x="28591" y="565741"/>
                </a:lnTo>
                <a:cubicBezTo>
                  <a:pt x="18681" y="565741"/>
                  <a:pt x="10647" y="557707"/>
                  <a:pt x="10647" y="547797"/>
                </a:cubicBezTo>
                <a:lnTo>
                  <a:pt x="10647" y="476026"/>
                </a:lnTo>
                <a:cubicBezTo>
                  <a:pt x="10647" y="466116"/>
                  <a:pt x="18681" y="458082"/>
                  <a:pt x="28591" y="458082"/>
                </a:cubicBezTo>
                <a:close/>
                <a:moveTo>
                  <a:pt x="29128" y="312754"/>
                </a:moveTo>
                <a:lnTo>
                  <a:pt x="465132" y="312754"/>
                </a:lnTo>
                <a:cubicBezTo>
                  <a:pt x="475339" y="312754"/>
                  <a:pt x="483613" y="321028"/>
                  <a:pt x="483613" y="331235"/>
                </a:cubicBezTo>
                <a:lnTo>
                  <a:pt x="483613" y="405156"/>
                </a:lnTo>
                <a:cubicBezTo>
                  <a:pt x="483613" y="415363"/>
                  <a:pt x="475339" y="423637"/>
                  <a:pt x="465132" y="423637"/>
                </a:cubicBezTo>
                <a:lnTo>
                  <a:pt x="29128" y="423637"/>
                </a:lnTo>
                <a:cubicBezTo>
                  <a:pt x="18921" y="423637"/>
                  <a:pt x="10647" y="415363"/>
                  <a:pt x="10647" y="405156"/>
                </a:cubicBezTo>
                <a:lnTo>
                  <a:pt x="10647" y="331235"/>
                </a:lnTo>
                <a:cubicBezTo>
                  <a:pt x="10647" y="321028"/>
                  <a:pt x="18921" y="312754"/>
                  <a:pt x="29128" y="312754"/>
                </a:cubicBezTo>
                <a:close/>
                <a:moveTo>
                  <a:pt x="28591" y="157989"/>
                </a:moveTo>
                <a:lnTo>
                  <a:pt x="704373" y="157989"/>
                </a:lnTo>
                <a:cubicBezTo>
                  <a:pt x="714283" y="157989"/>
                  <a:pt x="722317" y="166023"/>
                  <a:pt x="722317" y="175933"/>
                </a:cubicBezTo>
                <a:lnTo>
                  <a:pt x="722317" y="247704"/>
                </a:lnTo>
                <a:cubicBezTo>
                  <a:pt x="722317" y="257614"/>
                  <a:pt x="714283" y="265648"/>
                  <a:pt x="704373" y="265648"/>
                </a:cubicBezTo>
                <a:lnTo>
                  <a:pt x="28591" y="265648"/>
                </a:lnTo>
                <a:cubicBezTo>
                  <a:pt x="18681" y="265648"/>
                  <a:pt x="10647" y="257614"/>
                  <a:pt x="10647" y="247704"/>
                </a:cubicBezTo>
                <a:lnTo>
                  <a:pt x="10647" y="175933"/>
                </a:lnTo>
                <a:cubicBezTo>
                  <a:pt x="10647" y="166023"/>
                  <a:pt x="18681" y="157989"/>
                  <a:pt x="28591" y="157989"/>
                </a:cubicBezTo>
                <a:close/>
                <a:moveTo>
                  <a:pt x="18481" y="0"/>
                </a:moveTo>
                <a:lnTo>
                  <a:pt x="454485" y="0"/>
                </a:lnTo>
                <a:cubicBezTo>
                  <a:pt x="464692" y="0"/>
                  <a:pt x="472966" y="8274"/>
                  <a:pt x="472966" y="18481"/>
                </a:cubicBezTo>
                <a:lnTo>
                  <a:pt x="472966" y="92402"/>
                </a:lnTo>
                <a:cubicBezTo>
                  <a:pt x="472966" y="102609"/>
                  <a:pt x="464692" y="110883"/>
                  <a:pt x="454485" y="110883"/>
                </a:cubicBezTo>
                <a:lnTo>
                  <a:pt x="18481" y="110883"/>
                </a:lnTo>
                <a:cubicBezTo>
                  <a:pt x="8274" y="110883"/>
                  <a:pt x="0" y="102609"/>
                  <a:pt x="0" y="92402"/>
                </a:cubicBezTo>
                <a:lnTo>
                  <a:pt x="0" y="18481"/>
                </a:lnTo>
                <a:cubicBezTo>
                  <a:pt x="0" y="8274"/>
                  <a:pt x="8274" y="0"/>
                  <a:pt x="184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7131050" y="1981200"/>
            <a:ext cx="869950" cy="773113"/>
          </a:xfrm>
          <a:custGeom>
            <a:avLst/>
            <a:gdLst>
              <a:gd name="connsiteX0" fmla="*/ 340535 w 869279"/>
              <a:gd name="connsiteY0" fmla="*/ 141977 h 772440"/>
              <a:gd name="connsiteX1" fmla="*/ 141977 w 869279"/>
              <a:gd name="connsiteY1" fmla="*/ 340163 h 772440"/>
              <a:gd name="connsiteX2" fmla="*/ 340535 w 869279"/>
              <a:gd name="connsiteY2" fmla="*/ 538349 h 772440"/>
              <a:gd name="connsiteX3" fmla="*/ 539093 w 869279"/>
              <a:gd name="connsiteY3" fmla="*/ 340163 h 772440"/>
              <a:gd name="connsiteX4" fmla="*/ 340535 w 869279"/>
              <a:gd name="connsiteY4" fmla="*/ 141977 h 772440"/>
              <a:gd name="connsiteX5" fmla="*/ 340536 w 869279"/>
              <a:gd name="connsiteY5" fmla="*/ 0 h 772440"/>
              <a:gd name="connsiteX6" fmla="*/ 681072 w 869279"/>
              <a:gd name="connsiteY6" fmla="*/ 340163 h 772440"/>
              <a:gd name="connsiteX7" fmla="*/ 654311 w 869279"/>
              <a:gd name="connsiteY7" fmla="*/ 472570 h 772440"/>
              <a:gd name="connsiteX8" fmla="*/ 645736 w 869279"/>
              <a:gd name="connsiteY8" fmla="*/ 488351 h 772440"/>
              <a:gd name="connsiteX9" fmla="*/ 859865 w 869279"/>
              <a:gd name="connsiteY9" fmla="*/ 652846 h 772440"/>
              <a:gd name="connsiteX10" fmla="*/ 864293 w 869279"/>
              <a:gd name="connsiteY10" fmla="*/ 686621 h 772440"/>
              <a:gd name="connsiteX11" fmla="*/ 805599 w 869279"/>
              <a:gd name="connsiteY11" fmla="*/ 763026 h 772440"/>
              <a:gd name="connsiteX12" fmla="*/ 771824 w 869279"/>
              <a:gd name="connsiteY12" fmla="*/ 767454 h 772440"/>
              <a:gd name="connsiteX13" fmla="*/ 555946 w 869279"/>
              <a:gd name="connsiteY13" fmla="*/ 601616 h 772440"/>
              <a:gd name="connsiteX14" fmla="*/ 530933 w 869279"/>
              <a:gd name="connsiteY14" fmla="*/ 622232 h 772440"/>
              <a:gd name="connsiteX15" fmla="*/ 340536 w 869279"/>
              <a:gd name="connsiteY15" fmla="*/ 680326 h 772440"/>
              <a:gd name="connsiteX16" fmla="*/ 0 w 869279"/>
              <a:gd name="connsiteY16" fmla="*/ 340163 h 772440"/>
              <a:gd name="connsiteX17" fmla="*/ 340536 w 869279"/>
              <a:gd name="connsiteY17" fmla="*/ 0 h 7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69279" h="772440">
                <a:moveTo>
                  <a:pt x="340535" y="141977"/>
                </a:moveTo>
                <a:cubicBezTo>
                  <a:pt x="230874" y="141977"/>
                  <a:pt x="141977" y="230708"/>
                  <a:pt x="141977" y="340163"/>
                </a:cubicBezTo>
                <a:cubicBezTo>
                  <a:pt x="141977" y="449618"/>
                  <a:pt x="230874" y="538349"/>
                  <a:pt x="340535" y="538349"/>
                </a:cubicBezTo>
                <a:cubicBezTo>
                  <a:pt x="450196" y="538349"/>
                  <a:pt x="539093" y="449618"/>
                  <a:pt x="539093" y="340163"/>
                </a:cubicBezTo>
                <a:cubicBezTo>
                  <a:pt x="539093" y="230708"/>
                  <a:pt x="450196" y="141977"/>
                  <a:pt x="340535" y="141977"/>
                </a:cubicBezTo>
                <a:close/>
                <a:moveTo>
                  <a:pt x="340536" y="0"/>
                </a:moveTo>
                <a:cubicBezTo>
                  <a:pt x="528609" y="0"/>
                  <a:pt x="681072" y="152296"/>
                  <a:pt x="681072" y="340163"/>
                </a:cubicBezTo>
                <a:cubicBezTo>
                  <a:pt x="681072" y="387130"/>
                  <a:pt x="671543" y="431873"/>
                  <a:pt x="654311" y="472570"/>
                </a:cubicBezTo>
                <a:lnTo>
                  <a:pt x="645736" y="488351"/>
                </a:lnTo>
                <a:lnTo>
                  <a:pt x="859865" y="652846"/>
                </a:lnTo>
                <a:cubicBezTo>
                  <a:pt x="870415" y="660950"/>
                  <a:pt x="872397" y="676072"/>
                  <a:pt x="864293" y="686621"/>
                </a:cubicBezTo>
                <a:lnTo>
                  <a:pt x="805599" y="763026"/>
                </a:lnTo>
                <a:cubicBezTo>
                  <a:pt x="797495" y="773576"/>
                  <a:pt x="782373" y="775558"/>
                  <a:pt x="771824" y="767454"/>
                </a:cubicBezTo>
                <a:lnTo>
                  <a:pt x="555946" y="601616"/>
                </a:lnTo>
                <a:lnTo>
                  <a:pt x="530933" y="622232"/>
                </a:lnTo>
                <a:cubicBezTo>
                  <a:pt x="476583" y="658909"/>
                  <a:pt x="411064" y="680326"/>
                  <a:pt x="340536" y="680326"/>
                </a:cubicBezTo>
                <a:cubicBezTo>
                  <a:pt x="152463" y="680326"/>
                  <a:pt x="0" y="528030"/>
                  <a:pt x="0" y="340163"/>
                </a:cubicBezTo>
                <a:cubicBezTo>
                  <a:pt x="0" y="152296"/>
                  <a:pt x="152463" y="0"/>
                  <a:pt x="340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6867" name="组合 34"/>
          <p:cNvGrpSpPr/>
          <p:nvPr/>
        </p:nvGrpSpPr>
        <p:grpSpPr>
          <a:xfrm>
            <a:off x="9848850" y="2027238"/>
            <a:ext cx="681038" cy="681037"/>
            <a:chOff x="10328564" y="1285204"/>
            <a:chExt cx="681071" cy="680326"/>
          </a:xfrm>
        </p:grpSpPr>
        <p:sp>
          <p:nvSpPr>
            <p:cNvPr id="28" name="同心圆 27"/>
            <p:cNvSpPr/>
            <p:nvPr/>
          </p:nvSpPr>
          <p:spPr>
            <a:xfrm>
              <a:off x="10328564" y="1285204"/>
              <a:ext cx="681071" cy="680326"/>
            </a:xfrm>
            <a:prstGeom prst="donut">
              <a:avLst>
                <a:gd name="adj" fmla="val 11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18623295">
              <a:off x="10479589" y="1508703"/>
              <a:ext cx="379017" cy="188921"/>
            </a:xfrm>
            <a:custGeom>
              <a:avLst/>
              <a:gdLst>
                <a:gd name="connsiteX0" fmla="*/ 1632883 w 1643957"/>
                <a:gd name="connsiteY0" fmla="*/ 662598 h 1084043"/>
                <a:gd name="connsiteX1" fmla="*/ 1643957 w 1643957"/>
                <a:gd name="connsiteY1" fmla="*/ 1035732 h 1084043"/>
                <a:gd name="connsiteX2" fmla="*/ 16237 w 1643957"/>
                <a:gd name="connsiteY2" fmla="*/ 1084043 h 1084043"/>
                <a:gd name="connsiteX3" fmla="*/ 15894 w 1643957"/>
                <a:gd name="connsiteY3" fmla="*/ 1072502 h 1084043"/>
                <a:gd name="connsiteX4" fmla="*/ 0 w 1643957"/>
                <a:gd name="connsiteY4" fmla="*/ 1072502 h 1084043"/>
                <a:gd name="connsiteX5" fmla="*/ 0 w 1643957"/>
                <a:gd name="connsiteY5" fmla="*/ 0 h 1084043"/>
                <a:gd name="connsiteX6" fmla="*/ 360442 w 1643957"/>
                <a:gd name="connsiteY6" fmla="*/ 0 h 1084043"/>
                <a:gd name="connsiteX7" fmla="*/ 360442 w 1643957"/>
                <a:gd name="connsiteY7" fmla="*/ 700365 h 1084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43957" h="1084043">
                  <a:moveTo>
                    <a:pt x="1632883" y="662598"/>
                  </a:moveTo>
                  <a:lnTo>
                    <a:pt x="1643957" y="1035732"/>
                  </a:lnTo>
                  <a:lnTo>
                    <a:pt x="16237" y="1084043"/>
                  </a:lnTo>
                  <a:lnTo>
                    <a:pt x="15894" y="1072502"/>
                  </a:lnTo>
                  <a:lnTo>
                    <a:pt x="0" y="1072502"/>
                  </a:lnTo>
                  <a:lnTo>
                    <a:pt x="0" y="0"/>
                  </a:lnTo>
                  <a:lnTo>
                    <a:pt x="360442" y="0"/>
                  </a:lnTo>
                  <a:lnTo>
                    <a:pt x="360442" y="7003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6870" name="文本框 37"/>
          <p:cNvSpPr txBox="1"/>
          <p:nvPr/>
        </p:nvSpPr>
        <p:spPr>
          <a:xfrm>
            <a:off x="1020763" y="2967038"/>
            <a:ext cx="23844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1" name="文本框 40"/>
          <p:cNvSpPr txBox="1"/>
          <p:nvPr/>
        </p:nvSpPr>
        <p:spPr>
          <a:xfrm>
            <a:off x="1247775" y="3490913"/>
            <a:ext cx="217805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2" name="文本框 41"/>
          <p:cNvSpPr txBox="1"/>
          <p:nvPr/>
        </p:nvSpPr>
        <p:spPr>
          <a:xfrm>
            <a:off x="3541713" y="2967038"/>
            <a:ext cx="2382837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3" name="文本框 42"/>
          <p:cNvSpPr txBox="1"/>
          <p:nvPr/>
        </p:nvSpPr>
        <p:spPr>
          <a:xfrm>
            <a:off x="3768725" y="3490913"/>
            <a:ext cx="217805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4" name="文本框 43"/>
          <p:cNvSpPr txBox="1"/>
          <p:nvPr/>
        </p:nvSpPr>
        <p:spPr>
          <a:xfrm>
            <a:off x="6440488" y="2967038"/>
            <a:ext cx="2382837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5" name="文本框 44"/>
          <p:cNvSpPr txBox="1"/>
          <p:nvPr/>
        </p:nvSpPr>
        <p:spPr>
          <a:xfrm>
            <a:off x="6665913" y="3490913"/>
            <a:ext cx="217805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6" name="文本框 45"/>
          <p:cNvSpPr txBox="1"/>
          <p:nvPr/>
        </p:nvSpPr>
        <p:spPr>
          <a:xfrm>
            <a:off x="9091613" y="2967038"/>
            <a:ext cx="23844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7" name="文本框 46"/>
          <p:cNvSpPr txBox="1"/>
          <p:nvPr/>
        </p:nvSpPr>
        <p:spPr>
          <a:xfrm>
            <a:off x="9318625" y="3490913"/>
            <a:ext cx="217805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78" name="文本框 50"/>
          <p:cNvSpPr txBox="1"/>
          <p:nvPr/>
        </p:nvSpPr>
        <p:spPr>
          <a:xfrm>
            <a:off x="508000" y="0"/>
            <a:ext cx="6429375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三、在班级如何辨识心理危机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剪去单角的矩形 6"/>
          <p:cNvSpPr/>
          <p:nvPr/>
        </p:nvSpPr>
        <p:spPr>
          <a:xfrm>
            <a:off x="279400" y="862013"/>
            <a:ext cx="2940050" cy="847725"/>
          </a:xfrm>
          <a:prstGeom prst="snip1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心理危机高危个体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80" name="文本框 7"/>
          <p:cNvSpPr txBox="1"/>
          <p:nvPr/>
        </p:nvSpPr>
        <p:spPr>
          <a:xfrm>
            <a:off x="3219450" y="1122363"/>
            <a:ext cx="6443663" cy="646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0" lvl="1" indent="0" eaLnBrk="1" hangingPunct="1"/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（有下列因素之一的是易发生心理危机倾向的个体）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81" name="文本框 9"/>
          <p:cNvSpPr txBox="1"/>
          <p:nvPr/>
        </p:nvSpPr>
        <p:spPr>
          <a:xfrm>
            <a:off x="279400" y="1924050"/>
            <a:ext cx="11674475" cy="4156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情绪低落抑郁者（超过半个月）；</a:t>
            </a:r>
            <a:endParaRPr lang="en-US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过去有过自杀的企图者；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存在诸如学习成绩不理想、在考试期间承受过度压力、躯体疾病（如一些慢性病）、家庭变故（自己敬爱的人或对自己有重要意义的人死亡）等突遭重挫者；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家庭亲友中有自杀史或自杀倾向者；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性格有明显缺陷者；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长期有睡眠障碍者；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有强烈的罪恶感、自卑感和羞耻感、缺陷感或不安全感者；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感到社会支持系统（人际发生冲突，如同伴排斥、受人欺负）长期缺乏或丧失者；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有明显的精神障碍者；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lvl="1" indent="-342900" eaLnBrk="1" hangingPunct="1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存在明显的攻击性行为或暴力倾向，或其它可能对自身、他人、社会造成危害者。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文本框 50"/>
          <p:cNvSpPr txBox="1"/>
          <p:nvPr/>
        </p:nvSpPr>
        <p:spPr>
          <a:xfrm>
            <a:off x="508000" y="0"/>
            <a:ext cx="6429375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三、在班级如何辨识心理危机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1292225"/>
            <a:ext cx="12192000" cy="37861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186055" marR="0" lvl="1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5000" algn="l"/>
                <a:tab pos="709295" algn="l"/>
                <a:tab pos="2690495" algn="l"/>
              </a:tabLst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小军是一个高三男孩，他性格内向，从小学到高中成绩一直是年级数一数二的学生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可是由于在高三一摸考试中发挥失常，出了年级前十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在校老师找他谈话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回家后被父亲数落了几句。此时他的好朋友小志因病不治身亡，临去世前对小军说：“我在天边等待你的到来！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”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学业上的挫败、朋友的去世对小军打击很大，他一时难以走出内心的痛苦，于是，小军开始实施“天边的云”计划。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186055" marR="0" lvl="1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5000" algn="l"/>
                <a:tab pos="709295" algn="l"/>
                <a:tab pos="2690495" algn="l"/>
              </a:tabLst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  他在校表现如下：做什么事情都很消沉，没有精神，常常发呆。没有胃口，吃不下饭。向同学赠送自己以前很珍爱的东西。向同学打听怎样死才是最安逸的。问同学一些奇怪的问题，“天堂什么样子？你到时会不会想我？写信给同学，“悄悄的我走了，正如我悄悄的来，挥一挥衣袖，不带走一片云彩</a:t>
            </a: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……”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（某天后再打开看）。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471233" y="440730"/>
            <a:ext cx="3570208" cy="110799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0" i="0" u="none" strike="noStrike" kern="1200" cap="none" spc="0" normalizeH="0" baseline="0" noProof="0" dirty="0">
                <a:ln w="13462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案例分析</a:t>
            </a:r>
            <a:endParaRPr kumimoji="0" lang="zh-CN" altLang="en-US" sz="6600" b="0" i="0" u="none" strike="noStrike" kern="1200" cap="none" spc="0" normalizeH="0" baseline="0" noProof="0" dirty="0">
              <a:ln w="13462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8000" y="5077878"/>
            <a:ext cx="1877438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0" i="0" u="none" strike="noStrike" kern="1200" cap="none" spc="0" normalizeH="0" baseline="0" noProof="0" dirty="0">
                <a:ln w="13462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思考</a:t>
            </a:r>
            <a:endParaRPr kumimoji="0" lang="zh-CN" altLang="en-US" sz="6600" b="0" i="0" u="none" strike="noStrike" kern="1200" cap="none" spc="0" normalizeH="0" baseline="0" noProof="0" dirty="0">
              <a:ln w="13462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37893" name="文本框 8"/>
          <p:cNvSpPr txBox="1"/>
          <p:nvPr/>
        </p:nvSpPr>
        <p:spPr>
          <a:xfrm>
            <a:off x="2854325" y="5430838"/>
            <a:ext cx="7654925" cy="5857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从小军的表现中，看到了哪些危机的信号？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" name="任意多边形 29"/>
          <p:cNvSpPr/>
          <p:nvPr/>
        </p:nvSpPr>
        <p:spPr>
          <a:xfrm>
            <a:off x="7131050" y="1981200"/>
            <a:ext cx="869950" cy="773113"/>
          </a:xfrm>
          <a:custGeom>
            <a:avLst/>
            <a:gdLst>
              <a:gd name="connsiteX0" fmla="*/ 340535 w 869279"/>
              <a:gd name="connsiteY0" fmla="*/ 141977 h 772440"/>
              <a:gd name="connsiteX1" fmla="*/ 141977 w 869279"/>
              <a:gd name="connsiteY1" fmla="*/ 340163 h 772440"/>
              <a:gd name="connsiteX2" fmla="*/ 340535 w 869279"/>
              <a:gd name="connsiteY2" fmla="*/ 538349 h 772440"/>
              <a:gd name="connsiteX3" fmla="*/ 539093 w 869279"/>
              <a:gd name="connsiteY3" fmla="*/ 340163 h 772440"/>
              <a:gd name="connsiteX4" fmla="*/ 340535 w 869279"/>
              <a:gd name="connsiteY4" fmla="*/ 141977 h 772440"/>
              <a:gd name="connsiteX5" fmla="*/ 340536 w 869279"/>
              <a:gd name="connsiteY5" fmla="*/ 0 h 772440"/>
              <a:gd name="connsiteX6" fmla="*/ 681072 w 869279"/>
              <a:gd name="connsiteY6" fmla="*/ 340163 h 772440"/>
              <a:gd name="connsiteX7" fmla="*/ 654311 w 869279"/>
              <a:gd name="connsiteY7" fmla="*/ 472570 h 772440"/>
              <a:gd name="connsiteX8" fmla="*/ 645736 w 869279"/>
              <a:gd name="connsiteY8" fmla="*/ 488351 h 772440"/>
              <a:gd name="connsiteX9" fmla="*/ 859865 w 869279"/>
              <a:gd name="connsiteY9" fmla="*/ 652846 h 772440"/>
              <a:gd name="connsiteX10" fmla="*/ 864293 w 869279"/>
              <a:gd name="connsiteY10" fmla="*/ 686621 h 772440"/>
              <a:gd name="connsiteX11" fmla="*/ 805599 w 869279"/>
              <a:gd name="connsiteY11" fmla="*/ 763026 h 772440"/>
              <a:gd name="connsiteX12" fmla="*/ 771824 w 869279"/>
              <a:gd name="connsiteY12" fmla="*/ 767454 h 772440"/>
              <a:gd name="connsiteX13" fmla="*/ 555946 w 869279"/>
              <a:gd name="connsiteY13" fmla="*/ 601616 h 772440"/>
              <a:gd name="connsiteX14" fmla="*/ 530933 w 869279"/>
              <a:gd name="connsiteY14" fmla="*/ 622232 h 772440"/>
              <a:gd name="connsiteX15" fmla="*/ 340536 w 869279"/>
              <a:gd name="connsiteY15" fmla="*/ 680326 h 772440"/>
              <a:gd name="connsiteX16" fmla="*/ 0 w 869279"/>
              <a:gd name="connsiteY16" fmla="*/ 340163 h 772440"/>
              <a:gd name="connsiteX17" fmla="*/ 340536 w 869279"/>
              <a:gd name="connsiteY17" fmla="*/ 0 h 7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69279" h="772440">
                <a:moveTo>
                  <a:pt x="340535" y="141977"/>
                </a:moveTo>
                <a:cubicBezTo>
                  <a:pt x="230874" y="141977"/>
                  <a:pt x="141977" y="230708"/>
                  <a:pt x="141977" y="340163"/>
                </a:cubicBezTo>
                <a:cubicBezTo>
                  <a:pt x="141977" y="449618"/>
                  <a:pt x="230874" y="538349"/>
                  <a:pt x="340535" y="538349"/>
                </a:cubicBezTo>
                <a:cubicBezTo>
                  <a:pt x="450196" y="538349"/>
                  <a:pt x="539093" y="449618"/>
                  <a:pt x="539093" y="340163"/>
                </a:cubicBezTo>
                <a:cubicBezTo>
                  <a:pt x="539093" y="230708"/>
                  <a:pt x="450196" y="141977"/>
                  <a:pt x="340535" y="141977"/>
                </a:cubicBezTo>
                <a:close/>
                <a:moveTo>
                  <a:pt x="340536" y="0"/>
                </a:moveTo>
                <a:cubicBezTo>
                  <a:pt x="528609" y="0"/>
                  <a:pt x="681072" y="152296"/>
                  <a:pt x="681072" y="340163"/>
                </a:cubicBezTo>
                <a:cubicBezTo>
                  <a:pt x="681072" y="387130"/>
                  <a:pt x="671543" y="431873"/>
                  <a:pt x="654311" y="472570"/>
                </a:cubicBezTo>
                <a:lnTo>
                  <a:pt x="645736" y="488351"/>
                </a:lnTo>
                <a:lnTo>
                  <a:pt x="859865" y="652846"/>
                </a:lnTo>
                <a:cubicBezTo>
                  <a:pt x="870415" y="660950"/>
                  <a:pt x="872397" y="676072"/>
                  <a:pt x="864293" y="686621"/>
                </a:cubicBezTo>
                <a:lnTo>
                  <a:pt x="805599" y="763026"/>
                </a:lnTo>
                <a:cubicBezTo>
                  <a:pt x="797495" y="773576"/>
                  <a:pt x="782373" y="775558"/>
                  <a:pt x="771824" y="767454"/>
                </a:cubicBezTo>
                <a:lnTo>
                  <a:pt x="555946" y="601616"/>
                </a:lnTo>
                <a:lnTo>
                  <a:pt x="530933" y="622232"/>
                </a:lnTo>
                <a:cubicBezTo>
                  <a:pt x="476583" y="658909"/>
                  <a:pt x="411064" y="680326"/>
                  <a:pt x="340536" y="680326"/>
                </a:cubicBezTo>
                <a:cubicBezTo>
                  <a:pt x="152463" y="680326"/>
                  <a:pt x="0" y="528030"/>
                  <a:pt x="0" y="340163"/>
                </a:cubicBezTo>
                <a:cubicBezTo>
                  <a:pt x="0" y="152296"/>
                  <a:pt x="152463" y="0"/>
                  <a:pt x="340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8914" name="组合 34"/>
          <p:cNvGrpSpPr/>
          <p:nvPr/>
        </p:nvGrpSpPr>
        <p:grpSpPr>
          <a:xfrm>
            <a:off x="9848850" y="2027238"/>
            <a:ext cx="681038" cy="681037"/>
            <a:chOff x="10328564" y="1285204"/>
            <a:chExt cx="681071" cy="680326"/>
          </a:xfrm>
        </p:grpSpPr>
        <p:sp>
          <p:nvSpPr>
            <p:cNvPr id="28" name="同心圆 27"/>
            <p:cNvSpPr/>
            <p:nvPr/>
          </p:nvSpPr>
          <p:spPr>
            <a:xfrm>
              <a:off x="10328564" y="1285204"/>
              <a:ext cx="681071" cy="680326"/>
            </a:xfrm>
            <a:prstGeom prst="donut">
              <a:avLst>
                <a:gd name="adj" fmla="val 11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18623295">
              <a:off x="10479589" y="1508703"/>
              <a:ext cx="379017" cy="188921"/>
            </a:xfrm>
            <a:custGeom>
              <a:avLst/>
              <a:gdLst>
                <a:gd name="connsiteX0" fmla="*/ 1632883 w 1643957"/>
                <a:gd name="connsiteY0" fmla="*/ 662598 h 1084043"/>
                <a:gd name="connsiteX1" fmla="*/ 1643957 w 1643957"/>
                <a:gd name="connsiteY1" fmla="*/ 1035732 h 1084043"/>
                <a:gd name="connsiteX2" fmla="*/ 16237 w 1643957"/>
                <a:gd name="connsiteY2" fmla="*/ 1084043 h 1084043"/>
                <a:gd name="connsiteX3" fmla="*/ 15894 w 1643957"/>
                <a:gd name="connsiteY3" fmla="*/ 1072502 h 1084043"/>
                <a:gd name="connsiteX4" fmla="*/ 0 w 1643957"/>
                <a:gd name="connsiteY4" fmla="*/ 1072502 h 1084043"/>
                <a:gd name="connsiteX5" fmla="*/ 0 w 1643957"/>
                <a:gd name="connsiteY5" fmla="*/ 0 h 1084043"/>
                <a:gd name="connsiteX6" fmla="*/ 360442 w 1643957"/>
                <a:gd name="connsiteY6" fmla="*/ 0 h 1084043"/>
                <a:gd name="connsiteX7" fmla="*/ 360442 w 1643957"/>
                <a:gd name="connsiteY7" fmla="*/ 700365 h 1084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43957" h="1084043">
                  <a:moveTo>
                    <a:pt x="1632883" y="662598"/>
                  </a:moveTo>
                  <a:lnTo>
                    <a:pt x="1643957" y="1035732"/>
                  </a:lnTo>
                  <a:lnTo>
                    <a:pt x="16237" y="1084043"/>
                  </a:lnTo>
                  <a:lnTo>
                    <a:pt x="15894" y="1072502"/>
                  </a:lnTo>
                  <a:lnTo>
                    <a:pt x="0" y="1072502"/>
                  </a:lnTo>
                  <a:lnTo>
                    <a:pt x="0" y="0"/>
                  </a:lnTo>
                  <a:lnTo>
                    <a:pt x="360442" y="0"/>
                  </a:lnTo>
                  <a:lnTo>
                    <a:pt x="360442" y="7003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8917" name="文本框 40"/>
          <p:cNvSpPr txBox="1"/>
          <p:nvPr/>
        </p:nvSpPr>
        <p:spPr>
          <a:xfrm>
            <a:off x="1247775" y="3490913"/>
            <a:ext cx="217805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918" name="文本框 43"/>
          <p:cNvSpPr txBox="1"/>
          <p:nvPr/>
        </p:nvSpPr>
        <p:spPr>
          <a:xfrm>
            <a:off x="6440488" y="2967038"/>
            <a:ext cx="2382837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919" name="文本框 44"/>
          <p:cNvSpPr txBox="1"/>
          <p:nvPr/>
        </p:nvSpPr>
        <p:spPr>
          <a:xfrm>
            <a:off x="6665913" y="3490913"/>
            <a:ext cx="217805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  <a:endParaRPr lang="en-US" alt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920" name="文本框 45"/>
          <p:cNvSpPr txBox="1"/>
          <p:nvPr/>
        </p:nvSpPr>
        <p:spPr>
          <a:xfrm>
            <a:off x="9091613" y="2967038"/>
            <a:ext cx="23844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921" name="文本框 50"/>
          <p:cNvSpPr txBox="1"/>
          <p:nvPr/>
        </p:nvSpPr>
        <p:spPr>
          <a:xfrm>
            <a:off x="442913" y="31750"/>
            <a:ext cx="6429375" cy="646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三、在班级如何辨识心理危机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922" name="组合 5"/>
          <p:cNvGrpSpPr/>
          <p:nvPr/>
        </p:nvGrpSpPr>
        <p:grpSpPr>
          <a:xfrm>
            <a:off x="542925" y="2239963"/>
            <a:ext cx="3467100" cy="4610100"/>
            <a:chOff x="507953" y="1521370"/>
            <a:chExt cx="3824586" cy="4609555"/>
          </a:xfrm>
        </p:grpSpPr>
        <p:sp>
          <p:nvSpPr>
            <p:cNvPr id="27" name="矩形 26"/>
            <p:cNvSpPr/>
            <p:nvPr/>
          </p:nvSpPr>
          <p:spPr bwMode="auto">
            <a:xfrm>
              <a:off x="507953" y="1981691"/>
              <a:ext cx="3824586" cy="4149234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1094600" y="1521370"/>
              <a:ext cx="2637283" cy="744449"/>
            </a:xfrm>
            <a:prstGeom prst="roundRect">
              <a:avLst/>
            </a:prstGeom>
            <a:solidFill>
              <a:srgbClr val="0070C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言语信号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8925" name="组合 37"/>
          <p:cNvGrpSpPr/>
          <p:nvPr/>
        </p:nvGrpSpPr>
        <p:grpSpPr>
          <a:xfrm>
            <a:off x="4533900" y="2247900"/>
            <a:ext cx="3467100" cy="4610100"/>
            <a:chOff x="507953" y="1521370"/>
            <a:chExt cx="3824586" cy="4609555"/>
          </a:xfrm>
        </p:grpSpPr>
        <p:sp>
          <p:nvSpPr>
            <p:cNvPr id="39" name="矩形 38"/>
            <p:cNvSpPr/>
            <p:nvPr/>
          </p:nvSpPr>
          <p:spPr bwMode="auto">
            <a:xfrm>
              <a:off x="507953" y="1981691"/>
              <a:ext cx="3824586" cy="414923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1094600" y="1521370"/>
              <a:ext cx="2637283" cy="744450"/>
            </a:xfrm>
            <a:prstGeom prst="roundRect">
              <a:avLst/>
            </a:prstGeom>
            <a:solidFill>
              <a:srgbClr val="FF990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情绪信号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8928" name="组合 40"/>
          <p:cNvGrpSpPr/>
          <p:nvPr/>
        </p:nvGrpSpPr>
        <p:grpSpPr>
          <a:xfrm>
            <a:off x="8550275" y="2239963"/>
            <a:ext cx="3467100" cy="4610100"/>
            <a:chOff x="507953" y="1521370"/>
            <a:chExt cx="3824586" cy="4609555"/>
          </a:xfrm>
        </p:grpSpPr>
        <p:sp>
          <p:nvSpPr>
            <p:cNvPr id="42" name="矩形 41"/>
            <p:cNvSpPr/>
            <p:nvPr/>
          </p:nvSpPr>
          <p:spPr bwMode="auto">
            <a:xfrm>
              <a:off x="507953" y="1981691"/>
              <a:ext cx="3824586" cy="414923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>
              <a:off x="1094600" y="1521370"/>
              <a:ext cx="2637283" cy="744449"/>
            </a:xfrm>
            <a:prstGeom prst="roundRect">
              <a:avLst/>
            </a:prstGeom>
            <a:solidFill>
              <a:srgbClr val="00B050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行为信号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8931" name="文本框 7"/>
          <p:cNvSpPr txBox="1"/>
          <p:nvPr/>
        </p:nvSpPr>
        <p:spPr>
          <a:xfrm>
            <a:off x="769938" y="3351213"/>
            <a:ext cx="3068637" cy="28638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206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谈论过自杀并考虑过自杀方法，包括在信件、日记、图画或乱涂乱画的只言片语中流露死亡的念头者。</a:t>
            </a:r>
            <a:endParaRPr lang="zh-CN" altLang="en-US" sz="2400" b="1" dirty="0">
              <a:solidFill>
                <a:srgbClr val="00206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18038" y="3251200"/>
            <a:ext cx="3382963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marR="0" indent="-285750" defTabSz="914400"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情绪性格突然明显反常；</a:t>
            </a:r>
            <a:endParaRPr kumimoji="0" lang="en-US" altLang="zh-CN" sz="2400" kern="1200" cap="none" spc="0" normalizeH="0" baseline="0" noProof="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2857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特别烦躁，高度焦虑不安；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2857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无故哭泣、恐惧；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2857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情绪易冲动；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2857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情绪异常低落；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2857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情绪突然从低落变为平静。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33" name="文本框 9"/>
          <p:cNvSpPr txBox="1"/>
          <p:nvPr/>
        </p:nvSpPr>
        <p:spPr>
          <a:xfrm>
            <a:off x="8550275" y="3114675"/>
            <a:ext cx="3467100" cy="3692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285750" indent="-285750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出现突然的、明显的行为改变；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中断或减少与人交流；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lvl="1" indent="-285750" eaLnBrk="1" hangingPunct="1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无故将自己珍贵的东西送人、送礼物给亲人或同学；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lvl="1" indent="-285750" eaLnBrk="1" hangingPunct="1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无理由地向他人致歉或述说告别的话；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lvl="1" indent="-285750" eaLnBrk="1" hangingPunct="1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出现失眠且很持久；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抑郁状态，食欲不好；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与集体不融洽或过分注意别人；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对生活麻木冷漠的人，像突然变了一个人，敏感又热情；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lvl="1" indent="-285750" eaLnBrk="1" hangingPunct="1">
              <a:buFont typeface="Wingdings" panose="05000000000000000000" pitchFamily="2" charset="2"/>
              <a:buChar char="Ø"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对学习失去兴趣，上课无故缺席，迟到早退。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8934" name="组合 10"/>
          <p:cNvGrpSpPr/>
          <p:nvPr/>
        </p:nvGrpSpPr>
        <p:grpSpPr>
          <a:xfrm>
            <a:off x="3722688" y="1006475"/>
            <a:ext cx="5016500" cy="554038"/>
            <a:chOff x="3753027" y="965715"/>
            <a:chExt cx="5016219" cy="554673"/>
          </a:xfrm>
        </p:grpSpPr>
        <p:sp>
          <p:nvSpPr>
            <p:cNvPr id="7" name="剪去单角的矩形 6"/>
            <p:cNvSpPr/>
            <p:nvPr/>
          </p:nvSpPr>
          <p:spPr>
            <a:xfrm>
              <a:off x="3753027" y="965715"/>
              <a:ext cx="5016219" cy="554673"/>
            </a:xfrm>
            <a:prstGeom prst="snip1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心理危机信号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8131107" y="984787"/>
              <a:ext cx="638139" cy="467260"/>
            </a:xfrm>
            <a:custGeom>
              <a:avLst/>
              <a:gdLst>
                <a:gd name="connsiteX0" fmla="*/ 28591 w 722317"/>
                <a:gd name="connsiteY0" fmla="*/ 458082 h 565741"/>
                <a:gd name="connsiteX1" fmla="*/ 704373 w 722317"/>
                <a:gd name="connsiteY1" fmla="*/ 458082 h 565741"/>
                <a:gd name="connsiteX2" fmla="*/ 722317 w 722317"/>
                <a:gd name="connsiteY2" fmla="*/ 476026 h 565741"/>
                <a:gd name="connsiteX3" fmla="*/ 722317 w 722317"/>
                <a:gd name="connsiteY3" fmla="*/ 547797 h 565741"/>
                <a:gd name="connsiteX4" fmla="*/ 704373 w 722317"/>
                <a:gd name="connsiteY4" fmla="*/ 565741 h 565741"/>
                <a:gd name="connsiteX5" fmla="*/ 28591 w 722317"/>
                <a:gd name="connsiteY5" fmla="*/ 565741 h 565741"/>
                <a:gd name="connsiteX6" fmla="*/ 10647 w 722317"/>
                <a:gd name="connsiteY6" fmla="*/ 547797 h 565741"/>
                <a:gd name="connsiteX7" fmla="*/ 10647 w 722317"/>
                <a:gd name="connsiteY7" fmla="*/ 476026 h 565741"/>
                <a:gd name="connsiteX8" fmla="*/ 28591 w 722317"/>
                <a:gd name="connsiteY8" fmla="*/ 458082 h 565741"/>
                <a:gd name="connsiteX9" fmla="*/ 29128 w 722317"/>
                <a:gd name="connsiteY9" fmla="*/ 312754 h 565741"/>
                <a:gd name="connsiteX10" fmla="*/ 465132 w 722317"/>
                <a:gd name="connsiteY10" fmla="*/ 312754 h 565741"/>
                <a:gd name="connsiteX11" fmla="*/ 483613 w 722317"/>
                <a:gd name="connsiteY11" fmla="*/ 331235 h 565741"/>
                <a:gd name="connsiteX12" fmla="*/ 483613 w 722317"/>
                <a:gd name="connsiteY12" fmla="*/ 405156 h 565741"/>
                <a:gd name="connsiteX13" fmla="*/ 465132 w 722317"/>
                <a:gd name="connsiteY13" fmla="*/ 423637 h 565741"/>
                <a:gd name="connsiteX14" fmla="*/ 29128 w 722317"/>
                <a:gd name="connsiteY14" fmla="*/ 423637 h 565741"/>
                <a:gd name="connsiteX15" fmla="*/ 10647 w 722317"/>
                <a:gd name="connsiteY15" fmla="*/ 405156 h 565741"/>
                <a:gd name="connsiteX16" fmla="*/ 10647 w 722317"/>
                <a:gd name="connsiteY16" fmla="*/ 331235 h 565741"/>
                <a:gd name="connsiteX17" fmla="*/ 29128 w 722317"/>
                <a:gd name="connsiteY17" fmla="*/ 312754 h 565741"/>
                <a:gd name="connsiteX18" fmla="*/ 28591 w 722317"/>
                <a:gd name="connsiteY18" fmla="*/ 157989 h 565741"/>
                <a:gd name="connsiteX19" fmla="*/ 704373 w 722317"/>
                <a:gd name="connsiteY19" fmla="*/ 157989 h 565741"/>
                <a:gd name="connsiteX20" fmla="*/ 722317 w 722317"/>
                <a:gd name="connsiteY20" fmla="*/ 175933 h 565741"/>
                <a:gd name="connsiteX21" fmla="*/ 722317 w 722317"/>
                <a:gd name="connsiteY21" fmla="*/ 247704 h 565741"/>
                <a:gd name="connsiteX22" fmla="*/ 704373 w 722317"/>
                <a:gd name="connsiteY22" fmla="*/ 265648 h 565741"/>
                <a:gd name="connsiteX23" fmla="*/ 28591 w 722317"/>
                <a:gd name="connsiteY23" fmla="*/ 265648 h 565741"/>
                <a:gd name="connsiteX24" fmla="*/ 10647 w 722317"/>
                <a:gd name="connsiteY24" fmla="*/ 247704 h 565741"/>
                <a:gd name="connsiteX25" fmla="*/ 10647 w 722317"/>
                <a:gd name="connsiteY25" fmla="*/ 175933 h 565741"/>
                <a:gd name="connsiteX26" fmla="*/ 28591 w 722317"/>
                <a:gd name="connsiteY26" fmla="*/ 157989 h 565741"/>
                <a:gd name="connsiteX27" fmla="*/ 18481 w 722317"/>
                <a:gd name="connsiteY27" fmla="*/ 0 h 565741"/>
                <a:gd name="connsiteX28" fmla="*/ 454485 w 722317"/>
                <a:gd name="connsiteY28" fmla="*/ 0 h 565741"/>
                <a:gd name="connsiteX29" fmla="*/ 472966 w 722317"/>
                <a:gd name="connsiteY29" fmla="*/ 18481 h 565741"/>
                <a:gd name="connsiteX30" fmla="*/ 472966 w 722317"/>
                <a:gd name="connsiteY30" fmla="*/ 92402 h 565741"/>
                <a:gd name="connsiteX31" fmla="*/ 454485 w 722317"/>
                <a:gd name="connsiteY31" fmla="*/ 110883 h 565741"/>
                <a:gd name="connsiteX32" fmla="*/ 18481 w 722317"/>
                <a:gd name="connsiteY32" fmla="*/ 110883 h 565741"/>
                <a:gd name="connsiteX33" fmla="*/ 0 w 722317"/>
                <a:gd name="connsiteY33" fmla="*/ 92402 h 565741"/>
                <a:gd name="connsiteX34" fmla="*/ 0 w 722317"/>
                <a:gd name="connsiteY34" fmla="*/ 18481 h 565741"/>
                <a:gd name="connsiteX35" fmla="*/ 18481 w 722317"/>
                <a:gd name="connsiteY35" fmla="*/ 0 h 565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722317" h="565741">
                  <a:moveTo>
                    <a:pt x="28591" y="458082"/>
                  </a:moveTo>
                  <a:lnTo>
                    <a:pt x="704373" y="458082"/>
                  </a:lnTo>
                  <a:cubicBezTo>
                    <a:pt x="714283" y="458082"/>
                    <a:pt x="722317" y="466116"/>
                    <a:pt x="722317" y="476026"/>
                  </a:cubicBezTo>
                  <a:lnTo>
                    <a:pt x="722317" y="547797"/>
                  </a:lnTo>
                  <a:cubicBezTo>
                    <a:pt x="722317" y="557707"/>
                    <a:pt x="714283" y="565741"/>
                    <a:pt x="704373" y="565741"/>
                  </a:cubicBezTo>
                  <a:lnTo>
                    <a:pt x="28591" y="565741"/>
                  </a:lnTo>
                  <a:cubicBezTo>
                    <a:pt x="18681" y="565741"/>
                    <a:pt x="10647" y="557707"/>
                    <a:pt x="10647" y="547797"/>
                  </a:cubicBezTo>
                  <a:lnTo>
                    <a:pt x="10647" y="476026"/>
                  </a:lnTo>
                  <a:cubicBezTo>
                    <a:pt x="10647" y="466116"/>
                    <a:pt x="18681" y="458082"/>
                    <a:pt x="28591" y="458082"/>
                  </a:cubicBezTo>
                  <a:close/>
                  <a:moveTo>
                    <a:pt x="29128" y="312754"/>
                  </a:moveTo>
                  <a:lnTo>
                    <a:pt x="465132" y="312754"/>
                  </a:lnTo>
                  <a:cubicBezTo>
                    <a:pt x="475339" y="312754"/>
                    <a:pt x="483613" y="321028"/>
                    <a:pt x="483613" y="331235"/>
                  </a:cubicBezTo>
                  <a:lnTo>
                    <a:pt x="483613" y="405156"/>
                  </a:lnTo>
                  <a:cubicBezTo>
                    <a:pt x="483613" y="415363"/>
                    <a:pt x="475339" y="423637"/>
                    <a:pt x="465132" y="423637"/>
                  </a:cubicBezTo>
                  <a:lnTo>
                    <a:pt x="29128" y="423637"/>
                  </a:lnTo>
                  <a:cubicBezTo>
                    <a:pt x="18921" y="423637"/>
                    <a:pt x="10647" y="415363"/>
                    <a:pt x="10647" y="405156"/>
                  </a:cubicBezTo>
                  <a:lnTo>
                    <a:pt x="10647" y="331235"/>
                  </a:lnTo>
                  <a:cubicBezTo>
                    <a:pt x="10647" y="321028"/>
                    <a:pt x="18921" y="312754"/>
                    <a:pt x="29128" y="312754"/>
                  </a:cubicBezTo>
                  <a:close/>
                  <a:moveTo>
                    <a:pt x="28591" y="157989"/>
                  </a:moveTo>
                  <a:lnTo>
                    <a:pt x="704373" y="157989"/>
                  </a:lnTo>
                  <a:cubicBezTo>
                    <a:pt x="714283" y="157989"/>
                    <a:pt x="722317" y="166023"/>
                    <a:pt x="722317" y="175933"/>
                  </a:cubicBezTo>
                  <a:lnTo>
                    <a:pt x="722317" y="247704"/>
                  </a:lnTo>
                  <a:cubicBezTo>
                    <a:pt x="722317" y="257614"/>
                    <a:pt x="714283" y="265648"/>
                    <a:pt x="704373" y="265648"/>
                  </a:cubicBezTo>
                  <a:lnTo>
                    <a:pt x="28591" y="265648"/>
                  </a:lnTo>
                  <a:cubicBezTo>
                    <a:pt x="18681" y="265648"/>
                    <a:pt x="10647" y="257614"/>
                    <a:pt x="10647" y="247704"/>
                  </a:cubicBezTo>
                  <a:lnTo>
                    <a:pt x="10647" y="175933"/>
                  </a:lnTo>
                  <a:cubicBezTo>
                    <a:pt x="10647" y="166023"/>
                    <a:pt x="18681" y="157989"/>
                    <a:pt x="28591" y="157989"/>
                  </a:cubicBezTo>
                  <a:close/>
                  <a:moveTo>
                    <a:pt x="18481" y="0"/>
                  </a:moveTo>
                  <a:lnTo>
                    <a:pt x="454485" y="0"/>
                  </a:lnTo>
                  <a:cubicBezTo>
                    <a:pt x="464692" y="0"/>
                    <a:pt x="472966" y="8274"/>
                    <a:pt x="472966" y="18481"/>
                  </a:cubicBezTo>
                  <a:lnTo>
                    <a:pt x="472966" y="92402"/>
                  </a:lnTo>
                  <a:cubicBezTo>
                    <a:pt x="472966" y="102609"/>
                    <a:pt x="464692" y="110883"/>
                    <a:pt x="454485" y="110883"/>
                  </a:cubicBezTo>
                  <a:lnTo>
                    <a:pt x="18481" y="110883"/>
                  </a:lnTo>
                  <a:cubicBezTo>
                    <a:pt x="8274" y="110883"/>
                    <a:pt x="0" y="102609"/>
                    <a:pt x="0" y="92402"/>
                  </a:cubicBezTo>
                  <a:lnTo>
                    <a:pt x="0" y="18481"/>
                  </a:lnTo>
                  <a:cubicBezTo>
                    <a:pt x="0" y="8274"/>
                    <a:pt x="8274" y="0"/>
                    <a:pt x="18481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文本框 45"/>
          <p:cNvSpPr txBox="1"/>
          <p:nvPr/>
        </p:nvSpPr>
        <p:spPr>
          <a:xfrm>
            <a:off x="9091613" y="2967038"/>
            <a:ext cx="23844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962" name="组合 5"/>
          <p:cNvGrpSpPr/>
          <p:nvPr/>
        </p:nvGrpSpPr>
        <p:grpSpPr>
          <a:xfrm>
            <a:off x="274638" y="1200150"/>
            <a:ext cx="6365875" cy="903288"/>
            <a:chOff x="-435392" y="2218699"/>
            <a:chExt cx="6365469" cy="903148"/>
          </a:xfrm>
        </p:grpSpPr>
        <p:grpSp>
          <p:nvGrpSpPr>
            <p:cNvPr id="40963" name="组合 4"/>
            <p:cNvGrpSpPr/>
            <p:nvPr/>
          </p:nvGrpSpPr>
          <p:grpSpPr>
            <a:xfrm>
              <a:off x="-435392" y="2218699"/>
              <a:ext cx="6355150" cy="900767"/>
              <a:chOff x="-6602" y="758709"/>
              <a:chExt cx="6355150" cy="900767"/>
            </a:xfrm>
          </p:grpSpPr>
          <p:sp>
            <p:nvSpPr>
              <p:cNvPr id="4" name="圆角矩形 3"/>
              <p:cNvSpPr/>
              <p:nvPr/>
            </p:nvSpPr>
            <p:spPr>
              <a:xfrm>
                <a:off x="-6602" y="758709"/>
                <a:ext cx="6354357" cy="899973"/>
              </a:xfrm>
              <a:prstGeom prst="roundRect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0965" name="文本框 2"/>
              <p:cNvSpPr txBox="1"/>
              <p:nvPr/>
            </p:nvSpPr>
            <p:spPr>
              <a:xfrm>
                <a:off x="-1" y="891830"/>
                <a:ext cx="6348549" cy="6463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r>
                  <a:rPr lang="zh-CN" altLang="en-US" sz="36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心理危机个体的筛查方法</a:t>
                </a:r>
                <a:endParaRPr lang="zh-CN" altLang="en-US" sz="36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0" name="任意多边形 29"/>
            <p:cNvSpPr/>
            <p:nvPr/>
          </p:nvSpPr>
          <p:spPr>
            <a:xfrm>
              <a:off x="5060182" y="2348854"/>
              <a:ext cx="869895" cy="772993"/>
            </a:xfrm>
            <a:custGeom>
              <a:avLst/>
              <a:gdLst>
                <a:gd name="connsiteX0" fmla="*/ 340535 w 869279"/>
                <a:gd name="connsiteY0" fmla="*/ 141977 h 772440"/>
                <a:gd name="connsiteX1" fmla="*/ 141977 w 869279"/>
                <a:gd name="connsiteY1" fmla="*/ 340163 h 772440"/>
                <a:gd name="connsiteX2" fmla="*/ 340535 w 869279"/>
                <a:gd name="connsiteY2" fmla="*/ 538349 h 772440"/>
                <a:gd name="connsiteX3" fmla="*/ 539093 w 869279"/>
                <a:gd name="connsiteY3" fmla="*/ 340163 h 772440"/>
                <a:gd name="connsiteX4" fmla="*/ 340535 w 869279"/>
                <a:gd name="connsiteY4" fmla="*/ 141977 h 772440"/>
                <a:gd name="connsiteX5" fmla="*/ 340536 w 869279"/>
                <a:gd name="connsiteY5" fmla="*/ 0 h 772440"/>
                <a:gd name="connsiteX6" fmla="*/ 681072 w 869279"/>
                <a:gd name="connsiteY6" fmla="*/ 340163 h 772440"/>
                <a:gd name="connsiteX7" fmla="*/ 654311 w 869279"/>
                <a:gd name="connsiteY7" fmla="*/ 472570 h 772440"/>
                <a:gd name="connsiteX8" fmla="*/ 645736 w 869279"/>
                <a:gd name="connsiteY8" fmla="*/ 488351 h 772440"/>
                <a:gd name="connsiteX9" fmla="*/ 859865 w 869279"/>
                <a:gd name="connsiteY9" fmla="*/ 652846 h 772440"/>
                <a:gd name="connsiteX10" fmla="*/ 864293 w 869279"/>
                <a:gd name="connsiteY10" fmla="*/ 686621 h 772440"/>
                <a:gd name="connsiteX11" fmla="*/ 805599 w 869279"/>
                <a:gd name="connsiteY11" fmla="*/ 763026 h 772440"/>
                <a:gd name="connsiteX12" fmla="*/ 771824 w 869279"/>
                <a:gd name="connsiteY12" fmla="*/ 767454 h 772440"/>
                <a:gd name="connsiteX13" fmla="*/ 555946 w 869279"/>
                <a:gd name="connsiteY13" fmla="*/ 601616 h 772440"/>
                <a:gd name="connsiteX14" fmla="*/ 530933 w 869279"/>
                <a:gd name="connsiteY14" fmla="*/ 622232 h 772440"/>
                <a:gd name="connsiteX15" fmla="*/ 340536 w 869279"/>
                <a:gd name="connsiteY15" fmla="*/ 680326 h 772440"/>
                <a:gd name="connsiteX16" fmla="*/ 0 w 869279"/>
                <a:gd name="connsiteY16" fmla="*/ 340163 h 772440"/>
                <a:gd name="connsiteX17" fmla="*/ 340536 w 869279"/>
                <a:gd name="connsiteY17" fmla="*/ 0 h 772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69279" h="772440">
                  <a:moveTo>
                    <a:pt x="340535" y="141977"/>
                  </a:moveTo>
                  <a:cubicBezTo>
                    <a:pt x="230874" y="141977"/>
                    <a:pt x="141977" y="230708"/>
                    <a:pt x="141977" y="340163"/>
                  </a:cubicBezTo>
                  <a:cubicBezTo>
                    <a:pt x="141977" y="449618"/>
                    <a:pt x="230874" y="538349"/>
                    <a:pt x="340535" y="538349"/>
                  </a:cubicBezTo>
                  <a:cubicBezTo>
                    <a:pt x="450196" y="538349"/>
                    <a:pt x="539093" y="449618"/>
                    <a:pt x="539093" y="340163"/>
                  </a:cubicBezTo>
                  <a:cubicBezTo>
                    <a:pt x="539093" y="230708"/>
                    <a:pt x="450196" y="141977"/>
                    <a:pt x="340535" y="141977"/>
                  </a:cubicBezTo>
                  <a:close/>
                  <a:moveTo>
                    <a:pt x="340536" y="0"/>
                  </a:moveTo>
                  <a:cubicBezTo>
                    <a:pt x="528609" y="0"/>
                    <a:pt x="681072" y="152296"/>
                    <a:pt x="681072" y="340163"/>
                  </a:cubicBezTo>
                  <a:cubicBezTo>
                    <a:pt x="681072" y="387130"/>
                    <a:pt x="671543" y="431873"/>
                    <a:pt x="654311" y="472570"/>
                  </a:cubicBezTo>
                  <a:lnTo>
                    <a:pt x="645736" y="488351"/>
                  </a:lnTo>
                  <a:lnTo>
                    <a:pt x="859865" y="652846"/>
                  </a:lnTo>
                  <a:cubicBezTo>
                    <a:pt x="870415" y="660950"/>
                    <a:pt x="872397" y="676072"/>
                    <a:pt x="864293" y="686621"/>
                  </a:cubicBezTo>
                  <a:lnTo>
                    <a:pt x="805599" y="763026"/>
                  </a:lnTo>
                  <a:cubicBezTo>
                    <a:pt x="797495" y="773576"/>
                    <a:pt x="782373" y="775558"/>
                    <a:pt x="771824" y="767454"/>
                  </a:cubicBezTo>
                  <a:lnTo>
                    <a:pt x="555946" y="601616"/>
                  </a:lnTo>
                  <a:lnTo>
                    <a:pt x="530933" y="622232"/>
                  </a:lnTo>
                  <a:cubicBezTo>
                    <a:pt x="476583" y="658909"/>
                    <a:pt x="411064" y="680326"/>
                    <a:pt x="340536" y="680326"/>
                  </a:cubicBezTo>
                  <a:cubicBezTo>
                    <a:pt x="152463" y="680326"/>
                    <a:pt x="0" y="528030"/>
                    <a:pt x="0" y="340163"/>
                  </a:cubicBezTo>
                  <a:cubicBezTo>
                    <a:pt x="0" y="152296"/>
                    <a:pt x="152463" y="0"/>
                    <a:pt x="3405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0967" name="组合 21"/>
          <p:cNvGrpSpPr/>
          <p:nvPr/>
        </p:nvGrpSpPr>
        <p:grpSpPr>
          <a:xfrm>
            <a:off x="508000" y="2967038"/>
            <a:ext cx="10920413" cy="2430462"/>
            <a:chOff x="399576" y="3356764"/>
            <a:chExt cx="10920367" cy="2430278"/>
          </a:xfrm>
        </p:grpSpPr>
        <p:grpSp>
          <p:nvGrpSpPr>
            <p:cNvPr id="40968" name="组合 19"/>
            <p:cNvGrpSpPr/>
            <p:nvPr/>
          </p:nvGrpSpPr>
          <p:grpSpPr>
            <a:xfrm>
              <a:off x="399576" y="3356764"/>
              <a:ext cx="10920367" cy="2430278"/>
              <a:chOff x="381763" y="2907420"/>
              <a:chExt cx="10920367" cy="2430278"/>
            </a:xfrm>
          </p:grpSpPr>
          <p:grpSp>
            <p:nvGrpSpPr>
              <p:cNvPr id="40969" name="组合 18"/>
              <p:cNvGrpSpPr/>
              <p:nvPr/>
            </p:nvGrpSpPr>
            <p:grpSpPr>
              <a:xfrm>
                <a:off x="381763" y="2913088"/>
                <a:ext cx="10920367" cy="2424610"/>
                <a:chOff x="381763" y="2913088"/>
                <a:chExt cx="10920367" cy="2424610"/>
              </a:xfrm>
            </p:grpSpPr>
            <p:grpSp>
              <p:nvGrpSpPr>
                <p:cNvPr id="40970" name="组合 20"/>
                <p:cNvGrpSpPr/>
                <p:nvPr/>
              </p:nvGrpSpPr>
              <p:grpSpPr>
                <a:xfrm>
                  <a:off x="381763" y="2913088"/>
                  <a:ext cx="10920367" cy="2424610"/>
                  <a:chOff x="1368765" y="2099654"/>
                  <a:chExt cx="9604036" cy="2036917"/>
                </a:xfrm>
              </p:grpSpPr>
              <p:grpSp>
                <p:nvGrpSpPr>
                  <p:cNvPr id="40971" name="组合 16"/>
                  <p:cNvGrpSpPr/>
                  <p:nvPr/>
                </p:nvGrpSpPr>
                <p:grpSpPr>
                  <a:xfrm>
                    <a:off x="1368765" y="2104571"/>
                    <a:ext cx="2637178" cy="2032000"/>
                    <a:chOff x="1368765" y="2104571"/>
                    <a:chExt cx="2637178" cy="2032000"/>
                  </a:xfrm>
                </p:grpSpPr>
                <p:sp>
                  <p:nvSpPr>
                    <p:cNvPr id="41" name="直角三角形 40"/>
                    <p:cNvSpPr/>
                    <p:nvPr/>
                  </p:nvSpPr>
                  <p:spPr>
                    <a:xfrm rot="13577064">
                      <a:off x="1358871" y="2806234"/>
                      <a:ext cx="649443" cy="629659"/>
                    </a:xfrm>
                    <a:prstGeom prst="rtTriangle">
                      <a:avLst/>
                    </a:prstGeom>
                    <a:solidFill>
                      <a:srgbClr val="595E6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2" name="矩形 41"/>
                    <p:cNvSpPr/>
                    <p:nvPr/>
                  </p:nvSpPr>
                  <p:spPr>
                    <a:xfrm>
                      <a:off x="1682897" y="2114896"/>
                      <a:ext cx="2323174" cy="2021675"/>
                    </a:xfrm>
                    <a:prstGeom prst="rect">
                      <a:avLst/>
                    </a:prstGeom>
                    <a:solidFill>
                      <a:srgbClr val="1B90A2">
                        <a:alpha val="90000"/>
                      </a:srgb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0974" name="组合 18"/>
                  <p:cNvGrpSpPr/>
                  <p:nvPr/>
                </p:nvGrpSpPr>
                <p:grpSpPr>
                  <a:xfrm>
                    <a:off x="6013626" y="2101655"/>
                    <a:ext cx="2623702" cy="2032155"/>
                    <a:chOff x="6013626" y="2101655"/>
                    <a:chExt cx="2623702" cy="2032155"/>
                  </a:xfrm>
                </p:grpSpPr>
                <p:sp>
                  <p:nvSpPr>
                    <p:cNvPr id="39" name="直角三角形 38"/>
                    <p:cNvSpPr/>
                    <p:nvPr/>
                  </p:nvSpPr>
                  <p:spPr>
                    <a:xfrm rot="13577064">
                      <a:off x="6007157" y="2848243"/>
                      <a:ext cx="642775" cy="629658"/>
                    </a:xfrm>
                    <a:prstGeom prst="rtTriangle">
                      <a:avLst/>
                    </a:prstGeom>
                    <a:solidFill>
                      <a:srgbClr val="595E6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40" name="矩形 39"/>
                    <p:cNvSpPr/>
                    <p:nvPr/>
                  </p:nvSpPr>
                  <p:spPr>
                    <a:xfrm>
                      <a:off x="6315283" y="2112229"/>
                      <a:ext cx="2321777" cy="2021676"/>
                    </a:xfrm>
                    <a:prstGeom prst="rect">
                      <a:avLst/>
                    </a:prstGeom>
                    <a:solidFill>
                      <a:srgbClr val="55C1E7">
                        <a:alpha val="90000"/>
                      </a:srgb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0977" name="组合 19"/>
                  <p:cNvGrpSpPr/>
                  <p:nvPr/>
                </p:nvGrpSpPr>
                <p:grpSpPr>
                  <a:xfrm>
                    <a:off x="8335619" y="2099654"/>
                    <a:ext cx="2637182" cy="2032000"/>
                    <a:chOff x="8335619" y="2099654"/>
                    <a:chExt cx="2637182" cy="2032000"/>
                  </a:xfrm>
                </p:grpSpPr>
                <p:sp>
                  <p:nvSpPr>
                    <p:cNvPr id="37" name="直角三角形 36"/>
                    <p:cNvSpPr/>
                    <p:nvPr/>
                  </p:nvSpPr>
                  <p:spPr>
                    <a:xfrm rot="13577064">
                      <a:off x="8325632" y="2860879"/>
                      <a:ext cx="650777" cy="631055"/>
                    </a:xfrm>
                    <a:prstGeom prst="rtTriangle">
                      <a:avLst/>
                    </a:prstGeom>
                    <a:solidFill>
                      <a:srgbClr val="595E6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8" name="矩形 37"/>
                    <p:cNvSpPr/>
                    <p:nvPr/>
                  </p:nvSpPr>
                  <p:spPr>
                    <a:xfrm>
                      <a:off x="8649627" y="2100227"/>
                      <a:ext cx="2323174" cy="2031010"/>
                    </a:xfrm>
                    <a:prstGeom prst="rect">
                      <a:avLst/>
                    </a:prstGeom>
                    <a:solidFill>
                      <a:srgbClr val="FDCD5F">
                        <a:alpha val="90000"/>
                      </a:srgb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grpSp>
                <p:nvGrpSpPr>
                  <p:cNvPr id="40980" name="组合 17"/>
                  <p:cNvGrpSpPr/>
                  <p:nvPr/>
                </p:nvGrpSpPr>
                <p:grpSpPr>
                  <a:xfrm>
                    <a:off x="3691196" y="2099654"/>
                    <a:ext cx="2636744" cy="2032155"/>
                    <a:chOff x="3691196" y="2099654"/>
                    <a:chExt cx="2636744" cy="2032155"/>
                  </a:xfrm>
                </p:grpSpPr>
                <p:sp>
                  <p:nvSpPr>
                    <p:cNvPr id="35" name="直角三角形 34"/>
                    <p:cNvSpPr/>
                    <p:nvPr/>
                  </p:nvSpPr>
                  <p:spPr>
                    <a:xfrm rot="13577064">
                      <a:off x="3679983" y="2836240"/>
                      <a:ext cx="650777" cy="629658"/>
                    </a:xfrm>
                    <a:prstGeom prst="rtTriangle">
                      <a:avLst/>
                    </a:prstGeom>
                    <a:solidFill>
                      <a:srgbClr val="595E6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6" name="矩形 35"/>
                    <p:cNvSpPr/>
                    <p:nvPr/>
                  </p:nvSpPr>
                  <p:spPr>
                    <a:xfrm>
                      <a:off x="4004674" y="2100227"/>
                      <a:ext cx="2323174" cy="2031010"/>
                    </a:xfrm>
                    <a:prstGeom prst="rect">
                      <a:avLst/>
                    </a:prstGeom>
                    <a:solidFill>
                      <a:srgbClr val="93B784">
                        <a:alpha val="90000"/>
                      </a:srgb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40983" name="文本框 7"/>
                <p:cNvSpPr txBox="1"/>
                <p:nvPr/>
              </p:nvSpPr>
              <p:spPr>
                <a:xfrm>
                  <a:off x="1330766" y="3610041"/>
                  <a:ext cx="2000366" cy="10772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zh-CN" altLang="en-US" sz="3200" b="1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rPr>
                    <a:t>心理健康状况筛查</a:t>
                  </a:r>
                  <a:endParaRPr lang="zh-CN" altLang="en-US" sz="32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4" name="文本框 8"/>
                <p:cNvSpPr txBox="1"/>
                <p:nvPr/>
              </p:nvSpPr>
              <p:spPr>
                <a:xfrm>
                  <a:off x="3929475" y="3610041"/>
                  <a:ext cx="1912472" cy="10772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zh-CN" altLang="en-US" sz="3200" b="1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rPr>
                    <a:t>心理委员上报信息</a:t>
                  </a:r>
                  <a:endParaRPr lang="zh-CN" altLang="en-US" sz="32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5" name="文本框 9"/>
                <p:cNvSpPr txBox="1"/>
                <p:nvPr/>
              </p:nvSpPr>
              <p:spPr>
                <a:xfrm>
                  <a:off x="6339225" y="3600606"/>
                  <a:ext cx="2098270" cy="10772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 algn="ctr"/>
                  <a:r>
                    <a:rPr lang="zh-CN" altLang="en-US" sz="3200" b="1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rPr>
                    <a:t>班主任</a:t>
                  </a:r>
                  <a:endParaRPr lang="en-US" altLang="zh-CN" sz="32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  <a:p>
                  <a:pPr algn="ctr"/>
                  <a:r>
                    <a:rPr lang="zh-CN" altLang="en-US" sz="3200" b="1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rPr>
                    <a:t>日常观察</a:t>
                  </a:r>
                  <a:endParaRPr lang="zh-CN" altLang="en-US" sz="32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40986" name="文本框 10"/>
                <p:cNvSpPr txBox="1"/>
                <p:nvPr/>
              </p:nvSpPr>
              <p:spPr>
                <a:xfrm>
                  <a:off x="9174214" y="3610040"/>
                  <a:ext cx="2090193" cy="10772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r>
                    <a:rPr lang="zh-CN" altLang="en-US" sz="3200" b="1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rPr>
                    <a:t>心理危机筛查量表</a:t>
                  </a:r>
                  <a:endParaRPr lang="zh-CN" altLang="en-US" sz="32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40987" name="组合 17"/>
              <p:cNvGrpSpPr/>
              <p:nvPr/>
            </p:nvGrpSpPr>
            <p:grpSpPr>
              <a:xfrm>
                <a:off x="7047842" y="2922549"/>
                <a:ext cx="681038" cy="681037"/>
                <a:chOff x="8681859" y="1184412"/>
                <a:chExt cx="681038" cy="681037"/>
              </a:xfrm>
            </p:grpSpPr>
            <p:sp>
              <p:nvSpPr>
                <p:cNvPr id="46" name="同心圆 45"/>
                <p:cNvSpPr/>
                <p:nvPr/>
              </p:nvSpPr>
              <p:spPr bwMode="auto">
                <a:xfrm>
                  <a:off x="8681665" y="1185157"/>
                  <a:ext cx="681034" cy="680985"/>
                </a:xfrm>
                <a:prstGeom prst="donut">
                  <a:avLst>
                    <a:gd name="adj" fmla="val 116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任意多边形 46"/>
                <p:cNvSpPr/>
                <p:nvPr/>
              </p:nvSpPr>
              <p:spPr bwMode="auto">
                <a:xfrm rot="18623295">
                  <a:off x="8832490" y="1410555"/>
                  <a:ext cx="379383" cy="188912"/>
                </a:xfrm>
                <a:custGeom>
                  <a:avLst/>
                  <a:gdLst>
                    <a:gd name="connsiteX0" fmla="*/ 1632883 w 1643957"/>
                    <a:gd name="connsiteY0" fmla="*/ 662598 h 1084043"/>
                    <a:gd name="connsiteX1" fmla="*/ 1643957 w 1643957"/>
                    <a:gd name="connsiteY1" fmla="*/ 1035732 h 1084043"/>
                    <a:gd name="connsiteX2" fmla="*/ 16237 w 1643957"/>
                    <a:gd name="connsiteY2" fmla="*/ 1084043 h 1084043"/>
                    <a:gd name="connsiteX3" fmla="*/ 15894 w 1643957"/>
                    <a:gd name="connsiteY3" fmla="*/ 1072502 h 1084043"/>
                    <a:gd name="connsiteX4" fmla="*/ 0 w 1643957"/>
                    <a:gd name="connsiteY4" fmla="*/ 1072502 h 1084043"/>
                    <a:gd name="connsiteX5" fmla="*/ 0 w 1643957"/>
                    <a:gd name="connsiteY5" fmla="*/ 0 h 1084043"/>
                    <a:gd name="connsiteX6" fmla="*/ 360442 w 1643957"/>
                    <a:gd name="connsiteY6" fmla="*/ 0 h 1084043"/>
                    <a:gd name="connsiteX7" fmla="*/ 360442 w 1643957"/>
                    <a:gd name="connsiteY7" fmla="*/ 700365 h 10840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643957" h="1084043">
                      <a:moveTo>
                        <a:pt x="1632883" y="662598"/>
                      </a:moveTo>
                      <a:lnTo>
                        <a:pt x="1643957" y="1035732"/>
                      </a:lnTo>
                      <a:lnTo>
                        <a:pt x="16237" y="1084043"/>
                      </a:lnTo>
                      <a:lnTo>
                        <a:pt x="15894" y="1072502"/>
                      </a:lnTo>
                      <a:lnTo>
                        <a:pt x="0" y="1072502"/>
                      </a:lnTo>
                      <a:lnTo>
                        <a:pt x="0" y="0"/>
                      </a:lnTo>
                      <a:lnTo>
                        <a:pt x="360442" y="0"/>
                      </a:lnTo>
                      <a:lnTo>
                        <a:pt x="360442" y="70036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40990" name="组合 49"/>
              <p:cNvGrpSpPr/>
              <p:nvPr/>
            </p:nvGrpSpPr>
            <p:grpSpPr>
              <a:xfrm>
                <a:off x="9593894" y="2907420"/>
                <a:ext cx="681038" cy="681037"/>
                <a:chOff x="8681859" y="1184412"/>
                <a:chExt cx="681038" cy="681037"/>
              </a:xfrm>
            </p:grpSpPr>
            <p:sp>
              <p:nvSpPr>
                <p:cNvPr id="51" name="同心圆 50"/>
                <p:cNvSpPr/>
                <p:nvPr/>
              </p:nvSpPr>
              <p:spPr bwMode="auto">
                <a:xfrm>
                  <a:off x="8681952" y="1184412"/>
                  <a:ext cx="681034" cy="680985"/>
                </a:xfrm>
                <a:prstGeom prst="donut">
                  <a:avLst>
                    <a:gd name="adj" fmla="val 116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任意多边形 51"/>
                <p:cNvSpPr/>
                <p:nvPr/>
              </p:nvSpPr>
              <p:spPr bwMode="auto">
                <a:xfrm rot="18623295">
                  <a:off x="8832777" y="1409810"/>
                  <a:ext cx="379383" cy="188912"/>
                </a:xfrm>
                <a:custGeom>
                  <a:avLst/>
                  <a:gdLst>
                    <a:gd name="connsiteX0" fmla="*/ 1632883 w 1643957"/>
                    <a:gd name="connsiteY0" fmla="*/ 662598 h 1084043"/>
                    <a:gd name="connsiteX1" fmla="*/ 1643957 w 1643957"/>
                    <a:gd name="connsiteY1" fmla="*/ 1035732 h 1084043"/>
                    <a:gd name="connsiteX2" fmla="*/ 16237 w 1643957"/>
                    <a:gd name="connsiteY2" fmla="*/ 1084043 h 1084043"/>
                    <a:gd name="connsiteX3" fmla="*/ 15894 w 1643957"/>
                    <a:gd name="connsiteY3" fmla="*/ 1072502 h 1084043"/>
                    <a:gd name="connsiteX4" fmla="*/ 0 w 1643957"/>
                    <a:gd name="connsiteY4" fmla="*/ 1072502 h 1084043"/>
                    <a:gd name="connsiteX5" fmla="*/ 0 w 1643957"/>
                    <a:gd name="connsiteY5" fmla="*/ 0 h 1084043"/>
                    <a:gd name="connsiteX6" fmla="*/ 360442 w 1643957"/>
                    <a:gd name="connsiteY6" fmla="*/ 0 h 1084043"/>
                    <a:gd name="connsiteX7" fmla="*/ 360442 w 1643957"/>
                    <a:gd name="connsiteY7" fmla="*/ 700365 h 10840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643957" h="1084043">
                      <a:moveTo>
                        <a:pt x="1632883" y="662598"/>
                      </a:moveTo>
                      <a:lnTo>
                        <a:pt x="1643957" y="1035732"/>
                      </a:lnTo>
                      <a:lnTo>
                        <a:pt x="16237" y="1084043"/>
                      </a:lnTo>
                      <a:lnTo>
                        <a:pt x="15894" y="1072502"/>
                      </a:lnTo>
                      <a:lnTo>
                        <a:pt x="0" y="1072502"/>
                      </a:lnTo>
                      <a:lnTo>
                        <a:pt x="0" y="0"/>
                      </a:lnTo>
                      <a:lnTo>
                        <a:pt x="360442" y="0"/>
                      </a:lnTo>
                      <a:lnTo>
                        <a:pt x="360442" y="70036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40993" name="组合 20"/>
            <p:cNvGrpSpPr/>
            <p:nvPr/>
          </p:nvGrpSpPr>
          <p:grpSpPr>
            <a:xfrm>
              <a:off x="4386410" y="3371893"/>
              <a:ext cx="681038" cy="681037"/>
              <a:chOff x="4353169" y="3230033"/>
              <a:chExt cx="681038" cy="681037"/>
            </a:xfrm>
          </p:grpSpPr>
          <p:sp>
            <p:nvSpPr>
              <p:cNvPr id="55" name="同心圆 54"/>
              <p:cNvSpPr/>
              <p:nvPr/>
            </p:nvSpPr>
            <p:spPr bwMode="auto">
              <a:xfrm>
                <a:off x="4352531" y="3230778"/>
                <a:ext cx="681034" cy="680985"/>
              </a:xfrm>
              <a:prstGeom prst="donut">
                <a:avLst>
                  <a:gd name="adj" fmla="val 116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 bwMode="auto">
              <a:xfrm rot="18623295">
                <a:off x="4514467" y="3472051"/>
                <a:ext cx="379383" cy="169861"/>
              </a:xfrm>
              <a:custGeom>
                <a:avLst/>
                <a:gdLst>
                  <a:gd name="connsiteX0" fmla="*/ 1632883 w 1643957"/>
                  <a:gd name="connsiteY0" fmla="*/ 662598 h 1084043"/>
                  <a:gd name="connsiteX1" fmla="*/ 1643957 w 1643957"/>
                  <a:gd name="connsiteY1" fmla="*/ 1035732 h 1084043"/>
                  <a:gd name="connsiteX2" fmla="*/ 16237 w 1643957"/>
                  <a:gd name="connsiteY2" fmla="*/ 1084043 h 1084043"/>
                  <a:gd name="connsiteX3" fmla="*/ 15894 w 1643957"/>
                  <a:gd name="connsiteY3" fmla="*/ 1072502 h 1084043"/>
                  <a:gd name="connsiteX4" fmla="*/ 0 w 1643957"/>
                  <a:gd name="connsiteY4" fmla="*/ 1072502 h 1084043"/>
                  <a:gd name="connsiteX5" fmla="*/ 0 w 1643957"/>
                  <a:gd name="connsiteY5" fmla="*/ 0 h 1084043"/>
                  <a:gd name="connsiteX6" fmla="*/ 360442 w 1643957"/>
                  <a:gd name="connsiteY6" fmla="*/ 0 h 1084043"/>
                  <a:gd name="connsiteX7" fmla="*/ 360442 w 1643957"/>
                  <a:gd name="connsiteY7" fmla="*/ 700365 h 1084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43957" h="1084043">
                    <a:moveTo>
                      <a:pt x="1632883" y="662598"/>
                    </a:moveTo>
                    <a:lnTo>
                      <a:pt x="1643957" y="1035732"/>
                    </a:lnTo>
                    <a:lnTo>
                      <a:pt x="16237" y="1084043"/>
                    </a:lnTo>
                    <a:lnTo>
                      <a:pt x="15894" y="1072502"/>
                    </a:lnTo>
                    <a:lnTo>
                      <a:pt x="0" y="1072502"/>
                    </a:lnTo>
                    <a:lnTo>
                      <a:pt x="0" y="0"/>
                    </a:lnTo>
                    <a:lnTo>
                      <a:pt x="360442" y="0"/>
                    </a:lnTo>
                    <a:lnTo>
                      <a:pt x="360442" y="70036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0996" name="组合 57"/>
            <p:cNvGrpSpPr/>
            <p:nvPr/>
          </p:nvGrpSpPr>
          <p:grpSpPr>
            <a:xfrm>
              <a:off x="1790974" y="3421301"/>
              <a:ext cx="681038" cy="681037"/>
              <a:chOff x="4353169" y="3230033"/>
              <a:chExt cx="681038" cy="681037"/>
            </a:xfrm>
          </p:grpSpPr>
          <p:sp>
            <p:nvSpPr>
              <p:cNvPr id="59" name="同心圆 58"/>
              <p:cNvSpPr/>
              <p:nvPr/>
            </p:nvSpPr>
            <p:spPr bwMode="auto">
              <a:xfrm>
                <a:off x="4352415" y="3230578"/>
                <a:ext cx="681035" cy="680986"/>
              </a:xfrm>
              <a:prstGeom prst="donut">
                <a:avLst>
                  <a:gd name="adj" fmla="val 116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0" name="任意多边形 59"/>
              <p:cNvSpPr/>
              <p:nvPr/>
            </p:nvSpPr>
            <p:spPr bwMode="auto">
              <a:xfrm rot="18623295">
                <a:off x="4514353" y="3471853"/>
                <a:ext cx="379384" cy="169862"/>
              </a:xfrm>
              <a:custGeom>
                <a:avLst/>
                <a:gdLst>
                  <a:gd name="connsiteX0" fmla="*/ 1632883 w 1643957"/>
                  <a:gd name="connsiteY0" fmla="*/ 662598 h 1084043"/>
                  <a:gd name="connsiteX1" fmla="*/ 1643957 w 1643957"/>
                  <a:gd name="connsiteY1" fmla="*/ 1035732 h 1084043"/>
                  <a:gd name="connsiteX2" fmla="*/ 16237 w 1643957"/>
                  <a:gd name="connsiteY2" fmla="*/ 1084043 h 1084043"/>
                  <a:gd name="connsiteX3" fmla="*/ 15894 w 1643957"/>
                  <a:gd name="connsiteY3" fmla="*/ 1072502 h 1084043"/>
                  <a:gd name="connsiteX4" fmla="*/ 0 w 1643957"/>
                  <a:gd name="connsiteY4" fmla="*/ 1072502 h 1084043"/>
                  <a:gd name="connsiteX5" fmla="*/ 0 w 1643957"/>
                  <a:gd name="connsiteY5" fmla="*/ 0 h 1084043"/>
                  <a:gd name="connsiteX6" fmla="*/ 360442 w 1643957"/>
                  <a:gd name="connsiteY6" fmla="*/ 0 h 1084043"/>
                  <a:gd name="connsiteX7" fmla="*/ 360442 w 1643957"/>
                  <a:gd name="connsiteY7" fmla="*/ 700365 h 10840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43957" h="1084043">
                    <a:moveTo>
                      <a:pt x="1632883" y="662598"/>
                    </a:moveTo>
                    <a:lnTo>
                      <a:pt x="1643957" y="1035732"/>
                    </a:lnTo>
                    <a:lnTo>
                      <a:pt x="16237" y="1084043"/>
                    </a:lnTo>
                    <a:lnTo>
                      <a:pt x="15894" y="1072502"/>
                    </a:lnTo>
                    <a:lnTo>
                      <a:pt x="0" y="1072502"/>
                    </a:lnTo>
                    <a:lnTo>
                      <a:pt x="0" y="0"/>
                    </a:lnTo>
                    <a:lnTo>
                      <a:pt x="360442" y="0"/>
                    </a:lnTo>
                    <a:lnTo>
                      <a:pt x="360442" y="70036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" name="图示 2"/>
          <p:cNvGraphicFramePr/>
          <p:nvPr/>
        </p:nvGraphicFramePr>
        <p:xfrm>
          <a:off x="548640" y="1154430"/>
          <a:ext cx="11418570" cy="4480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4" name="燕尾形 3"/>
          <p:cNvSpPr/>
          <p:nvPr/>
        </p:nvSpPr>
        <p:spPr>
          <a:xfrm>
            <a:off x="2846388" y="2446338"/>
            <a:ext cx="776288" cy="1176338"/>
          </a:xfrm>
          <a:prstGeom prst="chevron">
            <a:avLst/>
          </a:prstGeom>
          <a:solidFill>
            <a:srgbClr val="008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7" name="TextBox 4"/>
          <p:cNvSpPr txBox="1"/>
          <p:nvPr/>
        </p:nvSpPr>
        <p:spPr>
          <a:xfrm>
            <a:off x="1292225" y="1908175"/>
            <a:ext cx="993775" cy="2308225"/>
          </a:xfrm>
          <a:prstGeom prst="rect">
            <a:avLst/>
          </a:prstGeom>
          <a:noFill/>
          <a:ln w="9525" cap="flat" cmpd="sng">
            <a:solidFill>
              <a:srgbClr val="008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 eaLnBrk="0" hangingPunc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心理咨询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233025" y="2003425"/>
            <a:ext cx="995363" cy="2308225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marR="0" algn="ctr" defTabSz="914400" eaLnBrk="0" hangingPunct="0"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心理治疗</a:t>
            </a:r>
            <a:endParaRPr kumimoji="0" lang="zh-CN" altLang="en-US" sz="3600" b="1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燕尾形 6"/>
          <p:cNvSpPr/>
          <p:nvPr/>
        </p:nvSpPr>
        <p:spPr>
          <a:xfrm rot="10800000">
            <a:off x="8950325" y="2343150"/>
            <a:ext cx="730250" cy="1497013"/>
          </a:xfrm>
          <a:prstGeom prst="chevron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圆角矩形 7"/>
          <p:cNvSpPr/>
          <p:nvPr/>
        </p:nvSpPr>
        <p:spPr>
          <a:xfrm flipH="1">
            <a:off x="6297613" y="708025"/>
            <a:ext cx="68263" cy="544195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91" name="TextBox 8"/>
          <p:cNvSpPr txBox="1"/>
          <p:nvPr/>
        </p:nvSpPr>
        <p:spPr>
          <a:xfrm>
            <a:off x="388938" y="5565775"/>
            <a:ext cx="5761037" cy="461963"/>
          </a:xfrm>
          <a:prstGeom prst="rect">
            <a:avLst/>
          </a:prstGeom>
          <a:solidFill>
            <a:srgbClr val="1B90A2"/>
          </a:solidFill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一般、严重心理问题、部分可疑神经症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右箭头 9"/>
          <p:cNvSpPr/>
          <p:nvPr/>
        </p:nvSpPr>
        <p:spPr>
          <a:xfrm rot="18793631">
            <a:off x="3503613" y="4833938"/>
            <a:ext cx="1271588" cy="344488"/>
          </a:xfrm>
          <a:prstGeom prst="rightArrow">
            <a:avLst/>
          </a:prstGeom>
          <a:solidFill>
            <a:srgbClr val="1B90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文本框 50"/>
          <p:cNvSpPr txBox="1"/>
          <p:nvPr/>
        </p:nvSpPr>
        <p:spPr>
          <a:xfrm>
            <a:off x="508000" y="0"/>
            <a:ext cx="6429375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四、心理委员的工作技巧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010" name="组合 8"/>
          <p:cNvGrpSpPr/>
          <p:nvPr/>
        </p:nvGrpSpPr>
        <p:grpSpPr>
          <a:xfrm>
            <a:off x="0" y="1039813"/>
            <a:ext cx="5511800" cy="1371600"/>
            <a:chOff x="0" y="834390"/>
            <a:chExt cx="4583430" cy="1371600"/>
          </a:xfrm>
        </p:grpSpPr>
        <p:sp>
          <p:nvSpPr>
            <p:cNvPr id="8" name="右箭头 7"/>
            <p:cNvSpPr/>
            <p:nvPr/>
          </p:nvSpPr>
          <p:spPr>
            <a:xfrm>
              <a:off x="0" y="834390"/>
              <a:ext cx="4583430" cy="1371600"/>
            </a:xfrm>
            <a:prstGeom prst="rightArrow">
              <a:avLst/>
            </a:prstGeom>
            <a:solidFill>
              <a:srgbClr val="00808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012" name="文本框 2"/>
            <p:cNvSpPr txBox="1"/>
            <p:nvPr/>
          </p:nvSpPr>
          <p:spPr>
            <a:xfrm>
              <a:off x="230505" y="1202055"/>
              <a:ext cx="3854450" cy="583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心理委员的谈话技巧</a:t>
              </a:r>
              <a:endParaRPr lang="zh-CN" altLang="en-US" sz="32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5844" name="组合 9"/>
          <p:cNvGrpSpPr/>
          <p:nvPr/>
        </p:nvGrpSpPr>
        <p:grpSpPr>
          <a:xfrm>
            <a:off x="582613" y="2724150"/>
            <a:ext cx="10850562" cy="1905000"/>
            <a:chOff x="697230" y="2392680"/>
            <a:chExt cx="10850880" cy="1905000"/>
          </a:xfrm>
        </p:grpSpPr>
        <p:sp>
          <p:nvSpPr>
            <p:cNvPr id="4" name="椭圆 3"/>
            <p:cNvSpPr/>
            <p:nvPr/>
          </p:nvSpPr>
          <p:spPr>
            <a:xfrm>
              <a:off x="697230" y="2537460"/>
              <a:ext cx="1908810" cy="17602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真诚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718560" y="2484120"/>
              <a:ext cx="1908810" cy="176022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倾听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6701790" y="2472690"/>
              <a:ext cx="1908810" cy="1760220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理解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9639300" y="2392680"/>
              <a:ext cx="1908810" cy="176022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接纳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3014" name="文本框 1"/>
          <p:cNvSpPr txBox="1"/>
          <p:nvPr/>
        </p:nvSpPr>
        <p:spPr>
          <a:xfrm>
            <a:off x="582613" y="5105400"/>
            <a:ext cx="2058987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耐心陪伴，用心交流。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5" name="文本框 2"/>
          <p:cNvSpPr txBox="1"/>
          <p:nvPr/>
        </p:nvSpPr>
        <p:spPr>
          <a:xfrm>
            <a:off x="3371850" y="5033963"/>
            <a:ext cx="2613025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多听，少说，少给基于个人经验的看法和意见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6" name="文本框 8"/>
          <p:cNvSpPr txBox="1"/>
          <p:nvPr/>
        </p:nvSpPr>
        <p:spPr>
          <a:xfrm>
            <a:off x="6804025" y="5033963"/>
            <a:ext cx="2155825" cy="9223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能感同身受地领会对方的思想、行为原因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7" name="文本框 9"/>
          <p:cNvSpPr txBox="1"/>
          <p:nvPr/>
        </p:nvSpPr>
        <p:spPr>
          <a:xfrm>
            <a:off x="9525000" y="5105400"/>
            <a:ext cx="2263775" cy="922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>
                <a:latin typeface="Arial" panose="020B0604020202020204" pitchFamily="34" charset="0"/>
                <a:ea typeface="宋体" panose="02010600030101010101" pitchFamily="2" charset="-122"/>
              </a:rPr>
              <a:t>对对方身处的状况不排斥、不反感，不恐惧，完全性的接受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25" y="442913"/>
            <a:ext cx="10852150" cy="442913"/>
          </a:xfrm>
        </p:spPr>
        <p:txBody>
          <a:bodyPr lIns="90000" tIns="46800" rIns="90000" bIns="46800" rtlCol="0" anchor="t" anchorCtr="0">
            <a:normAutofit fontScale="90000"/>
          </a:bodyPr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</a:rPr>
              <a:t>   </a:t>
            </a:r>
            <a:r>
              <a:rPr kumimoji="0" lang="en-US" altLang="zh-CN" sz="4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方正粗宋简体" panose="03000509000000000000" charset="-122"/>
                <a:ea typeface="方正粗宋简体" panose="03000509000000000000" charset="-122"/>
                <a:cs typeface="方正粗宋简体" panose="03000509000000000000" charset="-122"/>
              </a:rPr>
              <a:t> </a:t>
            </a:r>
            <a:r>
              <a:rPr kumimoji="0" lang="zh-CN" altLang="en-US" sz="4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方正粗宋简体" panose="03000509000000000000" charset="-122"/>
                <a:ea typeface="方正粗宋简体" panose="03000509000000000000" charset="-122"/>
                <a:cs typeface="方正粗宋简体" panose="03000509000000000000" charset="-122"/>
              </a:rPr>
              <a:t>周哈里窗</a:t>
            </a:r>
            <a:endParaRPr kumimoji="0" lang="zh-CN" altLang="en-US" sz="4000" b="1" i="0" u="none" strike="noStrike" kern="1200" cap="none" spc="200" normalizeH="0" baseline="0" noProof="1">
              <a:solidFill>
                <a:schemeClr val="tx1"/>
              </a:solidFill>
              <a:uFillTx/>
              <a:latin typeface="方正粗宋简体" panose="03000509000000000000" charset="-122"/>
              <a:ea typeface="方正粗宋简体" panose="03000509000000000000" charset="-122"/>
              <a:cs typeface="方正粗宋简体" panose="03000509000000000000" charset="-122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669925" y="1192213"/>
          <a:ext cx="10852150" cy="4313238"/>
        </p:xfrm>
        <a:graphic>
          <a:graphicData uri="http://schemas.openxmlformats.org/drawingml/2006/table">
            <a:tbl>
              <a:tblPr>
                <a:tableStyleId>{00000000-0000-0000-0000-000000000000}</a:tableStyleId>
              </a:tblPr>
              <a:tblGrid>
                <a:gridCol w="2846070"/>
                <a:gridCol w="3934460"/>
                <a:gridCol w="4071620"/>
              </a:tblGrid>
              <a:tr h="853440">
                <a:tc>
                  <a:txBody>
                    <a:bodyPr/>
                    <a:p>
                      <a:pPr marL="0" indent="0" algn="l" defTabSz="914400" eaLnBrk="0" fontAlgn="auto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800" b="1" strike="noStrike" kern="1200" cap="none" dirty="0" smtClean="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t">
                    <a:lnL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/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000" b="1" i="1" strike="noStrike" kern="1200" cap="none" dirty="0" smtClean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自己知道</a:t>
                      </a:r>
                      <a:endParaRPr lang="ko-KR" altLang="en-US" sz="2000" b="1" i="1" strike="noStrike" kern="1200" cap="none" dirty="0" smtClean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t">
                    <a:lnL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E0E3"/>
                    </a:solidFill>
                  </a:tcPr>
                </a:tc>
                <a:tc>
                  <a:txBody>
                    <a:bodyPr/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000" b="1" i="1" strike="noStrike" kern="1200" cap="none" dirty="0" smtClean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自己不知道</a:t>
                      </a:r>
                      <a:endParaRPr lang="ko-KR" altLang="en-US" sz="2000" b="1" i="1" strike="noStrike" kern="1200" cap="none" dirty="0" smtClean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t">
                    <a:lnL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E0E3"/>
                    </a:solidFill>
                  </a:tcPr>
                </a:tc>
              </a:tr>
              <a:tr h="1435100">
                <a:tc>
                  <a:txBody>
                    <a:bodyPr/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2000" b="0" strike="noStrike" kern="1200" cap="none" dirty="0" smtClean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000" b="1" i="1" strike="noStrike" kern="1200" cap="none" dirty="0" smtClean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他人知道</a:t>
                      </a:r>
                      <a:endParaRPr lang="ko-KR" altLang="en-US" sz="2000" b="1" i="1" strike="noStrike" kern="1200" cap="none" dirty="0" smtClean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t">
                    <a:lnL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p>
                      <a:pPr marL="0" indent="0" algn="l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800" b="0" strike="noStrike" kern="1200" cap="none" dirty="0" smtClean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400" b="1" strike="noStrike" kern="1200" cap="none" dirty="0" smtClean="0">
                          <a:solidFill>
                            <a:srgbClr val="0000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公共的自我</a:t>
                      </a:r>
                      <a:endParaRPr lang="ko-KR" altLang="en-US" sz="2400" b="1" strike="noStrike" kern="1200" cap="none" dirty="0" smtClean="0">
                        <a:solidFill>
                          <a:srgbClr val="0000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t">
                    <a:lnL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p>
                      <a:pPr marL="0" indent="0" algn="l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1800" b="0" strike="noStrike" kern="1200" cap="none" dirty="0" smtClean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400" b="1" strike="noStrike" kern="1200" cap="none" dirty="0" smtClean="0">
                          <a:solidFill>
                            <a:srgbClr val="0000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自我的盲点</a:t>
                      </a:r>
                      <a:endParaRPr lang="ko-KR" altLang="en-US" sz="2400" b="1" strike="noStrike" kern="1200" cap="none" dirty="0" smtClean="0">
                        <a:solidFill>
                          <a:srgbClr val="0000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t">
                    <a:lnL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3F4"/>
                    </a:solidFill>
                  </a:tcPr>
                </a:tc>
              </a:tr>
              <a:tr h="2024380">
                <a:tc>
                  <a:txBody>
                    <a:bodyPr/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2000" b="0" strike="noStrike" kern="1200" cap="none" dirty="0" smtClean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000" b="1" i="1" strike="noStrike" kern="1200" cap="none" dirty="0" smtClean="0">
                          <a:solidFill>
                            <a:srgbClr val="0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他人不知道</a:t>
                      </a:r>
                      <a:endParaRPr lang="ko-KR" altLang="en-US" sz="2000" b="1" i="1" strike="noStrike" kern="1200" cap="none" dirty="0" smtClean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t">
                    <a:lnL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2400" b="1" strike="noStrike" kern="1200" cap="none" dirty="0" smtClean="0">
                        <a:solidFill>
                          <a:srgbClr val="0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400" b="1" strike="noStrike" kern="1200" cap="none" dirty="0" smtClean="0">
                          <a:solidFill>
                            <a:srgbClr val="0000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秘密的自我</a:t>
                      </a:r>
                      <a:endParaRPr lang="ko-KR" altLang="en-US" sz="2400" b="1" strike="noStrike" kern="1200" cap="none" dirty="0" smtClean="0">
                        <a:solidFill>
                          <a:srgbClr val="0000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t">
                    <a:lnL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p>
                      <a:pPr marL="0" indent="0" algn="l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2400" b="1" strike="noStrike" kern="1200" cap="none" dirty="0" smtClean="0">
                        <a:solidFill>
                          <a:srgbClr val="0000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400" b="1" strike="noStrike" kern="1200" cap="none" dirty="0" smtClean="0">
                          <a:solidFill>
                            <a:srgbClr val="0000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无意识的自我</a:t>
                      </a:r>
                      <a:endParaRPr lang="ko-KR" altLang="en-US" sz="2400" b="1" strike="noStrike" kern="1200" cap="none" dirty="0" smtClean="0">
                        <a:solidFill>
                          <a:srgbClr val="0000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indent="0" algn="ctr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2400" b="1" strike="noStrike" kern="1200" cap="none" dirty="0" smtClean="0">
                          <a:solidFill>
                            <a:srgbClr val="0000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（心理防御）</a:t>
                      </a:r>
                      <a:endParaRPr lang="ko-KR" altLang="en-US" sz="2400" b="1" strike="noStrike" kern="1200" cap="none" dirty="0" smtClean="0">
                        <a:solidFill>
                          <a:srgbClr val="0000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marL="0" indent="0" algn="l" defTabSz="914400" fontAlgn="auto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2400" b="1" strike="noStrike" kern="1200" cap="none" dirty="0" smtClean="0">
                        <a:solidFill>
                          <a:srgbClr val="000000"/>
                        </a:solidFill>
                        <a:latin typeface="Times New Roman" panose="02020603050405020304" charset="0"/>
                        <a:ea typeface="Times New Roman" panose="02020603050405020304" charset="0"/>
                      </a:endParaRPr>
                    </a:p>
                  </a:txBody>
                  <a:tcPr anchor="t">
                    <a:lnL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>
                          <a:alpha val="10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  <p:sp>
        <p:nvSpPr>
          <p:cNvPr id="7" name="椭圆 6"/>
          <p:cNvSpPr/>
          <p:nvPr/>
        </p:nvSpPr>
        <p:spPr>
          <a:xfrm>
            <a:off x="8097838" y="2062163"/>
            <a:ext cx="2754313" cy="1100138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C000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7" name="图片 1"/>
          <p:cNvPicPr>
            <a:picLocks noChangeAspect="1"/>
          </p:cNvPicPr>
          <p:nvPr/>
        </p:nvPicPr>
        <p:blipFill>
          <a:blip r:embed="rId1"/>
          <a:srcRect l="1218" t="7307" r="3310" b="32495"/>
          <a:stretch>
            <a:fillRect/>
          </a:stretch>
        </p:blipFill>
        <p:spPr>
          <a:xfrm>
            <a:off x="-125412" y="685800"/>
            <a:ext cx="12342812" cy="561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8" name="文本框 2"/>
          <p:cNvSpPr txBox="1"/>
          <p:nvPr/>
        </p:nvSpPr>
        <p:spPr>
          <a:xfrm>
            <a:off x="2119313" y="1878013"/>
            <a:ext cx="1055687" cy="11064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6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  <a:endParaRPr lang="zh-CN" altLang="en-US" sz="66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59" name="文本框 4"/>
          <p:cNvSpPr txBox="1"/>
          <p:nvPr/>
        </p:nvSpPr>
        <p:spPr>
          <a:xfrm>
            <a:off x="9593263" y="1878013"/>
            <a:ext cx="1055687" cy="11064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6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√</a:t>
            </a:r>
            <a:endParaRPr lang="zh-CN" altLang="en-US" sz="66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矩形 7"/>
          <p:cNvSpPr/>
          <p:nvPr/>
        </p:nvSpPr>
        <p:spPr>
          <a:xfrm>
            <a:off x="892175" y="1349375"/>
            <a:ext cx="10412413" cy="4559300"/>
          </a:xfrm>
          <a:prstGeom prst="rec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5"/>
          <p:cNvSpPr txBox="1"/>
          <p:nvPr/>
        </p:nvSpPr>
        <p:spPr>
          <a:xfrm>
            <a:off x="2263775" y="1143000"/>
            <a:ext cx="7874000" cy="522288"/>
          </a:xfrm>
          <a:prstGeom prst="rect">
            <a:avLst/>
          </a:prstGeom>
          <a:solidFill>
            <a:srgbClr val="FF9900"/>
          </a:solidFill>
          <a:ln w="9525">
            <a:noFill/>
          </a:ln>
        </p:spPr>
        <p:txBody>
          <a:bodyPr anchor="t">
            <a:spAutoFit/>
          </a:bodyPr>
          <a:p>
            <a:pPr algn="ctr" eaLnBrk="0" hangingPunct="0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面对可能的危机，心理委员该如何做？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7" name="TextBox 8"/>
          <p:cNvSpPr txBox="1"/>
          <p:nvPr/>
        </p:nvSpPr>
        <p:spPr>
          <a:xfrm>
            <a:off x="1096963" y="1385888"/>
            <a:ext cx="10001250" cy="45227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457200" indent="-457200" eaLnBrk="0" hangingPunct="0">
              <a:lnSpc>
                <a:spcPct val="150000"/>
              </a:lnSpc>
              <a:buClrTx/>
              <a:buSzTx/>
              <a:buFont typeface="Calibri Light" panose="020F0302020204030204" pitchFamily="34" charset="0"/>
              <a:buAutoNum type="arabicPeriod"/>
            </a:pP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eaLnBrk="0" hangingPunct="0">
              <a:lnSpc>
                <a:spcPct val="150000"/>
              </a:lnSpc>
              <a:buClrTx/>
              <a:buSzTx/>
              <a:buFont typeface="Calibri Light" panose="020F0302020204030204" pitchFamily="34" charset="0"/>
              <a:buAutoNum type="arabicPeriod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通过班级同学反映、日常行为观察、谈心谈话等方式，了解该同学的心理变化，并给予持续的关注；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eaLnBrk="0" hangingPunct="0">
              <a:lnSpc>
                <a:spcPct val="150000"/>
              </a:lnSpc>
              <a:buClrTx/>
              <a:buSzTx/>
              <a:buFont typeface="Calibri Light" panose="020F0302020204030204" pitchFamily="34" charset="0"/>
              <a:buAutoNum type="arabicPeriod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及时发现和识别该同学身上的心理危机信号，如实填写《晴雨表》；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eaLnBrk="0" hangingPunct="0">
              <a:lnSpc>
                <a:spcPct val="150000"/>
              </a:lnSpc>
              <a:buClrTx/>
              <a:buSzTx/>
              <a:buFont typeface="Calibri Light" panose="020F0302020204030204" pitchFamily="34" charset="0"/>
              <a:buAutoNum type="arabicPeriod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建议班主任利用班会课开展相应的人际交往、学习减压、挫折教育、生命教育等主题班会活动。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eaLnBrk="0" hangingPunct="0">
              <a:lnSpc>
                <a:spcPct val="150000"/>
              </a:lnSpc>
              <a:buClrTx/>
              <a:buSzTx/>
              <a:buFont typeface="Calibri Light" panose="020F0302020204030204" pitchFamily="34" charset="0"/>
              <a:buAutoNum type="arabicPeriod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说服同学前往心理室（心灵驿站）接受心理咨询，或前往三甲医院心理科诊断治疗。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7108" name="文本框 50"/>
          <p:cNvSpPr txBox="1"/>
          <p:nvPr/>
        </p:nvSpPr>
        <p:spPr>
          <a:xfrm>
            <a:off x="508000" y="0"/>
            <a:ext cx="6429375" cy="644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四、心理委员的工作技巧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29" name="文本框 2"/>
          <p:cNvSpPr txBox="1"/>
          <p:nvPr/>
        </p:nvSpPr>
        <p:spPr>
          <a:xfrm>
            <a:off x="446088" y="2393950"/>
            <a:ext cx="11125200" cy="1754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生命的重建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作者：路易丝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海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让往事随风而逝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》 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作者：弗朗辛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夏皮罗（美）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0" name="文本框 7"/>
          <p:cNvSpPr txBox="1"/>
          <p:nvPr/>
        </p:nvSpPr>
        <p:spPr>
          <a:xfrm>
            <a:off x="233363" y="1554163"/>
            <a:ext cx="2168525" cy="585787"/>
          </a:xfrm>
          <a:prstGeom prst="rect">
            <a:avLst/>
          </a:prstGeom>
          <a:solidFill>
            <a:srgbClr val="00B050"/>
          </a:solidFill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3200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读物推荐</a:t>
            </a:r>
            <a:endParaRPr lang="zh-CN" altLang="en-US" sz="3200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9153" name="Picture 2" descr="u=4279929806,3615826690&amp;fm=23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4" name="Text Box 3"/>
          <p:cNvSpPr txBox="1"/>
          <p:nvPr/>
        </p:nvSpPr>
        <p:spPr>
          <a:xfrm>
            <a:off x="3898900" y="2828925"/>
            <a:ext cx="3856038" cy="1200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让我们每个人伸出双手，</a:t>
            </a:r>
            <a:endParaRPr lang="zh-CN" altLang="en-US" sz="2400" b="1" dirty="0">
              <a:solidFill>
                <a:srgbClr val="0066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0066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为健康校园撑起一片晴空。</a:t>
            </a:r>
            <a:endParaRPr lang="en-US" altLang="zh-CN" sz="2400" b="1" dirty="0">
              <a:solidFill>
                <a:srgbClr val="0066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pull/>
  </p:transition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6*i*2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0975"/>
</p:tagLst>
</file>

<file path=ppt/tags/tag64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0975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TEMPLATE_SUBCATEGORY" val="0"/>
  <p:tag name="KSO_WM_TAG_VERSION" val="1.0"/>
  <p:tag name="KSO_WM_BEAUTIFY_FLAG" val="#wm#"/>
  <p:tag name="KSO_WM_TEMPLATE_CATEGORY" val="custom"/>
  <p:tag name="KSO_WM_TEMPLATE_INDEX" val="20200975"/>
  <p:tag name="KSO_WM_TEMPLATE_THUMBS_INDEX" val="1、6、7、8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6*i*2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0975"/>
</p:tagLst>
</file>

<file path=ppt/tags/tag132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0975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TEMPLATE_SUBCATEGORY" val="0"/>
  <p:tag name="KSO_WM_TAG_VERSION" val="1.0"/>
  <p:tag name="KSO_WM_BEAUTIFY_FLAG" val="#wm#"/>
  <p:tag name="KSO_WM_TEMPLATE_CATEGORY" val="custom"/>
  <p:tag name="KSO_WM_TEMPLATE_INDEX" val="20200975"/>
  <p:tag name="KSO_WM_TEMPLATE_THUMBS_INDEX" val="1、6、7、8"/>
</p:tagLst>
</file>

<file path=ppt/tags/tag137.xml><?xml version="1.0" encoding="utf-8"?>
<p:tagLst xmlns:p="http://schemas.openxmlformats.org/presentationml/2006/main">
  <p:tag name="KSO_WM_UNIT_VALUE" val="91*327"/>
  <p:tag name="KSO_WM_UNIT_HIGHLIGHT" val="0"/>
  <p:tag name="KSO_WM_UNIT_COMPATIBLE" val="0"/>
  <p:tag name="KSO_WM_UNIT_DIAGRAM_ISNUMVISUAL" val="0"/>
  <p:tag name="KSO_WM_UNIT_DIAGRAM_ISREFERUNIT" val="0"/>
  <p:tag name="KSO_WM_UNIT_TYPE" val="j"/>
  <p:tag name="KSO_WM_UNIT_INDEX" val="1"/>
  <p:tag name="KSO_WM_UNIT_ID" val="custom20200975_1*j*1"/>
  <p:tag name="KSO_WM_TEMPLATE_CATEGORY" val="custom"/>
  <p:tag name="KSO_WM_TEMPLATE_INDEX" val="20200975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SLIDE_ID" val="custom20200975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0975"/>
  <p:tag name="KSO_WM_SLIDE_LAYOUT" val="a_j"/>
  <p:tag name="KSO_WM_SLIDE_LAYOUT_CNT" val="1_1"/>
  <p:tag name="KSO_WM_TEMPLATE_THUMBS_INDEX" val="1、6、7、8"/>
</p:tagLst>
</file>

<file path=ppt/tags/tag139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5"/>
</p:tagLst>
</file>

<file path=ppt/tags/tag140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5"/>
</p:tagLst>
</file>

<file path=ppt/tags/tag141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5"/>
</p:tagLst>
</file>

<file path=ppt/tags/tag142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5"/>
</p:tagLst>
</file>

<file path=ppt/tags/tag143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5"/>
</p:tagLst>
</file>

<file path=ppt/tags/tag144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5"/>
</p:tagLst>
</file>

<file path=ppt/tags/tag145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5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1.1.1.1.1.1.3015949改">
      <a:dk1>
        <a:srgbClr val="000000"/>
      </a:dk1>
      <a:lt1>
        <a:sysClr val="window" lastClr="FFFFFF"/>
      </a:lt1>
      <a:dk2>
        <a:srgbClr val="F1EFE6"/>
      </a:dk2>
      <a:lt2>
        <a:srgbClr val="FFFFFF"/>
      </a:lt2>
      <a:accent1>
        <a:srgbClr val="BF8E00"/>
      </a:accent1>
      <a:accent2>
        <a:srgbClr val="E7EA80"/>
      </a:accent2>
      <a:accent3>
        <a:srgbClr val="D4E0A8"/>
      </a:accent3>
      <a:accent4>
        <a:srgbClr val="BCD8C1"/>
      </a:accent4>
      <a:accent5>
        <a:srgbClr val="C8DFEE"/>
      </a:accent5>
      <a:accent6>
        <a:srgbClr val="ACCFFA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1.1.1.1.1.1.3015949改">
      <a:dk1>
        <a:srgbClr val="000000"/>
      </a:dk1>
      <a:lt1>
        <a:sysClr val="window" lastClr="FFFFFF"/>
      </a:lt1>
      <a:dk2>
        <a:srgbClr val="F1EFE6"/>
      </a:dk2>
      <a:lt2>
        <a:srgbClr val="FFFFFF"/>
      </a:lt2>
      <a:accent1>
        <a:srgbClr val="BF8E00"/>
      </a:accent1>
      <a:accent2>
        <a:srgbClr val="E7EA80"/>
      </a:accent2>
      <a:accent3>
        <a:srgbClr val="D4E0A8"/>
      </a:accent3>
      <a:accent4>
        <a:srgbClr val="BCD8C1"/>
      </a:accent4>
      <a:accent5>
        <a:srgbClr val="C8DFEE"/>
      </a:accent5>
      <a:accent6>
        <a:srgbClr val="ACCFFA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2656</Words>
  <Application>WPS 演示</Application>
  <PresentationFormat>自定义</PresentationFormat>
  <Paragraphs>245</Paragraphs>
  <Slides>19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19</vt:i4>
      </vt:variant>
    </vt:vector>
  </HeadingPairs>
  <TitlesOfParts>
    <vt:vector size="46" baseType="lpstr">
      <vt:lpstr>Arial</vt:lpstr>
      <vt:lpstr>宋体</vt:lpstr>
      <vt:lpstr>Wingdings</vt:lpstr>
      <vt:lpstr>Calibri Light</vt:lpstr>
      <vt:lpstr>Calibri</vt:lpstr>
      <vt:lpstr>微软雅黑</vt:lpstr>
      <vt:lpstr>楷体_GB2312</vt:lpstr>
      <vt:lpstr>新宋体</vt:lpstr>
      <vt:lpstr>黑体</vt:lpstr>
      <vt:lpstr>Verdana</vt:lpstr>
      <vt:lpstr>Calibri Light</vt:lpstr>
      <vt:lpstr>Arial Unicode MS</vt:lpstr>
      <vt:lpstr>隶书</vt:lpstr>
      <vt:lpstr>华文行楷</vt:lpstr>
      <vt:lpstr>方正姚体</vt:lpstr>
      <vt:lpstr>方正舒体</vt:lpstr>
      <vt:lpstr>华文新魏</vt:lpstr>
      <vt:lpstr>汉仪仿宋简</vt:lpstr>
      <vt:lpstr>方正粗宋简体</vt:lpstr>
      <vt:lpstr>汉仪旗黑-85S</vt:lpstr>
      <vt:lpstr>华文中宋</vt:lpstr>
      <vt:lpstr>等线</vt:lpstr>
      <vt:lpstr>Segoe UI</vt:lpstr>
      <vt:lpstr>Times New Roman</vt:lpstr>
      <vt:lpstr>Office 主题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www.pptbz.com</dc:creator>
  <cp:lastModifiedBy>Yan</cp:lastModifiedBy>
  <cp:revision>283</cp:revision>
  <dcterms:created xsi:type="dcterms:W3CDTF">2014-10-16T08:35:01Z</dcterms:created>
  <dcterms:modified xsi:type="dcterms:W3CDTF">2019-07-10T09:03:47Z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2052-11.1.0.8808</vt:lpwstr>
  </property>
</Properties>
</file>