
<file path=[Content_Types].xml><?xml version="1.0" encoding="utf-8"?>
<Types xmlns="http://schemas.openxmlformats.org/package/2006/content-types">
  <Default Extension="jpeg" ContentType="image/jpeg"/>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6" r:id="rId3"/>
    <p:sldId id="259" r:id="rId5"/>
    <p:sldId id="260" r:id="rId6"/>
    <p:sldId id="302" r:id="rId7"/>
    <p:sldId id="261" r:id="rId8"/>
    <p:sldId id="262" r:id="rId9"/>
    <p:sldId id="263" r:id="rId10"/>
    <p:sldId id="264" r:id="rId11"/>
    <p:sldId id="268" r:id="rId12"/>
    <p:sldId id="269" r:id="rId13"/>
    <p:sldId id="267" r:id="rId14"/>
    <p:sldId id="274" r:id="rId15"/>
    <p:sldId id="275" r:id="rId16"/>
    <p:sldId id="295" r:id="rId17"/>
    <p:sldId id="276" r:id="rId18"/>
    <p:sldId id="281" r:id="rId19"/>
    <p:sldId id="296" r:id="rId20"/>
    <p:sldId id="297" r:id="rId21"/>
    <p:sldId id="298" r:id="rId22"/>
    <p:sldId id="299" r:id="rId23"/>
    <p:sldId id="301" r:id="rId24"/>
    <p:sldId id="300" r:id="rId25"/>
    <p:sldId id="282" r:id="rId26"/>
    <p:sldId id="285" r:id="rId27"/>
    <p:sldId id="283" r:id="rId28"/>
    <p:sldId id="284" r:id="rId29"/>
    <p:sldId id="286" r:id="rId30"/>
    <p:sldId id="270" r:id="rId31"/>
    <p:sldId id="258" r:id="rId32"/>
    <p:sldId id="271" r:id="rId33"/>
    <p:sldId id="272" r:id="rId3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136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115" d="100"/>
          <a:sy n="115"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p>
            <a:pPr lvl="0"/>
            <a:endParaRPr lang="zh-CN" altLang="en-US" dirty="0"/>
          </a:p>
        </p:txBody>
      </p:sp>
      <p:sp>
        <p:nvSpPr>
          <p:cNvPr id="53252" name="页眉占位符 3"/>
          <p:cNvSpPr txBox="1">
            <a:spLocks noGrp="1"/>
          </p:cNvSpPr>
          <p:nvPr>
            <p:ph type="hdr" sz="quarter"/>
          </p:nvPr>
        </p:nvSpPr>
        <p:spPr>
          <a:xfrm>
            <a:off x="0" y="0"/>
            <a:ext cx="2971800" cy="457200"/>
          </a:xfrm>
          <a:prstGeom prst="rect">
            <a:avLst/>
          </a:prstGeom>
          <a:noFill/>
          <a:ln w="9525">
            <a:noFill/>
          </a:ln>
        </p:spPr>
        <p:txBody>
          <a:bodyPr/>
          <a:p>
            <a:pPr lvl="0"/>
            <a:r>
              <a:rPr lang="zh-CN" altLang="en-US" sz="1200" dirty="0"/>
              <a:t>状元成才路</a:t>
            </a:r>
            <a:r>
              <a:rPr lang="en-US" altLang="zh-CN" sz="1200" dirty="0"/>
              <a:t>; </a:t>
            </a:r>
            <a:endParaRPr lang="zh-CN" altLang="en-US" sz="1200" dirty="0"/>
          </a:p>
        </p:txBody>
      </p:sp>
      <p:sp>
        <p:nvSpPr>
          <p:cNvPr id="53253" name="页脚占位符 4"/>
          <p:cNvSpPr txBox="1">
            <a:spLocks noGrp="1"/>
          </p:cNvSpPr>
          <p:nvPr>
            <p:ph type="ftr" sz="quarter"/>
          </p:nvPr>
        </p:nvSpPr>
        <p:spPr>
          <a:xfrm>
            <a:off x="0" y="8685213"/>
            <a:ext cx="2971800" cy="457200"/>
          </a:xfrm>
          <a:prstGeom prst="rect">
            <a:avLst/>
          </a:prstGeom>
          <a:noFill/>
          <a:ln w="9525">
            <a:noFill/>
          </a:ln>
        </p:spPr>
        <p:txBody>
          <a:bodyPr anchor="b"/>
          <a:p>
            <a:pPr lvl="0"/>
            <a:r>
              <a:rPr lang="zh-CN" altLang="en-US" sz="1200" dirty="0"/>
              <a:t>状元成才路</a:t>
            </a:r>
            <a:r>
              <a:rPr lang="en-US" altLang="zh-CN" sz="1200" dirty="0"/>
              <a:t>; </a:t>
            </a:r>
            <a:endParaRPr lang="zh-CN" altLang="en-US" sz="1200" dirty="0"/>
          </a:p>
        </p:txBody>
      </p:sp>
      <p:sp>
        <p:nvSpPr>
          <p:cNvPr id="53254" name="灯片编号占位符 5"/>
          <p:cNvSpPr txBox="1">
            <a:spLocks noGrp="1"/>
          </p:cNvSpPr>
          <p:nvPr>
            <p:ph type="sldNum" sz="quarte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4" name="幻灯片图像占位符 1"/>
          <p:cNvSpPr>
            <a:spLocks noGrp="1" noRot="1" noChangeAspect="1" noTextEdit="1"/>
          </p:cNvSpPr>
          <p:nvPr>
            <p:ph type="sldImg"/>
          </p:nvPr>
        </p:nvSpPr>
        <p:spPr>
          <a:ln>
            <a:solidFill>
              <a:srgbClr val="000000">
                <a:alpha val="100000"/>
              </a:srgbClr>
            </a:solidFill>
            <a:miter lim="800000"/>
          </a:ln>
        </p:spPr>
      </p:sp>
      <p:sp>
        <p:nvSpPr>
          <p:cNvPr id="54275" name="备注占位符 2"/>
          <p:cNvSpPr>
            <a:spLocks noGrp="1"/>
          </p:cNvSpPr>
          <p:nvPr>
            <p:ph type="body" idx="1"/>
          </p:nvPr>
        </p:nvSpPr>
        <p:spPr>
          <a:noFill/>
          <a:ln>
            <a:noFill/>
          </a:ln>
        </p:spPr>
        <p:txBody>
          <a:bodyPr wrap="square" lIns="91440" tIns="45720" rIns="91440" bIns="45720" anchor="t"/>
          <a:p>
            <a:pPr lvl="0"/>
            <a:endParaRPr lang="zh-CN" altLang="en-US" dirty="0"/>
          </a:p>
        </p:txBody>
      </p:sp>
      <p:sp>
        <p:nvSpPr>
          <p:cNvPr id="54276" name="页眉占位符 3"/>
          <p:cNvSpPr txBox="1">
            <a:spLocks noGrp="1"/>
          </p:cNvSpPr>
          <p:nvPr>
            <p:ph type="hdr" sz="quarter"/>
          </p:nvPr>
        </p:nvSpPr>
        <p:spPr>
          <a:xfrm>
            <a:off x="0" y="0"/>
            <a:ext cx="2971800" cy="457200"/>
          </a:xfrm>
          <a:prstGeom prst="rect">
            <a:avLst/>
          </a:prstGeom>
          <a:noFill/>
          <a:ln w="9525">
            <a:noFill/>
          </a:ln>
        </p:spPr>
        <p:txBody>
          <a:bodyPr/>
          <a:p>
            <a:pPr lvl="0"/>
            <a:r>
              <a:rPr lang="zh-CN" altLang="en-US" sz="1200" dirty="0"/>
              <a:t>状元成才路</a:t>
            </a:r>
            <a:r>
              <a:rPr lang="en-US" altLang="zh-CN" sz="1200" dirty="0"/>
              <a:t>; </a:t>
            </a:r>
            <a:endParaRPr lang="zh-CN" altLang="en-US" sz="1200" dirty="0"/>
          </a:p>
        </p:txBody>
      </p:sp>
      <p:sp>
        <p:nvSpPr>
          <p:cNvPr id="54277" name="页脚占位符 4"/>
          <p:cNvSpPr txBox="1">
            <a:spLocks noGrp="1"/>
          </p:cNvSpPr>
          <p:nvPr>
            <p:ph type="ftr" sz="quarter"/>
          </p:nvPr>
        </p:nvSpPr>
        <p:spPr>
          <a:xfrm>
            <a:off x="0" y="8685213"/>
            <a:ext cx="2971800" cy="457200"/>
          </a:xfrm>
          <a:prstGeom prst="rect">
            <a:avLst/>
          </a:prstGeom>
          <a:noFill/>
          <a:ln w="9525">
            <a:noFill/>
          </a:ln>
        </p:spPr>
        <p:txBody>
          <a:bodyPr anchor="b"/>
          <a:p>
            <a:pPr lvl="0"/>
            <a:r>
              <a:rPr lang="zh-CN" altLang="en-US" sz="1200" dirty="0"/>
              <a:t>状元成才路</a:t>
            </a:r>
            <a:r>
              <a:rPr lang="en-US" altLang="zh-CN" sz="1200" dirty="0"/>
              <a:t>; </a:t>
            </a:r>
            <a:endParaRPr lang="zh-CN" altLang="en-US" sz="1200" dirty="0"/>
          </a:p>
        </p:txBody>
      </p:sp>
      <p:sp>
        <p:nvSpPr>
          <p:cNvPr id="54278" name="灯片编号占位符 5"/>
          <p:cNvSpPr txBox="1">
            <a:spLocks noGrp="1"/>
          </p:cNvSpPr>
          <p:nvPr>
            <p:ph type="sldNum" sz="quarte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4" name="幻灯片图像占位符 1"/>
          <p:cNvSpPr>
            <a:spLocks noGrp="1" noRot="1" noChangeAspect="1" noTextEdit="1"/>
          </p:cNvSpPr>
          <p:nvPr>
            <p:ph type="sldImg"/>
          </p:nvPr>
        </p:nvSpPr>
        <p:spPr>
          <a:ln>
            <a:solidFill>
              <a:srgbClr val="000000">
                <a:alpha val="100000"/>
              </a:srgbClr>
            </a:solidFill>
            <a:miter lim="800000"/>
          </a:ln>
        </p:spPr>
      </p:sp>
      <p:sp>
        <p:nvSpPr>
          <p:cNvPr id="59395" name="备注占位符 2"/>
          <p:cNvSpPr>
            <a:spLocks noGrp="1"/>
          </p:cNvSpPr>
          <p:nvPr>
            <p:ph type="body" idx="1"/>
          </p:nvPr>
        </p:nvSpPr>
        <p:spPr>
          <a:noFill/>
          <a:ln>
            <a:noFill/>
          </a:ln>
        </p:spPr>
        <p:txBody>
          <a:bodyPr wrap="square" lIns="91440" tIns="45720" rIns="91440" bIns="45720" anchor="t"/>
          <a:p>
            <a:pPr lvl="0"/>
            <a:endParaRPr lang="zh-CN" altLang="en-US" dirty="0"/>
          </a:p>
        </p:txBody>
      </p:sp>
      <p:sp>
        <p:nvSpPr>
          <p:cNvPr id="59396" name="页眉占位符 3"/>
          <p:cNvSpPr txBox="1">
            <a:spLocks noGrp="1"/>
          </p:cNvSpPr>
          <p:nvPr>
            <p:ph type="hdr" sz="quarter"/>
          </p:nvPr>
        </p:nvSpPr>
        <p:spPr>
          <a:xfrm>
            <a:off x="0" y="0"/>
            <a:ext cx="2971800" cy="457200"/>
          </a:xfrm>
          <a:prstGeom prst="rect">
            <a:avLst/>
          </a:prstGeom>
          <a:noFill/>
          <a:ln w="9525">
            <a:noFill/>
          </a:ln>
        </p:spPr>
        <p:txBody>
          <a:bodyPr/>
          <a:p>
            <a:pPr lvl="0"/>
            <a:r>
              <a:rPr lang="zh-CN" altLang="en-US" sz="1200" dirty="0"/>
              <a:t>状元成才路</a:t>
            </a:r>
            <a:r>
              <a:rPr lang="en-US" altLang="zh-CN" sz="1200" dirty="0"/>
              <a:t>; </a:t>
            </a:r>
            <a:endParaRPr lang="zh-CN" altLang="en-US" sz="1200" dirty="0"/>
          </a:p>
        </p:txBody>
      </p:sp>
      <p:sp>
        <p:nvSpPr>
          <p:cNvPr id="59397" name="页脚占位符 4"/>
          <p:cNvSpPr txBox="1">
            <a:spLocks noGrp="1"/>
          </p:cNvSpPr>
          <p:nvPr>
            <p:ph type="ftr" sz="quarter"/>
          </p:nvPr>
        </p:nvSpPr>
        <p:spPr>
          <a:xfrm>
            <a:off x="0" y="8685213"/>
            <a:ext cx="2971800" cy="457200"/>
          </a:xfrm>
          <a:prstGeom prst="rect">
            <a:avLst/>
          </a:prstGeom>
          <a:noFill/>
          <a:ln w="9525">
            <a:noFill/>
          </a:ln>
        </p:spPr>
        <p:txBody>
          <a:bodyPr anchor="b"/>
          <a:p>
            <a:pPr lvl="0"/>
            <a:r>
              <a:rPr lang="zh-CN" altLang="en-US" sz="1200" dirty="0"/>
              <a:t>状元成才路</a:t>
            </a:r>
            <a:r>
              <a:rPr lang="en-US" altLang="zh-CN" sz="1200" dirty="0"/>
              <a:t>; </a:t>
            </a:r>
            <a:endParaRPr lang="zh-CN" altLang="en-US" sz="1200" dirty="0"/>
          </a:p>
        </p:txBody>
      </p:sp>
      <p:sp>
        <p:nvSpPr>
          <p:cNvPr id="59398" name="灯片编号占位符 5"/>
          <p:cNvSpPr txBox="1">
            <a:spLocks noGrp="1"/>
          </p:cNvSpPr>
          <p:nvPr>
            <p:ph type="sldNum" sz="quarter"/>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tags" Target="../tags/tag3.xml"/><Relationship Id="rId14" Type="http://schemas.openxmlformats.org/officeDocument/2006/relationships/tags" Target="../tags/tag2.xml"/><Relationship Id="rId13" Type="http://schemas.openxmlformats.org/officeDocument/2006/relationships/tags" Target="../tags/tag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图片 2" descr="图片1"/>
          <p:cNvPicPr>
            <a:picLocks noChangeAspect="1"/>
          </p:cNvPicPr>
          <p:nvPr userDrawn="1"/>
        </p:nvPicPr>
        <p:blipFill>
          <a:blip r:embed="rId12"/>
          <a:srcRect t="14834"/>
          <a:stretch>
            <a:fillRect/>
          </a:stretch>
        </p:blipFill>
        <p:spPr>
          <a:xfrm>
            <a:off x="6350" y="429895"/>
            <a:ext cx="12186920" cy="6426835"/>
          </a:xfrm>
          <a:prstGeom prst="rect">
            <a:avLst/>
          </a:prstGeom>
        </p:spPr>
      </p:pic>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fld>
            <a:endParaRPr lang="zh-CN" altLang="en-US"/>
          </a:p>
        </p:txBody>
      </p:sp>
      <p:sp>
        <p:nvSpPr>
          <p:cNvPr id="2" name="KSO_TEMPLATE" hidden="1"/>
          <p:cNvSpPr/>
          <p:nvPr userDrawn="1">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2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6.xml"/><Relationship Id="rId4" Type="http://schemas.openxmlformats.org/officeDocument/2006/relationships/tags" Target="../tags/tag5.xml"/><Relationship Id="rId3" Type="http://schemas.openxmlformats.org/officeDocument/2006/relationships/tags" Target="../tags/tag4.xml"/><Relationship Id="rId2" Type="http://schemas.openxmlformats.org/officeDocument/2006/relationships/image" Target="../media/image3.jpe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9" Type="http://schemas.openxmlformats.org/officeDocument/2006/relationships/image" Target="../media/image14.png"/><Relationship Id="rId8" Type="http://schemas.openxmlformats.org/officeDocument/2006/relationships/image" Target="../media/image13.png"/><Relationship Id="rId7" Type="http://schemas.openxmlformats.org/officeDocument/2006/relationships/image" Target="../media/image12.png"/><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31" Type="http://schemas.openxmlformats.org/officeDocument/2006/relationships/slideLayout" Target="../slideLayouts/slideLayout7.xml"/><Relationship Id="rId30" Type="http://schemas.openxmlformats.org/officeDocument/2006/relationships/image" Target="../media/image33.png"/><Relationship Id="rId3" Type="http://schemas.openxmlformats.org/officeDocument/2006/relationships/image" Target="../media/image8.png"/><Relationship Id="rId29" Type="http://schemas.microsoft.com/office/2007/relationships/media" Target="file:///D:\Documents\Desktop\&#24352;&#33437;\373_&#20986;&#27700;&#33714;.mp3" TargetMode="External"/><Relationship Id="rId28" Type="http://schemas.openxmlformats.org/officeDocument/2006/relationships/audio" Target="file:///D:\Documents\Desktop\&#24352;&#33437;\373_&#20986;&#27700;&#33714;.mp3" TargetMode="External"/><Relationship Id="rId27" Type="http://schemas.openxmlformats.org/officeDocument/2006/relationships/image" Target="../media/image32.png"/><Relationship Id="rId26" Type="http://schemas.openxmlformats.org/officeDocument/2006/relationships/image" Target="../media/image31.png"/><Relationship Id="rId25" Type="http://schemas.openxmlformats.org/officeDocument/2006/relationships/image" Target="../media/image30.png"/><Relationship Id="rId24" Type="http://schemas.openxmlformats.org/officeDocument/2006/relationships/image" Target="../media/image29.wmf"/><Relationship Id="rId23" Type="http://schemas.openxmlformats.org/officeDocument/2006/relationships/image" Target="../media/image28.wmf"/><Relationship Id="rId22" Type="http://schemas.openxmlformats.org/officeDocument/2006/relationships/image" Target="../media/image27.wmf"/><Relationship Id="rId21" Type="http://schemas.openxmlformats.org/officeDocument/2006/relationships/image" Target="../media/image26.wmf"/><Relationship Id="rId20" Type="http://schemas.openxmlformats.org/officeDocument/2006/relationships/image" Target="../media/image25.png"/><Relationship Id="rId2" Type="http://schemas.openxmlformats.org/officeDocument/2006/relationships/image" Target="../media/image7.jpeg"/><Relationship Id="rId19" Type="http://schemas.openxmlformats.org/officeDocument/2006/relationships/image" Target="../media/image24.jpeg"/><Relationship Id="rId18" Type="http://schemas.openxmlformats.org/officeDocument/2006/relationships/image" Target="../media/image23.png"/><Relationship Id="rId17" Type="http://schemas.openxmlformats.org/officeDocument/2006/relationships/image" Target="../media/image22.png"/><Relationship Id="rId16" Type="http://schemas.openxmlformats.org/officeDocument/2006/relationships/image" Target="../media/image21.png"/><Relationship Id="rId15" Type="http://schemas.openxmlformats.org/officeDocument/2006/relationships/image" Target="../media/image20.png"/><Relationship Id="rId14" Type="http://schemas.openxmlformats.org/officeDocument/2006/relationships/image" Target="../media/image19.png"/><Relationship Id="rId13" Type="http://schemas.openxmlformats.org/officeDocument/2006/relationships/image" Target="../media/image18.png"/><Relationship Id="rId12" Type="http://schemas.openxmlformats.org/officeDocument/2006/relationships/image" Target="../media/image17.png"/><Relationship Id="rId11" Type="http://schemas.openxmlformats.org/officeDocument/2006/relationships/image" Target="../media/image16.png"/><Relationship Id="rId10" Type="http://schemas.openxmlformats.org/officeDocument/2006/relationships/image" Target="../media/image15.pn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xml"/><Relationship Id="rId1" Type="http://schemas.openxmlformats.org/officeDocument/2006/relationships/image" Target="../media/image3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6.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8.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xml"/><Relationship Id="rId1"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图片 12291" descr="图片6"/>
          <p:cNvPicPr>
            <a:picLocks noChangeAspect="1"/>
          </p:cNvPicPr>
          <p:nvPr/>
        </p:nvPicPr>
        <p:blipFill>
          <a:blip r:embed="rId1"/>
          <a:stretch>
            <a:fillRect/>
          </a:stretch>
        </p:blipFill>
        <p:spPr>
          <a:xfrm>
            <a:off x="7138670" y="0"/>
            <a:ext cx="4787900" cy="6858000"/>
          </a:xfrm>
          <a:prstGeom prst="rect">
            <a:avLst/>
          </a:prstGeom>
          <a:noFill/>
          <a:ln w="9525">
            <a:noFill/>
          </a:ln>
        </p:spPr>
      </p:pic>
      <p:pic>
        <p:nvPicPr>
          <p:cNvPr id="12291" name="图片 12290" descr="图片2"/>
          <p:cNvPicPr>
            <a:picLocks noChangeAspect="1"/>
          </p:cNvPicPr>
          <p:nvPr/>
        </p:nvPicPr>
        <p:blipFill>
          <a:blip r:embed="rId2"/>
          <a:stretch>
            <a:fillRect/>
          </a:stretch>
        </p:blipFill>
        <p:spPr>
          <a:xfrm>
            <a:off x="-13335" y="0"/>
            <a:ext cx="8009255" cy="6858000"/>
          </a:xfrm>
          <a:prstGeom prst="rect">
            <a:avLst/>
          </a:prstGeom>
          <a:noFill/>
          <a:ln w="9525">
            <a:noFill/>
          </a:ln>
        </p:spPr>
      </p:pic>
      <p:sp>
        <p:nvSpPr>
          <p:cNvPr id="2" name="标题 1"/>
          <p:cNvSpPr>
            <a:spLocks noGrp="1"/>
          </p:cNvSpPr>
          <p:nvPr>
            <p:ph type="ctrTitle"/>
            <p:custDataLst>
              <p:tags r:id="rId3"/>
            </p:custDataLst>
          </p:nvPr>
        </p:nvSpPr>
        <p:spPr/>
        <p:txBody>
          <a:bodyPr/>
          <a:lstStyle/>
          <a:p>
            <a:r>
              <a:rPr lang="en-US" altLang="zh-CN" dirty="0">
                <a:latin typeface="隶书" panose="02010509060101010101" charset="-122"/>
                <a:ea typeface="隶书" panose="02010509060101010101" charset="-122"/>
                <a:cs typeface="隶书" panose="02010509060101010101" charset="-122"/>
              </a:rPr>
              <a:t>12 </a:t>
            </a:r>
            <a:r>
              <a:rPr lang="zh-CN" altLang="en-US" dirty="0">
                <a:latin typeface="隶书" panose="02010509060101010101" charset="-122"/>
                <a:ea typeface="隶书" panose="02010509060101010101" charset="-122"/>
                <a:cs typeface="隶书" panose="02010509060101010101" charset="-122"/>
              </a:rPr>
              <a:t>与朱元思书</a:t>
            </a:r>
            <a:endParaRPr lang="zh-CN" altLang="en-US" dirty="0">
              <a:latin typeface="隶书" panose="02010509060101010101" charset="-122"/>
              <a:ea typeface="隶书" panose="02010509060101010101" charset="-122"/>
              <a:cs typeface="隶书" panose="02010509060101010101" charset="-122"/>
            </a:endParaRPr>
          </a:p>
        </p:txBody>
      </p:sp>
      <p:sp>
        <p:nvSpPr>
          <p:cNvPr id="5" name="副标题 4"/>
          <p:cNvSpPr>
            <a:spLocks noGrp="1"/>
          </p:cNvSpPr>
          <p:nvPr>
            <p:ph type="subTitle" idx="1"/>
            <p:custDataLst>
              <p:tags r:id="rId4"/>
            </p:custDataLst>
          </p:nvPr>
        </p:nvSpPr>
        <p:spPr>
          <a:xfrm>
            <a:off x="1524000" y="3990975"/>
            <a:ext cx="9144000" cy="1266825"/>
          </a:xfrm>
        </p:spPr>
        <p:txBody>
          <a:bodyPr/>
          <a:lstStyle/>
          <a:p>
            <a:r>
              <a:rPr lang="zh-CN" altLang="en-US" sz="7200" dirty="0">
                <a:latin typeface="华文行楷" panose="02010800040101010101" charset="-122"/>
                <a:ea typeface="华文行楷" panose="02010800040101010101" charset="-122"/>
              </a:rPr>
              <a:t>吴 均</a:t>
            </a:r>
            <a:endParaRPr lang="zh-CN" altLang="en-US" sz="7200" dirty="0">
              <a:latin typeface="华文行楷" panose="02010800040101010101" charset="-122"/>
              <a:ea typeface="华文行楷" panose="02010800040101010101" charset="-122"/>
            </a:endParaRPr>
          </a:p>
        </p:txBody>
      </p:sp>
    </p:spTree>
    <p:custDataLst>
      <p:tags r:id="rId5"/>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文本框 32"/>
          <p:cNvSpPr txBox="1"/>
          <p:nvPr/>
        </p:nvSpPr>
        <p:spPr>
          <a:xfrm>
            <a:off x="5966884" y="3901017"/>
            <a:ext cx="608330" cy="193675"/>
          </a:xfrm>
          <a:prstGeom prst="rect">
            <a:avLst/>
          </a:prstGeom>
          <a:noFill/>
          <a:ln w="9525">
            <a:noFill/>
          </a:ln>
        </p:spPr>
        <p:txBody>
          <a:bodyPr wrap="none">
            <a:spAutoFit/>
          </a:bodyPr>
          <a:p>
            <a:pPr>
              <a:buFont typeface="Arial" panose="020B0604020202020204" pitchFamily="34" charset="0"/>
              <a:buNone/>
            </a:pPr>
            <a:r>
              <a:rPr lang="zh-CN" altLang="en-US"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 name="文本框 34"/>
          <p:cNvSpPr txBox="1"/>
          <p:nvPr/>
        </p:nvSpPr>
        <p:spPr>
          <a:xfrm rot="-280097">
            <a:off x="10754784" y="21695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 name="文本框 36"/>
          <p:cNvSpPr txBox="1"/>
          <p:nvPr/>
        </p:nvSpPr>
        <p:spPr>
          <a:xfrm rot="-5350866">
            <a:off x="7814733" y="17547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 name="文本框 37"/>
          <p:cNvSpPr txBox="1"/>
          <p:nvPr/>
        </p:nvSpPr>
        <p:spPr>
          <a:xfrm rot="-4150866">
            <a:off x="7107767" y="22987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 name="文本框 45"/>
          <p:cNvSpPr txBox="1"/>
          <p:nvPr/>
        </p:nvSpPr>
        <p:spPr>
          <a:xfrm rot="-5350866">
            <a:off x="8561917" y="17843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 name="文本框 46"/>
          <p:cNvSpPr txBox="1"/>
          <p:nvPr/>
        </p:nvSpPr>
        <p:spPr>
          <a:xfrm rot="-424911">
            <a:off x="9423400" y="20933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 name="文本框 47"/>
          <p:cNvSpPr txBox="1"/>
          <p:nvPr/>
        </p:nvSpPr>
        <p:spPr>
          <a:xfrm rot="-4150866">
            <a:off x="10206567" y="33316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 name="文本框 49"/>
          <p:cNvSpPr txBox="1"/>
          <p:nvPr/>
        </p:nvSpPr>
        <p:spPr>
          <a:xfrm rot="657351">
            <a:off x="10890251" y="1576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6" name="文本框 50"/>
          <p:cNvSpPr txBox="1"/>
          <p:nvPr/>
        </p:nvSpPr>
        <p:spPr>
          <a:xfrm rot="1480325">
            <a:off x="9855200" y="1659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7" name="文本框 51"/>
          <p:cNvSpPr txBox="1"/>
          <p:nvPr/>
        </p:nvSpPr>
        <p:spPr>
          <a:xfrm rot="-5350866">
            <a:off x="11154833" y="36195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8" name="文本框 32"/>
          <p:cNvSpPr txBox="1"/>
          <p:nvPr/>
        </p:nvSpPr>
        <p:spPr>
          <a:xfrm>
            <a:off x="4349751" y="47476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9" name="文本框 34"/>
          <p:cNvSpPr txBox="1"/>
          <p:nvPr/>
        </p:nvSpPr>
        <p:spPr>
          <a:xfrm rot="4149897">
            <a:off x="5952067" y="4665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0" name="文本框 36"/>
          <p:cNvSpPr txBox="1"/>
          <p:nvPr/>
        </p:nvSpPr>
        <p:spPr>
          <a:xfrm rot="-1380000">
            <a:off x="5200651" y="1735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1" name="文本框 37"/>
          <p:cNvSpPr txBox="1"/>
          <p:nvPr/>
        </p:nvSpPr>
        <p:spPr>
          <a:xfrm rot="-180000">
            <a:off x="5507567" y="2738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2" name="文本框 45"/>
          <p:cNvSpPr txBox="1"/>
          <p:nvPr/>
        </p:nvSpPr>
        <p:spPr>
          <a:xfrm rot="-1380000">
            <a:off x="5947833" y="176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3" name="文本框 46"/>
          <p:cNvSpPr txBox="1"/>
          <p:nvPr/>
        </p:nvSpPr>
        <p:spPr>
          <a:xfrm rot="-1380000">
            <a:off x="6441017" y="2051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4" name="文本框 47"/>
          <p:cNvSpPr txBox="1"/>
          <p:nvPr/>
        </p:nvSpPr>
        <p:spPr>
          <a:xfrm rot="-180000">
            <a:off x="6752167" y="29802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5" name="文本框 49"/>
          <p:cNvSpPr txBox="1"/>
          <p:nvPr/>
        </p:nvSpPr>
        <p:spPr>
          <a:xfrm rot="-5350866">
            <a:off x="8413751" y="2813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6" name="文本框 50"/>
          <p:cNvSpPr txBox="1"/>
          <p:nvPr/>
        </p:nvSpPr>
        <p:spPr>
          <a:xfrm rot="-170103">
            <a:off x="7452784" y="34544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7" name="文本框 51"/>
          <p:cNvSpPr txBox="1"/>
          <p:nvPr/>
        </p:nvSpPr>
        <p:spPr>
          <a:xfrm rot="-5350866">
            <a:off x="7793567" y="45783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8" name="文本框 32"/>
          <p:cNvSpPr txBox="1"/>
          <p:nvPr/>
        </p:nvSpPr>
        <p:spPr>
          <a:xfrm rot="1209897">
            <a:off x="1515533" y="5166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19" name="文本框 34"/>
          <p:cNvSpPr txBox="1"/>
          <p:nvPr/>
        </p:nvSpPr>
        <p:spPr>
          <a:xfrm rot="4149897">
            <a:off x="2857500" y="4607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0" name="文本框 36"/>
          <p:cNvSpPr txBox="1"/>
          <p:nvPr/>
        </p:nvSpPr>
        <p:spPr>
          <a:xfrm rot="-1380000">
            <a:off x="2139951" y="430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1" name="文本框 37"/>
          <p:cNvSpPr txBox="1"/>
          <p:nvPr/>
        </p:nvSpPr>
        <p:spPr>
          <a:xfrm rot="1029897">
            <a:off x="3314700" y="36724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2" name="文本框 45"/>
          <p:cNvSpPr txBox="1"/>
          <p:nvPr/>
        </p:nvSpPr>
        <p:spPr>
          <a:xfrm rot="-1380000">
            <a:off x="4216400" y="4195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3" name="文本框 46"/>
          <p:cNvSpPr txBox="1"/>
          <p:nvPr/>
        </p:nvSpPr>
        <p:spPr>
          <a:xfrm rot="-170103">
            <a:off x="1049867" y="2040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4" name="文本框 47"/>
          <p:cNvSpPr txBox="1"/>
          <p:nvPr/>
        </p:nvSpPr>
        <p:spPr>
          <a:xfrm rot="1029897">
            <a:off x="1104900" y="4533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5" name="文本框 49"/>
          <p:cNvSpPr txBox="1"/>
          <p:nvPr/>
        </p:nvSpPr>
        <p:spPr>
          <a:xfrm rot="-170103">
            <a:off x="4013200" y="5115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6" name="文本框 50"/>
          <p:cNvSpPr txBox="1"/>
          <p:nvPr/>
        </p:nvSpPr>
        <p:spPr>
          <a:xfrm rot="-170103">
            <a:off x="5543551" y="4226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7" name="文本框 51"/>
          <p:cNvSpPr txBox="1"/>
          <p:nvPr/>
        </p:nvSpPr>
        <p:spPr>
          <a:xfrm rot="-170103">
            <a:off x="5765800" y="5238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8" name="文本框 32"/>
          <p:cNvSpPr txBox="1"/>
          <p:nvPr/>
        </p:nvSpPr>
        <p:spPr>
          <a:xfrm rot="-5070842">
            <a:off x="429684" y="27220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29" name="文本框 34"/>
          <p:cNvSpPr txBox="1"/>
          <p:nvPr/>
        </p:nvSpPr>
        <p:spPr>
          <a:xfrm rot="4149897">
            <a:off x="1786467" y="2878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0" name="文本框 36"/>
          <p:cNvSpPr txBox="1"/>
          <p:nvPr/>
        </p:nvSpPr>
        <p:spPr>
          <a:xfrm rot="-170103">
            <a:off x="429684" y="1782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1" name="文本框 37"/>
          <p:cNvSpPr txBox="1"/>
          <p:nvPr/>
        </p:nvSpPr>
        <p:spPr>
          <a:xfrm rot="1029897">
            <a:off x="1784351" y="2245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2" name="文本框 45"/>
          <p:cNvSpPr txBox="1"/>
          <p:nvPr/>
        </p:nvSpPr>
        <p:spPr>
          <a:xfrm rot="-1380000">
            <a:off x="2823633" y="1528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3" name="文本框 46"/>
          <p:cNvSpPr txBox="1"/>
          <p:nvPr/>
        </p:nvSpPr>
        <p:spPr>
          <a:xfrm rot="-1380000">
            <a:off x="3583517" y="17547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4" name="文本框 47"/>
          <p:cNvSpPr txBox="1"/>
          <p:nvPr/>
        </p:nvSpPr>
        <p:spPr>
          <a:xfrm rot="-180000">
            <a:off x="3221567" y="2506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5" name="文本框 49"/>
          <p:cNvSpPr txBox="1"/>
          <p:nvPr/>
        </p:nvSpPr>
        <p:spPr>
          <a:xfrm rot="-1380000">
            <a:off x="4368800" y="2051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6" name="文本框 50"/>
          <p:cNvSpPr txBox="1"/>
          <p:nvPr/>
        </p:nvSpPr>
        <p:spPr>
          <a:xfrm rot="-1380000">
            <a:off x="3799417" y="2825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7" name="文本框 51"/>
          <p:cNvSpPr txBox="1"/>
          <p:nvPr/>
        </p:nvSpPr>
        <p:spPr>
          <a:xfrm rot="-1380000">
            <a:off x="4646084" y="3007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8" name="文本框 32"/>
          <p:cNvSpPr txBox="1"/>
          <p:nvPr/>
        </p:nvSpPr>
        <p:spPr>
          <a:xfrm rot="1209897">
            <a:off x="6819900" y="4718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39" name="文本框 34"/>
          <p:cNvSpPr txBox="1"/>
          <p:nvPr/>
        </p:nvSpPr>
        <p:spPr>
          <a:xfrm rot="-1030866">
            <a:off x="8417984" y="51921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0" name="文本框 36"/>
          <p:cNvSpPr txBox="1"/>
          <p:nvPr/>
        </p:nvSpPr>
        <p:spPr>
          <a:xfrm rot="368503">
            <a:off x="7698317" y="38121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1" name="文本框 37"/>
          <p:cNvSpPr txBox="1"/>
          <p:nvPr/>
        </p:nvSpPr>
        <p:spPr>
          <a:xfrm rot="829244">
            <a:off x="7046384" y="5298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2" name="文本框 45"/>
          <p:cNvSpPr txBox="1"/>
          <p:nvPr/>
        </p:nvSpPr>
        <p:spPr>
          <a:xfrm rot="-4502722">
            <a:off x="9038167" y="3333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3" name="文本框 46"/>
          <p:cNvSpPr txBox="1"/>
          <p:nvPr/>
        </p:nvSpPr>
        <p:spPr>
          <a:xfrm rot="2702238">
            <a:off x="10090151" y="4083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4" name="文本框 47"/>
          <p:cNvSpPr txBox="1"/>
          <p:nvPr/>
        </p:nvSpPr>
        <p:spPr>
          <a:xfrm rot="-3456638">
            <a:off x="8991600" y="4538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5" name="文本框 49"/>
          <p:cNvSpPr txBox="1"/>
          <p:nvPr/>
        </p:nvSpPr>
        <p:spPr>
          <a:xfrm rot="-3180423">
            <a:off x="10809817" y="4353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6" name="文本框 50"/>
          <p:cNvSpPr txBox="1"/>
          <p:nvPr/>
        </p:nvSpPr>
        <p:spPr>
          <a:xfrm rot="-3640556">
            <a:off x="9652000" y="4787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7" name="文本框 51"/>
          <p:cNvSpPr txBox="1"/>
          <p:nvPr/>
        </p:nvSpPr>
        <p:spPr>
          <a:xfrm rot="1549510">
            <a:off x="10706100" y="3202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8" name="文本框 32"/>
          <p:cNvSpPr txBox="1"/>
          <p:nvPr/>
        </p:nvSpPr>
        <p:spPr>
          <a:xfrm rot="4190103">
            <a:off x="5717117" y="33422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49" name="文本框 34"/>
          <p:cNvSpPr txBox="1"/>
          <p:nvPr/>
        </p:nvSpPr>
        <p:spPr>
          <a:xfrm rot="8340000">
            <a:off x="6563784" y="41846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0" name="文本框 36"/>
          <p:cNvSpPr txBox="1"/>
          <p:nvPr/>
        </p:nvSpPr>
        <p:spPr>
          <a:xfrm rot="-1160763">
            <a:off x="7698317" y="23346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1" name="文本框 37"/>
          <p:cNvSpPr txBox="1"/>
          <p:nvPr/>
        </p:nvSpPr>
        <p:spPr>
          <a:xfrm rot="39237">
            <a:off x="7533217" y="3031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2" name="文本框 45"/>
          <p:cNvSpPr txBox="1"/>
          <p:nvPr/>
        </p:nvSpPr>
        <p:spPr>
          <a:xfrm rot="-1160763">
            <a:off x="8445500" y="2364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3" name="文本框 46"/>
          <p:cNvSpPr txBox="1"/>
          <p:nvPr/>
        </p:nvSpPr>
        <p:spPr>
          <a:xfrm rot="-1160763">
            <a:off x="8938684" y="2650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4" name="文本框 47"/>
          <p:cNvSpPr txBox="1"/>
          <p:nvPr/>
        </p:nvSpPr>
        <p:spPr>
          <a:xfrm rot="39237">
            <a:off x="9580033" y="32766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5" name="文本框 49"/>
          <p:cNvSpPr txBox="1"/>
          <p:nvPr/>
        </p:nvSpPr>
        <p:spPr>
          <a:xfrm rot="-1160763">
            <a:off x="10695517" y="2755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6" name="文本框 50"/>
          <p:cNvSpPr txBox="1"/>
          <p:nvPr/>
        </p:nvSpPr>
        <p:spPr>
          <a:xfrm rot="-1160763">
            <a:off x="9984317" y="25781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7" name="文本框 51"/>
          <p:cNvSpPr txBox="1"/>
          <p:nvPr/>
        </p:nvSpPr>
        <p:spPr>
          <a:xfrm rot="-1160763">
            <a:off x="10619317" y="37253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8" name="文本框 32"/>
          <p:cNvSpPr txBox="1"/>
          <p:nvPr/>
        </p:nvSpPr>
        <p:spPr>
          <a:xfrm rot="4190103">
            <a:off x="3687233" y="4453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59" name="文本框 34"/>
          <p:cNvSpPr txBox="1"/>
          <p:nvPr/>
        </p:nvSpPr>
        <p:spPr>
          <a:xfrm rot="8340000">
            <a:off x="5232400" y="3754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0" name="文本框 36"/>
          <p:cNvSpPr txBox="1"/>
          <p:nvPr/>
        </p:nvSpPr>
        <p:spPr>
          <a:xfrm rot="2810103">
            <a:off x="5084233" y="2313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1" name="文本框 37"/>
          <p:cNvSpPr txBox="1"/>
          <p:nvPr/>
        </p:nvSpPr>
        <p:spPr>
          <a:xfrm rot="4010103">
            <a:off x="5084233" y="30374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2" name="文本框 45"/>
          <p:cNvSpPr txBox="1"/>
          <p:nvPr/>
        </p:nvSpPr>
        <p:spPr>
          <a:xfrm rot="2810103">
            <a:off x="5831417" y="23431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3" name="文本框 46"/>
          <p:cNvSpPr txBox="1"/>
          <p:nvPr/>
        </p:nvSpPr>
        <p:spPr>
          <a:xfrm rot="2810103">
            <a:off x="6324600" y="2628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4" name="文本框 47"/>
          <p:cNvSpPr txBox="1"/>
          <p:nvPr/>
        </p:nvSpPr>
        <p:spPr>
          <a:xfrm rot="4010103">
            <a:off x="6324600" y="33528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5" name="文本框 49"/>
          <p:cNvSpPr txBox="1"/>
          <p:nvPr/>
        </p:nvSpPr>
        <p:spPr>
          <a:xfrm rot="-1160763">
            <a:off x="8299451" y="3393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6" name="文本框 50"/>
          <p:cNvSpPr txBox="1"/>
          <p:nvPr/>
        </p:nvSpPr>
        <p:spPr>
          <a:xfrm rot="4020000">
            <a:off x="6957484" y="3507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7" name="文本框 51"/>
          <p:cNvSpPr txBox="1"/>
          <p:nvPr/>
        </p:nvSpPr>
        <p:spPr>
          <a:xfrm rot="-1160763">
            <a:off x="7465484" y="42926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8" name="文本框 32"/>
          <p:cNvSpPr txBox="1"/>
          <p:nvPr/>
        </p:nvSpPr>
        <p:spPr>
          <a:xfrm rot="5400000">
            <a:off x="1521884" y="430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69" name="文本框 34"/>
          <p:cNvSpPr txBox="1"/>
          <p:nvPr/>
        </p:nvSpPr>
        <p:spPr>
          <a:xfrm rot="8340000">
            <a:off x="2508251" y="47371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0" name="文本框 36"/>
          <p:cNvSpPr txBox="1"/>
          <p:nvPr/>
        </p:nvSpPr>
        <p:spPr>
          <a:xfrm rot="2810103">
            <a:off x="2482851" y="3642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1" name="文本框 37"/>
          <p:cNvSpPr txBox="1"/>
          <p:nvPr/>
        </p:nvSpPr>
        <p:spPr>
          <a:xfrm rot="5220000">
            <a:off x="3062817" y="40195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2" name="文本框 45"/>
          <p:cNvSpPr txBox="1"/>
          <p:nvPr/>
        </p:nvSpPr>
        <p:spPr>
          <a:xfrm rot="2810103">
            <a:off x="3746500" y="36618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3" name="文本框 46"/>
          <p:cNvSpPr txBox="1"/>
          <p:nvPr/>
        </p:nvSpPr>
        <p:spPr>
          <a:xfrm rot="4020000">
            <a:off x="933451" y="2618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4" name="文本框 47"/>
          <p:cNvSpPr txBox="1"/>
          <p:nvPr/>
        </p:nvSpPr>
        <p:spPr>
          <a:xfrm rot="5220000">
            <a:off x="935567" y="3862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5" name="文本框 49"/>
          <p:cNvSpPr txBox="1"/>
          <p:nvPr/>
        </p:nvSpPr>
        <p:spPr>
          <a:xfrm rot="4020000">
            <a:off x="3285067" y="49868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6" name="文本框 50"/>
          <p:cNvSpPr txBox="1"/>
          <p:nvPr/>
        </p:nvSpPr>
        <p:spPr>
          <a:xfrm rot="4020000">
            <a:off x="4936067" y="44894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7" name="文本框 51"/>
          <p:cNvSpPr txBox="1"/>
          <p:nvPr/>
        </p:nvSpPr>
        <p:spPr>
          <a:xfrm rot="4020000">
            <a:off x="5429251" y="47752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8" name="文本框 32"/>
          <p:cNvSpPr txBox="1"/>
          <p:nvPr/>
        </p:nvSpPr>
        <p:spPr>
          <a:xfrm rot="-880739">
            <a:off x="685800" y="33528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79" name="文本框 34"/>
          <p:cNvSpPr txBox="1"/>
          <p:nvPr/>
        </p:nvSpPr>
        <p:spPr>
          <a:xfrm rot="8340000">
            <a:off x="1672167" y="3456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0" name="文本框 36"/>
          <p:cNvSpPr txBox="1"/>
          <p:nvPr/>
        </p:nvSpPr>
        <p:spPr>
          <a:xfrm rot="4020000">
            <a:off x="2226733" y="2015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1" name="文本框 37"/>
          <p:cNvSpPr txBox="1"/>
          <p:nvPr/>
        </p:nvSpPr>
        <p:spPr>
          <a:xfrm rot="5220000">
            <a:off x="2226733" y="2738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2" name="文本框 45"/>
          <p:cNvSpPr txBox="1"/>
          <p:nvPr/>
        </p:nvSpPr>
        <p:spPr>
          <a:xfrm rot="2810103">
            <a:off x="2973917" y="20447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3" name="文本框 46"/>
          <p:cNvSpPr txBox="1"/>
          <p:nvPr/>
        </p:nvSpPr>
        <p:spPr>
          <a:xfrm rot="2810103">
            <a:off x="3467100" y="23304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4" name="文本框 47"/>
          <p:cNvSpPr txBox="1"/>
          <p:nvPr/>
        </p:nvSpPr>
        <p:spPr>
          <a:xfrm rot="4010103">
            <a:off x="3105151" y="3083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5" name="文本框 49"/>
          <p:cNvSpPr txBox="1"/>
          <p:nvPr/>
        </p:nvSpPr>
        <p:spPr>
          <a:xfrm rot="2810103">
            <a:off x="4250267" y="2628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6" name="文本框 50"/>
          <p:cNvSpPr txBox="1"/>
          <p:nvPr/>
        </p:nvSpPr>
        <p:spPr>
          <a:xfrm rot="2810103">
            <a:off x="4099984" y="32088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7" name="文本框 51"/>
          <p:cNvSpPr txBox="1"/>
          <p:nvPr/>
        </p:nvSpPr>
        <p:spPr>
          <a:xfrm rot="2810103">
            <a:off x="4593167" y="34946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8" name="文本框 32"/>
          <p:cNvSpPr txBox="1"/>
          <p:nvPr/>
        </p:nvSpPr>
        <p:spPr>
          <a:xfrm rot="5400000">
            <a:off x="6335184" y="4910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89" name="文本框 34"/>
          <p:cNvSpPr txBox="1"/>
          <p:nvPr/>
        </p:nvSpPr>
        <p:spPr>
          <a:xfrm rot="3159237">
            <a:off x="7759700" y="5342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90" name="文本框 36"/>
          <p:cNvSpPr txBox="1"/>
          <p:nvPr/>
        </p:nvSpPr>
        <p:spPr>
          <a:xfrm rot="-1160763">
            <a:off x="8316384" y="3901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91" name="文本框 37"/>
          <p:cNvSpPr txBox="1"/>
          <p:nvPr/>
        </p:nvSpPr>
        <p:spPr>
          <a:xfrm rot="39237">
            <a:off x="8316384" y="4624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92" name="文本框 45"/>
          <p:cNvSpPr txBox="1"/>
          <p:nvPr/>
        </p:nvSpPr>
        <p:spPr>
          <a:xfrm rot="-1160763">
            <a:off x="9063567" y="39306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93" name="文本框 46"/>
          <p:cNvSpPr txBox="1"/>
          <p:nvPr/>
        </p:nvSpPr>
        <p:spPr>
          <a:xfrm rot="-1160763">
            <a:off x="9556751" y="42164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94" name="文本框 47"/>
          <p:cNvSpPr txBox="1"/>
          <p:nvPr/>
        </p:nvSpPr>
        <p:spPr>
          <a:xfrm rot="39237">
            <a:off x="9139767" y="49741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95" name="文本框 49"/>
          <p:cNvSpPr txBox="1"/>
          <p:nvPr/>
        </p:nvSpPr>
        <p:spPr>
          <a:xfrm rot="-1160763">
            <a:off x="10251017" y="4603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96" name="文本框 51"/>
          <p:cNvSpPr txBox="1"/>
          <p:nvPr/>
        </p:nvSpPr>
        <p:spPr>
          <a:xfrm rot="-1160763">
            <a:off x="9040284" y="1528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7" name="TextBox 6"/>
          <p:cNvSpPr txBox="1"/>
          <p:nvPr/>
        </p:nvSpPr>
        <p:spPr>
          <a:xfrm>
            <a:off x="556684" y="1344084"/>
            <a:ext cx="8521700" cy="4577080"/>
          </a:xfrm>
          <a:prstGeom prst="rect">
            <a:avLst/>
          </a:prstGeom>
          <a:noFill/>
          <a:ln w="9525">
            <a:noFill/>
          </a:ln>
        </p:spPr>
        <p:txBody>
          <a:bodyPr>
            <a:spAutoFit/>
          </a:bodyPr>
          <a:p>
            <a:pPr eaLnBrk="1" hangingPunct="1">
              <a:lnSpc>
                <a:spcPct val="130000"/>
              </a:lnSpc>
            </a:pPr>
            <a:r>
              <a:rPr lang="zh-CN" altLang="en-US" sz="3735" b="1" dirty="0">
                <a:solidFill>
                  <a:srgbClr val="FF0000"/>
                </a:solidFill>
                <a:latin typeface="宋体" panose="02010600030101010101" pitchFamily="2" charset="-122"/>
              </a:rPr>
              <a:t>    吴均</a:t>
            </a:r>
            <a:r>
              <a:rPr lang="zh-CN" altLang="en-US" sz="3735" b="1" dirty="0">
                <a:latin typeface="宋体" panose="02010600030101010101" pitchFamily="2" charset="-122"/>
              </a:rPr>
              <a:t>（</a:t>
            </a:r>
            <a:r>
              <a:rPr lang="en-US" altLang="zh-CN" sz="3735" b="1" dirty="0">
                <a:latin typeface="宋体" panose="02010600030101010101" pitchFamily="2" charset="-122"/>
              </a:rPr>
              <a:t>469—520</a:t>
            </a:r>
            <a:r>
              <a:rPr lang="zh-CN" altLang="en-US" sz="3735" b="1" dirty="0">
                <a:latin typeface="宋体" panose="02010600030101010101" pitchFamily="2" charset="-122"/>
              </a:rPr>
              <a:t>），字叔庠，吴兴故鄣（今浙江安吉）人。南朝梁文学家。吴均长于描写</a:t>
            </a:r>
            <a:r>
              <a:rPr lang="zh-CN" altLang="en-US" sz="3735" b="1" dirty="0">
                <a:solidFill>
                  <a:srgbClr val="0070C0"/>
                </a:solidFill>
                <a:latin typeface="宋体" panose="02010600030101010101" pitchFamily="2" charset="-122"/>
              </a:rPr>
              <a:t>山水景物</a:t>
            </a:r>
            <a:r>
              <a:rPr lang="zh-CN" altLang="en-US" sz="3735" b="1" dirty="0">
                <a:latin typeface="宋体" panose="02010600030101010101" pitchFamily="2" charset="-122"/>
              </a:rPr>
              <a:t>，风格</a:t>
            </a:r>
            <a:r>
              <a:rPr lang="zh-CN" altLang="en-US" sz="3735" b="1" dirty="0">
                <a:solidFill>
                  <a:srgbClr val="0070C0"/>
                </a:solidFill>
                <a:latin typeface="宋体" panose="02010600030101010101" pitchFamily="2" charset="-122"/>
              </a:rPr>
              <a:t>峻拔清新</a:t>
            </a:r>
            <a:r>
              <a:rPr lang="zh-CN" altLang="en-US" sz="3735" b="1" dirty="0">
                <a:latin typeface="宋体" panose="02010600030101010101" pitchFamily="2" charset="-122"/>
              </a:rPr>
              <a:t>，时人纷纷效仿，称为“</a:t>
            </a:r>
            <a:r>
              <a:rPr lang="zh-CN" altLang="en-US" sz="3735" b="1" dirty="0">
                <a:solidFill>
                  <a:srgbClr val="FF0000"/>
                </a:solidFill>
                <a:latin typeface="宋体" panose="02010600030101010101" pitchFamily="2" charset="-122"/>
              </a:rPr>
              <a:t>吴均体</a:t>
            </a:r>
            <a:r>
              <a:rPr lang="zh-CN" altLang="en-US" sz="3735" b="1" dirty="0">
                <a:latin typeface="宋体" panose="02010600030101010101" pitchFamily="2" charset="-122"/>
              </a:rPr>
              <a:t>”。著有</a:t>
            </a:r>
            <a:r>
              <a:rPr lang="en-US" altLang="zh-CN" sz="3735" b="1" dirty="0">
                <a:latin typeface="宋体" panose="02010600030101010101" pitchFamily="2" charset="-122"/>
              </a:rPr>
              <a:t>《</a:t>
            </a:r>
            <a:r>
              <a:rPr lang="zh-CN" altLang="en-US" sz="3735" b="1" dirty="0">
                <a:latin typeface="宋体" panose="02010600030101010101" pitchFamily="2" charset="-122"/>
              </a:rPr>
              <a:t>齐春秋</a:t>
            </a:r>
            <a:r>
              <a:rPr lang="en-US" altLang="zh-CN" sz="3735" b="1" dirty="0">
                <a:latin typeface="宋体" panose="02010600030101010101" pitchFamily="2" charset="-122"/>
              </a:rPr>
              <a:t>》</a:t>
            </a:r>
            <a:r>
              <a:rPr lang="zh-CN" altLang="en-US" sz="3735" b="1" dirty="0">
                <a:latin typeface="宋体" panose="02010600030101010101" pitchFamily="2" charset="-122"/>
              </a:rPr>
              <a:t>三十卷、</a:t>
            </a:r>
            <a:r>
              <a:rPr lang="en-US" altLang="zh-CN" sz="3735" b="1" dirty="0">
                <a:latin typeface="宋体" panose="02010600030101010101" pitchFamily="2" charset="-122"/>
              </a:rPr>
              <a:t>《</a:t>
            </a:r>
            <a:r>
              <a:rPr lang="zh-CN" altLang="en-US" sz="3735" b="1" dirty="0">
                <a:latin typeface="宋体" panose="02010600030101010101" pitchFamily="2" charset="-122"/>
              </a:rPr>
              <a:t>庙记</a:t>
            </a:r>
            <a:r>
              <a:rPr lang="en-US" altLang="zh-CN" sz="3735" b="1" dirty="0">
                <a:latin typeface="宋体" panose="02010600030101010101" pitchFamily="2" charset="-122"/>
              </a:rPr>
              <a:t>》</a:t>
            </a:r>
            <a:r>
              <a:rPr lang="zh-CN" altLang="en-US" sz="3735" b="1" dirty="0">
                <a:latin typeface="宋体" panose="02010600030101010101" pitchFamily="2" charset="-122"/>
              </a:rPr>
              <a:t>十卷、</a:t>
            </a:r>
            <a:r>
              <a:rPr lang="en-US" altLang="zh-CN" sz="3735" b="1" dirty="0">
                <a:latin typeface="宋体" panose="02010600030101010101" pitchFamily="2" charset="-122"/>
              </a:rPr>
              <a:t>《</a:t>
            </a:r>
            <a:r>
              <a:rPr lang="zh-CN" altLang="en-US" sz="3735" b="1" dirty="0">
                <a:latin typeface="宋体" panose="02010600030101010101" pitchFamily="2" charset="-122"/>
              </a:rPr>
              <a:t>十二州记</a:t>
            </a:r>
            <a:r>
              <a:rPr lang="en-US" altLang="zh-CN" sz="3735" b="1" dirty="0">
                <a:latin typeface="宋体" panose="02010600030101010101" pitchFamily="2" charset="-122"/>
              </a:rPr>
              <a:t>》</a:t>
            </a:r>
            <a:r>
              <a:rPr lang="zh-CN" altLang="en-US" sz="3735" b="1" dirty="0">
                <a:latin typeface="宋体" panose="02010600030101010101" pitchFamily="2" charset="-122"/>
              </a:rPr>
              <a:t>十六卷等，惜皆已亡佚。</a:t>
            </a:r>
            <a:endParaRPr lang="zh-CN" altLang="en-US" sz="3735" b="1" dirty="0">
              <a:latin typeface="宋体" panose="02010600030101010101" pitchFamily="2" charset="-122"/>
            </a:endParaRPr>
          </a:p>
        </p:txBody>
      </p:sp>
      <p:pic>
        <p:nvPicPr>
          <p:cNvPr id="6147" name="图片 1"/>
          <p:cNvPicPr>
            <a:picLocks noChangeAspect="1"/>
          </p:cNvPicPr>
          <p:nvPr/>
        </p:nvPicPr>
        <p:blipFill rotWithShape="1">
          <a:blip r:embed="rId1">
            <a:extLst>
              <a:ext uri="{28A0092B-C50C-407E-A947-70E740481C1C}">
                <a14:useLocalDpi xmlns:a14="http://schemas.microsoft.com/office/drawing/2010/main" val="0"/>
              </a:ext>
            </a:extLst>
          </a:blip>
          <a:srcRect l="4841" t="2251" r="3122" b="3323"/>
          <a:stretch>
            <a:fillRect/>
          </a:stretch>
        </p:blipFill>
        <p:spPr bwMode="auto">
          <a:xfrm>
            <a:off x="9079348" y="1473779"/>
            <a:ext cx="2604653" cy="3657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99" name="组合 1"/>
          <p:cNvGrpSpPr/>
          <p:nvPr/>
        </p:nvGrpSpPr>
        <p:grpSpPr>
          <a:xfrm>
            <a:off x="323851" y="448733"/>
            <a:ext cx="2749549" cy="726017"/>
            <a:chOff x="1438698" y="982657"/>
            <a:chExt cx="2498303" cy="616461"/>
          </a:xfrm>
        </p:grpSpPr>
        <p:pic>
          <p:nvPicPr>
            <p:cNvPr id="4200" name="图片 2"/>
            <p:cNvPicPr>
              <a:picLocks noChangeAspect="1"/>
            </p:cNvPicPr>
            <p:nvPr/>
          </p:nvPicPr>
          <p:blipFill>
            <a:blip r:embed="rId2">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4201" name="文本框 2"/>
            <p:cNvSpPr txBox="1"/>
            <p:nvPr/>
          </p:nvSpPr>
          <p:spPr>
            <a:xfrm>
              <a:off x="1438698" y="982657"/>
              <a:ext cx="2076874" cy="565598"/>
            </a:xfrm>
            <a:prstGeom prst="rect">
              <a:avLst/>
            </a:prstGeom>
            <a:noFill/>
            <a:ln w="9525">
              <a:noFill/>
            </a:ln>
          </p:spPr>
          <p:txBody>
            <a:bodyPr>
              <a:spAutoFit/>
            </a:bodyPr>
            <a:p>
              <a:pPr algn="ctr" eaLnBrk="1" hangingPunct="1">
                <a:buFont typeface="Arial" panose="020B0604020202020204" pitchFamily="34" charset="0"/>
                <a:buNone/>
              </a:pPr>
              <a:r>
                <a:rPr lang="zh-CN" altLang="en-US" sz="3735" b="1" dirty="0">
                  <a:solidFill>
                    <a:srgbClr val="0070C0"/>
                  </a:solidFill>
                  <a:latin typeface="黑体" panose="02010609060101010101" pitchFamily="49" charset="-122"/>
                  <a:ea typeface="黑体" panose="02010609060101010101" pitchFamily="49" charset="-122"/>
                </a:rPr>
                <a:t>作者简介</a:t>
              </a:r>
              <a:endParaRPr lang="zh-CN" altLang="en-US" sz="3735" b="1" dirty="0">
                <a:solidFill>
                  <a:srgbClr val="0070C0"/>
                </a:solidFill>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Text Box 5"/>
          <p:cNvSpPr txBox="1"/>
          <p:nvPr/>
        </p:nvSpPr>
        <p:spPr>
          <a:xfrm>
            <a:off x="694267" y="1286933"/>
            <a:ext cx="10803467" cy="5861050"/>
          </a:xfrm>
          <a:prstGeom prst="rect">
            <a:avLst/>
          </a:prstGeom>
          <a:noFill/>
          <a:ln w="9525">
            <a:noFill/>
          </a:ln>
        </p:spPr>
        <p:txBody>
          <a:bodyPr>
            <a:spAutoFit/>
          </a:bodyPr>
          <a:p>
            <a:pPr eaLnBrk="1" hangingPunct="1">
              <a:lnSpc>
                <a:spcPct val="130000"/>
              </a:lnSpc>
              <a:spcBef>
                <a:spcPct val="20000"/>
              </a:spcBef>
            </a:pPr>
            <a:r>
              <a:rPr lang="zh-CN" altLang="en-US" sz="2800" b="1" dirty="0">
                <a:latin typeface="黑体" panose="02010609060101010101" pitchFamily="49" charset="-122"/>
                <a:ea typeface="黑体" panose="02010609060101010101" pitchFamily="49" charset="-122"/>
              </a:rPr>
              <a:t>    南北朝时期，政治黑暗，社会动荡不安，一些仕途失意的士人便遁迹山林，避世隐居。吴均一生仕途不顺</a:t>
            </a:r>
            <a:r>
              <a:rPr 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他在</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与顾章书</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中说“仆去月谢病，还觅薛萝”，表明自己辞官后，将要到石门山中去隐居。</a:t>
            </a:r>
            <a:endParaRPr lang="zh-CN" altLang="en-US" sz="2800" b="1" dirty="0">
              <a:latin typeface="黑体" panose="02010609060101010101" pitchFamily="49" charset="-122"/>
              <a:ea typeface="黑体" panose="02010609060101010101" pitchFamily="49" charset="-122"/>
            </a:endParaRPr>
          </a:p>
          <a:p>
            <a:pPr eaLnBrk="1" hangingPunct="1">
              <a:lnSpc>
                <a:spcPct val="130000"/>
              </a:lnSpc>
              <a:spcBef>
                <a:spcPct val="20000"/>
              </a:spcBef>
            </a:pPr>
            <a:r>
              <a:rPr lang="zh-CN" altLang="en-US" sz="2800" b="1" dirty="0">
                <a:latin typeface="黑体" panose="02010609060101010101" pitchFamily="49" charset="-122"/>
                <a:ea typeface="黑体" panose="02010609060101010101" pitchFamily="49" charset="-122"/>
                <a:sym typeface="+mn-ea"/>
              </a:rPr>
              <a:t>    </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与朱元思书</a:t>
            </a:r>
            <a:r>
              <a:rPr lang="en-US" altLang="zh-CN" sz="2800" b="1" dirty="0">
                <a:latin typeface="黑体" panose="02010609060101010101" pitchFamily="49" charset="-122"/>
                <a:ea typeface="黑体" panose="02010609060101010101" pitchFamily="49" charset="-122"/>
              </a:rPr>
              <a:t>》是作者</a:t>
            </a:r>
            <a:r>
              <a:rPr lang="en-US" altLang="zh-CN" sz="2800" b="1" dirty="0">
                <a:solidFill>
                  <a:srgbClr val="FF0000"/>
                </a:solidFill>
                <a:latin typeface="黑体" panose="02010609060101010101" pitchFamily="49" charset="-122"/>
                <a:ea typeface="黑体" panose="02010609060101010101" pitchFamily="49" charset="-122"/>
              </a:rPr>
              <a:t>给友人信中的一段话</a:t>
            </a:r>
            <a:r>
              <a:rPr lang="en-US" altLang="zh-CN" sz="2800" b="1" dirty="0">
                <a:latin typeface="黑体" panose="02010609060101010101" pitchFamily="49" charset="-122"/>
                <a:ea typeface="黑体" panose="02010609060101010101" pitchFamily="49" charset="-122"/>
              </a:rPr>
              <a:t>，最早见于初唐人编的《艺文类聚》，写的是浙江境内</a:t>
            </a:r>
            <a:r>
              <a:rPr lang="en-US" altLang="zh-CN" sz="2800" b="1" dirty="0">
                <a:solidFill>
                  <a:srgbClr val="0070C0"/>
                </a:solidFill>
                <a:latin typeface="黑体" panose="02010609060101010101" pitchFamily="49" charset="-122"/>
                <a:ea typeface="黑体" panose="02010609060101010101" pitchFamily="49" charset="-122"/>
              </a:rPr>
              <a:t>富春江的秋景</a:t>
            </a:r>
            <a:r>
              <a:rPr lang="en-US" altLang="zh-CN" sz="2800" b="1" dirty="0">
                <a:latin typeface="黑体" panose="02010609060101010101" pitchFamily="49" charset="-122"/>
                <a:ea typeface="黑体" panose="02010609060101010101" pitchFamily="49" charset="-122"/>
              </a:rPr>
              <a:t>，原信当中应该还有其他内容，但现在只留下这看似兴之所至而写下的向友人朱元思述说山川之美的一段文字。</a:t>
            </a:r>
            <a:endParaRPr lang="en-US" altLang="zh-CN" sz="2800" b="1" dirty="0">
              <a:latin typeface="黑体" panose="02010609060101010101" pitchFamily="49" charset="-122"/>
              <a:ea typeface="黑体" panose="02010609060101010101" pitchFamily="49" charset="-122"/>
            </a:endParaRPr>
          </a:p>
          <a:p>
            <a:pPr eaLnBrk="1" hangingPunct="1">
              <a:lnSpc>
                <a:spcPct val="130000"/>
              </a:lnSpc>
              <a:spcBef>
                <a:spcPct val="20000"/>
              </a:spcBef>
            </a:pPr>
            <a:r>
              <a:rPr lang="zh-CN" altLang="en-US" sz="2800" b="1" dirty="0">
                <a:latin typeface="黑体" panose="02010609060101010101" pitchFamily="49" charset="-122"/>
                <a:ea typeface="黑体" panose="02010609060101010101" pitchFamily="49" charset="-122"/>
                <a:sym typeface="+mn-ea"/>
              </a:rPr>
              <a:t>    </a:t>
            </a:r>
            <a:r>
              <a:rPr lang="zh-CN" altLang="en-US" sz="2800" b="1" dirty="0">
                <a:solidFill>
                  <a:schemeClr val="tx1"/>
                </a:solidFill>
                <a:latin typeface="黑体" panose="02010609060101010101" pitchFamily="49" charset="-122"/>
                <a:ea typeface="黑体" panose="02010609060101010101" pitchFamily="49" charset="-122"/>
                <a:sym typeface="+mn-ea"/>
              </a:rPr>
              <a:t>本文是一篇</a:t>
            </a:r>
            <a:r>
              <a:rPr lang="zh-CN" altLang="en-US" sz="2800" b="1" dirty="0">
                <a:solidFill>
                  <a:srgbClr val="FF0000"/>
                </a:solidFill>
                <a:latin typeface="黑体" panose="02010609060101010101" pitchFamily="49" charset="-122"/>
                <a:ea typeface="黑体" panose="02010609060101010101" pitchFamily="49" charset="-122"/>
                <a:sym typeface="+mn-ea"/>
              </a:rPr>
              <a:t>骈体文</a:t>
            </a:r>
            <a:r>
              <a:rPr lang="zh-CN" altLang="en-US" sz="2800" b="1" dirty="0">
                <a:solidFill>
                  <a:schemeClr val="tx1"/>
                </a:solidFill>
                <a:latin typeface="黑体" panose="02010609060101010101" pitchFamily="49" charset="-122"/>
                <a:ea typeface="黑体" panose="02010609060101010101" pitchFamily="49" charset="-122"/>
                <a:sym typeface="+mn-ea"/>
              </a:rPr>
              <a:t>，讲究对仗和声律，</a:t>
            </a:r>
            <a:r>
              <a:rPr lang="zh-CN" altLang="en-US" sz="2800" b="1" dirty="0">
                <a:solidFill>
                  <a:srgbClr val="FF0000"/>
                </a:solidFill>
                <a:latin typeface="黑体" panose="02010609060101010101" pitchFamily="49" charset="-122"/>
                <a:ea typeface="黑体" panose="02010609060101010101" pitchFamily="49" charset="-122"/>
                <a:sym typeface="+mn-ea"/>
              </a:rPr>
              <a:t>多用偶句</a:t>
            </a:r>
            <a:r>
              <a:rPr lang="zh-CN" altLang="en-US" sz="2800" b="1" dirty="0">
                <a:solidFill>
                  <a:schemeClr val="tx1"/>
                </a:solidFill>
                <a:latin typeface="黑体" panose="02010609060101010101" pitchFamily="49" charset="-122"/>
                <a:ea typeface="黑体" panose="02010609060101010101" pitchFamily="49" charset="-122"/>
                <a:sym typeface="+mn-ea"/>
              </a:rPr>
              <a:t>（骈句），少用散句。</a:t>
            </a:r>
            <a:endParaRPr lang="zh-CN" altLang="en-US" sz="2800" b="1" dirty="0">
              <a:solidFill>
                <a:schemeClr val="tx1"/>
              </a:solidFill>
              <a:latin typeface="黑体" panose="02010609060101010101" pitchFamily="49" charset="-122"/>
              <a:ea typeface="黑体" panose="02010609060101010101" pitchFamily="49" charset="-122"/>
              <a:sym typeface="+mn-ea"/>
            </a:endParaRPr>
          </a:p>
        </p:txBody>
      </p:sp>
      <p:grpSp>
        <p:nvGrpSpPr>
          <p:cNvPr id="5123" name="组合 1"/>
          <p:cNvGrpSpPr/>
          <p:nvPr/>
        </p:nvGrpSpPr>
        <p:grpSpPr>
          <a:xfrm>
            <a:off x="323851" y="448733"/>
            <a:ext cx="2749549" cy="726017"/>
            <a:chOff x="1438698" y="982657"/>
            <a:chExt cx="2498303" cy="616461"/>
          </a:xfrm>
        </p:grpSpPr>
        <p:pic>
          <p:nvPicPr>
            <p:cNvPr id="5124" name="图片 2"/>
            <p:cNvPicPr>
              <a:picLocks noChangeAspect="1"/>
            </p:cNvPicPr>
            <p:nvPr/>
          </p:nvPicPr>
          <p:blipFill>
            <a:blip r:embed="rId1">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5125" name="文本框 2"/>
            <p:cNvSpPr txBox="1"/>
            <p:nvPr/>
          </p:nvSpPr>
          <p:spPr>
            <a:xfrm>
              <a:off x="1438698" y="982657"/>
              <a:ext cx="2076874" cy="565598"/>
            </a:xfrm>
            <a:prstGeom prst="rect">
              <a:avLst/>
            </a:prstGeom>
            <a:noFill/>
            <a:ln w="9525">
              <a:noFill/>
            </a:ln>
          </p:spPr>
          <p:txBody>
            <a:bodyPr>
              <a:spAutoFit/>
            </a:bodyPr>
            <a:p>
              <a:pPr algn="ctr" eaLnBrk="1" hangingPunct="1">
                <a:buFont typeface="Arial" panose="020B0604020202020204" pitchFamily="34" charset="0"/>
                <a:buNone/>
              </a:pPr>
              <a:r>
                <a:rPr lang="zh-CN" altLang="en-US" sz="3735" b="1" dirty="0">
                  <a:solidFill>
                    <a:srgbClr val="0070C0"/>
                  </a:solidFill>
                  <a:latin typeface="黑体" panose="02010609060101010101" pitchFamily="49" charset="-122"/>
                  <a:ea typeface="黑体" panose="02010609060101010101" pitchFamily="49" charset="-122"/>
                </a:rPr>
                <a:t>背景链接</a:t>
              </a:r>
              <a:endParaRPr lang="zh-CN" altLang="en-US" sz="3735" b="1" dirty="0">
                <a:solidFill>
                  <a:srgbClr val="0070C0"/>
                </a:solidFill>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 name="画布白"/>
          <p:cNvSpPr/>
          <p:nvPr/>
        </p:nvSpPr>
        <p:spPr>
          <a:xfrm>
            <a:off x="2228850" y="1466850"/>
            <a:ext cx="7799388" cy="3740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6" name="画"/>
          <p:cNvGrpSpPr/>
          <p:nvPr/>
        </p:nvGrpSpPr>
        <p:grpSpPr>
          <a:xfrm>
            <a:off x="1191260" y="1414780"/>
            <a:ext cx="17807940" cy="3883025"/>
            <a:chOff x="711197" y="1349830"/>
            <a:chExt cx="16763996" cy="3947884"/>
          </a:xfrm>
        </p:grpSpPr>
        <p:pic>
          <p:nvPicPr>
            <p:cNvPr id="47107" name="画" descr="5707432_140627154000_3.jpg"/>
            <p:cNvPicPr>
              <a:picLocks noChangeAspect="1"/>
            </p:cNvPicPr>
            <p:nvPr/>
          </p:nvPicPr>
          <p:blipFill>
            <a:blip r:embed="rId1"/>
            <a:stretch>
              <a:fillRect/>
            </a:stretch>
          </p:blipFill>
          <p:spPr>
            <a:xfrm flipH="1">
              <a:off x="711197" y="1451429"/>
              <a:ext cx="13178974" cy="3773714"/>
            </a:xfrm>
            <a:prstGeom prst="rect">
              <a:avLst/>
            </a:prstGeom>
            <a:noFill/>
            <a:ln w="9525">
              <a:noFill/>
            </a:ln>
          </p:spPr>
        </p:pic>
        <p:pic>
          <p:nvPicPr>
            <p:cNvPr id="15" name="图片 14" descr="图片00001.jpg"/>
            <p:cNvPicPr>
              <a:picLocks noChangeAspect="1"/>
            </p:cNvPicPr>
            <p:nvPr/>
          </p:nvPicPr>
          <p:blipFill>
            <a:blip r:embed="rId2" cstate="print"/>
            <a:stretch>
              <a:fillRect/>
            </a:stretch>
          </p:blipFill>
          <p:spPr>
            <a:xfrm>
              <a:off x="13803079" y="1349830"/>
              <a:ext cx="3672114" cy="3947884"/>
            </a:xfrm>
            <a:prstGeom prst="rect">
              <a:avLst/>
            </a:prstGeom>
            <a:effectLst>
              <a:softEdge rad="63500"/>
            </a:effectLst>
          </p:spPr>
        </p:pic>
      </p:grpSp>
      <p:sp>
        <p:nvSpPr>
          <p:cNvPr id="7" name="太阳"/>
          <p:cNvSpPr/>
          <p:nvPr/>
        </p:nvSpPr>
        <p:spPr>
          <a:xfrm>
            <a:off x="7790873" y="1567541"/>
            <a:ext cx="874156" cy="1115621"/>
          </a:xfrm>
          <a:prstGeom prst="ellipse">
            <a:avLst/>
          </a:prstGeom>
          <a:gradFill flip="none" rotWithShape="1">
            <a:gsLst>
              <a:gs pos="10000">
                <a:srgbClr val="FCCB6A"/>
              </a:gs>
              <a:gs pos="10000">
                <a:srgbClr val="FCCB6A"/>
              </a:gs>
              <a:gs pos="49000">
                <a:srgbClr val="FFE9BD">
                  <a:alpha val="18000"/>
                </a:srgbClr>
              </a:gs>
              <a:gs pos="100000">
                <a:schemeClr val="bg1">
                  <a:alpha val="2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13" name="太阳倒影"/>
          <p:cNvSpPr/>
          <p:nvPr/>
        </p:nvSpPr>
        <p:spPr>
          <a:xfrm>
            <a:off x="8040910" y="4470402"/>
            <a:ext cx="537033" cy="232226"/>
          </a:xfrm>
          <a:custGeom>
            <a:avLst/>
            <a:gdLst>
              <a:gd name="connsiteX0" fmla="*/ 1161143 w 1524000"/>
              <a:gd name="connsiteY0" fmla="*/ 0 h 667657"/>
              <a:gd name="connsiteX1" fmla="*/ 856343 w 1524000"/>
              <a:gd name="connsiteY1" fmla="*/ 72571 h 667657"/>
              <a:gd name="connsiteX2" fmla="*/ 1190172 w 1524000"/>
              <a:gd name="connsiteY2" fmla="*/ 72571 h 667657"/>
              <a:gd name="connsiteX3" fmla="*/ 885372 w 1524000"/>
              <a:gd name="connsiteY3" fmla="*/ 145142 h 667657"/>
              <a:gd name="connsiteX4" fmla="*/ 1335315 w 1524000"/>
              <a:gd name="connsiteY4" fmla="*/ 116114 h 667657"/>
              <a:gd name="connsiteX5" fmla="*/ 957943 w 1524000"/>
              <a:gd name="connsiteY5" fmla="*/ 232228 h 667657"/>
              <a:gd name="connsiteX6" fmla="*/ 1480458 w 1524000"/>
              <a:gd name="connsiteY6" fmla="*/ 203200 h 667657"/>
              <a:gd name="connsiteX7" fmla="*/ 943429 w 1524000"/>
              <a:gd name="connsiteY7" fmla="*/ 290285 h 667657"/>
              <a:gd name="connsiteX8" fmla="*/ 1524000 w 1524000"/>
              <a:gd name="connsiteY8" fmla="*/ 304800 h 667657"/>
              <a:gd name="connsiteX9" fmla="*/ 914400 w 1524000"/>
              <a:gd name="connsiteY9" fmla="*/ 377371 h 667657"/>
              <a:gd name="connsiteX10" fmla="*/ 1349829 w 1524000"/>
              <a:gd name="connsiteY10" fmla="*/ 391885 h 667657"/>
              <a:gd name="connsiteX11" fmla="*/ 1030515 w 1524000"/>
              <a:gd name="connsiteY11" fmla="*/ 435428 h 667657"/>
              <a:gd name="connsiteX12" fmla="*/ 1422400 w 1524000"/>
              <a:gd name="connsiteY12" fmla="*/ 435428 h 667657"/>
              <a:gd name="connsiteX13" fmla="*/ 1001486 w 1524000"/>
              <a:gd name="connsiteY13" fmla="*/ 522514 h 667657"/>
              <a:gd name="connsiteX14" fmla="*/ 1451429 w 1524000"/>
              <a:gd name="connsiteY14" fmla="*/ 522514 h 667657"/>
              <a:gd name="connsiteX15" fmla="*/ 856343 w 1524000"/>
              <a:gd name="connsiteY15" fmla="*/ 609600 h 667657"/>
              <a:gd name="connsiteX16" fmla="*/ 1291772 w 1524000"/>
              <a:gd name="connsiteY16" fmla="*/ 609600 h 667657"/>
              <a:gd name="connsiteX17" fmla="*/ 508000 w 1524000"/>
              <a:gd name="connsiteY17" fmla="*/ 667657 h 667657"/>
              <a:gd name="connsiteX18" fmla="*/ 798286 w 1524000"/>
              <a:gd name="connsiteY18" fmla="*/ 595085 h 667657"/>
              <a:gd name="connsiteX19" fmla="*/ 362858 w 1524000"/>
              <a:gd name="connsiteY19" fmla="*/ 595085 h 667657"/>
              <a:gd name="connsiteX20" fmla="*/ 783772 w 1524000"/>
              <a:gd name="connsiteY20" fmla="*/ 537028 h 667657"/>
              <a:gd name="connsiteX21" fmla="*/ 435429 w 1524000"/>
              <a:gd name="connsiteY21" fmla="*/ 537028 h 667657"/>
              <a:gd name="connsiteX22" fmla="*/ 870858 w 1524000"/>
              <a:gd name="connsiteY22" fmla="*/ 449942 h 667657"/>
              <a:gd name="connsiteX23" fmla="*/ 275772 w 1524000"/>
              <a:gd name="connsiteY23" fmla="*/ 449942 h 667657"/>
              <a:gd name="connsiteX24" fmla="*/ 653143 w 1524000"/>
              <a:gd name="connsiteY24" fmla="*/ 377371 h 667657"/>
              <a:gd name="connsiteX25" fmla="*/ 159658 w 1524000"/>
              <a:gd name="connsiteY25" fmla="*/ 377371 h 667657"/>
              <a:gd name="connsiteX26" fmla="*/ 682172 w 1524000"/>
              <a:gd name="connsiteY26" fmla="*/ 290285 h 667657"/>
              <a:gd name="connsiteX27" fmla="*/ 0 w 1524000"/>
              <a:gd name="connsiteY27" fmla="*/ 290285 h 667657"/>
              <a:gd name="connsiteX28" fmla="*/ 682172 w 1524000"/>
              <a:gd name="connsiteY28" fmla="*/ 203200 h 667657"/>
              <a:gd name="connsiteX29" fmla="*/ 174172 w 1524000"/>
              <a:gd name="connsiteY29" fmla="*/ 203200 h 667657"/>
              <a:gd name="connsiteX30" fmla="*/ 653143 w 1524000"/>
              <a:gd name="connsiteY30" fmla="*/ 130628 h 667657"/>
              <a:gd name="connsiteX31" fmla="*/ 72572 w 1524000"/>
              <a:gd name="connsiteY31" fmla="*/ 116114 h 667657"/>
              <a:gd name="connsiteX32" fmla="*/ 1161143 w 1524000"/>
              <a:gd name="connsiteY32" fmla="*/ 0 h 667657"/>
              <a:gd name="connsiteX0-1" fmla="*/ 1161143 w 1524000"/>
              <a:gd name="connsiteY0-2" fmla="*/ 0 h 667657"/>
              <a:gd name="connsiteX1-3" fmla="*/ 856343 w 1524000"/>
              <a:gd name="connsiteY1-4" fmla="*/ 72571 h 667657"/>
              <a:gd name="connsiteX2-5" fmla="*/ 1190172 w 1524000"/>
              <a:gd name="connsiteY2-6" fmla="*/ 72571 h 667657"/>
              <a:gd name="connsiteX3-7" fmla="*/ 885372 w 1524000"/>
              <a:gd name="connsiteY3-8" fmla="*/ 145142 h 667657"/>
              <a:gd name="connsiteX4-9" fmla="*/ 1335315 w 1524000"/>
              <a:gd name="connsiteY4-10" fmla="*/ 116114 h 667657"/>
              <a:gd name="connsiteX5-11" fmla="*/ 957943 w 1524000"/>
              <a:gd name="connsiteY5-12" fmla="*/ 232228 h 667657"/>
              <a:gd name="connsiteX6-13" fmla="*/ 1480458 w 1524000"/>
              <a:gd name="connsiteY6-14" fmla="*/ 203200 h 667657"/>
              <a:gd name="connsiteX7-15" fmla="*/ 943429 w 1524000"/>
              <a:gd name="connsiteY7-16" fmla="*/ 290285 h 667657"/>
              <a:gd name="connsiteX8-17" fmla="*/ 1524000 w 1524000"/>
              <a:gd name="connsiteY8-18" fmla="*/ 304800 h 667657"/>
              <a:gd name="connsiteX9-19" fmla="*/ 914400 w 1524000"/>
              <a:gd name="connsiteY9-20" fmla="*/ 377371 h 667657"/>
              <a:gd name="connsiteX10-21" fmla="*/ 1349829 w 1524000"/>
              <a:gd name="connsiteY10-22" fmla="*/ 391885 h 667657"/>
              <a:gd name="connsiteX11-23" fmla="*/ 1030515 w 1524000"/>
              <a:gd name="connsiteY11-24" fmla="*/ 435428 h 667657"/>
              <a:gd name="connsiteX12-25" fmla="*/ 1422400 w 1524000"/>
              <a:gd name="connsiteY12-26" fmla="*/ 435428 h 667657"/>
              <a:gd name="connsiteX13-27" fmla="*/ 1001486 w 1524000"/>
              <a:gd name="connsiteY13-28" fmla="*/ 522514 h 667657"/>
              <a:gd name="connsiteX14-29" fmla="*/ 1451429 w 1524000"/>
              <a:gd name="connsiteY14-30" fmla="*/ 522514 h 667657"/>
              <a:gd name="connsiteX15-31" fmla="*/ 856343 w 1524000"/>
              <a:gd name="connsiteY15-32" fmla="*/ 609600 h 667657"/>
              <a:gd name="connsiteX16-33" fmla="*/ 1291772 w 1524000"/>
              <a:gd name="connsiteY16-34" fmla="*/ 609600 h 667657"/>
              <a:gd name="connsiteX17-35" fmla="*/ 508000 w 1524000"/>
              <a:gd name="connsiteY17-36" fmla="*/ 667657 h 667657"/>
              <a:gd name="connsiteX18-37" fmla="*/ 798286 w 1524000"/>
              <a:gd name="connsiteY18-38" fmla="*/ 595085 h 667657"/>
              <a:gd name="connsiteX19-39" fmla="*/ 362858 w 1524000"/>
              <a:gd name="connsiteY19-40" fmla="*/ 595085 h 667657"/>
              <a:gd name="connsiteX20-41" fmla="*/ 783772 w 1524000"/>
              <a:gd name="connsiteY20-42" fmla="*/ 537028 h 667657"/>
              <a:gd name="connsiteX21-43" fmla="*/ 435429 w 1524000"/>
              <a:gd name="connsiteY21-44" fmla="*/ 537028 h 667657"/>
              <a:gd name="connsiteX22-45" fmla="*/ 708887 w 1524000"/>
              <a:gd name="connsiteY22-46" fmla="*/ 449942 h 667657"/>
              <a:gd name="connsiteX23-47" fmla="*/ 275772 w 1524000"/>
              <a:gd name="connsiteY23-48" fmla="*/ 449942 h 667657"/>
              <a:gd name="connsiteX24-49" fmla="*/ 653143 w 1524000"/>
              <a:gd name="connsiteY24-50" fmla="*/ 377371 h 667657"/>
              <a:gd name="connsiteX25-51" fmla="*/ 159658 w 1524000"/>
              <a:gd name="connsiteY25-52" fmla="*/ 377371 h 667657"/>
              <a:gd name="connsiteX26-53" fmla="*/ 682172 w 1524000"/>
              <a:gd name="connsiteY26-54" fmla="*/ 290285 h 667657"/>
              <a:gd name="connsiteX27-55" fmla="*/ 0 w 1524000"/>
              <a:gd name="connsiteY27-56" fmla="*/ 290285 h 667657"/>
              <a:gd name="connsiteX28-57" fmla="*/ 682172 w 1524000"/>
              <a:gd name="connsiteY28-58" fmla="*/ 203200 h 667657"/>
              <a:gd name="connsiteX29-59" fmla="*/ 174172 w 1524000"/>
              <a:gd name="connsiteY29-60" fmla="*/ 203200 h 667657"/>
              <a:gd name="connsiteX30-61" fmla="*/ 653143 w 1524000"/>
              <a:gd name="connsiteY30-62" fmla="*/ 130628 h 667657"/>
              <a:gd name="connsiteX31-63" fmla="*/ 72572 w 1524000"/>
              <a:gd name="connsiteY31-64" fmla="*/ 116114 h 667657"/>
              <a:gd name="connsiteX32-65" fmla="*/ 1161143 w 1524000"/>
              <a:gd name="connsiteY32-66" fmla="*/ 0 h 667657"/>
              <a:gd name="connsiteX0-67" fmla="*/ 1161143 w 1524000"/>
              <a:gd name="connsiteY0-68" fmla="*/ 0 h 667657"/>
              <a:gd name="connsiteX1-69" fmla="*/ 856343 w 1524000"/>
              <a:gd name="connsiteY1-70" fmla="*/ 72571 h 667657"/>
              <a:gd name="connsiteX2-71" fmla="*/ 1190172 w 1524000"/>
              <a:gd name="connsiteY2-72" fmla="*/ 72571 h 667657"/>
              <a:gd name="connsiteX3-73" fmla="*/ 885372 w 1524000"/>
              <a:gd name="connsiteY3-74" fmla="*/ 145142 h 667657"/>
              <a:gd name="connsiteX4-75" fmla="*/ 1335315 w 1524000"/>
              <a:gd name="connsiteY4-76" fmla="*/ 116114 h 667657"/>
              <a:gd name="connsiteX5-77" fmla="*/ 957943 w 1524000"/>
              <a:gd name="connsiteY5-78" fmla="*/ 232228 h 667657"/>
              <a:gd name="connsiteX6-79" fmla="*/ 1480458 w 1524000"/>
              <a:gd name="connsiteY6-80" fmla="*/ 203200 h 667657"/>
              <a:gd name="connsiteX7-81" fmla="*/ 943429 w 1524000"/>
              <a:gd name="connsiteY7-82" fmla="*/ 290285 h 667657"/>
              <a:gd name="connsiteX8-83" fmla="*/ 1524000 w 1524000"/>
              <a:gd name="connsiteY8-84" fmla="*/ 304800 h 667657"/>
              <a:gd name="connsiteX9-85" fmla="*/ 914400 w 1524000"/>
              <a:gd name="connsiteY9-86" fmla="*/ 377371 h 667657"/>
              <a:gd name="connsiteX10-87" fmla="*/ 1349829 w 1524000"/>
              <a:gd name="connsiteY10-88" fmla="*/ 391885 h 667657"/>
              <a:gd name="connsiteX11-89" fmla="*/ 956892 w 1524000"/>
              <a:gd name="connsiteY11-90" fmla="*/ 435428 h 667657"/>
              <a:gd name="connsiteX12-91" fmla="*/ 1422400 w 1524000"/>
              <a:gd name="connsiteY12-92" fmla="*/ 435428 h 667657"/>
              <a:gd name="connsiteX13-93" fmla="*/ 1001486 w 1524000"/>
              <a:gd name="connsiteY13-94" fmla="*/ 522514 h 667657"/>
              <a:gd name="connsiteX14-95" fmla="*/ 1451429 w 1524000"/>
              <a:gd name="connsiteY14-96" fmla="*/ 522514 h 667657"/>
              <a:gd name="connsiteX15-97" fmla="*/ 856343 w 1524000"/>
              <a:gd name="connsiteY15-98" fmla="*/ 609600 h 667657"/>
              <a:gd name="connsiteX16-99" fmla="*/ 1291772 w 1524000"/>
              <a:gd name="connsiteY16-100" fmla="*/ 609600 h 667657"/>
              <a:gd name="connsiteX17-101" fmla="*/ 508000 w 1524000"/>
              <a:gd name="connsiteY17-102" fmla="*/ 667657 h 667657"/>
              <a:gd name="connsiteX18-103" fmla="*/ 798286 w 1524000"/>
              <a:gd name="connsiteY18-104" fmla="*/ 595085 h 667657"/>
              <a:gd name="connsiteX19-105" fmla="*/ 362858 w 1524000"/>
              <a:gd name="connsiteY19-106" fmla="*/ 595085 h 667657"/>
              <a:gd name="connsiteX20-107" fmla="*/ 783772 w 1524000"/>
              <a:gd name="connsiteY20-108" fmla="*/ 537028 h 667657"/>
              <a:gd name="connsiteX21-109" fmla="*/ 435429 w 1524000"/>
              <a:gd name="connsiteY21-110" fmla="*/ 537028 h 667657"/>
              <a:gd name="connsiteX22-111" fmla="*/ 708887 w 1524000"/>
              <a:gd name="connsiteY22-112" fmla="*/ 449942 h 667657"/>
              <a:gd name="connsiteX23-113" fmla="*/ 275772 w 1524000"/>
              <a:gd name="connsiteY23-114" fmla="*/ 449942 h 667657"/>
              <a:gd name="connsiteX24-115" fmla="*/ 653143 w 1524000"/>
              <a:gd name="connsiteY24-116" fmla="*/ 377371 h 667657"/>
              <a:gd name="connsiteX25-117" fmla="*/ 159658 w 1524000"/>
              <a:gd name="connsiteY25-118" fmla="*/ 377371 h 667657"/>
              <a:gd name="connsiteX26-119" fmla="*/ 682172 w 1524000"/>
              <a:gd name="connsiteY26-120" fmla="*/ 290285 h 667657"/>
              <a:gd name="connsiteX27-121" fmla="*/ 0 w 1524000"/>
              <a:gd name="connsiteY27-122" fmla="*/ 290285 h 667657"/>
              <a:gd name="connsiteX28-123" fmla="*/ 682172 w 1524000"/>
              <a:gd name="connsiteY28-124" fmla="*/ 203200 h 667657"/>
              <a:gd name="connsiteX29-125" fmla="*/ 174172 w 1524000"/>
              <a:gd name="connsiteY29-126" fmla="*/ 203200 h 667657"/>
              <a:gd name="connsiteX30-127" fmla="*/ 653143 w 1524000"/>
              <a:gd name="connsiteY30-128" fmla="*/ 130628 h 667657"/>
              <a:gd name="connsiteX31-129" fmla="*/ 72572 w 1524000"/>
              <a:gd name="connsiteY31-130" fmla="*/ 116114 h 667657"/>
              <a:gd name="connsiteX32-131" fmla="*/ 1161143 w 1524000"/>
              <a:gd name="connsiteY32-132" fmla="*/ 0 h 667657"/>
              <a:gd name="connsiteX0-133" fmla="*/ 1161143 w 1524000"/>
              <a:gd name="connsiteY0-134" fmla="*/ 0 h 667657"/>
              <a:gd name="connsiteX1-135" fmla="*/ 856343 w 1524000"/>
              <a:gd name="connsiteY1-136" fmla="*/ 72571 h 667657"/>
              <a:gd name="connsiteX2-137" fmla="*/ 1190172 w 1524000"/>
              <a:gd name="connsiteY2-138" fmla="*/ 72571 h 667657"/>
              <a:gd name="connsiteX3-139" fmla="*/ 885372 w 1524000"/>
              <a:gd name="connsiteY3-140" fmla="*/ 145142 h 667657"/>
              <a:gd name="connsiteX4-141" fmla="*/ 1335315 w 1524000"/>
              <a:gd name="connsiteY4-142" fmla="*/ 116114 h 667657"/>
              <a:gd name="connsiteX5-143" fmla="*/ 957943 w 1524000"/>
              <a:gd name="connsiteY5-144" fmla="*/ 232228 h 667657"/>
              <a:gd name="connsiteX6-145" fmla="*/ 1480458 w 1524000"/>
              <a:gd name="connsiteY6-146" fmla="*/ 203200 h 667657"/>
              <a:gd name="connsiteX7-147" fmla="*/ 943429 w 1524000"/>
              <a:gd name="connsiteY7-148" fmla="*/ 290285 h 667657"/>
              <a:gd name="connsiteX8-149" fmla="*/ 1524000 w 1524000"/>
              <a:gd name="connsiteY8-150" fmla="*/ 304800 h 667657"/>
              <a:gd name="connsiteX9-151" fmla="*/ 914400 w 1524000"/>
              <a:gd name="connsiteY9-152" fmla="*/ 377371 h 667657"/>
              <a:gd name="connsiteX10-153" fmla="*/ 1349829 w 1524000"/>
              <a:gd name="connsiteY10-154" fmla="*/ 391885 h 667657"/>
              <a:gd name="connsiteX11-155" fmla="*/ 956892 w 1524000"/>
              <a:gd name="connsiteY11-156" fmla="*/ 435428 h 667657"/>
              <a:gd name="connsiteX12-157" fmla="*/ 1437125 w 1524000"/>
              <a:gd name="connsiteY12-158" fmla="*/ 463017 h 667657"/>
              <a:gd name="connsiteX13-159" fmla="*/ 1001486 w 1524000"/>
              <a:gd name="connsiteY13-160" fmla="*/ 522514 h 667657"/>
              <a:gd name="connsiteX14-161" fmla="*/ 1451429 w 1524000"/>
              <a:gd name="connsiteY14-162" fmla="*/ 522514 h 667657"/>
              <a:gd name="connsiteX15-163" fmla="*/ 856343 w 1524000"/>
              <a:gd name="connsiteY15-164" fmla="*/ 609600 h 667657"/>
              <a:gd name="connsiteX16-165" fmla="*/ 1291772 w 1524000"/>
              <a:gd name="connsiteY16-166" fmla="*/ 609600 h 667657"/>
              <a:gd name="connsiteX17-167" fmla="*/ 508000 w 1524000"/>
              <a:gd name="connsiteY17-168" fmla="*/ 667657 h 667657"/>
              <a:gd name="connsiteX18-169" fmla="*/ 798286 w 1524000"/>
              <a:gd name="connsiteY18-170" fmla="*/ 595085 h 667657"/>
              <a:gd name="connsiteX19-171" fmla="*/ 362858 w 1524000"/>
              <a:gd name="connsiteY19-172" fmla="*/ 595085 h 667657"/>
              <a:gd name="connsiteX20-173" fmla="*/ 783772 w 1524000"/>
              <a:gd name="connsiteY20-174" fmla="*/ 537028 h 667657"/>
              <a:gd name="connsiteX21-175" fmla="*/ 435429 w 1524000"/>
              <a:gd name="connsiteY21-176" fmla="*/ 537028 h 667657"/>
              <a:gd name="connsiteX22-177" fmla="*/ 708887 w 1524000"/>
              <a:gd name="connsiteY22-178" fmla="*/ 449942 h 667657"/>
              <a:gd name="connsiteX23-179" fmla="*/ 275772 w 1524000"/>
              <a:gd name="connsiteY23-180" fmla="*/ 449942 h 667657"/>
              <a:gd name="connsiteX24-181" fmla="*/ 653143 w 1524000"/>
              <a:gd name="connsiteY24-182" fmla="*/ 377371 h 667657"/>
              <a:gd name="connsiteX25-183" fmla="*/ 159658 w 1524000"/>
              <a:gd name="connsiteY25-184" fmla="*/ 377371 h 667657"/>
              <a:gd name="connsiteX26-185" fmla="*/ 682172 w 1524000"/>
              <a:gd name="connsiteY26-186" fmla="*/ 290285 h 667657"/>
              <a:gd name="connsiteX27-187" fmla="*/ 0 w 1524000"/>
              <a:gd name="connsiteY27-188" fmla="*/ 290285 h 667657"/>
              <a:gd name="connsiteX28-189" fmla="*/ 682172 w 1524000"/>
              <a:gd name="connsiteY28-190" fmla="*/ 203200 h 667657"/>
              <a:gd name="connsiteX29-191" fmla="*/ 174172 w 1524000"/>
              <a:gd name="connsiteY29-192" fmla="*/ 203200 h 667657"/>
              <a:gd name="connsiteX30-193" fmla="*/ 653143 w 1524000"/>
              <a:gd name="connsiteY30-194" fmla="*/ 130628 h 667657"/>
              <a:gd name="connsiteX31-195" fmla="*/ 72572 w 1524000"/>
              <a:gd name="connsiteY31-196" fmla="*/ 116114 h 667657"/>
              <a:gd name="connsiteX32-197" fmla="*/ 1161143 w 1524000"/>
              <a:gd name="connsiteY32-198" fmla="*/ 0 h 66765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Lst>
            <a:rect l="l" t="t" r="r" b="b"/>
            <a:pathLst>
              <a:path w="1524000" h="667657">
                <a:moveTo>
                  <a:pt x="1161143" y="0"/>
                </a:moveTo>
                <a:lnTo>
                  <a:pt x="856343" y="72571"/>
                </a:lnTo>
                <a:lnTo>
                  <a:pt x="1190172" y="72571"/>
                </a:lnTo>
                <a:lnTo>
                  <a:pt x="885372" y="145142"/>
                </a:lnTo>
                <a:lnTo>
                  <a:pt x="1335315" y="116114"/>
                </a:lnTo>
                <a:lnTo>
                  <a:pt x="957943" y="232228"/>
                </a:lnTo>
                <a:lnTo>
                  <a:pt x="1480458" y="203200"/>
                </a:lnTo>
                <a:lnTo>
                  <a:pt x="943429" y="290285"/>
                </a:lnTo>
                <a:lnTo>
                  <a:pt x="1524000" y="304800"/>
                </a:lnTo>
                <a:lnTo>
                  <a:pt x="914400" y="377371"/>
                </a:lnTo>
                <a:lnTo>
                  <a:pt x="1349829" y="391885"/>
                </a:lnTo>
                <a:lnTo>
                  <a:pt x="956892" y="435428"/>
                </a:lnTo>
                <a:lnTo>
                  <a:pt x="1437125" y="463017"/>
                </a:lnTo>
                <a:lnTo>
                  <a:pt x="1001486" y="522514"/>
                </a:lnTo>
                <a:lnTo>
                  <a:pt x="1451429" y="522514"/>
                </a:lnTo>
                <a:lnTo>
                  <a:pt x="856343" y="609600"/>
                </a:lnTo>
                <a:lnTo>
                  <a:pt x="1291772" y="609600"/>
                </a:lnTo>
                <a:lnTo>
                  <a:pt x="508000" y="667657"/>
                </a:lnTo>
                <a:lnTo>
                  <a:pt x="798286" y="595085"/>
                </a:lnTo>
                <a:lnTo>
                  <a:pt x="362858" y="595085"/>
                </a:lnTo>
                <a:lnTo>
                  <a:pt x="783772" y="537028"/>
                </a:lnTo>
                <a:lnTo>
                  <a:pt x="435429" y="537028"/>
                </a:lnTo>
                <a:lnTo>
                  <a:pt x="708887" y="449942"/>
                </a:lnTo>
                <a:lnTo>
                  <a:pt x="275772" y="449942"/>
                </a:lnTo>
                <a:lnTo>
                  <a:pt x="653143" y="377371"/>
                </a:lnTo>
                <a:lnTo>
                  <a:pt x="159658" y="377371"/>
                </a:lnTo>
                <a:lnTo>
                  <a:pt x="682172" y="290285"/>
                </a:lnTo>
                <a:lnTo>
                  <a:pt x="0" y="290285"/>
                </a:lnTo>
                <a:lnTo>
                  <a:pt x="682172" y="203200"/>
                </a:lnTo>
                <a:lnTo>
                  <a:pt x="174172" y="203200"/>
                </a:lnTo>
                <a:lnTo>
                  <a:pt x="653143" y="130628"/>
                </a:lnTo>
                <a:lnTo>
                  <a:pt x="72572" y="116114"/>
                </a:lnTo>
                <a:lnTo>
                  <a:pt x="1161143" y="0"/>
                </a:lnTo>
                <a:close/>
              </a:path>
            </a:pathLst>
          </a:custGeom>
          <a:gradFill>
            <a:gsLst>
              <a:gs pos="0">
                <a:srgbClr val="FCCB6A"/>
              </a:gs>
              <a:gs pos="33000">
                <a:srgbClr val="FCCB6A">
                  <a:alpha val="71000"/>
                </a:srgbClr>
              </a:gs>
              <a:gs pos="80000">
                <a:srgbClr val="FFE9BD">
                  <a:alpha val="15000"/>
                </a:srgbClr>
              </a:gs>
              <a:gs pos="100000">
                <a:schemeClr val="bg1">
                  <a:alpha val="2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7" name="画布白"/>
          <p:cNvSpPr/>
          <p:nvPr/>
        </p:nvSpPr>
        <p:spPr>
          <a:xfrm>
            <a:off x="2230438" y="1454150"/>
            <a:ext cx="7800975" cy="374173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3" name="船" descr="渔夫.png"/>
          <p:cNvPicPr>
            <a:picLocks noChangeAspect="1"/>
          </p:cNvPicPr>
          <p:nvPr/>
        </p:nvPicPr>
        <p:blipFill>
          <a:blip r:embed="rId3"/>
          <a:stretch>
            <a:fillRect/>
          </a:stretch>
        </p:blipFill>
        <p:spPr>
          <a:xfrm>
            <a:off x="714375" y="4362450"/>
            <a:ext cx="1433513" cy="715963"/>
          </a:xfrm>
          <a:prstGeom prst="rect">
            <a:avLst/>
          </a:prstGeom>
          <a:noFill/>
          <a:ln w="9525">
            <a:noFill/>
          </a:ln>
        </p:spPr>
      </p:pic>
      <p:pic>
        <p:nvPicPr>
          <p:cNvPr id="19" name="枝干1" descr="1008271149934aa9b0a67eb7bd.png"/>
          <p:cNvPicPr>
            <a:picLocks noChangeAspect="1"/>
          </p:cNvPicPr>
          <p:nvPr/>
        </p:nvPicPr>
        <p:blipFill>
          <a:blip r:embed="rId4"/>
          <a:stretch>
            <a:fillRect/>
          </a:stretch>
        </p:blipFill>
        <p:spPr>
          <a:xfrm>
            <a:off x="2049463" y="3740150"/>
            <a:ext cx="1376362" cy="1739900"/>
          </a:xfrm>
          <a:prstGeom prst="rect">
            <a:avLst/>
          </a:prstGeom>
          <a:noFill/>
          <a:ln w="9525">
            <a:noFill/>
          </a:ln>
        </p:spPr>
      </p:pic>
      <p:pic>
        <p:nvPicPr>
          <p:cNvPr id="30" name="荷叶1" descr="未标题-1.png"/>
          <p:cNvPicPr>
            <a:picLocks noChangeAspect="1"/>
          </p:cNvPicPr>
          <p:nvPr/>
        </p:nvPicPr>
        <p:blipFill>
          <a:blip r:embed="rId5"/>
          <a:stretch>
            <a:fillRect/>
          </a:stretch>
        </p:blipFill>
        <p:spPr>
          <a:xfrm>
            <a:off x="1871663" y="3943350"/>
            <a:ext cx="1384300" cy="1382713"/>
          </a:xfrm>
          <a:prstGeom prst="rect">
            <a:avLst/>
          </a:prstGeom>
          <a:noFill/>
          <a:ln w="9525">
            <a:noFill/>
          </a:ln>
        </p:spPr>
      </p:pic>
      <p:pic>
        <p:nvPicPr>
          <p:cNvPr id="20" name="荷花1" descr="荷花1.png"/>
          <p:cNvPicPr>
            <a:picLocks noChangeAspect="1"/>
          </p:cNvPicPr>
          <p:nvPr/>
        </p:nvPicPr>
        <p:blipFill>
          <a:blip r:embed="rId6"/>
          <a:stretch>
            <a:fillRect/>
          </a:stretch>
        </p:blipFill>
        <p:spPr>
          <a:xfrm>
            <a:off x="4905375" y="3730625"/>
            <a:ext cx="754063" cy="754063"/>
          </a:xfrm>
          <a:prstGeom prst="rect">
            <a:avLst/>
          </a:prstGeom>
          <a:noFill/>
          <a:ln w="9525">
            <a:noFill/>
          </a:ln>
        </p:spPr>
      </p:pic>
      <p:pic>
        <p:nvPicPr>
          <p:cNvPr id="23" name="荷叶3" descr="荷叶.png"/>
          <p:cNvPicPr>
            <a:picLocks noChangeAspect="1"/>
          </p:cNvPicPr>
          <p:nvPr/>
        </p:nvPicPr>
        <p:blipFill>
          <a:blip r:embed="rId7"/>
          <a:stretch>
            <a:fillRect/>
          </a:stretch>
        </p:blipFill>
        <p:spPr>
          <a:xfrm>
            <a:off x="3954463" y="3970338"/>
            <a:ext cx="1216025" cy="1095375"/>
          </a:xfrm>
          <a:prstGeom prst="rect">
            <a:avLst/>
          </a:prstGeom>
          <a:noFill/>
          <a:ln w="9525">
            <a:noFill/>
          </a:ln>
        </p:spPr>
      </p:pic>
      <p:pic>
        <p:nvPicPr>
          <p:cNvPr id="24" name="枝干4" descr="花柄.png"/>
          <p:cNvPicPr>
            <a:picLocks noChangeAspect="1"/>
          </p:cNvPicPr>
          <p:nvPr/>
        </p:nvPicPr>
        <p:blipFill>
          <a:blip r:embed="rId8"/>
          <a:stretch>
            <a:fillRect/>
          </a:stretch>
        </p:blipFill>
        <p:spPr>
          <a:xfrm>
            <a:off x="3868738" y="3825875"/>
            <a:ext cx="1384300" cy="1384300"/>
          </a:xfrm>
          <a:prstGeom prst="rect">
            <a:avLst/>
          </a:prstGeom>
          <a:noFill/>
          <a:ln w="9525">
            <a:noFill/>
          </a:ln>
        </p:spPr>
      </p:pic>
      <p:pic>
        <p:nvPicPr>
          <p:cNvPr id="25" name="枝干3" descr="1008271149934aa9b0a67eb7bd.png"/>
          <p:cNvPicPr>
            <a:picLocks noChangeAspect="1"/>
          </p:cNvPicPr>
          <p:nvPr/>
        </p:nvPicPr>
        <p:blipFill>
          <a:blip r:embed="rId9"/>
          <a:stretch>
            <a:fillRect/>
          </a:stretch>
        </p:blipFill>
        <p:spPr>
          <a:xfrm>
            <a:off x="3802063" y="4487863"/>
            <a:ext cx="622300" cy="787400"/>
          </a:xfrm>
          <a:prstGeom prst="rect">
            <a:avLst/>
          </a:prstGeom>
          <a:noFill/>
          <a:ln w="9525">
            <a:noFill/>
          </a:ln>
        </p:spPr>
      </p:pic>
      <p:pic>
        <p:nvPicPr>
          <p:cNvPr id="26" name="枝干6" descr="1008271148fe358b816d2b1e1d.png"/>
          <p:cNvPicPr>
            <a:picLocks noChangeAspect="1"/>
          </p:cNvPicPr>
          <p:nvPr/>
        </p:nvPicPr>
        <p:blipFill>
          <a:blip r:embed="rId10"/>
          <a:stretch>
            <a:fillRect/>
          </a:stretch>
        </p:blipFill>
        <p:spPr>
          <a:xfrm>
            <a:off x="8397875" y="4110038"/>
            <a:ext cx="590550" cy="1035050"/>
          </a:xfrm>
          <a:prstGeom prst="rect">
            <a:avLst/>
          </a:prstGeom>
          <a:noFill/>
          <a:ln w="9525">
            <a:noFill/>
          </a:ln>
        </p:spPr>
      </p:pic>
      <p:pic>
        <p:nvPicPr>
          <p:cNvPr id="28" name="枝干5" descr="荷花2.png"/>
          <p:cNvPicPr>
            <a:picLocks noChangeAspect="1"/>
          </p:cNvPicPr>
          <p:nvPr/>
        </p:nvPicPr>
        <p:blipFill>
          <a:blip r:embed="rId11"/>
          <a:stretch>
            <a:fillRect/>
          </a:stretch>
        </p:blipFill>
        <p:spPr>
          <a:xfrm>
            <a:off x="7980363" y="2743200"/>
            <a:ext cx="1127125" cy="2816225"/>
          </a:xfrm>
          <a:prstGeom prst="rect">
            <a:avLst/>
          </a:prstGeom>
          <a:noFill/>
          <a:ln w="9525">
            <a:noFill/>
          </a:ln>
        </p:spPr>
      </p:pic>
      <p:pic>
        <p:nvPicPr>
          <p:cNvPr id="29" name="叶子1" descr="荷花3.png"/>
          <p:cNvPicPr>
            <a:picLocks noChangeAspect="1"/>
          </p:cNvPicPr>
          <p:nvPr/>
        </p:nvPicPr>
        <p:blipFill>
          <a:blip r:embed="rId12"/>
          <a:stretch>
            <a:fillRect/>
          </a:stretch>
        </p:blipFill>
        <p:spPr>
          <a:xfrm>
            <a:off x="7770813" y="3919538"/>
            <a:ext cx="1117600" cy="1117600"/>
          </a:xfrm>
          <a:prstGeom prst="rect">
            <a:avLst/>
          </a:prstGeom>
          <a:noFill/>
          <a:ln w="9525">
            <a:noFill/>
          </a:ln>
        </p:spPr>
      </p:pic>
      <p:pic>
        <p:nvPicPr>
          <p:cNvPr id="31" name="荷叶2" descr="未标题-2.png"/>
          <p:cNvPicPr>
            <a:picLocks noChangeAspect="1"/>
          </p:cNvPicPr>
          <p:nvPr/>
        </p:nvPicPr>
        <p:blipFill>
          <a:blip r:embed="rId13"/>
          <a:stretch>
            <a:fillRect/>
          </a:stretch>
        </p:blipFill>
        <p:spPr>
          <a:xfrm>
            <a:off x="3222625" y="4276725"/>
            <a:ext cx="854075" cy="712788"/>
          </a:xfrm>
          <a:prstGeom prst="rect">
            <a:avLst/>
          </a:prstGeom>
          <a:noFill/>
          <a:ln w="9525">
            <a:noFill/>
          </a:ln>
        </p:spPr>
      </p:pic>
      <p:pic>
        <p:nvPicPr>
          <p:cNvPr id="34" name="叶子2" descr="荷叶2.png"/>
          <p:cNvPicPr>
            <a:picLocks noChangeAspect="1"/>
          </p:cNvPicPr>
          <p:nvPr/>
        </p:nvPicPr>
        <p:blipFill>
          <a:blip r:embed="rId14"/>
          <a:stretch>
            <a:fillRect/>
          </a:stretch>
        </p:blipFill>
        <p:spPr>
          <a:xfrm>
            <a:off x="8316913" y="3698875"/>
            <a:ext cx="773112" cy="644525"/>
          </a:xfrm>
          <a:prstGeom prst="rect">
            <a:avLst/>
          </a:prstGeom>
          <a:noFill/>
          <a:ln w="9525">
            <a:noFill/>
          </a:ln>
        </p:spPr>
      </p:pic>
      <p:pic>
        <p:nvPicPr>
          <p:cNvPr id="35" name="枝干7" descr="43567_69500132.png"/>
          <p:cNvPicPr>
            <a:picLocks noChangeAspect="1"/>
          </p:cNvPicPr>
          <p:nvPr/>
        </p:nvPicPr>
        <p:blipFill>
          <a:blip r:embed="rId15"/>
          <a:stretch>
            <a:fillRect/>
          </a:stretch>
        </p:blipFill>
        <p:spPr>
          <a:xfrm>
            <a:off x="8940800" y="2119313"/>
            <a:ext cx="1287463" cy="3081337"/>
          </a:xfrm>
          <a:prstGeom prst="rect">
            <a:avLst/>
          </a:prstGeom>
          <a:noFill/>
          <a:ln w="9525">
            <a:noFill/>
          </a:ln>
        </p:spPr>
      </p:pic>
      <p:grpSp>
        <p:nvGrpSpPr>
          <p:cNvPr id="79" name="组合 78"/>
          <p:cNvGrpSpPr/>
          <p:nvPr/>
        </p:nvGrpSpPr>
        <p:grpSpPr>
          <a:xfrm rot="-852502">
            <a:off x="1217613" y="2005013"/>
            <a:ext cx="612775" cy="549275"/>
            <a:chOff x="4905810" y="580160"/>
            <a:chExt cx="945877" cy="846864"/>
          </a:xfrm>
        </p:grpSpPr>
        <p:pic>
          <p:nvPicPr>
            <p:cNvPr id="47126" name="身" descr="蜻蜓身体.png"/>
            <p:cNvPicPr>
              <a:picLocks noChangeAspect="1"/>
            </p:cNvPicPr>
            <p:nvPr/>
          </p:nvPicPr>
          <p:blipFill>
            <a:blip r:embed="rId16"/>
            <a:stretch>
              <a:fillRect/>
            </a:stretch>
          </p:blipFill>
          <p:spPr>
            <a:xfrm flipH="1">
              <a:off x="4911725" y="581890"/>
              <a:ext cx="939962" cy="780768"/>
            </a:xfrm>
            <a:prstGeom prst="rect">
              <a:avLst/>
            </a:prstGeom>
            <a:noFill/>
            <a:ln w="9525">
              <a:noFill/>
            </a:ln>
          </p:spPr>
        </p:pic>
        <p:grpSp>
          <p:nvGrpSpPr>
            <p:cNvPr id="47127" name="左2"/>
            <p:cNvGrpSpPr/>
            <p:nvPr/>
          </p:nvGrpSpPr>
          <p:grpSpPr>
            <a:xfrm>
              <a:off x="4905810" y="580160"/>
              <a:ext cx="901408" cy="823912"/>
              <a:chOff x="2813342" y="466728"/>
              <a:chExt cx="901408" cy="823912"/>
            </a:xfrm>
          </p:grpSpPr>
          <p:pic>
            <p:nvPicPr>
              <p:cNvPr id="47128" name="图片 67" descr="蜻蜓翅膀.png"/>
              <p:cNvPicPr>
                <a:picLocks noChangeAspect="1"/>
              </p:cNvPicPr>
              <p:nvPr/>
            </p:nvPicPr>
            <p:blipFill>
              <a:blip r:embed="rId17"/>
              <a:srcRect l="49377" t="54889"/>
              <a:stretch>
                <a:fillRect/>
              </a:stretch>
            </p:blipFill>
            <p:spPr>
              <a:xfrm flipH="1">
                <a:off x="2813342" y="663985"/>
                <a:ext cx="559520" cy="469613"/>
              </a:xfrm>
              <a:prstGeom prst="rect">
                <a:avLst/>
              </a:prstGeom>
              <a:noFill/>
              <a:ln w="9525">
                <a:noFill/>
              </a:ln>
            </p:spPr>
          </p:pic>
          <p:sp>
            <p:nvSpPr>
              <p:cNvPr id="69" name="椭圆 68"/>
              <p:cNvSpPr/>
              <p:nvPr/>
            </p:nvSpPr>
            <p:spPr>
              <a:xfrm rot="20494116">
                <a:off x="2890838" y="466728"/>
                <a:ext cx="823912" cy="82391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47130" name="左1"/>
            <p:cNvGrpSpPr/>
            <p:nvPr/>
          </p:nvGrpSpPr>
          <p:grpSpPr>
            <a:xfrm>
              <a:off x="5029456" y="716991"/>
              <a:ext cx="752674" cy="710033"/>
              <a:chOff x="3075964" y="1104922"/>
              <a:chExt cx="752674" cy="710033"/>
            </a:xfrm>
          </p:grpSpPr>
          <p:pic>
            <p:nvPicPr>
              <p:cNvPr id="47131" name="图片 70" descr="蜻蜓翅膀.png"/>
              <p:cNvPicPr>
                <a:picLocks noChangeAspect="1"/>
              </p:cNvPicPr>
              <p:nvPr/>
            </p:nvPicPr>
            <p:blipFill>
              <a:blip r:embed="rId17"/>
              <a:srcRect l="-2470" t="55820" r="53091"/>
              <a:stretch>
                <a:fillRect/>
              </a:stretch>
            </p:blipFill>
            <p:spPr>
              <a:xfrm flipH="1">
                <a:off x="3075964" y="1317234"/>
                <a:ext cx="545777" cy="459928"/>
              </a:xfrm>
              <a:prstGeom prst="rect">
                <a:avLst/>
              </a:prstGeom>
              <a:noFill/>
              <a:ln w="9525">
                <a:noFill/>
              </a:ln>
            </p:spPr>
          </p:pic>
          <p:sp>
            <p:nvSpPr>
              <p:cNvPr id="72" name="椭圆 71"/>
              <p:cNvSpPr/>
              <p:nvPr/>
            </p:nvSpPr>
            <p:spPr>
              <a:xfrm rot="19131437">
                <a:off x="3118605" y="1104922"/>
                <a:ext cx="710033" cy="71003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47133" name="右2"/>
            <p:cNvGrpSpPr/>
            <p:nvPr/>
          </p:nvGrpSpPr>
          <p:grpSpPr>
            <a:xfrm>
              <a:off x="4995631" y="597662"/>
              <a:ext cx="840474" cy="817279"/>
              <a:chOff x="5646794" y="-39649"/>
              <a:chExt cx="840474" cy="817279"/>
            </a:xfrm>
          </p:grpSpPr>
          <p:pic>
            <p:nvPicPr>
              <p:cNvPr id="47134" name="图片 73" descr="蜻蜓翅膀.png"/>
              <p:cNvPicPr>
                <a:picLocks noChangeAspect="1"/>
              </p:cNvPicPr>
              <p:nvPr/>
            </p:nvPicPr>
            <p:blipFill>
              <a:blip r:embed="rId17"/>
              <a:srcRect l="46909" b="49762"/>
              <a:stretch>
                <a:fillRect/>
              </a:stretch>
            </p:blipFill>
            <p:spPr>
              <a:xfrm flipH="1">
                <a:off x="5900459" y="0"/>
                <a:ext cx="586809" cy="522986"/>
              </a:xfrm>
              <a:prstGeom prst="rect">
                <a:avLst/>
              </a:prstGeom>
              <a:noFill/>
              <a:ln w="9525">
                <a:noFill/>
              </a:ln>
            </p:spPr>
          </p:pic>
          <p:sp>
            <p:nvSpPr>
              <p:cNvPr id="75" name="椭圆 74"/>
              <p:cNvSpPr/>
              <p:nvPr/>
            </p:nvSpPr>
            <p:spPr>
              <a:xfrm rot="19131437">
                <a:off x="5646794" y="-39649"/>
                <a:ext cx="817279" cy="817279"/>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47136" name="右1"/>
            <p:cNvGrpSpPr/>
            <p:nvPr/>
          </p:nvGrpSpPr>
          <p:grpSpPr>
            <a:xfrm>
              <a:off x="5081381" y="686523"/>
              <a:ext cx="748530" cy="683860"/>
              <a:chOff x="6868622" y="423288"/>
              <a:chExt cx="748530" cy="683860"/>
            </a:xfrm>
          </p:grpSpPr>
          <p:pic>
            <p:nvPicPr>
              <p:cNvPr id="47137" name="图片 76" descr="蜻蜓翅膀.png"/>
              <p:cNvPicPr>
                <a:picLocks noChangeAspect="1"/>
              </p:cNvPicPr>
              <p:nvPr/>
            </p:nvPicPr>
            <p:blipFill>
              <a:blip r:embed="rId17"/>
              <a:srcRect r="54736" b="46040"/>
              <a:stretch>
                <a:fillRect/>
              </a:stretch>
            </p:blipFill>
            <p:spPr>
              <a:xfrm flipH="1">
                <a:off x="7116854" y="472453"/>
                <a:ext cx="500298" cy="561727"/>
              </a:xfrm>
              <a:prstGeom prst="rect">
                <a:avLst/>
              </a:prstGeom>
              <a:noFill/>
              <a:ln w="9525">
                <a:noFill/>
              </a:ln>
            </p:spPr>
          </p:pic>
          <p:sp>
            <p:nvSpPr>
              <p:cNvPr id="78" name="椭圆 77"/>
              <p:cNvSpPr/>
              <p:nvPr/>
            </p:nvSpPr>
            <p:spPr>
              <a:xfrm rot="20184027">
                <a:off x="6868622" y="423288"/>
                <a:ext cx="683860" cy="68386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pic>
        <p:nvPicPr>
          <p:cNvPr id="81" name="身" descr="蜻蜓身体.png"/>
          <p:cNvPicPr>
            <a:picLocks noChangeAspect="1"/>
          </p:cNvPicPr>
          <p:nvPr/>
        </p:nvPicPr>
        <p:blipFill>
          <a:blip r:embed="rId16"/>
          <a:stretch>
            <a:fillRect/>
          </a:stretch>
        </p:blipFill>
        <p:spPr>
          <a:xfrm rot="-852502" flipH="1">
            <a:off x="5000625" y="3540125"/>
            <a:ext cx="609600" cy="504825"/>
          </a:xfrm>
          <a:prstGeom prst="rect">
            <a:avLst/>
          </a:prstGeom>
          <a:noFill/>
          <a:ln w="9525">
            <a:noFill/>
          </a:ln>
        </p:spPr>
      </p:pic>
      <p:grpSp>
        <p:nvGrpSpPr>
          <p:cNvPr id="94" name="波纹"/>
          <p:cNvGrpSpPr/>
          <p:nvPr/>
        </p:nvGrpSpPr>
        <p:grpSpPr>
          <a:xfrm>
            <a:off x="6827838" y="4751388"/>
            <a:ext cx="525462" cy="138112"/>
            <a:chOff x="1967349" y="3061856"/>
            <a:chExt cx="1413161" cy="374072"/>
          </a:xfrm>
        </p:grpSpPr>
        <p:sp>
          <p:nvSpPr>
            <p:cNvPr id="95" name="椭圆 94"/>
            <p:cNvSpPr/>
            <p:nvPr/>
          </p:nvSpPr>
          <p:spPr>
            <a:xfrm>
              <a:off x="2272145" y="3117273"/>
              <a:ext cx="942110" cy="249382"/>
            </a:xfrm>
            <a:prstGeom prst="ellipse">
              <a:avLst/>
            </a:prstGeom>
            <a:noFill/>
            <a:ln w="31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椭圆 95"/>
            <p:cNvSpPr/>
            <p:nvPr/>
          </p:nvSpPr>
          <p:spPr>
            <a:xfrm>
              <a:off x="1967349" y="3061856"/>
              <a:ext cx="1413161" cy="374072"/>
            </a:xfrm>
            <a:prstGeom prst="ellipse">
              <a:avLst/>
            </a:prstGeom>
            <a:noFill/>
            <a:ln w="31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7" name="椭圆 96"/>
            <p:cNvSpPr/>
            <p:nvPr/>
          </p:nvSpPr>
          <p:spPr>
            <a:xfrm>
              <a:off x="2424544" y="3158838"/>
              <a:ext cx="637309" cy="138544"/>
            </a:xfrm>
            <a:prstGeom prst="ellipse">
              <a:avLst/>
            </a:prstGeom>
            <a:noFill/>
            <a:ln w="31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82" name="左2"/>
          <p:cNvGrpSpPr/>
          <p:nvPr/>
        </p:nvGrpSpPr>
        <p:grpSpPr>
          <a:xfrm rot="-852502">
            <a:off x="5000625" y="3541713"/>
            <a:ext cx="584200" cy="533400"/>
            <a:chOff x="2813342" y="466728"/>
            <a:chExt cx="901408" cy="823912"/>
          </a:xfrm>
        </p:grpSpPr>
        <p:pic>
          <p:nvPicPr>
            <p:cNvPr id="47145" name="图片 91" descr="蜻蜓翅膀.png"/>
            <p:cNvPicPr>
              <a:picLocks noChangeAspect="1"/>
            </p:cNvPicPr>
            <p:nvPr/>
          </p:nvPicPr>
          <p:blipFill>
            <a:blip r:embed="rId17"/>
            <a:srcRect l="49377" t="54889"/>
            <a:stretch>
              <a:fillRect/>
            </a:stretch>
          </p:blipFill>
          <p:spPr>
            <a:xfrm flipH="1">
              <a:off x="2813342" y="663985"/>
              <a:ext cx="559520" cy="469613"/>
            </a:xfrm>
            <a:prstGeom prst="rect">
              <a:avLst/>
            </a:prstGeom>
            <a:noFill/>
            <a:ln w="9525">
              <a:noFill/>
            </a:ln>
          </p:spPr>
        </p:pic>
        <p:sp>
          <p:nvSpPr>
            <p:cNvPr id="93" name="椭圆 92"/>
            <p:cNvSpPr/>
            <p:nvPr/>
          </p:nvSpPr>
          <p:spPr>
            <a:xfrm rot="20494116">
              <a:off x="2890838" y="466728"/>
              <a:ext cx="823912" cy="82391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83" name="左1"/>
          <p:cNvGrpSpPr/>
          <p:nvPr/>
        </p:nvGrpSpPr>
        <p:grpSpPr>
          <a:xfrm rot="-852502">
            <a:off x="5092700" y="3621088"/>
            <a:ext cx="487363" cy="460375"/>
            <a:chOff x="3075964" y="1104922"/>
            <a:chExt cx="752674" cy="710033"/>
          </a:xfrm>
        </p:grpSpPr>
        <p:pic>
          <p:nvPicPr>
            <p:cNvPr id="47148" name="图片 89" descr="蜻蜓翅膀.png"/>
            <p:cNvPicPr>
              <a:picLocks noChangeAspect="1"/>
            </p:cNvPicPr>
            <p:nvPr/>
          </p:nvPicPr>
          <p:blipFill>
            <a:blip r:embed="rId17"/>
            <a:srcRect l="-2470" t="55820" r="53091"/>
            <a:stretch>
              <a:fillRect/>
            </a:stretch>
          </p:blipFill>
          <p:spPr>
            <a:xfrm flipH="1">
              <a:off x="3075964" y="1317234"/>
              <a:ext cx="545777" cy="459928"/>
            </a:xfrm>
            <a:prstGeom prst="rect">
              <a:avLst/>
            </a:prstGeom>
            <a:noFill/>
            <a:ln w="9525">
              <a:noFill/>
            </a:ln>
          </p:spPr>
        </p:pic>
        <p:sp>
          <p:nvSpPr>
            <p:cNvPr id="91" name="椭圆 90"/>
            <p:cNvSpPr/>
            <p:nvPr/>
          </p:nvSpPr>
          <p:spPr>
            <a:xfrm rot="19131437">
              <a:off x="3118605" y="1104922"/>
              <a:ext cx="710033" cy="71003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84" name="右2"/>
          <p:cNvGrpSpPr/>
          <p:nvPr/>
        </p:nvGrpSpPr>
        <p:grpSpPr>
          <a:xfrm rot="-852502">
            <a:off x="5059363" y="3543300"/>
            <a:ext cx="544512" cy="530225"/>
            <a:chOff x="5646794" y="-39649"/>
            <a:chExt cx="840474" cy="817279"/>
          </a:xfrm>
        </p:grpSpPr>
        <p:pic>
          <p:nvPicPr>
            <p:cNvPr id="47151" name="图片 87" descr="蜻蜓翅膀.png"/>
            <p:cNvPicPr>
              <a:picLocks noChangeAspect="1"/>
            </p:cNvPicPr>
            <p:nvPr/>
          </p:nvPicPr>
          <p:blipFill>
            <a:blip r:embed="rId17"/>
            <a:srcRect l="46909" b="49762"/>
            <a:stretch>
              <a:fillRect/>
            </a:stretch>
          </p:blipFill>
          <p:spPr>
            <a:xfrm flipH="1">
              <a:off x="5900459" y="0"/>
              <a:ext cx="586809" cy="522986"/>
            </a:xfrm>
            <a:prstGeom prst="rect">
              <a:avLst/>
            </a:prstGeom>
            <a:noFill/>
            <a:ln w="9525">
              <a:noFill/>
            </a:ln>
          </p:spPr>
        </p:pic>
        <p:sp>
          <p:nvSpPr>
            <p:cNvPr id="89" name="椭圆 88"/>
            <p:cNvSpPr/>
            <p:nvPr/>
          </p:nvSpPr>
          <p:spPr>
            <a:xfrm rot="19131437">
              <a:off x="5646794" y="-39649"/>
              <a:ext cx="817279" cy="817279"/>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85" name="右1"/>
          <p:cNvGrpSpPr/>
          <p:nvPr/>
        </p:nvGrpSpPr>
        <p:grpSpPr>
          <a:xfrm rot="-852502">
            <a:off x="5118100" y="3594100"/>
            <a:ext cx="484188" cy="442913"/>
            <a:chOff x="6868622" y="423288"/>
            <a:chExt cx="748530" cy="683860"/>
          </a:xfrm>
        </p:grpSpPr>
        <p:pic>
          <p:nvPicPr>
            <p:cNvPr id="47154" name="图片 85" descr="蜻蜓翅膀.png"/>
            <p:cNvPicPr>
              <a:picLocks noChangeAspect="1"/>
            </p:cNvPicPr>
            <p:nvPr/>
          </p:nvPicPr>
          <p:blipFill>
            <a:blip r:embed="rId17"/>
            <a:srcRect r="54736" b="46040"/>
            <a:stretch>
              <a:fillRect/>
            </a:stretch>
          </p:blipFill>
          <p:spPr>
            <a:xfrm flipH="1">
              <a:off x="7116854" y="472453"/>
              <a:ext cx="500298" cy="561727"/>
            </a:xfrm>
            <a:prstGeom prst="rect">
              <a:avLst/>
            </a:prstGeom>
            <a:noFill/>
            <a:ln w="9525">
              <a:noFill/>
            </a:ln>
          </p:spPr>
        </p:pic>
        <p:sp>
          <p:nvSpPr>
            <p:cNvPr id="87" name="椭圆 86"/>
            <p:cNvSpPr/>
            <p:nvPr/>
          </p:nvSpPr>
          <p:spPr>
            <a:xfrm rot="20184027">
              <a:off x="6868622" y="423288"/>
              <a:ext cx="683860" cy="68386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pic>
        <p:nvPicPr>
          <p:cNvPr id="38" name="花瓣03" descr="022.png"/>
          <p:cNvPicPr>
            <a:picLocks noChangeAspect="1"/>
          </p:cNvPicPr>
          <p:nvPr/>
        </p:nvPicPr>
        <p:blipFill>
          <a:blip r:embed="rId18"/>
          <a:stretch>
            <a:fillRect/>
          </a:stretch>
        </p:blipFill>
        <p:spPr>
          <a:xfrm>
            <a:off x="7962900" y="3219450"/>
            <a:ext cx="622300" cy="620713"/>
          </a:xfrm>
          <a:prstGeom prst="rect">
            <a:avLst/>
          </a:prstGeom>
          <a:noFill/>
          <a:ln w="9525">
            <a:noFill/>
          </a:ln>
        </p:spPr>
      </p:pic>
      <p:sp>
        <p:nvSpPr>
          <p:cNvPr id="47157" name="任意多边形 107"/>
          <p:cNvSpPr/>
          <p:nvPr/>
        </p:nvSpPr>
        <p:spPr>
          <a:xfrm>
            <a:off x="-15240" y="0"/>
            <a:ext cx="12334240" cy="6869430"/>
          </a:xfrm>
          <a:custGeom>
            <a:avLst/>
            <a:gdLst/>
            <a:ahLst/>
            <a:cxnLst>
              <a:cxn ang="0">
                <a:pos x="18795" y="0"/>
              </a:cxn>
              <a:cxn ang="0">
                <a:pos x="9322184" y="0"/>
              </a:cxn>
              <a:cxn ang="0">
                <a:pos x="8578198" y="1510311"/>
              </a:cxn>
              <a:cxn ang="0">
                <a:pos x="806831" y="1496866"/>
              </a:cxn>
              <a:cxn ang="0">
                <a:pos x="791391" y="5191778"/>
              </a:cxn>
              <a:cxn ang="0">
                <a:pos x="8577107" y="5206976"/>
              </a:cxn>
              <a:cxn ang="0">
                <a:pos x="8576431" y="1512696"/>
              </a:cxn>
              <a:cxn ang="0">
                <a:pos x="9322184" y="0"/>
              </a:cxn>
              <a:cxn ang="0">
                <a:pos x="9322184" y="6869720"/>
              </a:cxn>
              <a:cxn ang="0">
                <a:pos x="18795" y="6869720"/>
              </a:cxn>
              <a:cxn ang="0">
                <a:pos x="18795" y="0"/>
              </a:cxn>
            </a:cxnLst>
            <a:pathLst>
              <a:path w="9167091" h="6858000">
                <a:moveTo>
                  <a:pt x="18473" y="0"/>
                </a:moveTo>
                <a:lnTo>
                  <a:pt x="9162473" y="0"/>
                </a:lnTo>
                <a:lnTo>
                  <a:pt x="8431233" y="1507734"/>
                </a:lnTo>
                <a:lnTo>
                  <a:pt x="793008" y="1494312"/>
                </a:lnTo>
                <a:cubicBezTo>
                  <a:pt x="787950" y="2723848"/>
                  <a:pt x="782891" y="3953384"/>
                  <a:pt x="777833" y="5182920"/>
                </a:cubicBezTo>
                <a:lnTo>
                  <a:pt x="8430160" y="5198093"/>
                </a:lnTo>
                <a:cubicBezTo>
                  <a:pt x="8434778" y="3983511"/>
                  <a:pt x="8424884" y="2724697"/>
                  <a:pt x="8429502" y="1510115"/>
                </a:cubicBezTo>
                <a:lnTo>
                  <a:pt x="9162473" y="0"/>
                </a:lnTo>
                <a:cubicBezTo>
                  <a:pt x="9157855" y="1417782"/>
                  <a:pt x="9167091" y="5440218"/>
                  <a:pt x="9162473" y="6858000"/>
                </a:cubicBezTo>
                <a:lnTo>
                  <a:pt x="18473" y="6858000"/>
                </a:lnTo>
                <a:cubicBezTo>
                  <a:pt x="23091" y="5435600"/>
                  <a:pt x="0" y="1408545"/>
                  <a:pt x="18473" y="0"/>
                </a:cubicBezTo>
                <a:close/>
              </a:path>
            </a:pathLst>
          </a:custGeom>
          <a:solidFill>
            <a:srgbClr val="FFFFCC"/>
          </a:solidFill>
          <a:ln w="25400">
            <a:noFill/>
          </a:ln>
        </p:spPr>
        <p:txBody>
          <a:bodyPr/>
          <a:p>
            <a:endParaRPr lang="zh-CN" altLang="en-US"/>
          </a:p>
        </p:txBody>
      </p:sp>
      <p:sp>
        <p:nvSpPr>
          <p:cNvPr id="109" name="任意多边形 108"/>
          <p:cNvSpPr/>
          <p:nvPr/>
        </p:nvSpPr>
        <p:spPr>
          <a:xfrm>
            <a:off x="980440" y="1286510"/>
            <a:ext cx="10377805" cy="4193540"/>
          </a:xfrm>
          <a:custGeom>
            <a:avLst/>
            <a:gdLst>
              <a:gd name="connsiteX0" fmla="*/ 27710 w 8007928"/>
              <a:gd name="connsiteY0" fmla="*/ 0 h 4267200"/>
              <a:gd name="connsiteX1" fmla="*/ 8007928 w 8007928"/>
              <a:gd name="connsiteY1" fmla="*/ 13854 h 4267200"/>
              <a:gd name="connsiteX2" fmla="*/ 7827819 w 8007928"/>
              <a:gd name="connsiteY2" fmla="*/ 304800 h 4267200"/>
              <a:gd name="connsiteX3" fmla="*/ 207819 w 8007928"/>
              <a:gd name="connsiteY3" fmla="*/ 304800 h 4267200"/>
              <a:gd name="connsiteX4" fmla="*/ 221673 w 8007928"/>
              <a:gd name="connsiteY4" fmla="*/ 3920836 h 4267200"/>
              <a:gd name="connsiteX5" fmla="*/ 7841673 w 8007928"/>
              <a:gd name="connsiteY5" fmla="*/ 3906981 h 4267200"/>
              <a:gd name="connsiteX6" fmla="*/ 7855528 w 8007928"/>
              <a:gd name="connsiteY6" fmla="*/ 263236 h 4267200"/>
              <a:gd name="connsiteX7" fmla="*/ 8007928 w 8007928"/>
              <a:gd name="connsiteY7" fmla="*/ 13854 h 4267200"/>
              <a:gd name="connsiteX8" fmla="*/ 7994073 w 8007928"/>
              <a:gd name="connsiteY8" fmla="*/ 4267200 h 4267200"/>
              <a:gd name="connsiteX9" fmla="*/ 0 w 8007928"/>
              <a:gd name="connsiteY9" fmla="*/ 4253345 h 4267200"/>
              <a:gd name="connsiteX10" fmla="*/ 27710 w 8007928"/>
              <a:gd name="connsiteY10" fmla="*/ 0 h 4267200"/>
              <a:gd name="connsiteX0-1" fmla="*/ 27710 w 8007928"/>
              <a:gd name="connsiteY0-2" fmla="*/ 0 h 4267200"/>
              <a:gd name="connsiteX1-3" fmla="*/ 8007928 w 8007928"/>
              <a:gd name="connsiteY1-4" fmla="*/ 13854 h 4267200"/>
              <a:gd name="connsiteX2-5" fmla="*/ 7827819 w 8007928"/>
              <a:gd name="connsiteY2-6" fmla="*/ 304800 h 4267200"/>
              <a:gd name="connsiteX3-7" fmla="*/ 207819 w 8007928"/>
              <a:gd name="connsiteY3-8" fmla="*/ 304800 h 4267200"/>
              <a:gd name="connsiteX4-9" fmla="*/ 221673 w 8007928"/>
              <a:gd name="connsiteY4-10" fmla="*/ 3920836 h 4267200"/>
              <a:gd name="connsiteX5-11" fmla="*/ 7841673 w 8007928"/>
              <a:gd name="connsiteY5-12" fmla="*/ 3906981 h 4267200"/>
              <a:gd name="connsiteX6-13" fmla="*/ 7827819 w 8007928"/>
              <a:gd name="connsiteY6-14" fmla="*/ 249381 h 4267200"/>
              <a:gd name="connsiteX7-15" fmla="*/ 8007928 w 8007928"/>
              <a:gd name="connsiteY7-16" fmla="*/ 13854 h 4267200"/>
              <a:gd name="connsiteX8-17" fmla="*/ 7994073 w 8007928"/>
              <a:gd name="connsiteY8-18" fmla="*/ 4267200 h 4267200"/>
              <a:gd name="connsiteX9-19" fmla="*/ 0 w 8007928"/>
              <a:gd name="connsiteY9-20" fmla="*/ 4253345 h 4267200"/>
              <a:gd name="connsiteX10-21" fmla="*/ 27710 w 8007928"/>
              <a:gd name="connsiteY10-22" fmla="*/ 0 h 4267200"/>
              <a:gd name="connsiteX0-23" fmla="*/ 27710 w 8007928"/>
              <a:gd name="connsiteY0-24" fmla="*/ 0 h 4267200"/>
              <a:gd name="connsiteX1-25" fmla="*/ 8007928 w 8007928"/>
              <a:gd name="connsiteY1-26" fmla="*/ 13854 h 4267200"/>
              <a:gd name="connsiteX2-27" fmla="*/ 7827819 w 8007928"/>
              <a:gd name="connsiteY2-28" fmla="*/ 304800 h 4267200"/>
              <a:gd name="connsiteX3-29" fmla="*/ 207819 w 8007928"/>
              <a:gd name="connsiteY3-30" fmla="*/ 304800 h 4267200"/>
              <a:gd name="connsiteX4-31" fmla="*/ 221673 w 8007928"/>
              <a:gd name="connsiteY4-32" fmla="*/ 3920836 h 4267200"/>
              <a:gd name="connsiteX5-33" fmla="*/ 7841673 w 8007928"/>
              <a:gd name="connsiteY5-34" fmla="*/ 3906981 h 4267200"/>
              <a:gd name="connsiteX6-35" fmla="*/ 7841673 w 8007928"/>
              <a:gd name="connsiteY6-36" fmla="*/ 318654 h 4267200"/>
              <a:gd name="connsiteX7-37" fmla="*/ 8007928 w 8007928"/>
              <a:gd name="connsiteY7-38" fmla="*/ 13854 h 4267200"/>
              <a:gd name="connsiteX8-39" fmla="*/ 7994073 w 8007928"/>
              <a:gd name="connsiteY8-40" fmla="*/ 4267200 h 4267200"/>
              <a:gd name="connsiteX9-41" fmla="*/ 0 w 8007928"/>
              <a:gd name="connsiteY9-42" fmla="*/ 4253345 h 4267200"/>
              <a:gd name="connsiteX10-43" fmla="*/ 27710 w 8007928"/>
              <a:gd name="connsiteY10-44" fmla="*/ 0 h 4267200"/>
              <a:gd name="connsiteX0-45" fmla="*/ 27710 w 8007928"/>
              <a:gd name="connsiteY0-46" fmla="*/ 0 h 4267200"/>
              <a:gd name="connsiteX1-47" fmla="*/ 8007928 w 8007928"/>
              <a:gd name="connsiteY1-48" fmla="*/ 13854 h 4267200"/>
              <a:gd name="connsiteX2-49" fmla="*/ 7827819 w 8007928"/>
              <a:gd name="connsiteY2-50" fmla="*/ 304800 h 4267200"/>
              <a:gd name="connsiteX3-51" fmla="*/ 207819 w 8007928"/>
              <a:gd name="connsiteY3-52" fmla="*/ 304800 h 4267200"/>
              <a:gd name="connsiteX4-53" fmla="*/ 221673 w 8007928"/>
              <a:gd name="connsiteY4-54" fmla="*/ 3920836 h 4267200"/>
              <a:gd name="connsiteX5-55" fmla="*/ 7841673 w 8007928"/>
              <a:gd name="connsiteY5-56" fmla="*/ 3906981 h 4267200"/>
              <a:gd name="connsiteX6-57" fmla="*/ 7836911 w 8007928"/>
              <a:gd name="connsiteY6-58" fmla="*/ 304366 h 4267200"/>
              <a:gd name="connsiteX7-59" fmla="*/ 8007928 w 8007928"/>
              <a:gd name="connsiteY7-60" fmla="*/ 13854 h 4267200"/>
              <a:gd name="connsiteX8-61" fmla="*/ 7994073 w 8007928"/>
              <a:gd name="connsiteY8-62" fmla="*/ 4267200 h 4267200"/>
              <a:gd name="connsiteX9-63" fmla="*/ 0 w 8007928"/>
              <a:gd name="connsiteY9-64" fmla="*/ 4253345 h 4267200"/>
              <a:gd name="connsiteX10-65" fmla="*/ 27710 w 8007928"/>
              <a:gd name="connsiteY10-66" fmla="*/ 0 h 4267200"/>
              <a:gd name="connsiteX0-67" fmla="*/ 27710 w 8007928"/>
              <a:gd name="connsiteY0-68" fmla="*/ 0 h 4267200"/>
              <a:gd name="connsiteX1-69" fmla="*/ 8007928 w 8007928"/>
              <a:gd name="connsiteY1-70" fmla="*/ 13854 h 4267200"/>
              <a:gd name="connsiteX2-71" fmla="*/ 7827819 w 8007928"/>
              <a:gd name="connsiteY2-72" fmla="*/ 304800 h 4267200"/>
              <a:gd name="connsiteX3-73" fmla="*/ 207819 w 8007928"/>
              <a:gd name="connsiteY3-74" fmla="*/ 304800 h 4267200"/>
              <a:gd name="connsiteX4-75" fmla="*/ 221673 w 8007928"/>
              <a:gd name="connsiteY4-76" fmla="*/ 3920836 h 4267200"/>
              <a:gd name="connsiteX5-77" fmla="*/ 7841673 w 8007928"/>
              <a:gd name="connsiteY5-78" fmla="*/ 3906981 h 4267200"/>
              <a:gd name="connsiteX6-79" fmla="*/ 7841674 w 8007928"/>
              <a:gd name="connsiteY6-80" fmla="*/ 304366 h 4267200"/>
              <a:gd name="connsiteX7-81" fmla="*/ 8007928 w 8007928"/>
              <a:gd name="connsiteY7-82" fmla="*/ 13854 h 4267200"/>
              <a:gd name="connsiteX8-83" fmla="*/ 7994073 w 8007928"/>
              <a:gd name="connsiteY8-84" fmla="*/ 4267200 h 4267200"/>
              <a:gd name="connsiteX9-85" fmla="*/ 0 w 8007928"/>
              <a:gd name="connsiteY9-86" fmla="*/ 4253345 h 4267200"/>
              <a:gd name="connsiteX10-87" fmla="*/ 27710 w 8007928"/>
              <a:gd name="connsiteY10-88" fmla="*/ 0 h 4267200"/>
              <a:gd name="connsiteX0-89" fmla="*/ 27710 w 8007928"/>
              <a:gd name="connsiteY0-90" fmla="*/ 0 h 4267200"/>
              <a:gd name="connsiteX1-91" fmla="*/ 8007928 w 8007928"/>
              <a:gd name="connsiteY1-92" fmla="*/ 13854 h 4267200"/>
              <a:gd name="connsiteX2-93" fmla="*/ 7827819 w 8007928"/>
              <a:gd name="connsiteY2-94" fmla="*/ 304800 h 4267200"/>
              <a:gd name="connsiteX3-95" fmla="*/ 207819 w 8007928"/>
              <a:gd name="connsiteY3-96" fmla="*/ 304800 h 4267200"/>
              <a:gd name="connsiteX4-97" fmla="*/ 221673 w 8007928"/>
              <a:gd name="connsiteY4-98" fmla="*/ 3920836 h 4267200"/>
              <a:gd name="connsiteX5-99" fmla="*/ 7772400 w 8007928"/>
              <a:gd name="connsiteY5-100" fmla="*/ 3906981 h 4267200"/>
              <a:gd name="connsiteX6-101" fmla="*/ 7841674 w 8007928"/>
              <a:gd name="connsiteY6-102" fmla="*/ 304366 h 4267200"/>
              <a:gd name="connsiteX7-103" fmla="*/ 8007928 w 8007928"/>
              <a:gd name="connsiteY7-104" fmla="*/ 13854 h 4267200"/>
              <a:gd name="connsiteX8-105" fmla="*/ 7994073 w 8007928"/>
              <a:gd name="connsiteY8-106" fmla="*/ 4267200 h 4267200"/>
              <a:gd name="connsiteX9-107" fmla="*/ 0 w 8007928"/>
              <a:gd name="connsiteY9-108" fmla="*/ 4253345 h 4267200"/>
              <a:gd name="connsiteX10-109" fmla="*/ 27710 w 8007928"/>
              <a:gd name="connsiteY10-110" fmla="*/ 0 h 4267200"/>
              <a:gd name="connsiteX0-111" fmla="*/ 27710 w 8007928"/>
              <a:gd name="connsiteY0-112" fmla="*/ 0 h 4267200"/>
              <a:gd name="connsiteX1-113" fmla="*/ 8007928 w 8007928"/>
              <a:gd name="connsiteY1-114" fmla="*/ 13854 h 4267200"/>
              <a:gd name="connsiteX2-115" fmla="*/ 7827819 w 8007928"/>
              <a:gd name="connsiteY2-116" fmla="*/ 304800 h 4267200"/>
              <a:gd name="connsiteX3-117" fmla="*/ 207819 w 8007928"/>
              <a:gd name="connsiteY3-118" fmla="*/ 304800 h 4267200"/>
              <a:gd name="connsiteX4-119" fmla="*/ 221673 w 8007928"/>
              <a:gd name="connsiteY4-120" fmla="*/ 3920836 h 4267200"/>
              <a:gd name="connsiteX5-121" fmla="*/ 7772400 w 8007928"/>
              <a:gd name="connsiteY5-122" fmla="*/ 3906981 h 4267200"/>
              <a:gd name="connsiteX6-123" fmla="*/ 7786256 w 8007928"/>
              <a:gd name="connsiteY6-124" fmla="*/ 304366 h 4267200"/>
              <a:gd name="connsiteX7-125" fmla="*/ 8007928 w 8007928"/>
              <a:gd name="connsiteY7-126" fmla="*/ 13854 h 4267200"/>
              <a:gd name="connsiteX8-127" fmla="*/ 7994073 w 8007928"/>
              <a:gd name="connsiteY8-128" fmla="*/ 4267200 h 4267200"/>
              <a:gd name="connsiteX9-129" fmla="*/ 0 w 8007928"/>
              <a:gd name="connsiteY9-130" fmla="*/ 4253345 h 4267200"/>
              <a:gd name="connsiteX10-131" fmla="*/ 27710 w 8007928"/>
              <a:gd name="connsiteY10-132" fmla="*/ 0 h 4267200"/>
              <a:gd name="connsiteX0-133" fmla="*/ 27710 w 8007928"/>
              <a:gd name="connsiteY0-134" fmla="*/ 0 h 4267200"/>
              <a:gd name="connsiteX1-135" fmla="*/ 8007928 w 8007928"/>
              <a:gd name="connsiteY1-136" fmla="*/ 13854 h 4267200"/>
              <a:gd name="connsiteX2-137" fmla="*/ 7827819 w 8007928"/>
              <a:gd name="connsiteY2-138" fmla="*/ 304800 h 4267200"/>
              <a:gd name="connsiteX3-139" fmla="*/ 207819 w 8007928"/>
              <a:gd name="connsiteY3-140" fmla="*/ 304800 h 4267200"/>
              <a:gd name="connsiteX4-141" fmla="*/ 221673 w 8007928"/>
              <a:gd name="connsiteY4-142" fmla="*/ 3920836 h 4267200"/>
              <a:gd name="connsiteX5-143" fmla="*/ 7772400 w 8007928"/>
              <a:gd name="connsiteY5-144" fmla="*/ 3906981 h 4267200"/>
              <a:gd name="connsiteX6-145" fmla="*/ 7786256 w 8007928"/>
              <a:gd name="connsiteY6-146" fmla="*/ 304366 h 4267200"/>
              <a:gd name="connsiteX7-147" fmla="*/ 8007928 w 8007928"/>
              <a:gd name="connsiteY7-148" fmla="*/ 13854 h 4267200"/>
              <a:gd name="connsiteX8-149" fmla="*/ 7994073 w 8007928"/>
              <a:gd name="connsiteY8-150" fmla="*/ 4267200 h 4267200"/>
              <a:gd name="connsiteX9-151" fmla="*/ 0 w 8007928"/>
              <a:gd name="connsiteY9-152" fmla="*/ 4253345 h 4267200"/>
              <a:gd name="connsiteX10-153" fmla="*/ 27710 w 8007928"/>
              <a:gd name="connsiteY10-154" fmla="*/ 0 h 4267200"/>
              <a:gd name="connsiteX0-155" fmla="*/ 27710 w 8007928"/>
              <a:gd name="connsiteY0-156" fmla="*/ 0 h 4267200"/>
              <a:gd name="connsiteX1-157" fmla="*/ 8007928 w 8007928"/>
              <a:gd name="connsiteY1-158" fmla="*/ 13854 h 4267200"/>
              <a:gd name="connsiteX2-159" fmla="*/ 7827819 w 8007928"/>
              <a:gd name="connsiteY2-160" fmla="*/ 304800 h 4267200"/>
              <a:gd name="connsiteX3-161" fmla="*/ 207819 w 8007928"/>
              <a:gd name="connsiteY3-162" fmla="*/ 304800 h 4267200"/>
              <a:gd name="connsiteX4-163" fmla="*/ 221673 w 8007928"/>
              <a:gd name="connsiteY4-164" fmla="*/ 3920836 h 4267200"/>
              <a:gd name="connsiteX5-165" fmla="*/ 7772400 w 8007928"/>
              <a:gd name="connsiteY5-166" fmla="*/ 3906981 h 4267200"/>
              <a:gd name="connsiteX6-167" fmla="*/ 7786256 w 8007928"/>
              <a:gd name="connsiteY6-168" fmla="*/ 318221 h 4267200"/>
              <a:gd name="connsiteX7-169" fmla="*/ 8007928 w 8007928"/>
              <a:gd name="connsiteY7-170" fmla="*/ 13854 h 4267200"/>
              <a:gd name="connsiteX8-171" fmla="*/ 7994073 w 8007928"/>
              <a:gd name="connsiteY8-172" fmla="*/ 4267200 h 4267200"/>
              <a:gd name="connsiteX9-173" fmla="*/ 0 w 8007928"/>
              <a:gd name="connsiteY9-174" fmla="*/ 4253345 h 4267200"/>
              <a:gd name="connsiteX10-175" fmla="*/ 27710 w 8007928"/>
              <a:gd name="connsiteY10-176" fmla="*/ 0 h 4267200"/>
              <a:gd name="connsiteX0-177" fmla="*/ 27710 w 8007928"/>
              <a:gd name="connsiteY0-178" fmla="*/ 0 h 4267200"/>
              <a:gd name="connsiteX1-179" fmla="*/ 8007928 w 8007928"/>
              <a:gd name="connsiteY1-180" fmla="*/ 13854 h 4267200"/>
              <a:gd name="connsiteX2-181" fmla="*/ 7730837 w 8007928"/>
              <a:gd name="connsiteY2-182" fmla="*/ 332509 h 4267200"/>
              <a:gd name="connsiteX3-183" fmla="*/ 207819 w 8007928"/>
              <a:gd name="connsiteY3-184" fmla="*/ 304800 h 4267200"/>
              <a:gd name="connsiteX4-185" fmla="*/ 221673 w 8007928"/>
              <a:gd name="connsiteY4-186" fmla="*/ 3920836 h 4267200"/>
              <a:gd name="connsiteX5-187" fmla="*/ 7772400 w 8007928"/>
              <a:gd name="connsiteY5-188" fmla="*/ 3906981 h 4267200"/>
              <a:gd name="connsiteX6-189" fmla="*/ 7786256 w 8007928"/>
              <a:gd name="connsiteY6-190" fmla="*/ 318221 h 4267200"/>
              <a:gd name="connsiteX7-191" fmla="*/ 8007928 w 8007928"/>
              <a:gd name="connsiteY7-192" fmla="*/ 13854 h 4267200"/>
              <a:gd name="connsiteX8-193" fmla="*/ 7994073 w 8007928"/>
              <a:gd name="connsiteY8-194" fmla="*/ 4267200 h 4267200"/>
              <a:gd name="connsiteX9-195" fmla="*/ 0 w 8007928"/>
              <a:gd name="connsiteY9-196" fmla="*/ 4253345 h 4267200"/>
              <a:gd name="connsiteX10-197" fmla="*/ 27710 w 8007928"/>
              <a:gd name="connsiteY10-198" fmla="*/ 0 h 4267200"/>
              <a:gd name="connsiteX0-199" fmla="*/ 27710 w 8007928"/>
              <a:gd name="connsiteY0-200" fmla="*/ 0 h 4267200"/>
              <a:gd name="connsiteX1-201" fmla="*/ 8007928 w 8007928"/>
              <a:gd name="connsiteY1-202" fmla="*/ 13854 h 4267200"/>
              <a:gd name="connsiteX2-203" fmla="*/ 7787987 w 8007928"/>
              <a:gd name="connsiteY2-204" fmla="*/ 318222 h 4267200"/>
              <a:gd name="connsiteX3-205" fmla="*/ 207819 w 8007928"/>
              <a:gd name="connsiteY3-206" fmla="*/ 304800 h 4267200"/>
              <a:gd name="connsiteX4-207" fmla="*/ 221673 w 8007928"/>
              <a:gd name="connsiteY4-208" fmla="*/ 3920836 h 4267200"/>
              <a:gd name="connsiteX5-209" fmla="*/ 7772400 w 8007928"/>
              <a:gd name="connsiteY5-210" fmla="*/ 3906981 h 4267200"/>
              <a:gd name="connsiteX6-211" fmla="*/ 7786256 w 8007928"/>
              <a:gd name="connsiteY6-212" fmla="*/ 318221 h 4267200"/>
              <a:gd name="connsiteX7-213" fmla="*/ 8007928 w 8007928"/>
              <a:gd name="connsiteY7-214" fmla="*/ 13854 h 4267200"/>
              <a:gd name="connsiteX8-215" fmla="*/ 7994073 w 8007928"/>
              <a:gd name="connsiteY8-216" fmla="*/ 4267200 h 4267200"/>
              <a:gd name="connsiteX9-217" fmla="*/ 0 w 8007928"/>
              <a:gd name="connsiteY9-218" fmla="*/ 4253345 h 4267200"/>
              <a:gd name="connsiteX10-219" fmla="*/ 27710 w 8007928"/>
              <a:gd name="connsiteY10-220" fmla="*/ 0 h 4267200"/>
              <a:gd name="connsiteX0-221" fmla="*/ 27710 w 8007928"/>
              <a:gd name="connsiteY0-222" fmla="*/ 0 h 4267200"/>
              <a:gd name="connsiteX1-223" fmla="*/ 8007928 w 8007928"/>
              <a:gd name="connsiteY1-224" fmla="*/ 13854 h 4267200"/>
              <a:gd name="connsiteX2-225" fmla="*/ 7787987 w 8007928"/>
              <a:gd name="connsiteY2-226" fmla="*/ 318222 h 4267200"/>
              <a:gd name="connsiteX3-227" fmla="*/ 207819 w 8007928"/>
              <a:gd name="connsiteY3-228" fmla="*/ 304800 h 4267200"/>
              <a:gd name="connsiteX4-229" fmla="*/ 221673 w 8007928"/>
              <a:gd name="connsiteY4-230" fmla="*/ 3920836 h 4267200"/>
              <a:gd name="connsiteX5-231" fmla="*/ 7772400 w 8007928"/>
              <a:gd name="connsiteY5-232" fmla="*/ 3906981 h 4267200"/>
              <a:gd name="connsiteX6-233" fmla="*/ 7786256 w 8007928"/>
              <a:gd name="connsiteY6-234" fmla="*/ 320603 h 4267200"/>
              <a:gd name="connsiteX7-235" fmla="*/ 8007928 w 8007928"/>
              <a:gd name="connsiteY7-236" fmla="*/ 13854 h 4267200"/>
              <a:gd name="connsiteX8-237" fmla="*/ 7994073 w 8007928"/>
              <a:gd name="connsiteY8-238" fmla="*/ 4267200 h 4267200"/>
              <a:gd name="connsiteX9-239" fmla="*/ 0 w 8007928"/>
              <a:gd name="connsiteY9-240" fmla="*/ 4253345 h 4267200"/>
              <a:gd name="connsiteX10-241" fmla="*/ 27710 w 8007928"/>
              <a:gd name="connsiteY10-242" fmla="*/ 0 h 42672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8007928" h="4267200">
                <a:moveTo>
                  <a:pt x="27710" y="0"/>
                </a:moveTo>
                <a:lnTo>
                  <a:pt x="8007928" y="13854"/>
                </a:lnTo>
                <a:lnTo>
                  <a:pt x="7787987" y="318222"/>
                </a:lnTo>
                <a:lnTo>
                  <a:pt x="207819" y="304800"/>
                </a:lnTo>
                <a:lnTo>
                  <a:pt x="221673" y="3920836"/>
                </a:lnTo>
                <a:lnTo>
                  <a:pt x="7772400" y="3906981"/>
                </a:lnTo>
                <a:cubicBezTo>
                  <a:pt x="7777018" y="2692399"/>
                  <a:pt x="7781638" y="1535185"/>
                  <a:pt x="7786256" y="320603"/>
                </a:cubicBezTo>
                <a:lnTo>
                  <a:pt x="8007928" y="13854"/>
                </a:lnTo>
                <a:cubicBezTo>
                  <a:pt x="8003310" y="1431636"/>
                  <a:pt x="7998691" y="2849418"/>
                  <a:pt x="7994073" y="4267200"/>
                </a:cubicBezTo>
                <a:lnTo>
                  <a:pt x="0" y="4253345"/>
                </a:lnTo>
                <a:cubicBezTo>
                  <a:pt x="4618" y="2830945"/>
                  <a:pt x="9237" y="1408545"/>
                  <a:pt x="27710" y="0"/>
                </a:cubicBezTo>
                <a:close/>
              </a:path>
            </a:pathLst>
          </a:custGeom>
          <a:blipFill dpi="0" rotWithShape="1">
            <a:blip r:embed="rId19" cstate="print"/>
            <a:srcRect/>
            <a:stretch>
              <a:fillRect b="-8000"/>
            </a:stretch>
          </a:blipFill>
          <a:ln>
            <a:noFill/>
          </a:ln>
          <a:effectLst>
            <a:glow rad="101600">
              <a:schemeClr val="bg1">
                <a:alpha val="40000"/>
              </a:schemeClr>
            </a:glow>
          </a:effectLst>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pic>
        <p:nvPicPr>
          <p:cNvPr id="47159" name="图片 109" descr="卷轴.png"/>
          <p:cNvPicPr>
            <a:picLocks noChangeAspect="1"/>
          </p:cNvPicPr>
          <p:nvPr/>
        </p:nvPicPr>
        <p:blipFill>
          <a:blip r:embed="rId20"/>
          <a:stretch>
            <a:fillRect/>
          </a:stretch>
        </p:blipFill>
        <p:spPr>
          <a:xfrm>
            <a:off x="705485" y="753110"/>
            <a:ext cx="457835" cy="5080000"/>
          </a:xfrm>
          <a:prstGeom prst="rect">
            <a:avLst/>
          </a:prstGeom>
          <a:noFill/>
          <a:ln w="9525">
            <a:noFill/>
          </a:ln>
        </p:spPr>
      </p:pic>
      <p:pic>
        <p:nvPicPr>
          <p:cNvPr id="47160" name="图片 110" descr="卷轴.png"/>
          <p:cNvPicPr>
            <a:picLocks noChangeAspect="1"/>
          </p:cNvPicPr>
          <p:nvPr/>
        </p:nvPicPr>
        <p:blipFill>
          <a:blip r:embed="rId20"/>
          <a:stretch>
            <a:fillRect/>
          </a:stretch>
        </p:blipFill>
        <p:spPr>
          <a:xfrm>
            <a:off x="11096625" y="830580"/>
            <a:ext cx="635000" cy="5080000"/>
          </a:xfrm>
          <a:prstGeom prst="rect">
            <a:avLst/>
          </a:prstGeom>
          <a:noFill/>
          <a:ln w="9525">
            <a:noFill/>
          </a:ln>
        </p:spPr>
      </p:pic>
      <p:grpSp>
        <p:nvGrpSpPr>
          <p:cNvPr id="113" name="江山如画"/>
          <p:cNvGrpSpPr/>
          <p:nvPr/>
        </p:nvGrpSpPr>
        <p:grpSpPr>
          <a:xfrm>
            <a:off x="5056188" y="1703388"/>
            <a:ext cx="1714500" cy="374650"/>
            <a:chOff x="2546051" y="2341418"/>
            <a:chExt cx="4003071" cy="886688"/>
          </a:xfrm>
        </p:grpSpPr>
        <p:pic>
          <p:nvPicPr>
            <p:cNvPr id="47162" name="图片 113" descr="如.wmf"/>
            <p:cNvPicPr>
              <a:picLocks noChangeAspect="1"/>
            </p:cNvPicPr>
            <p:nvPr/>
          </p:nvPicPr>
          <p:blipFill>
            <a:blip r:embed="rId21"/>
            <a:stretch>
              <a:fillRect/>
            </a:stretch>
          </p:blipFill>
          <p:spPr>
            <a:xfrm>
              <a:off x="4610006" y="2387457"/>
              <a:ext cx="915935" cy="812944"/>
            </a:xfrm>
            <a:prstGeom prst="rect">
              <a:avLst/>
            </a:prstGeom>
            <a:noFill/>
            <a:ln w="9525">
              <a:noFill/>
            </a:ln>
          </p:spPr>
        </p:pic>
        <p:pic>
          <p:nvPicPr>
            <p:cNvPr id="47163" name="图片 114" descr="山.wmf"/>
            <p:cNvPicPr>
              <a:picLocks noChangeAspect="1"/>
            </p:cNvPicPr>
            <p:nvPr/>
          </p:nvPicPr>
          <p:blipFill>
            <a:blip r:embed="rId22"/>
            <a:stretch>
              <a:fillRect/>
            </a:stretch>
          </p:blipFill>
          <p:spPr>
            <a:xfrm>
              <a:off x="3562231" y="2341418"/>
              <a:ext cx="909519" cy="862528"/>
            </a:xfrm>
            <a:prstGeom prst="rect">
              <a:avLst/>
            </a:prstGeom>
            <a:noFill/>
            <a:ln w="9525">
              <a:noFill/>
            </a:ln>
          </p:spPr>
        </p:pic>
        <p:pic>
          <p:nvPicPr>
            <p:cNvPr id="47164" name="图片 115" descr="画.wmf"/>
            <p:cNvPicPr>
              <a:picLocks noChangeAspect="1"/>
            </p:cNvPicPr>
            <p:nvPr/>
          </p:nvPicPr>
          <p:blipFill>
            <a:blip r:embed="rId23"/>
            <a:stretch>
              <a:fillRect/>
            </a:stretch>
          </p:blipFill>
          <p:spPr>
            <a:xfrm>
              <a:off x="5638801" y="2436636"/>
              <a:ext cx="910321" cy="777621"/>
            </a:xfrm>
            <a:prstGeom prst="rect">
              <a:avLst/>
            </a:prstGeom>
            <a:noFill/>
            <a:ln w="9525">
              <a:noFill/>
            </a:ln>
          </p:spPr>
        </p:pic>
        <p:pic>
          <p:nvPicPr>
            <p:cNvPr id="47165" name="图片 116" descr="江.wmf"/>
            <p:cNvPicPr>
              <a:picLocks noChangeAspect="1"/>
            </p:cNvPicPr>
            <p:nvPr/>
          </p:nvPicPr>
          <p:blipFill>
            <a:blip r:embed="rId24"/>
            <a:stretch>
              <a:fillRect/>
            </a:stretch>
          </p:blipFill>
          <p:spPr>
            <a:xfrm>
              <a:off x="2546051" y="2355273"/>
              <a:ext cx="909519" cy="872833"/>
            </a:xfrm>
            <a:prstGeom prst="rect">
              <a:avLst/>
            </a:prstGeom>
            <a:noFill/>
            <a:ln w="9525">
              <a:noFill/>
            </a:ln>
          </p:spPr>
        </p:pic>
      </p:grpSp>
      <p:pic>
        <p:nvPicPr>
          <p:cNvPr id="99" name="花蕾1" descr="43603_02110790.png"/>
          <p:cNvPicPr>
            <a:picLocks noChangeAspect="1"/>
          </p:cNvPicPr>
          <p:nvPr/>
        </p:nvPicPr>
        <p:blipFill>
          <a:blip r:embed="rId25"/>
          <a:srcRect l="17043" t="2441" r="68591" b="84601"/>
          <a:stretch>
            <a:fillRect/>
          </a:stretch>
        </p:blipFill>
        <p:spPr>
          <a:xfrm rot="-2927333">
            <a:off x="8159750" y="2976563"/>
            <a:ext cx="261938" cy="354012"/>
          </a:xfrm>
          <a:prstGeom prst="rect">
            <a:avLst/>
          </a:prstGeom>
          <a:noFill/>
          <a:ln w="9525">
            <a:noFill/>
          </a:ln>
        </p:spPr>
      </p:pic>
      <p:pic>
        <p:nvPicPr>
          <p:cNvPr id="100" name="花蕾2" descr="43603_02110790.png"/>
          <p:cNvPicPr>
            <a:picLocks noChangeAspect="1"/>
          </p:cNvPicPr>
          <p:nvPr/>
        </p:nvPicPr>
        <p:blipFill>
          <a:blip r:embed="rId25">
            <a:grayscl/>
          </a:blip>
          <a:srcRect l="17043" t="2441" r="68591" b="84601"/>
          <a:stretch>
            <a:fillRect/>
          </a:stretch>
        </p:blipFill>
        <p:spPr>
          <a:xfrm rot="-3349671">
            <a:off x="8842375" y="1833563"/>
            <a:ext cx="295275" cy="400050"/>
          </a:xfrm>
          <a:prstGeom prst="rect">
            <a:avLst/>
          </a:prstGeom>
          <a:noFill/>
          <a:ln w="9525">
            <a:noFill/>
          </a:ln>
        </p:spPr>
      </p:pic>
      <p:pic>
        <p:nvPicPr>
          <p:cNvPr id="39" name="荷花03" descr="02.png"/>
          <p:cNvPicPr>
            <a:picLocks noChangeAspect="1"/>
          </p:cNvPicPr>
          <p:nvPr/>
        </p:nvPicPr>
        <p:blipFill>
          <a:blip r:embed="rId26"/>
          <a:stretch>
            <a:fillRect/>
          </a:stretch>
        </p:blipFill>
        <p:spPr>
          <a:xfrm>
            <a:off x="7808913" y="2795588"/>
            <a:ext cx="1025525" cy="995362"/>
          </a:xfrm>
          <a:prstGeom prst="rect">
            <a:avLst/>
          </a:prstGeom>
          <a:noFill/>
          <a:ln w="9525">
            <a:noFill/>
          </a:ln>
        </p:spPr>
      </p:pic>
      <p:pic>
        <p:nvPicPr>
          <p:cNvPr id="60488" name="荷花04" descr="荷花1.png"/>
          <p:cNvPicPr>
            <a:picLocks noChangeAspect="1"/>
          </p:cNvPicPr>
          <p:nvPr/>
        </p:nvPicPr>
        <p:blipFill>
          <a:blip r:embed="rId27"/>
          <a:stretch>
            <a:fillRect/>
          </a:stretch>
        </p:blipFill>
        <p:spPr>
          <a:xfrm>
            <a:off x="8316913" y="1465263"/>
            <a:ext cx="1217612" cy="1219200"/>
          </a:xfrm>
          <a:prstGeom prst="rect">
            <a:avLst/>
          </a:prstGeom>
          <a:noFill/>
          <a:ln w="9525">
            <a:noFill/>
          </a:ln>
        </p:spPr>
      </p:pic>
      <p:pic>
        <p:nvPicPr>
          <p:cNvPr id="60489" name="373_出水莲.mp3">
            <a:hlinkClick r:id="" action="ppaction://media"/>
          </p:cNvPr>
          <p:cNvPicPr>
            <a:picLocks noRot="1" noChangeAspect="1"/>
          </p:cNvPicPr>
          <p:nvPr>
            <a:audioFile r:link="rId28"/>
            <p:extLst>
              <p:ext uri="{DAA4B4D4-6D71-4841-9C94-3DE7FCFB9230}">
                <p14:media xmlns:p14="http://schemas.microsoft.com/office/powerpoint/2010/main" r:link="rId29"/>
              </p:ext>
            </p:extLst>
          </p:nvPr>
        </p:nvPicPr>
        <p:blipFill>
          <a:blip r:embed="rId30"/>
          <a:stretch>
            <a:fillRect/>
          </a:stretch>
        </p:blipFill>
        <p:spPr>
          <a:xfrm>
            <a:off x="1752600" y="6324600"/>
            <a:ext cx="304800" cy="304800"/>
          </a:xfrm>
          <a:prstGeom prst="rect">
            <a:avLst/>
          </a:prstGeom>
          <a:noFill/>
          <a:ln w="9525">
            <a:noFill/>
          </a:ln>
        </p:spPr>
      </p:pic>
    </p:spTree>
  </p:cSld>
  <p:clrMapOvr>
    <a:masterClrMapping/>
  </p:clrMapOvr>
  <p:transition spd="slow" advClick="0" advTm="7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3000"/>
                                        <p:tgtEl>
                                          <p:spTgt spid="16"/>
                                        </p:tgtEl>
                                      </p:cBhvr>
                                    </p:animEffect>
                                  </p:childTnLst>
                                </p:cTn>
                              </p:par>
                            </p:childTnLst>
                          </p:cTn>
                        </p:par>
                        <p:par>
                          <p:cTn id="8" fill="hold">
                            <p:stCondLst>
                              <p:cond delay="3000"/>
                            </p:stCondLst>
                            <p:childTnLst>
                              <p:par>
                                <p:cTn id="9" presetID="63" presetClass="path" presetSubtype="0" fill="hold" nodeType="afterEffect">
                                  <p:stCondLst>
                                    <p:cond delay="0"/>
                                  </p:stCondLst>
                                  <p:childTnLst>
                                    <p:animMotion origin="layout" path="M 0 0  L 0.25 0  E" pathEditMode="relative" ptsTypes="">
                                      <p:cBhvr>
                                        <p:cTn id="10" dur="5000" fill="hold"/>
                                        <p:tgtEl>
                                          <p:spTgt spid="3"/>
                                        </p:tgtEl>
                                        <p:attrNameLst>
                                          <p:attrName>ppt_x</p:attrName>
                                          <p:attrName>ppt_y</p:attrName>
                                        </p:attrNameLst>
                                      </p:cBhvr>
                                    </p:animMotion>
                                  </p:childTnLst>
                                </p:cTn>
                              </p:par>
                              <p:par>
                                <p:cTn id="11" presetID="35" presetClass="path" presetSubtype="0" fill="hold" nodeType="withEffect">
                                  <p:stCondLst>
                                    <p:cond delay="4700"/>
                                  </p:stCondLst>
                                  <p:childTnLst>
                                    <p:animMotion origin="layout" path="M -4.44444E-6 0.00208 L -0.97395 -0.00023 " pathEditMode="relative" rAng="0" ptsTypes="AA">
                                      <p:cBhvr>
                                        <p:cTn id="12" dur="18000" fill="hold"/>
                                        <p:tgtEl>
                                          <p:spTgt spid="16"/>
                                        </p:tgtEl>
                                        <p:attrNameLst>
                                          <p:attrName>ppt_x</p:attrName>
                                          <p:attrName>ppt_y</p:attrName>
                                        </p:attrNameLst>
                                      </p:cBhvr>
                                      <p:rCtr x="-4870000" y="-10000"/>
                                    </p:animMotion>
                                  </p:childTnLst>
                                </p:cTn>
                              </p:par>
                              <p:par>
                                <p:cTn id="13" presetID="23" presetClass="entr" presetSubtype="16" fill="hold" nodeType="withEffect">
                                  <p:stCondLst>
                                    <p:cond delay="4700"/>
                                  </p:stCondLst>
                                  <p:childTnLst>
                                    <p:set>
                                      <p:cBhvr>
                                        <p:cTn id="14" dur="1" fill="hold">
                                          <p:stCondLst>
                                            <p:cond delay="0"/>
                                          </p:stCondLst>
                                        </p:cTn>
                                        <p:tgtEl>
                                          <p:spTgt spid="113"/>
                                        </p:tgtEl>
                                        <p:attrNameLst>
                                          <p:attrName>style.visibility</p:attrName>
                                        </p:attrNameLst>
                                      </p:cBhvr>
                                      <p:to>
                                        <p:strVal val="visible"/>
                                      </p:to>
                                    </p:set>
                                    <p:anim calcmode="lin" valueType="num">
                                      <p:cBhvr>
                                        <p:cTn id="15" dur="2000" fill="hold"/>
                                        <p:tgtEl>
                                          <p:spTgt spid="113"/>
                                        </p:tgtEl>
                                        <p:attrNameLst>
                                          <p:attrName>ppt_w</p:attrName>
                                        </p:attrNameLst>
                                      </p:cBhvr>
                                      <p:tavLst>
                                        <p:tav tm="0">
                                          <p:val>
                                            <p:fltVal val="0.000000"/>
                                          </p:val>
                                        </p:tav>
                                        <p:tav tm="100000">
                                          <p:val>
                                            <p:strVal val="#ppt_w"/>
                                          </p:val>
                                        </p:tav>
                                      </p:tavLst>
                                    </p:anim>
                                    <p:anim calcmode="lin" valueType="num">
                                      <p:cBhvr>
                                        <p:cTn id="16" dur="2000" fill="hold"/>
                                        <p:tgtEl>
                                          <p:spTgt spid="113"/>
                                        </p:tgtEl>
                                        <p:attrNameLst>
                                          <p:attrName>ppt_h</p:attrName>
                                        </p:attrNameLst>
                                      </p:cBhvr>
                                      <p:tavLst>
                                        <p:tav tm="0">
                                          <p:val>
                                            <p:fltVal val="0.000000"/>
                                          </p:val>
                                        </p:tav>
                                        <p:tav tm="100000">
                                          <p:val>
                                            <p:strVal val="#ppt_h"/>
                                          </p:val>
                                        </p:tav>
                                      </p:tavLst>
                                    </p:anim>
                                  </p:childTnLst>
                                </p:cTn>
                              </p:par>
                              <p:par>
                                <p:cTn id="17" presetID="10" presetClass="exit" presetSubtype="0" fill="hold" nodeType="withEffect">
                                  <p:stCondLst>
                                    <p:cond delay="23100"/>
                                  </p:stCondLst>
                                  <p:childTnLst>
                                    <p:animEffect transition="out" filter="fade">
                                      <p:cBhvr>
                                        <p:cTn id="18" dur="1000"/>
                                        <p:tgtEl>
                                          <p:spTgt spid="113"/>
                                        </p:tgtEl>
                                      </p:cBhvr>
                                    </p:animEffect>
                                    <p:set>
                                      <p:cBhvr>
                                        <p:cTn id="19" dur="1" fill="hold">
                                          <p:stCondLst>
                                            <p:cond delay="999"/>
                                          </p:stCondLst>
                                        </p:cTn>
                                        <p:tgtEl>
                                          <p:spTgt spid="113"/>
                                        </p:tgtEl>
                                        <p:attrNameLst>
                                          <p:attrName>style.visibility</p:attrName>
                                        </p:attrNameLst>
                                      </p:cBhvr>
                                      <p:to>
                                        <p:strVal val="hidden"/>
                                      </p:to>
                                    </p:set>
                                  </p:childTnLst>
                                </p:cTn>
                              </p:par>
                              <p:par>
                                <p:cTn id="20" presetID="2" presetClass="entr" presetSubtype="2" fill="hold" nodeType="withEffect">
                                  <p:stCondLst>
                                    <p:cond delay="850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860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6" presetClass="emph" presetSubtype="0" repeatCount="indefinite" fill="hold" nodeType="withEffect">
                                  <p:stCondLst>
                                    <p:cond delay="8600"/>
                                  </p:stCondLst>
                                  <p:childTnLst>
                                    <p:animScale>
                                      <p:cBhvr>
                                        <p:cTn id="29" dur="500" fill="hold"/>
                                        <p:tgtEl>
                                          <p:spTgt spid="13"/>
                                        </p:tgtEl>
                                      </p:cBhvr>
                                      <p:by x="130000" y="130000"/>
                                    </p:animScale>
                                  </p:childTnLst>
                                </p:cTn>
                              </p:par>
                              <p:par>
                                <p:cTn id="30" presetID="63" presetClass="path" presetSubtype="0" fill="hold" nodeType="withEffect">
                                  <p:stCondLst>
                                    <p:cond delay="21800"/>
                                  </p:stCondLst>
                                  <p:childTnLst>
                                    <p:animMotion origin="layout" path="M 0.25 1.15607E-6 L 1.11111 -0.00208 " pathEditMode="relative" rAng="0" ptsTypes="AA">
                                      <p:cBhvr>
                                        <p:cTn id="31" dur="8900" fill="hold"/>
                                        <p:tgtEl>
                                          <p:spTgt spid="3"/>
                                        </p:tgtEl>
                                        <p:attrNameLst>
                                          <p:attrName>ppt_x</p:attrName>
                                          <p:attrName>ppt_y</p:attrName>
                                        </p:attrNameLst>
                                      </p:cBhvr>
                                      <p:rCtr x="4310000" y="-10000"/>
                                    </p:animMotion>
                                  </p:childTnLst>
                                </p:cTn>
                              </p:par>
                              <p:par>
                                <p:cTn id="32" presetID="22" presetClass="entr" presetSubtype="4" fill="hold" nodeType="withEffect">
                                  <p:stCondLst>
                                    <p:cond delay="26600"/>
                                  </p:stCondLst>
                                  <p:childTnLst>
                                    <p:set>
                                      <p:cBhvr>
                                        <p:cTn id="33" dur="1" fill="hold">
                                          <p:stCondLst>
                                            <p:cond delay="0"/>
                                          </p:stCondLst>
                                        </p:cTn>
                                        <p:tgtEl>
                                          <p:spTgt spid="19"/>
                                        </p:tgtEl>
                                        <p:attrNameLst>
                                          <p:attrName>style.visibility</p:attrName>
                                        </p:attrNameLst>
                                      </p:cBhvr>
                                      <p:to>
                                        <p:strVal val="visible"/>
                                      </p:to>
                                    </p:set>
                                    <p:animEffect transition="in" filter="wipe(down)">
                                      <p:cBhvr>
                                        <p:cTn id="34" dur="2000"/>
                                        <p:tgtEl>
                                          <p:spTgt spid="19"/>
                                        </p:tgtEl>
                                      </p:cBhvr>
                                    </p:animEffect>
                                  </p:childTnLst>
                                </p:cTn>
                              </p:par>
                              <p:par>
                                <p:cTn id="35" presetID="10" presetClass="entr" presetSubtype="0" fill="hold" nodeType="withEffect">
                                  <p:stCondLst>
                                    <p:cond delay="2810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2000"/>
                                        <p:tgtEl>
                                          <p:spTgt spid="30"/>
                                        </p:tgtEl>
                                      </p:cBhvr>
                                    </p:animEffect>
                                  </p:childTnLst>
                                </p:cTn>
                              </p:par>
                              <p:par>
                                <p:cTn id="38" presetID="10" presetClass="entr" presetSubtype="0" fill="hold" nodeType="withEffect">
                                  <p:stCondLst>
                                    <p:cond delay="3020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2000"/>
                                        <p:tgtEl>
                                          <p:spTgt spid="31"/>
                                        </p:tgtEl>
                                      </p:cBhvr>
                                    </p:animEffect>
                                  </p:childTnLst>
                                </p:cTn>
                              </p:par>
                              <p:par>
                                <p:cTn id="41" presetID="22" presetClass="entr" presetSubtype="4" fill="hold" nodeType="withEffect">
                                  <p:stCondLst>
                                    <p:cond delay="30600"/>
                                  </p:stCondLst>
                                  <p:childTnLst>
                                    <p:set>
                                      <p:cBhvr>
                                        <p:cTn id="42" dur="1" fill="hold">
                                          <p:stCondLst>
                                            <p:cond delay="0"/>
                                          </p:stCondLst>
                                        </p:cTn>
                                        <p:tgtEl>
                                          <p:spTgt spid="25"/>
                                        </p:tgtEl>
                                        <p:attrNameLst>
                                          <p:attrName>style.visibility</p:attrName>
                                        </p:attrNameLst>
                                      </p:cBhvr>
                                      <p:to>
                                        <p:strVal val="visible"/>
                                      </p:to>
                                    </p:set>
                                    <p:animEffect transition="in" filter="wipe(down)">
                                      <p:cBhvr>
                                        <p:cTn id="43" dur="2000"/>
                                        <p:tgtEl>
                                          <p:spTgt spid="25"/>
                                        </p:tgtEl>
                                      </p:cBhvr>
                                    </p:animEffect>
                                  </p:childTnLst>
                                </p:cTn>
                              </p:par>
                              <p:par>
                                <p:cTn id="44" presetID="10" presetClass="entr" presetSubtype="0" fill="hold" nodeType="withEffect">
                                  <p:stCondLst>
                                    <p:cond delay="324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1000"/>
                                        <p:tgtEl>
                                          <p:spTgt spid="23"/>
                                        </p:tgtEl>
                                      </p:cBhvr>
                                    </p:animEffect>
                                  </p:childTnLst>
                                </p:cTn>
                              </p:par>
                              <p:par>
                                <p:cTn id="47" presetID="22" presetClass="entr" presetSubtype="4" fill="hold" nodeType="withEffect">
                                  <p:stCondLst>
                                    <p:cond delay="32400"/>
                                  </p:stCondLst>
                                  <p:childTnLst>
                                    <p:set>
                                      <p:cBhvr>
                                        <p:cTn id="48" dur="1" fill="hold">
                                          <p:stCondLst>
                                            <p:cond delay="0"/>
                                          </p:stCondLst>
                                        </p:cTn>
                                        <p:tgtEl>
                                          <p:spTgt spid="24"/>
                                        </p:tgtEl>
                                        <p:attrNameLst>
                                          <p:attrName>style.visibility</p:attrName>
                                        </p:attrNameLst>
                                      </p:cBhvr>
                                      <p:to>
                                        <p:strVal val="visible"/>
                                      </p:to>
                                    </p:set>
                                    <p:animEffect transition="in" filter="wipe(down)">
                                      <p:cBhvr>
                                        <p:cTn id="49" dur="1000"/>
                                        <p:tgtEl>
                                          <p:spTgt spid="24"/>
                                        </p:tgtEl>
                                      </p:cBhvr>
                                    </p:animEffect>
                                  </p:childTnLst>
                                </p:cTn>
                              </p:par>
                            </p:childTnLst>
                          </p:cTn>
                        </p:par>
                        <p:par>
                          <p:cTn id="50" fill="hold">
                            <p:stCondLst>
                              <p:cond delay="8000"/>
                            </p:stCondLst>
                            <p:childTnLst>
                              <p:par>
                                <p:cTn id="51" presetID="10" presetClass="entr" presetSubtype="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childTnLst>
                                </p:cTn>
                              </p:par>
                            </p:childTnLst>
                          </p:cTn>
                        </p:par>
                        <p:par>
                          <p:cTn id="54" fill="hold">
                            <p:stCondLst>
                              <p:cond delay="9000"/>
                            </p:stCondLst>
                            <p:childTnLst>
                              <p:par>
                                <p:cTn id="55" presetID="22" presetClass="entr" presetSubtype="4"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ipe(down)">
                                      <p:cBhvr>
                                        <p:cTn id="57" dur="500"/>
                                        <p:tgtEl>
                                          <p:spTgt spid="29"/>
                                        </p:tgtEl>
                                      </p:cBhvr>
                                    </p:animEffect>
                                  </p:childTnLst>
                                </p:cTn>
                              </p:par>
                              <p:par>
                                <p:cTn id="58" presetID="22" presetClass="entr" presetSubtype="4" fill="hold" nodeType="withEffect">
                                  <p:stCondLst>
                                    <p:cond delay="400"/>
                                  </p:stCondLst>
                                  <p:childTnLst>
                                    <p:set>
                                      <p:cBhvr>
                                        <p:cTn id="59" dur="1" fill="hold">
                                          <p:stCondLst>
                                            <p:cond delay="0"/>
                                          </p:stCondLst>
                                        </p:cTn>
                                        <p:tgtEl>
                                          <p:spTgt spid="28"/>
                                        </p:tgtEl>
                                        <p:attrNameLst>
                                          <p:attrName>style.visibility</p:attrName>
                                        </p:attrNameLst>
                                      </p:cBhvr>
                                      <p:to>
                                        <p:strVal val="visible"/>
                                      </p:to>
                                    </p:set>
                                    <p:animEffect transition="in" filter="wipe(down)">
                                      <p:cBhvr>
                                        <p:cTn id="60" dur="2900"/>
                                        <p:tgtEl>
                                          <p:spTgt spid="28"/>
                                        </p:tgtEl>
                                      </p:cBhvr>
                                    </p:animEffect>
                                  </p:childTnLst>
                                </p:cTn>
                              </p:par>
                              <p:par>
                                <p:cTn id="61" presetID="10" presetClass="entr" presetSubtype="0" fill="hold" nodeType="withEffect">
                                  <p:stCondLst>
                                    <p:cond delay="2900"/>
                                  </p:stCondLst>
                                  <p:childTnLst>
                                    <p:set>
                                      <p:cBhvr>
                                        <p:cTn id="62" dur="1" fill="hold">
                                          <p:stCondLst>
                                            <p:cond delay="0"/>
                                          </p:stCondLst>
                                        </p:cTn>
                                        <p:tgtEl>
                                          <p:spTgt spid="99"/>
                                        </p:tgtEl>
                                        <p:attrNameLst>
                                          <p:attrName>style.visibility</p:attrName>
                                        </p:attrNameLst>
                                      </p:cBhvr>
                                      <p:to>
                                        <p:strVal val="visible"/>
                                      </p:to>
                                    </p:set>
                                    <p:animEffect transition="in" filter="fade">
                                      <p:cBhvr>
                                        <p:cTn id="63" dur="1000"/>
                                        <p:tgtEl>
                                          <p:spTgt spid="99"/>
                                        </p:tgtEl>
                                      </p:cBhvr>
                                    </p:animEffect>
                                  </p:childTnLst>
                                </p:cTn>
                              </p:par>
                              <p:par>
                                <p:cTn id="64" presetID="10" presetClass="exit" presetSubtype="0" fill="hold" nodeType="withEffect">
                                  <p:stCondLst>
                                    <p:cond delay="5700"/>
                                  </p:stCondLst>
                                  <p:childTnLst>
                                    <p:animEffect transition="out" filter="fade">
                                      <p:cBhvr>
                                        <p:cTn id="65" dur="2000"/>
                                        <p:tgtEl>
                                          <p:spTgt spid="99"/>
                                        </p:tgtEl>
                                      </p:cBhvr>
                                    </p:animEffect>
                                    <p:set>
                                      <p:cBhvr>
                                        <p:cTn id="66" dur="1" fill="hold">
                                          <p:stCondLst>
                                            <p:cond delay="1999"/>
                                          </p:stCondLst>
                                        </p:cTn>
                                        <p:tgtEl>
                                          <p:spTgt spid="99"/>
                                        </p:tgtEl>
                                        <p:attrNameLst>
                                          <p:attrName>style.visibility</p:attrName>
                                        </p:attrNameLst>
                                      </p:cBhvr>
                                      <p:to>
                                        <p:strVal val="hidden"/>
                                      </p:to>
                                    </p:set>
                                  </p:childTnLst>
                                </p:cTn>
                              </p:par>
                              <p:par>
                                <p:cTn id="67" presetID="22" presetClass="entr" presetSubtype="4"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wipe(down)">
                                      <p:cBhvr>
                                        <p:cTn id="69" dur="2000"/>
                                        <p:tgtEl>
                                          <p:spTgt spid="26"/>
                                        </p:tgtEl>
                                      </p:cBhvr>
                                    </p:animEffect>
                                  </p:childTnLst>
                                </p:cTn>
                              </p:par>
                              <p:par>
                                <p:cTn id="70" presetID="10" presetClass="entr" presetSubtype="0" fill="hold" nodeType="withEffect">
                                  <p:stCondLst>
                                    <p:cond delay="57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2000"/>
                                        <p:tgtEl>
                                          <p:spTgt spid="39"/>
                                        </p:tgtEl>
                                      </p:cBhvr>
                                    </p:animEffect>
                                  </p:childTnLst>
                                </p:cTn>
                              </p:par>
                              <p:par>
                                <p:cTn id="73" presetID="10" presetClass="entr" presetSubtype="0" fill="hold" nodeType="withEffect">
                                  <p:stCondLst>
                                    <p:cond delay="570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2000"/>
                                        <p:tgtEl>
                                          <p:spTgt spid="38"/>
                                        </p:tgtEl>
                                      </p:cBhvr>
                                    </p:animEffect>
                                  </p:childTnLst>
                                </p:cTn>
                              </p:par>
                            </p:childTnLst>
                          </p:cTn>
                        </p:par>
                        <p:par>
                          <p:cTn id="76" fill="hold">
                            <p:stCondLst>
                              <p:cond delay="9500"/>
                            </p:stCondLst>
                            <p:childTnLst>
                              <p:par>
                                <p:cTn id="77" presetID="10" presetClass="entr" presetSubtype="0"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700"/>
                                        <p:tgtEl>
                                          <p:spTgt spid="34"/>
                                        </p:tgtEl>
                                      </p:cBhvr>
                                    </p:animEffect>
                                  </p:childTnLst>
                                </p:cTn>
                              </p:par>
                            </p:childTnLst>
                          </p:cTn>
                        </p:par>
                        <p:par>
                          <p:cTn id="80" fill="hold">
                            <p:stCondLst>
                              <p:cond delay="10500"/>
                            </p:stCondLst>
                            <p:childTnLst>
                              <p:par>
                                <p:cTn id="81" presetID="22" presetClass="entr" presetSubtype="4" fill="hold"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wipe(down)">
                                      <p:cBhvr>
                                        <p:cTn id="83" dur="2000"/>
                                        <p:tgtEl>
                                          <p:spTgt spid="35"/>
                                        </p:tgtEl>
                                      </p:cBhvr>
                                    </p:animEffect>
                                  </p:childTnLst>
                                </p:cTn>
                              </p:par>
                              <p:par>
                                <p:cTn id="84" presetID="10" presetClass="entr" presetSubtype="0" fill="hold" nodeType="withEffect">
                                  <p:stCondLst>
                                    <p:cond delay="1700"/>
                                  </p:stCondLst>
                                  <p:childTnLst>
                                    <p:set>
                                      <p:cBhvr>
                                        <p:cTn id="85" dur="1" fill="hold">
                                          <p:stCondLst>
                                            <p:cond delay="0"/>
                                          </p:stCondLst>
                                        </p:cTn>
                                        <p:tgtEl>
                                          <p:spTgt spid="100"/>
                                        </p:tgtEl>
                                        <p:attrNameLst>
                                          <p:attrName>style.visibility</p:attrName>
                                        </p:attrNameLst>
                                      </p:cBhvr>
                                      <p:to>
                                        <p:strVal val="visible"/>
                                      </p:to>
                                    </p:set>
                                    <p:animEffect transition="in" filter="fade">
                                      <p:cBhvr>
                                        <p:cTn id="86" dur="1000"/>
                                        <p:tgtEl>
                                          <p:spTgt spid="100"/>
                                        </p:tgtEl>
                                      </p:cBhvr>
                                    </p:animEffect>
                                  </p:childTnLst>
                                </p:cTn>
                              </p:par>
                              <p:par>
                                <p:cTn id="87" presetID="10" presetClass="exit" presetSubtype="0" fill="hold" nodeType="withEffect">
                                  <p:stCondLst>
                                    <p:cond delay="4300"/>
                                  </p:stCondLst>
                                  <p:childTnLst>
                                    <p:animEffect transition="out" filter="fade">
                                      <p:cBhvr>
                                        <p:cTn id="88" dur="3300"/>
                                        <p:tgtEl>
                                          <p:spTgt spid="100"/>
                                        </p:tgtEl>
                                      </p:cBhvr>
                                    </p:animEffect>
                                    <p:set>
                                      <p:cBhvr>
                                        <p:cTn id="89" dur="1" fill="hold">
                                          <p:stCondLst>
                                            <p:cond delay="3299"/>
                                          </p:stCondLst>
                                        </p:cTn>
                                        <p:tgtEl>
                                          <p:spTgt spid="100"/>
                                        </p:tgtEl>
                                        <p:attrNameLst>
                                          <p:attrName>style.visibility</p:attrName>
                                        </p:attrNameLst>
                                      </p:cBhvr>
                                      <p:to>
                                        <p:strVal val="hidden"/>
                                      </p:to>
                                    </p:set>
                                  </p:childTnLst>
                                </p:cTn>
                              </p:par>
                              <p:par>
                                <p:cTn id="90" presetID="10" presetClass="entr" presetSubtype="0" fill="hold" nodeType="withEffect">
                                  <p:stCondLst>
                                    <p:cond delay="4300"/>
                                  </p:stCondLst>
                                  <p:childTnLst>
                                    <p:set>
                                      <p:cBhvr>
                                        <p:cTn id="91" dur="1" fill="hold">
                                          <p:stCondLst>
                                            <p:cond delay="0"/>
                                          </p:stCondLst>
                                        </p:cTn>
                                        <p:tgtEl>
                                          <p:spTgt spid="60488"/>
                                        </p:tgtEl>
                                        <p:attrNameLst>
                                          <p:attrName>style.visibility</p:attrName>
                                        </p:attrNameLst>
                                      </p:cBhvr>
                                      <p:to>
                                        <p:strVal val="visible"/>
                                      </p:to>
                                    </p:set>
                                    <p:animEffect transition="in" filter="fade">
                                      <p:cBhvr>
                                        <p:cTn id="92" dur="3300"/>
                                        <p:tgtEl>
                                          <p:spTgt spid="60488"/>
                                        </p:tgtEl>
                                      </p:cBhvr>
                                    </p:animEffect>
                                  </p:childTnLst>
                                </p:cTn>
                              </p:par>
                            </p:childTnLst>
                          </p:cTn>
                        </p:par>
                        <p:par>
                          <p:cTn id="93" fill="hold">
                            <p:stCondLst>
                              <p:cond delay="12500"/>
                            </p:stCondLst>
                            <p:childTnLst>
                              <p:par>
                                <p:cTn id="94" presetID="0" presetClass="path" presetSubtype="0" accel="50000" decel="50000" fill="hold" nodeType="afterEffect">
                                  <p:stCondLst>
                                    <p:cond delay="0"/>
                                  </p:stCondLst>
                                  <p:childTnLst>
                                    <p:animMotion origin="layout" path="M 0.00348 -3.33333E-6 C -0.00677 0.00787 -0.05486 0.02917 -0.05781 0.04699 C -0.06076 0.06482 -0.00364 0.08727 -0.01388 0.10764 C -0.02413 0.12801 -0.09722 0.15648 -0.11909 0.16922 " pathEditMode="relative" rAng="0" ptsTypes="aaaa">
                                      <p:cBhvr>
                                        <p:cTn id="95" dur="2000" fill="hold"/>
                                        <p:tgtEl>
                                          <p:spTgt spid="38"/>
                                        </p:tgtEl>
                                        <p:attrNameLst>
                                          <p:attrName>ppt_x</p:attrName>
                                          <p:attrName>ppt_y</p:attrName>
                                        </p:attrNameLst>
                                      </p:cBhvr>
                                      <p:rCtr x="-610000" y="840000"/>
                                    </p:animMotion>
                                  </p:childTnLst>
                                </p:cTn>
                              </p:par>
                              <p:par>
                                <p:cTn id="96" presetID="8" presetClass="emph" presetSubtype="0" fill="hold" nodeType="withEffect">
                                  <p:stCondLst>
                                    <p:cond delay="0"/>
                                  </p:stCondLst>
                                  <p:childTnLst>
                                    <p:animRot by="2700000">
                                      <p:cBhvr>
                                        <p:cTn id="97" dur="1300" fill="hold"/>
                                        <p:tgtEl>
                                          <p:spTgt spid="38"/>
                                        </p:tgtEl>
                                        <p:attrNameLst>
                                          <p:attrName>r</p:attrName>
                                        </p:attrNameLst>
                                      </p:cBhvr>
                                    </p:animRot>
                                  </p:childTnLst>
                                </p:cTn>
                              </p:par>
                            </p:childTnLst>
                          </p:cTn>
                        </p:par>
                        <p:par>
                          <p:cTn id="98" fill="hold">
                            <p:stCondLst>
                              <p:cond delay="14500"/>
                            </p:stCondLst>
                            <p:childTnLst>
                              <p:par>
                                <p:cTn id="99" presetID="1" presetClass="entr" presetSubtype="0" fill="hold" nodeType="afterEffect">
                                  <p:stCondLst>
                                    <p:cond delay="0"/>
                                  </p:stCondLst>
                                  <p:childTnLst>
                                    <p:set>
                                      <p:cBhvr>
                                        <p:cTn id="100" dur="1" fill="hold">
                                          <p:stCondLst>
                                            <p:cond delay="0"/>
                                          </p:stCondLst>
                                        </p:cTn>
                                        <p:tgtEl>
                                          <p:spTgt spid="94"/>
                                        </p:tgtEl>
                                        <p:attrNameLst>
                                          <p:attrName>style.visibility</p:attrName>
                                        </p:attrNameLst>
                                      </p:cBhvr>
                                      <p:to>
                                        <p:strVal val="visible"/>
                                      </p:to>
                                    </p:set>
                                  </p:childTnLst>
                                </p:cTn>
                              </p:par>
                            </p:childTnLst>
                          </p:cTn>
                        </p:par>
                        <p:par>
                          <p:cTn id="101" fill="hold">
                            <p:stCondLst>
                              <p:cond delay="14500"/>
                            </p:stCondLst>
                            <p:childTnLst>
                              <p:par>
                                <p:cTn id="102" presetID="6" presetClass="emph" presetSubtype="0" fill="hold" nodeType="afterEffect">
                                  <p:stCondLst>
                                    <p:cond delay="0"/>
                                  </p:stCondLst>
                                  <p:childTnLst>
                                    <p:animScale>
                                      <p:cBhvr>
                                        <p:cTn id="103" dur="500" fill="hold"/>
                                        <p:tgtEl>
                                          <p:spTgt spid="94"/>
                                        </p:tgtEl>
                                      </p:cBhvr>
                                      <p:by x="180000" y="180000"/>
                                    </p:animScale>
                                  </p:childTnLst>
                                </p:cTn>
                              </p:par>
                            </p:childTnLst>
                          </p:cTn>
                        </p:par>
                        <p:par>
                          <p:cTn id="104" fill="hold">
                            <p:stCondLst>
                              <p:cond delay="15000"/>
                            </p:stCondLst>
                            <p:childTnLst>
                              <p:par>
                                <p:cTn id="105" presetID="10" presetClass="exit" presetSubtype="0" fill="hold" nodeType="afterEffect">
                                  <p:stCondLst>
                                    <p:cond delay="0"/>
                                  </p:stCondLst>
                                  <p:childTnLst>
                                    <p:animEffect transition="out" filter="fade">
                                      <p:cBhvr>
                                        <p:cTn id="106" dur="500"/>
                                        <p:tgtEl>
                                          <p:spTgt spid="94"/>
                                        </p:tgtEl>
                                      </p:cBhvr>
                                    </p:animEffect>
                                    <p:set>
                                      <p:cBhvr>
                                        <p:cTn id="107" dur="1" fill="hold">
                                          <p:stCondLst>
                                            <p:cond delay="499"/>
                                          </p:stCondLst>
                                        </p:cTn>
                                        <p:tgtEl>
                                          <p:spTgt spid="94"/>
                                        </p:tgtEl>
                                        <p:attrNameLst>
                                          <p:attrName>style.visibility</p:attrName>
                                        </p:attrNameLst>
                                      </p:cBhvr>
                                      <p:to>
                                        <p:strVal val="hidden"/>
                                      </p:to>
                                    </p:set>
                                  </p:childTnLst>
                                </p:cTn>
                              </p:par>
                              <p:par>
                                <p:cTn id="108" presetID="0" presetClass="path" presetSubtype="0" accel="50000" decel="50000" fill="hold" nodeType="withEffect">
                                  <p:stCondLst>
                                    <p:cond delay="0"/>
                                  </p:stCondLst>
                                  <p:childTnLst>
                                    <p:animMotion origin="layout" path="M 0 1.40611E-6 C 0.04878 0.02844 0.09757 0.05689 0.14757 0.09621 C 0.19792 0.13552 0.25625 0.21438 0.30156 0.23566 C 0.34653 0.25694 0.38247 0.24005 0.4184 0.2234 " pathEditMode="relative" ptsTypes="aaaA">
                                      <p:cBhvr>
                                        <p:cTn id="109" dur="2000" fill="hold"/>
                                        <p:tgtEl>
                                          <p:spTgt spid="79"/>
                                        </p:tgtEl>
                                        <p:attrNameLst>
                                          <p:attrName>ppt_x</p:attrName>
                                          <p:attrName>ppt_y</p:attrName>
                                        </p:attrNameLst>
                                      </p:cBhvr>
                                    </p:animMotion>
                                  </p:childTnLst>
                                </p:cTn>
                              </p:par>
                            </p:childTnLst>
                          </p:cTn>
                        </p:par>
                        <p:par>
                          <p:cTn id="110" fill="hold">
                            <p:stCondLst>
                              <p:cond delay="15500"/>
                            </p:stCondLst>
                            <p:childTnLst>
                              <p:par>
                                <p:cTn id="111" presetID="1" presetClass="exit" presetSubtype="0" fill="hold" nodeType="afterEffect">
                                  <p:stCondLst>
                                    <p:cond delay="0"/>
                                  </p:stCondLst>
                                  <p:childTnLst>
                                    <p:set>
                                      <p:cBhvr>
                                        <p:cTn id="112" dur="1" fill="hold">
                                          <p:stCondLst>
                                            <p:cond delay="0"/>
                                          </p:stCondLst>
                                        </p:cTn>
                                        <p:tgtEl>
                                          <p:spTgt spid="79"/>
                                        </p:tgtEl>
                                        <p:attrNameLst>
                                          <p:attrName>style.visibility</p:attrName>
                                        </p:attrNameLst>
                                      </p:cBhvr>
                                      <p:to>
                                        <p:strVal val="hidden"/>
                                      </p:to>
                                    </p:set>
                                  </p:childTnLst>
                                </p:cTn>
                              </p:par>
                              <p:par>
                                <p:cTn id="113" presetID="1" presetClass="entr" presetSubtype="0" fill="hold" nodeType="withEffect">
                                  <p:stCondLst>
                                    <p:cond delay="0"/>
                                  </p:stCondLst>
                                  <p:childTnLst>
                                    <p:set>
                                      <p:cBhvr>
                                        <p:cTn id="114" dur="1" fill="hold">
                                          <p:stCondLst>
                                            <p:cond delay="0"/>
                                          </p:stCondLst>
                                        </p:cTn>
                                        <p:tgtEl>
                                          <p:spTgt spid="81"/>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82"/>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83"/>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84"/>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85"/>
                                        </p:tgtEl>
                                        <p:attrNameLst>
                                          <p:attrName>style.visibility</p:attrName>
                                        </p:attrNameLst>
                                      </p:cBhvr>
                                      <p:to>
                                        <p:strVal val="visible"/>
                                      </p:to>
                                    </p:set>
                                  </p:childTnLst>
                                </p:cTn>
                              </p:par>
                            </p:childTnLst>
                          </p:cTn>
                        </p:par>
                        <p:par>
                          <p:cTn id="123" fill="hold">
                            <p:stCondLst>
                              <p:cond delay="15500"/>
                            </p:stCondLst>
                            <p:childTnLst>
                              <p:par>
                                <p:cTn id="124" presetID="8" presetClass="emph" presetSubtype="0" fill="hold" nodeType="afterEffect">
                                  <p:stCondLst>
                                    <p:cond delay="600"/>
                                  </p:stCondLst>
                                  <p:childTnLst>
                                    <p:animRot by="-1200000">
                                      <p:cBhvr>
                                        <p:cTn id="125" dur="500" fill="hold"/>
                                        <p:tgtEl>
                                          <p:spTgt spid="83"/>
                                        </p:tgtEl>
                                        <p:attrNameLst>
                                          <p:attrName>r</p:attrName>
                                        </p:attrNameLst>
                                      </p:cBhvr>
                                    </p:animRot>
                                  </p:childTnLst>
                                </p:cTn>
                              </p:par>
                              <p:par>
                                <p:cTn id="126" presetID="8" presetClass="emph" presetSubtype="0" fill="hold" nodeType="withEffect">
                                  <p:stCondLst>
                                    <p:cond delay="600"/>
                                  </p:stCondLst>
                                  <p:childTnLst>
                                    <p:animRot by="1200000">
                                      <p:cBhvr>
                                        <p:cTn id="127" dur="500" fill="hold"/>
                                        <p:tgtEl>
                                          <p:spTgt spid="85"/>
                                        </p:tgtEl>
                                        <p:attrNameLst>
                                          <p:attrName>r</p:attrName>
                                        </p:attrNameLst>
                                      </p:cBhvr>
                                    </p:animRot>
                                  </p:childTnLst>
                                </p:cTn>
                              </p:par>
                            </p:childTnLst>
                          </p:cTn>
                        </p:par>
                        <p:par>
                          <p:cTn id="128" fill="hold">
                            <p:stCondLst>
                              <p:cond delay="16600"/>
                            </p:stCondLst>
                            <p:childTnLst>
                              <p:par>
                                <p:cTn id="129" presetID="8" presetClass="emph" presetSubtype="0" fill="hold" nodeType="afterEffect">
                                  <p:stCondLst>
                                    <p:cond delay="0"/>
                                  </p:stCondLst>
                                  <p:childTnLst>
                                    <p:animRot by="-1500000">
                                      <p:cBhvr>
                                        <p:cTn id="130" dur="500" fill="hold"/>
                                        <p:tgtEl>
                                          <p:spTgt spid="82"/>
                                        </p:tgtEl>
                                        <p:attrNameLst>
                                          <p:attrName>r</p:attrName>
                                        </p:attrNameLst>
                                      </p:cBhvr>
                                    </p:animRot>
                                  </p:childTnLst>
                                </p:cTn>
                              </p:par>
                              <p:par>
                                <p:cTn id="131" presetID="8" presetClass="emph" presetSubtype="0" fill="hold" nodeType="withEffect">
                                  <p:stCondLst>
                                    <p:cond delay="0"/>
                                  </p:stCondLst>
                                  <p:childTnLst>
                                    <p:animRot by="1500000">
                                      <p:cBhvr>
                                        <p:cTn id="132" dur="500" fill="hold"/>
                                        <p:tgtEl>
                                          <p:spTgt spid="84"/>
                                        </p:tgtEl>
                                        <p:attrNameLst>
                                          <p:attrName>r</p:attrName>
                                        </p:attrNameLst>
                                      </p:cBhvr>
                                    </p:animRot>
                                  </p:childTnLst>
                                </p:cTn>
                              </p:par>
                            </p:childTnLst>
                          </p:cTn>
                        </p:par>
                        <p:par>
                          <p:cTn id="133" fill="hold">
                            <p:stCondLst>
                              <p:cond delay="17100"/>
                            </p:stCondLst>
                            <p:childTnLst>
                              <p:par>
                                <p:cTn id="134" presetID="1" presetClass="exit" presetSubtype="0" fill="hold" nodeType="afterEffect">
                                  <p:stCondLst>
                                    <p:cond delay="1800"/>
                                  </p:stCondLst>
                                  <p:childTnLst>
                                    <p:set>
                                      <p:cBhvr>
                                        <p:cTn id="135" dur="1" fill="hold">
                                          <p:stCondLst>
                                            <p:cond delay="0"/>
                                          </p:stCondLst>
                                        </p:cTn>
                                        <p:tgtEl>
                                          <p:spTgt spid="85"/>
                                        </p:tgtEl>
                                        <p:attrNameLst>
                                          <p:attrName>style.visibility</p:attrName>
                                        </p:attrNameLst>
                                      </p:cBhvr>
                                      <p:to>
                                        <p:strVal val="hidden"/>
                                      </p:to>
                                    </p:set>
                                  </p:childTnLst>
                                </p:cTn>
                              </p:par>
                            </p:childTnLst>
                          </p:cTn>
                        </p:par>
                        <p:par>
                          <p:cTn id="136" fill="hold">
                            <p:stCondLst>
                              <p:cond delay="18900"/>
                            </p:stCondLst>
                            <p:childTnLst>
                              <p:par>
                                <p:cTn id="137" presetID="1" presetClass="exit" presetSubtype="0" fill="hold" nodeType="afterEffect">
                                  <p:stCondLst>
                                    <p:cond delay="0"/>
                                  </p:stCondLst>
                                  <p:childTnLst>
                                    <p:set>
                                      <p:cBhvr>
                                        <p:cTn id="138" dur="1" fill="hold">
                                          <p:stCondLst>
                                            <p:cond delay="0"/>
                                          </p:stCondLst>
                                        </p:cTn>
                                        <p:tgtEl>
                                          <p:spTgt spid="84"/>
                                        </p:tgtEl>
                                        <p:attrNameLst>
                                          <p:attrName>style.visibility</p:attrName>
                                        </p:attrNameLst>
                                      </p:cBhvr>
                                      <p:to>
                                        <p:strVal val="hidden"/>
                                      </p:to>
                                    </p:set>
                                  </p:childTnLst>
                                </p:cTn>
                              </p:par>
                              <p:par>
                                <p:cTn id="139" presetID="1" presetClass="exit" presetSubtype="0" fill="hold" nodeType="withEffect">
                                  <p:stCondLst>
                                    <p:cond delay="0"/>
                                  </p:stCondLst>
                                  <p:childTnLst>
                                    <p:set>
                                      <p:cBhvr>
                                        <p:cTn id="140" dur="1" fill="hold">
                                          <p:stCondLst>
                                            <p:cond delay="0"/>
                                          </p:stCondLst>
                                        </p:cTn>
                                        <p:tgtEl>
                                          <p:spTgt spid="83"/>
                                        </p:tgtEl>
                                        <p:attrNameLst>
                                          <p:attrName>style.visibility</p:attrName>
                                        </p:attrNameLst>
                                      </p:cBhvr>
                                      <p:to>
                                        <p:strVal val="hidden"/>
                                      </p:to>
                                    </p:set>
                                  </p:childTnLst>
                                </p:cTn>
                              </p:par>
                              <p:par>
                                <p:cTn id="141" presetID="1" presetClass="exit" presetSubtype="0" fill="hold" nodeType="withEffect">
                                  <p:stCondLst>
                                    <p:cond delay="0"/>
                                  </p:stCondLst>
                                  <p:childTnLst>
                                    <p:set>
                                      <p:cBhvr>
                                        <p:cTn id="142" dur="1" fill="hold">
                                          <p:stCondLst>
                                            <p:cond delay="0"/>
                                          </p:stCondLst>
                                        </p:cTn>
                                        <p:tgtEl>
                                          <p:spTgt spid="82"/>
                                        </p:tgtEl>
                                        <p:attrNameLst>
                                          <p:attrName>style.visibility</p:attrName>
                                        </p:attrNameLst>
                                      </p:cBhvr>
                                      <p:to>
                                        <p:strVal val="hidden"/>
                                      </p:to>
                                    </p:set>
                                  </p:childTnLst>
                                </p:cTn>
                              </p:par>
                              <p:par>
                                <p:cTn id="143" presetID="1" presetClass="exit" presetSubtype="0" fill="hold" nodeType="withEffect">
                                  <p:stCondLst>
                                    <p:cond delay="0"/>
                                  </p:stCondLst>
                                  <p:childTnLst>
                                    <p:set>
                                      <p:cBhvr>
                                        <p:cTn id="144" dur="1" fill="hold">
                                          <p:stCondLst>
                                            <p:cond delay="0"/>
                                          </p:stCondLst>
                                        </p:cTn>
                                        <p:tgtEl>
                                          <p:spTgt spid="81"/>
                                        </p:tgtEl>
                                        <p:attrNameLst>
                                          <p:attrName>style.visibility</p:attrName>
                                        </p:attrNameLst>
                                      </p:cBhvr>
                                      <p:to>
                                        <p:strVal val="hidden"/>
                                      </p:to>
                                    </p:set>
                                  </p:childTnLst>
                                </p:cTn>
                              </p:par>
                            </p:childTnLst>
                          </p:cTn>
                        </p:par>
                        <p:par>
                          <p:cTn id="145" fill="hold">
                            <p:stCondLst>
                              <p:cond delay="18900"/>
                            </p:stCondLst>
                            <p:childTnLst>
                              <p:par>
                                <p:cTn id="146" presetID="1" presetClass="entr" presetSubtype="0" fill="hold" nodeType="afterEffect">
                                  <p:stCondLst>
                                    <p:cond delay="0"/>
                                  </p:stCondLst>
                                  <p:childTnLst>
                                    <p:set>
                                      <p:cBhvr>
                                        <p:cTn id="147" dur="1" fill="hold">
                                          <p:stCondLst>
                                            <p:cond delay="0"/>
                                          </p:stCondLst>
                                        </p:cTn>
                                        <p:tgtEl>
                                          <p:spTgt spid="79"/>
                                        </p:tgtEl>
                                        <p:attrNameLst>
                                          <p:attrName>style.visibility</p:attrName>
                                        </p:attrNameLst>
                                      </p:cBhvr>
                                      <p:to>
                                        <p:strVal val="visible"/>
                                      </p:to>
                                    </p:set>
                                  </p:childTnLst>
                                </p:cTn>
                              </p:par>
                            </p:childTnLst>
                          </p:cTn>
                        </p:par>
                        <p:par>
                          <p:cTn id="148" fill="hold">
                            <p:stCondLst>
                              <p:cond delay="18900"/>
                            </p:stCondLst>
                            <p:childTnLst>
                              <p:par>
                                <p:cTn id="149" presetID="0" presetClass="path" presetSubtype="0" accel="50000" decel="50000" fill="hold" nodeType="afterEffect">
                                  <p:stCondLst>
                                    <p:cond delay="0"/>
                                  </p:stCondLst>
                                  <p:childTnLst>
                                    <p:animMotion origin="layout" path="M 0.4184 0.22337 C 0.44583 0.19374 0.47343 0.16434 0.51232 0.1486 C 0.55121 0.13286 0.60486 0.14096 0.65173 0.12846 C 0.69861 0.11596 0.7342 0.08587 0.79409 0.07384 C 0.85399 0.0618 0.93229 0.05879 1.01076 0.05578 " pathEditMode="relative" ptsTypes="aaaaA">
                                      <p:cBhvr>
                                        <p:cTn id="150" dur="3000" fill="hold"/>
                                        <p:tgtEl>
                                          <p:spTgt spid="79"/>
                                        </p:tgtEl>
                                        <p:attrNameLst>
                                          <p:attrName>ppt_x</p:attrName>
                                          <p:attrName>ppt_y</p:attrName>
                                        </p:attrNameLst>
                                      </p:cBhvr>
                                    </p:animMotion>
                                  </p:childTnLst>
                                </p:cTn>
                              </p:par>
                              <p:par>
                                <p:cTn id="151" presetID="8" presetClass="emph" presetSubtype="0" fill="hold" nodeType="withEffect">
                                  <p:stCondLst>
                                    <p:cond delay="200"/>
                                  </p:stCondLst>
                                  <p:childTnLst>
                                    <p:animRot by="-2400000">
                                      <p:cBhvr>
                                        <p:cTn id="152" dur="400" fill="hold"/>
                                        <p:tgtEl>
                                          <p:spTgt spid="79"/>
                                        </p:tgtEl>
                                        <p:attrNameLst>
                                          <p:attrName>r</p:attrName>
                                        </p:attrNameLst>
                                      </p:cBhvr>
                                    </p:animRot>
                                  </p:childTnLst>
                                </p:cTn>
                              </p:par>
                            </p:childTnLst>
                          </p:cTn>
                        </p:par>
                        <p:par>
                          <p:cTn id="153" fill="hold">
                            <p:stCondLst>
                              <p:cond delay="21900"/>
                            </p:stCondLst>
                            <p:childTnLst>
                              <p:par>
                                <p:cTn id="154" presetID="1" presetClass="mediacall" presetSubtype="0" fill="hold" nodeType="afterEffect">
                                  <p:stCondLst>
                                    <p:cond delay="0"/>
                                  </p:stCondLst>
                                  <p:childTnLst>
                                    <p:cmd type="call" cmd="playFrom(0.0)">
                                      <p:cBhvr>
                                        <p:cTn id="155" dur="250893" fill="hold"/>
                                        <p:tgtEl>
                                          <p:spTgt spid="6048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56" fill="hold" display="0">
                  <p:stCondLst>
                    <p:cond delay="indefinite"/>
                  </p:stCondLst>
                  <p:endCondLst>
                    <p:cond evt="onNext" delay="0">
                      <p:tgtEl>
                        <p:sldTgt/>
                      </p:tgtEl>
                    </p:cond>
                    <p:cond evt="onPrev" delay="0">
                      <p:tgtEl>
                        <p:sldTgt/>
                      </p:tgtEl>
                    </p:cond>
                    <p:cond evt="onStopAudio" delay="0">
                      <p:tgtEl>
                        <p:sldTgt/>
                      </p:tgtEl>
                    </p:cond>
                  </p:endCondLst>
                </p:cTn>
                <p:tgtEl>
                  <p:spTgt spid="6048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文本框 32"/>
          <p:cNvSpPr txBox="1"/>
          <p:nvPr/>
        </p:nvSpPr>
        <p:spPr>
          <a:xfrm>
            <a:off x="5966884" y="3901017"/>
            <a:ext cx="608330" cy="193675"/>
          </a:xfrm>
          <a:prstGeom prst="rect">
            <a:avLst/>
          </a:prstGeom>
          <a:noFill/>
          <a:ln w="9525">
            <a:noFill/>
          </a:ln>
        </p:spPr>
        <p:txBody>
          <a:bodyPr wrap="none">
            <a:spAutoFit/>
          </a:bodyPr>
          <a:p>
            <a:pPr>
              <a:buFont typeface="Arial" panose="020B0604020202020204" pitchFamily="34" charset="0"/>
              <a:buNone/>
            </a:pPr>
            <a:r>
              <a:rPr lang="zh-CN" altLang="en-US"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195" name="文本框 34"/>
          <p:cNvSpPr txBox="1"/>
          <p:nvPr/>
        </p:nvSpPr>
        <p:spPr>
          <a:xfrm rot="-280097">
            <a:off x="10754784" y="21695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196" name="文本框 36"/>
          <p:cNvSpPr txBox="1"/>
          <p:nvPr/>
        </p:nvSpPr>
        <p:spPr>
          <a:xfrm rot="-5350866">
            <a:off x="7814733" y="17547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197" name="文本框 37"/>
          <p:cNvSpPr txBox="1"/>
          <p:nvPr/>
        </p:nvSpPr>
        <p:spPr>
          <a:xfrm rot="-4150866">
            <a:off x="7107767" y="22987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198" name="文本框 45"/>
          <p:cNvSpPr txBox="1"/>
          <p:nvPr/>
        </p:nvSpPr>
        <p:spPr>
          <a:xfrm rot="-5350866">
            <a:off x="8561917" y="17843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199" name="文本框 46"/>
          <p:cNvSpPr txBox="1"/>
          <p:nvPr/>
        </p:nvSpPr>
        <p:spPr>
          <a:xfrm rot="-424911">
            <a:off x="9423400" y="20933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0" name="文本框 47"/>
          <p:cNvSpPr txBox="1"/>
          <p:nvPr/>
        </p:nvSpPr>
        <p:spPr>
          <a:xfrm rot="-4150866">
            <a:off x="10206567" y="33316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1" name="文本框 49"/>
          <p:cNvSpPr txBox="1"/>
          <p:nvPr/>
        </p:nvSpPr>
        <p:spPr>
          <a:xfrm rot="657351">
            <a:off x="10890251" y="1576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2" name="文本框 50"/>
          <p:cNvSpPr txBox="1"/>
          <p:nvPr/>
        </p:nvSpPr>
        <p:spPr>
          <a:xfrm rot="1480325">
            <a:off x="9855200" y="1659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3" name="文本框 51"/>
          <p:cNvSpPr txBox="1"/>
          <p:nvPr/>
        </p:nvSpPr>
        <p:spPr>
          <a:xfrm rot="-5350866">
            <a:off x="11154833" y="36195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4" name="文本框 32"/>
          <p:cNvSpPr txBox="1"/>
          <p:nvPr/>
        </p:nvSpPr>
        <p:spPr>
          <a:xfrm>
            <a:off x="4349751" y="47476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5" name="文本框 34"/>
          <p:cNvSpPr txBox="1"/>
          <p:nvPr/>
        </p:nvSpPr>
        <p:spPr>
          <a:xfrm rot="4149897">
            <a:off x="5952067" y="4665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6" name="文本框 36"/>
          <p:cNvSpPr txBox="1"/>
          <p:nvPr/>
        </p:nvSpPr>
        <p:spPr>
          <a:xfrm rot="-1380000">
            <a:off x="5200651" y="1735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7" name="文本框 37"/>
          <p:cNvSpPr txBox="1"/>
          <p:nvPr/>
        </p:nvSpPr>
        <p:spPr>
          <a:xfrm rot="-180000">
            <a:off x="5507567" y="2738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8" name="文本框 45"/>
          <p:cNvSpPr txBox="1"/>
          <p:nvPr/>
        </p:nvSpPr>
        <p:spPr>
          <a:xfrm rot="-1380000">
            <a:off x="5947833" y="176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09" name="文本框 46"/>
          <p:cNvSpPr txBox="1"/>
          <p:nvPr/>
        </p:nvSpPr>
        <p:spPr>
          <a:xfrm rot="-1380000">
            <a:off x="6441017" y="2051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0" name="文本框 47"/>
          <p:cNvSpPr txBox="1"/>
          <p:nvPr/>
        </p:nvSpPr>
        <p:spPr>
          <a:xfrm rot="-180000">
            <a:off x="6752167" y="29802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1" name="文本框 49"/>
          <p:cNvSpPr txBox="1"/>
          <p:nvPr/>
        </p:nvSpPr>
        <p:spPr>
          <a:xfrm rot="-5350866">
            <a:off x="8413751" y="2813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2" name="文本框 50"/>
          <p:cNvSpPr txBox="1"/>
          <p:nvPr/>
        </p:nvSpPr>
        <p:spPr>
          <a:xfrm rot="-170103">
            <a:off x="7452784" y="34544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3" name="文本框 51"/>
          <p:cNvSpPr txBox="1"/>
          <p:nvPr/>
        </p:nvSpPr>
        <p:spPr>
          <a:xfrm rot="-5350866">
            <a:off x="7793567" y="45783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4" name="文本框 32"/>
          <p:cNvSpPr txBox="1"/>
          <p:nvPr/>
        </p:nvSpPr>
        <p:spPr>
          <a:xfrm rot="1209897">
            <a:off x="1515533" y="5166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5" name="文本框 34"/>
          <p:cNvSpPr txBox="1"/>
          <p:nvPr/>
        </p:nvSpPr>
        <p:spPr>
          <a:xfrm rot="4149897">
            <a:off x="2857500" y="4607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6" name="文本框 36"/>
          <p:cNvSpPr txBox="1"/>
          <p:nvPr/>
        </p:nvSpPr>
        <p:spPr>
          <a:xfrm rot="-1380000">
            <a:off x="2139951" y="430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7" name="文本框 37"/>
          <p:cNvSpPr txBox="1"/>
          <p:nvPr/>
        </p:nvSpPr>
        <p:spPr>
          <a:xfrm rot="1029897">
            <a:off x="3314700" y="36724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8" name="文本框 45"/>
          <p:cNvSpPr txBox="1"/>
          <p:nvPr/>
        </p:nvSpPr>
        <p:spPr>
          <a:xfrm rot="-1380000">
            <a:off x="4216400" y="4195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19" name="文本框 46"/>
          <p:cNvSpPr txBox="1"/>
          <p:nvPr/>
        </p:nvSpPr>
        <p:spPr>
          <a:xfrm rot="-170103">
            <a:off x="1049867" y="2040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0" name="文本框 47"/>
          <p:cNvSpPr txBox="1"/>
          <p:nvPr/>
        </p:nvSpPr>
        <p:spPr>
          <a:xfrm rot="1029897">
            <a:off x="1104900" y="4533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1" name="文本框 49"/>
          <p:cNvSpPr txBox="1"/>
          <p:nvPr/>
        </p:nvSpPr>
        <p:spPr>
          <a:xfrm rot="-170103">
            <a:off x="4013200" y="5115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2" name="文本框 50"/>
          <p:cNvSpPr txBox="1"/>
          <p:nvPr/>
        </p:nvSpPr>
        <p:spPr>
          <a:xfrm rot="-170103">
            <a:off x="5543551" y="4226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3" name="文本框 51"/>
          <p:cNvSpPr txBox="1"/>
          <p:nvPr/>
        </p:nvSpPr>
        <p:spPr>
          <a:xfrm rot="-170103">
            <a:off x="5765800" y="5238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4" name="文本框 32"/>
          <p:cNvSpPr txBox="1"/>
          <p:nvPr/>
        </p:nvSpPr>
        <p:spPr>
          <a:xfrm rot="-5070842">
            <a:off x="429684" y="27220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5" name="文本框 34"/>
          <p:cNvSpPr txBox="1"/>
          <p:nvPr/>
        </p:nvSpPr>
        <p:spPr>
          <a:xfrm rot="4149897">
            <a:off x="1786467" y="2878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6" name="文本框 36"/>
          <p:cNvSpPr txBox="1"/>
          <p:nvPr/>
        </p:nvSpPr>
        <p:spPr>
          <a:xfrm rot="-170103">
            <a:off x="429684" y="1782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7" name="文本框 37"/>
          <p:cNvSpPr txBox="1"/>
          <p:nvPr/>
        </p:nvSpPr>
        <p:spPr>
          <a:xfrm rot="1029897">
            <a:off x="1784351" y="2245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8" name="文本框 45"/>
          <p:cNvSpPr txBox="1"/>
          <p:nvPr/>
        </p:nvSpPr>
        <p:spPr>
          <a:xfrm rot="-1380000">
            <a:off x="2823633" y="1528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29" name="文本框 46"/>
          <p:cNvSpPr txBox="1"/>
          <p:nvPr/>
        </p:nvSpPr>
        <p:spPr>
          <a:xfrm rot="-1380000">
            <a:off x="3583517" y="17547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0" name="文本框 47"/>
          <p:cNvSpPr txBox="1"/>
          <p:nvPr/>
        </p:nvSpPr>
        <p:spPr>
          <a:xfrm rot="-180000">
            <a:off x="3221567" y="2506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1" name="文本框 49"/>
          <p:cNvSpPr txBox="1"/>
          <p:nvPr/>
        </p:nvSpPr>
        <p:spPr>
          <a:xfrm rot="-1380000">
            <a:off x="4368800" y="2051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2" name="文本框 50"/>
          <p:cNvSpPr txBox="1"/>
          <p:nvPr/>
        </p:nvSpPr>
        <p:spPr>
          <a:xfrm rot="-1380000">
            <a:off x="3799417" y="2825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3" name="文本框 51"/>
          <p:cNvSpPr txBox="1"/>
          <p:nvPr/>
        </p:nvSpPr>
        <p:spPr>
          <a:xfrm rot="-1380000">
            <a:off x="4646084" y="3007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4" name="文本框 32"/>
          <p:cNvSpPr txBox="1"/>
          <p:nvPr/>
        </p:nvSpPr>
        <p:spPr>
          <a:xfrm rot="1209897">
            <a:off x="6819900" y="4718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5" name="文本框 34"/>
          <p:cNvSpPr txBox="1"/>
          <p:nvPr/>
        </p:nvSpPr>
        <p:spPr>
          <a:xfrm rot="-1030866">
            <a:off x="8417984" y="51921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6" name="文本框 36"/>
          <p:cNvSpPr txBox="1"/>
          <p:nvPr/>
        </p:nvSpPr>
        <p:spPr>
          <a:xfrm rot="368503">
            <a:off x="7698317" y="38121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7" name="文本框 37"/>
          <p:cNvSpPr txBox="1"/>
          <p:nvPr/>
        </p:nvSpPr>
        <p:spPr>
          <a:xfrm rot="829244">
            <a:off x="7046384" y="5298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8" name="文本框 45"/>
          <p:cNvSpPr txBox="1"/>
          <p:nvPr/>
        </p:nvSpPr>
        <p:spPr>
          <a:xfrm rot="-4502722">
            <a:off x="9038167" y="3333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39" name="文本框 46"/>
          <p:cNvSpPr txBox="1"/>
          <p:nvPr/>
        </p:nvSpPr>
        <p:spPr>
          <a:xfrm rot="2702238">
            <a:off x="10090151" y="4083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0" name="文本框 47"/>
          <p:cNvSpPr txBox="1"/>
          <p:nvPr/>
        </p:nvSpPr>
        <p:spPr>
          <a:xfrm rot="-3456638">
            <a:off x="8991600" y="4538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1" name="文本框 49"/>
          <p:cNvSpPr txBox="1"/>
          <p:nvPr/>
        </p:nvSpPr>
        <p:spPr>
          <a:xfrm rot="-3180423">
            <a:off x="10809817" y="4353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2" name="文本框 50"/>
          <p:cNvSpPr txBox="1"/>
          <p:nvPr/>
        </p:nvSpPr>
        <p:spPr>
          <a:xfrm rot="-3640556">
            <a:off x="9652000" y="4787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3" name="文本框 51"/>
          <p:cNvSpPr txBox="1"/>
          <p:nvPr/>
        </p:nvSpPr>
        <p:spPr>
          <a:xfrm rot="1549510">
            <a:off x="10706100" y="3202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4" name="文本框 32"/>
          <p:cNvSpPr txBox="1"/>
          <p:nvPr/>
        </p:nvSpPr>
        <p:spPr>
          <a:xfrm rot="4190103">
            <a:off x="5717117" y="33422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5" name="文本框 34"/>
          <p:cNvSpPr txBox="1"/>
          <p:nvPr/>
        </p:nvSpPr>
        <p:spPr>
          <a:xfrm rot="8340000">
            <a:off x="6563784" y="41846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6" name="文本框 36"/>
          <p:cNvSpPr txBox="1"/>
          <p:nvPr/>
        </p:nvSpPr>
        <p:spPr>
          <a:xfrm rot="-1160763">
            <a:off x="7698317" y="23346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7" name="文本框 37"/>
          <p:cNvSpPr txBox="1"/>
          <p:nvPr/>
        </p:nvSpPr>
        <p:spPr>
          <a:xfrm rot="39237">
            <a:off x="7533217" y="3031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8" name="文本框 45"/>
          <p:cNvSpPr txBox="1"/>
          <p:nvPr/>
        </p:nvSpPr>
        <p:spPr>
          <a:xfrm rot="-1160763">
            <a:off x="8445500" y="2364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49" name="文本框 46"/>
          <p:cNvSpPr txBox="1"/>
          <p:nvPr/>
        </p:nvSpPr>
        <p:spPr>
          <a:xfrm rot="-1160763">
            <a:off x="8938684" y="2650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0" name="文本框 47"/>
          <p:cNvSpPr txBox="1"/>
          <p:nvPr/>
        </p:nvSpPr>
        <p:spPr>
          <a:xfrm rot="39237">
            <a:off x="9580033" y="32766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1" name="文本框 49"/>
          <p:cNvSpPr txBox="1"/>
          <p:nvPr/>
        </p:nvSpPr>
        <p:spPr>
          <a:xfrm rot="-1160763">
            <a:off x="10695517" y="2755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2" name="文本框 50"/>
          <p:cNvSpPr txBox="1"/>
          <p:nvPr/>
        </p:nvSpPr>
        <p:spPr>
          <a:xfrm rot="-1160763">
            <a:off x="9984317" y="25781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3" name="文本框 51"/>
          <p:cNvSpPr txBox="1"/>
          <p:nvPr/>
        </p:nvSpPr>
        <p:spPr>
          <a:xfrm rot="-1160763">
            <a:off x="10619317" y="37253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4" name="文本框 32"/>
          <p:cNvSpPr txBox="1"/>
          <p:nvPr/>
        </p:nvSpPr>
        <p:spPr>
          <a:xfrm rot="4190103">
            <a:off x="3687233" y="4453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5" name="文本框 34"/>
          <p:cNvSpPr txBox="1"/>
          <p:nvPr/>
        </p:nvSpPr>
        <p:spPr>
          <a:xfrm rot="8340000">
            <a:off x="5232400" y="3754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6" name="文本框 36"/>
          <p:cNvSpPr txBox="1"/>
          <p:nvPr/>
        </p:nvSpPr>
        <p:spPr>
          <a:xfrm rot="2810103">
            <a:off x="5084233" y="2313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7" name="文本框 37"/>
          <p:cNvSpPr txBox="1"/>
          <p:nvPr/>
        </p:nvSpPr>
        <p:spPr>
          <a:xfrm rot="4010103">
            <a:off x="5084233" y="30374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8" name="文本框 45"/>
          <p:cNvSpPr txBox="1"/>
          <p:nvPr/>
        </p:nvSpPr>
        <p:spPr>
          <a:xfrm rot="2810103">
            <a:off x="5831417" y="23431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59" name="文本框 46"/>
          <p:cNvSpPr txBox="1"/>
          <p:nvPr/>
        </p:nvSpPr>
        <p:spPr>
          <a:xfrm rot="2810103">
            <a:off x="6324600" y="2628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0" name="文本框 47"/>
          <p:cNvSpPr txBox="1"/>
          <p:nvPr/>
        </p:nvSpPr>
        <p:spPr>
          <a:xfrm rot="4010103">
            <a:off x="6324600" y="33528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1" name="文本框 49"/>
          <p:cNvSpPr txBox="1"/>
          <p:nvPr/>
        </p:nvSpPr>
        <p:spPr>
          <a:xfrm rot="-1160763">
            <a:off x="8299451" y="3393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2" name="文本框 50"/>
          <p:cNvSpPr txBox="1"/>
          <p:nvPr/>
        </p:nvSpPr>
        <p:spPr>
          <a:xfrm rot="4020000">
            <a:off x="6957484" y="3507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3" name="文本框 51"/>
          <p:cNvSpPr txBox="1"/>
          <p:nvPr/>
        </p:nvSpPr>
        <p:spPr>
          <a:xfrm rot="-1160763">
            <a:off x="7465484" y="42926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4" name="文本框 32"/>
          <p:cNvSpPr txBox="1"/>
          <p:nvPr/>
        </p:nvSpPr>
        <p:spPr>
          <a:xfrm rot="5400000">
            <a:off x="1521884" y="430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5" name="文本框 34"/>
          <p:cNvSpPr txBox="1"/>
          <p:nvPr/>
        </p:nvSpPr>
        <p:spPr>
          <a:xfrm rot="8340000">
            <a:off x="2508251" y="47371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6" name="文本框 36"/>
          <p:cNvSpPr txBox="1"/>
          <p:nvPr/>
        </p:nvSpPr>
        <p:spPr>
          <a:xfrm rot="2810103">
            <a:off x="2482851" y="3642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7" name="文本框 37"/>
          <p:cNvSpPr txBox="1"/>
          <p:nvPr/>
        </p:nvSpPr>
        <p:spPr>
          <a:xfrm rot="5220000">
            <a:off x="3062817" y="40195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8" name="文本框 45"/>
          <p:cNvSpPr txBox="1"/>
          <p:nvPr/>
        </p:nvSpPr>
        <p:spPr>
          <a:xfrm rot="2810103">
            <a:off x="3746500" y="36618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69" name="文本框 46"/>
          <p:cNvSpPr txBox="1"/>
          <p:nvPr/>
        </p:nvSpPr>
        <p:spPr>
          <a:xfrm rot="4020000">
            <a:off x="933451" y="2618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0" name="文本框 47"/>
          <p:cNvSpPr txBox="1"/>
          <p:nvPr/>
        </p:nvSpPr>
        <p:spPr>
          <a:xfrm rot="5220000">
            <a:off x="935567" y="3862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1" name="文本框 49"/>
          <p:cNvSpPr txBox="1"/>
          <p:nvPr/>
        </p:nvSpPr>
        <p:spPr>
          <a:xfrm rot="4020000">
            <a:off x="3285067" y="49868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2" name="文本框 50"/>
          <p:cNvSpPr txBox="1"/>
          <p:nvPr/>
        </p:nvSpPr>
        <p:spPr>
          <a:xfrm rot="4020000">
            <a:off x="4936067" y="44894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3" name="文本框 51"/>
          <p:cNvSpPr txBox="1"/>
          <p:nvPr/>
        </p:nvSpPr>
        <p:spPr>
          <a:xfrm rot="4020000">
            <a:off x="5429251" y="47752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4" name="文本框 32"/>
          <p:cNvSpPr txBox="1"/>
          <p:nvPr/>
        </p:nvSpPr>
        <p:spPr>
          <a:xfrm rot="-880739">
            <a:off x="685800" y="33528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5" name="文本框 34"/>
          <p:cNvSpPr txBox="1"/>
          <p:nvPr/>
        </p:nvSpPr>
        <p:spPr>
          <a:xfrm rot="8340000">
            <a:off x="1672167" y="3456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6" name="文本框 36"/>
          <p:cNvSpPr txBox="1"/>
          <p:nvPr/>
        </p:nvSpPr>
        <p:spPr>
          <a:xfrm rot="4020000">
            <a:off x="2226733" y="2015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7" name="文本框 37"/>
          <p:cNvSpPr txBox="1"/>
          <p:nvPr/>
        </p:nvSpPr>
        <p:spPr>
          <a:xfrm rot="5220000">
            <a:off x="2226733" y="2738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8" name="文本框 45"/>
          <p:cNvSpPr txBox="1"/>
          <p:nvPr/>
        </p:nvSpPr>
        <p:spPr>
          <a:xfrm rot="2810103">
            <a:off x="2973917" y="20447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79" name="文本框 46"/>
          <p:cNvSpPr txBox="1"/>
          <p:nvPr/>
        </p:nvSpPr>
        <p:spPr>
          <a:xfrm rot="2810103">
            <a:off x="3467100" y="23304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0" name="文本框 47"/>
          <p:cNvSpPr txBox="1"/>
          <p:nvPr/>
        </p:nvSpPr>
        <p:spPr>
          <a:xfrm rot="4010103">
            <a:off x="3105151" y="3083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1" name="文本框 49"/>
          <p:cNvSpPr txBox="1"/>
          <p:nvPr/>
        </p:nvSpPr>
        <p:spPr>
          <a:xfrm rot="2810103">
            <a:off x="4250267" y="2628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2" name="文本框 50"/>
          <p:cNvSpPr txBox="1"/>
          <p:nvPr/>
        </p:nvSpPr>
        <p:spPr>
          <a:xfrm rot="2810103">
            <a:off x="4099984" y="32088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3" name="文本框 51"/>
          <p:cNvSpPr txBox="1"/>
          <p:nvPr/>
        </p:nvSpPr>
        <p:spPr>
          <a:xfrm rot="2810103">
            <a:off x="4593167" y="34946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4" name="文本框 32"/>
          <p:cNvSpPr txBox="1"/>
          <p:nvPr/>
        </p:nvSpPr>
        <p:spPr>
          <a:xfrm rot="5400000">
            <a:off x="6335184" y="4910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5" name="文本框 34"/>
          <p:cNvSpPr txBox="1"/>
          <p:nvPr/>
        </p:nvSpPr>
        <p:spPr>
          <a:xfrm rot="3159237">
            <a:off x="7759700" y="5342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6" name="文本框 36"/>
          <p:cNvSpPr txBox="1"/>
          <p:nvPr/>
        </p:nvSpPr>
        <p:spPr>
          <a:xfrm rot="-1160763">
            <a:off x="8316384" y="3901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7" name="文本框 37"/>
          <p:cNvSpPr txBox="1"/>
          <p:nvPr/>
        </p:nvSpPr>
        <p:spPr>
          <a:xfrm rot="39237">
            <a:off x="8316384" y="4624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8" name="文本框 45"/>
          <p:cNvSpPr txBox="1"/>
          <p:nvPr/>
        </p:nvSpPr>
        <p:spPr>
          <a:xfrm rot="-1160763">
            <a:off x="9063567" y="39306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89" name="文本框 46"/>
          <p:cNvSpPr txBox="1"/>
          <p:nvPr/>
        </p:nvSpPr>
        <p:spPr>
          <a:xfrm rot="-1160763">
            <a:off x="9556751" y="42164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90" name="文本框 47"/>
          <p:cNvSpPr txBox="1"/>
          <p:nvPr/>
        </p:nvSpPr>
        <p:spPr>
          <a:xfrm rot="39237">
            <a:off x="9139767" y="49741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91" name="文本框 49"/>
          <p:cNvSpPr txBox="1"/>
          <p:nvPr/>
        </p:nvSpPr>
        <p:spPr>
          <a:xfrm rot="-1160763">
            <a:off x="10251017" y="4603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92" name="文本框 51"/>
          <p:cNvSpPr txBox="1"/>
          <p:nvPr/>
        </p:nvSpPr>
        <p:spPr>
          <a:xfrm rot="-1160763">
            <a:off x="9040284" y="1528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8293" name="矩形 2"/>
          <p:cNvSpPr/>
          <p:nvPr/>
        </p:nvSpPr>
        <p:spPr>
          <a:xfrm>
            <a:off x="910167" y="1221317"/>
            <a:ext cx="2631440" cy="829945"/>
          </a:xfrm>
          <a:prstGeom prst="rect">
            <a:avLst/>
          </a:prstGeom>
          <a:noFill/>
          <a:ln w="9525">
            <a:noFill/>
          </a:ln>
        </p:spPr>
        <p:txBody>
          <a:bodyPr wrap="none">
            <a:spAutoFit/>
          </a:bodyPr>
          <a:p>
            <a:pPr eaLnBrk="1" hangingPunct="1"/>
            <a:r>
              <a:rPr lang="zh-CN" altLang="en-US" sz="4800" b="1" dirty="0">
                <a:solidFill>
                  <a:srgbClr val="0000FF"/>
                </a:solidFill>
                <a:latin typeface="黑体" panose="02010609060101010101" pitchFamily="49" charset="-122"/>
                <a:ea typeface="黑体" panose="02010609060101010101" pitchFamily="49" charset="-122"/>
              </a:rPr>
              <a:t>◆生难字</a:t>
            </a:r>
            <a:endParaRPr lang="zh-CN" altLang="en-US" sz="4800" b="1" dirty="0">
              <a:solidFill>
                <a:srgbClr val="0000FF"/>
              </a:solidFill>
              <a:latin typeface="黑体" panose="02010609060101010101" pitchFamily="49" charset="-122"/>
              <a:ea typeface="黑体" panose="02010609060101010101" pitchFamily="49" charset="-122"/>
            </a:endParaRPr>
          </a:p>
        </p:txBody>
      </p:sp>
      <p:sp>
        <p:nvSpPr>
          <p:cNvPr id="8294" name="Text Box 5"/>
          <p:cNvSpPr txBox="1"/>
          <p:nvPr/>
        </p:nvSpPr>
        <p:spPr>
          <a:xfrm>
            <a:off x="1996017" y="1983317"/>
            <a:ext cx="8557683" cy="4288790"/>
          </a:xfrm>
          <a:prstGeom prst="rect">
            <a:avLst/>
          </a:prstGeom>
          <a:noFill/>
          <a:ln w="9525">
            <a:noFill/>
          </a:ln>
        </p:spPr>
        <p:txBody>
          <a:bodyPr>
            <a:spAutoFit/>
          </a:bodyPr>
          <a:p>
            <a:pPr eaLnBrk="1" hangingPunct="1">
              <a:lnSpc>
                <a:spcPct val="130000"/>
              </a:lnSpc>
              <a:spcBef>
                <a:spcPct val="20000"/>
              </a:spcBef>
              <a:buClr>
                <a:schemeClr val="tx2"/>
              </a:buClr>
              <a:buSzPct val="70000"/>
              <a:buFont typeface="Wingdings" panose="05000000000000000000" pitchFamily="2" charset="2"/>
              <a:buNone/>
            </a:pPr>
            <a:r>
              <a:rPr lang="zh-CN" altLang="en-US" sz="3735" b="1" dirty="0">
                <a:solidFill>
                  <a:srgbClr val="FF0000"/>
                </a:solidFill>
                <a:latin typeface="楷体" panose="02010609060101010101" pitchFamily="49" charset="-122"/>
                <a:ea typeface="楷体" panose="02010609060101010101" pitchFamily="49" charset="-122"/>
              </a:rPr>
              <a:t>缥</a:t>
            </a:r>
            <a:r>
              <a:rPr lang="zh-CN" altLang="en-US" sz="3735" b="1" dirty="0">
                <a:latin typeface="楷体" panose="02010609060101010101" pitchFamily="49" charset="-122"/>
                <a:ea typeface="楷体" panose="02010609060101010101" pitchFamily="49" charset="-122"/>
              </a:rPr>
              <a:t>碧（      ）       急</a:t>
            </a:r>
            <a:r>
              <a:rPr lang="zh-CN" altLang="en-US" sz="3735" b="1" dirty="0">
                <a:solidFill>
                  <a:srgbClr val="FF0000"/>
                </a:solidFill>
                <a:latin typeface="楷体" panose="02010609060101010101" pitchFamily="49" charset="-122"/>
                <a:ea typeface="楷体" panose="02010609060101010101" pitchFamily="49" charset="-122"/>
              </a:rPr>
              <a:t>湍</a:t>
            </a:r>
            <a:r>
              <a:rPr lang="zh-CN" altLang="en-US" sz="3735" b="1" dirty="0">
                <a:latin typeface="楷体" panose="02010609060101010101" pitchFamily="49" charset="-122"/>
                <a:ea typeface="楷体" panose="02010609060101010101" pitchFamily="49" charset="-122"/>
              </a:rPr>
              <a:t>（      ）</a:t>
            </a:r>
            <a:endParaRPr lang="en-US" altLang="zh-CN" sz="3735" b="1" dirty="0">
              <a:latin typeface="楷体" panose="02010609060101010101" pitchFamily="49" charset="-122"/>
              <a:ea typeface="楷体" panose="02010609060101010101" pitchFamily="49" charset="-122"/>
            </a:endParaRPr>
          </a:p>
          <a:p>
            <a:pPr eaLnBrk="1" hangingPunct="1">
              <a:lnSpc>
                <a:spcPct val="130000"/>
              </a:lnSpc>
              <a:spcBef>
                <a:spcPct val="20000"/>
              </a:spcBef>
              <a:buClr>
                <a:schemeClr val="tx2"/>
              </a:buClr>
              <a:buSzPct val="70000"/>
              <a:buFont typeface="Wingdings" panose="05000000000000000000" pitchFamily="2" charset="2"/>
              <a:buNone/>
            </a:pPr>
            <a:r>
              <a:rPr lang="zh-CN" altLang="en-US" sz="3735" b="1" dirty="0">
                <a:solidFill>
                  <a:srgbClr val="FF0000"/>
                </a:solidFill>
                <a:latin typeface="楷体" panose="02010609060101010101" pitchFamily="49" charset="-122"/>
                <a:ea typeface="楷体" panose="02010609060101010101" pitchFamily="49" charset="-122"/>
              </a:rPr>
              <a:t>轩邈</a:t>
            </a:r>
            <a:r>
              <a:rPr lang="zh-CN" altLang="en-US" sz="3735" b="1" dirty="0">
                <a:latin typeface="楷体" panose="02010609060101010101" pitchFamily="49" charset="-122"/>
                <a:ea typeface="楷体" panose="02010609060101010101" pitchFamily="49" charset="-122"/>
              </a:rPr>
              <a:t>（          ）   </a:t>
            </a:r>
            <a:r>
              <a:rPr lang="zh-CN" altLang="en-US" sz="3735" b="1" dirty="0">
                <a:solidFill>
                  <a:srgbClr val="FF0000"/>
                </a:solidFill>
                <a:latin typeface="楷体" panose="02010609060101010101" pitchFamily="49" charset="-122"/>
                <a:ea typeface="楷体" panose="02010609060101010101" pitchFamily="49" charset="-122"/>
              </a:rPr>
              <a:t>泠</a:t>
            </a:r>
            <a:r>
              <a:rPr lang="zh-CN" altLang="en-US" sz="3735" b="1" dirty="0">
                <a:latin typeface="楷体" panose="02010609060101010101" pitchFamily="49" charset="-122"/>
                <a:ea typeface="楷体" panose="02010609060101010101" pitchFamily="49" charset="-122"/>
              </a:rPr>
              <a:t>泠（      ）</a:t>
            </a:r>
            <a:endParaRPr lang="en-US" altLang="zh-CN" sz="3735" b="1" dirty="0">
              <a:latin typeface="楷体" panose="02010609060101010101" pitchFamily="49" charset="-122"/>
              <a:ea typeface="楷体" panose="02010609060101010101" pitchFamily="49" charset="-122"/>
            </a:endParaRPr>
          </a:p>
          <a:p>
            <a:pPr eaLnBrk="1" hangingPunct="1">
              <a:lnSpc>
                <a:spcPct val="130000"/>
              </a:lnSpc>
              <a:spcBef>
                <a:spcPct val="20000"/>
              </a:spcBef>
              <a:buClr>
                <a:schemeClr val="tx2"/>
              </a:buClr>
              <a:buSzPct val="70000"/>
            </a:pPr>
            <a:r>
              <a:rPr lang="zh-CN" altLang="en-US" sz="3735" b="1" dirty="0">
                <a:solidFill>
                  <a:srgbClr val="FF0000"/>
                </a:solidFill>
                <a:latin typeface="楷体" panose="02010609060101010101" pitchFamily="49" charset="-122"/>
                <a:ea typeface="楷体" panose="02010609060101010101" pitchFamily="49" charset="-122"/>
              </a:rPr>
              <a:t>嘤</a:t>
            </a:r>
            <a:r>
              <a:rPr lang="zh-CN" altLang="en-US" sz="3735" b="1" dirty="0">
                <a:latin typeface="楷体" panose="02010609060101010101" pitchFamily="49" charset="-122"/>
                <a:ea typeface="楷体" panose="02010609060101010101" pitchFamily="49" charset="-122"/>
              </a:rPr>
              <a:t>嘤（      ）</a:t>
            </a:r>
            <a:r>
              <a:rPr lang="en-US" altLang="zh-CN" sz="3735" b="1" dirty="0">
                <a:latin typeface="楷体" panose="02010609060101010101" pitchFamily="49" charset="-122"/>
                <a:ea typeface="楷体" panose="02010609060101010101" pitchFamily="49" charset="-122"/>
              </a:rPr>
              <a:t>       </a:t>
            </a:r>
            <a:r>
              <a:rPr lang="zh-CN" altLang="en-US" sz="3735" b="1" dirty="0">
                <a:solidFill>
                  <a:srgbClr val="FF0000"/>
                </a:solidFill>
                <a:latin typeface="楷体" panose="02010609060101010101" pitchFamily="49" charset="-122"/>
                <a:ea typeface="楷体" panose="02010609060101010101" pitchFamily="49" charset="-122"/>
              </a:rPr>
              <a:t>鸢</a:t>
            </a:r>
            <a:r>
              <a:rPr lang="zh-CN" altLang="en-US" sz="3735" b="1" dirty="0">
                <a:latin typeface="楷体" panose="02010609060101010101" pitchFamily="49" charset="-122"/>
                <a:ea typeface="楷体" panose="02010609060101010101" pitchFamily="49" charset="-122"/>
              </a:rPr>
              <a:t>飞（      ）</a:t>
            </a:r>
            <a:endParaRPr lang="en-US" altLang="zh-CN" sz="3735" b="1" dirty="0">
              <a:latin typeface="楷体" panose="02010609060101010101" pitchFamily="49" charset="-122"/>
              <a:ea typeface="楷体" panose="02010609060101010101" pitchFamily="49" charset="-122"/>
            </a:endParaRPr>
          </a:p>
          <a:p>
            <a:pPr eaLnBrk="1" hangingPunct="1">
              <a:lnSpc>
                <a:spcPct val="130000"/>
              </a:lnSpc>
              <a:spcBef>
                <a:spcPct val="20000"/>
              </a:spcBef>
              <a:buClr>
                <a:schemeClr val="tx2"/>
              </a:buClr>
              <a:buSzPct val="70000"/>
              <a:buFont typeface="Wingdings" panose="05000000000000000000" pitchFamily="2" charset="2"/>
              <a:buNone/>
            </a:pPr>
            <a:r>
              <a:rPr lang="zh-CN" altLang="en-US" sz="3735" b="1" dirty="0">
                <a:solidFill>
                  <a:srgbClr val="FF0000"/>
                </a:solidFill>
                <a:latin typeface="楷体" panose="02010609060101010101" pitchFamily="49" charset="-122"/>
                <a:ea typeface="楷体" panose="02010609060101010101" pitchFamily="49" charset="-122"/>
              </a:rPr>
              <a:t>戾</a:t>
            </a:r>
            <a:r>
              <a:rPr lang="zh-CN" altLang="en-US" sz="3735" b="1" dirty="0">
                <a:latin typeface="楷体" panose="02010609060101010101" pitchFamily="49" charset="-122"/>
                <a:ea typeface="楷体" panose="02010609060101010101" pitchFamily="49" charset="-122"/>
              </a:rPr>
              <a:t>天（      ）       经</a:t>
            </a:r>
            <a:r>
              <a:rPr lang="zh-CN" altLang="en-US" sz="3735" b="1" dirty="0">
                <a:solidFill>
                  <a:srgbClr val="FF0000"/>
                </a:solidFill>
                <a:latin typeface="楷体" panose="02010609060101010101" pitchFamily="49" charset="-122"/>
                <a:ea typeface="楷体" panose="02010609060101010101" pitchFamily="49" charset="-122"/>
              </a:rPr>
              <a:t>纶</a:t>
            </a:r>
            <a:r>
              <a:rPr lang="zh-CN" altLang="en-US" sz="3735" b="1" dirty="0">
                <a:latin typeface="楷体" panose="02010609060101010101" pitchFamily="49" charset="-122"/>
                <a:ea typeface="楷体" panose="02010609060101010101" pitchFamily="49" charset="-122"/>
              </a:rPr>
              <a:t>（      ）    </a:t>
            </a:r>
            <a:endParaRPr lang="en-US" altLang="zh-CN" sz="3735" b="1" dirty="0">
              <a:latin typeface="楷体" panose="02010609060101010101" pitchFamily="49" charset="-122"/>
              <a:ea typeface="楷体" panose="02010609060101010101" pitchFamily="49" charset="-122"/>
            </a:endParaRPr>
          </a:p>
          <a:p>
            <a:pPr eaLnBrk="1" hangingPunct="1">
              <a:lnSpc>
                <a:spcPct val="130000"/>
              </a:lnSpc>
              <a:spcBef>
                <a:spcPct val="20000"/>
              </a:spcBef>
              <a:buClr>
                <a:schemeClr val="tx2"/>
              </a:buClr>
              <a:buSzPct val="70000"/>
              <a:buFont typeface="Wingdings" panose="05000000000000000000" pitchFamily="2" charset="2"/>
              <a:buNone/>
            </a:pPr>
            <a:r>
              <a:rPr lang="zh-CN" altLang="en-US" sz="3735" b="1" dirty="0">
                <a:solidFill>
                  <a:srgbClr val="FF0000"/>
                </a:solidFill>
                <a:latin typeface="楷体" panose="02010609060101010101" pitchFamily="49" charset="-122"/>
                <a:ea typeface="楷体" panose="02010609060101010101" pitchFamily="49" charset="-122"/>
              </a:rPr>
              <a:t>窥</a:t>
            </a:r>
            <a:r>
              <a:rPr lang="zh-CN" altLang="en-US" sz="3735" b="1" dirty="0">
                <a:latin typeface="楷体" panose="02010609060101010101" pitchFamily="49" charset="-122"/>
                <a:ea typeface="楷体" panose="02010609060101010101" pitchFamily="49" charset="-122"/>
              </a:rPr>
              <a:t>谷（      ）</a:t>
            </a:r>
            <a:endParaRPr lang="zh-CN" altLang="en-US" sz="3735" b="1" dirty="0">
              <a:latin typeface="楷体" panose="02010609060101010101" pitchFamily="49" charset="-122"/>
              <a:ea typeface="楷体" panose="02010609060101010101" pitchFamily="49" charset="-122"/>
            </a:endParaRPr>
          </a:p>
        </p:txBody>
      </p:sp>
      <p:sp>
        <p:nvSpPr>
          <p:cNvPr id="48" name="Text Box 5"/>
          <p:cNvSpPr txBox="1">
            <a:spLocks noChangeArrowheads="1"/>
          </p:cNvSpPr>
          <p:nvPr/>
        </p:nvSpPr>
        <p:spPr bwMode="auto">
          <a:xfrm>
            <a:off x="3627967" y="1983317"/>
            <a:ext cx="1280584"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piǎo</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49" name="Text Box 5"/>
          <p:cNvSpPr txBox="1">
            <a:spLocks noChangeArrowheads="1"/>
          </p:cNvSpPr>
          <p:nvPr/>
        </p:nvSpPr>
        <p:spPr bwMode="auto">
          <a:xfrm>
            <a:off x="8650817" y="1983317"/>
            <a:ext cx="1280584"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tuān</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50" name="Text Box 5"/>
          <p:cNvSpPr txBox="1">
            <a:spLocks noChangeArrowheads="1"/>
          </p:cNvSpPr>
          <p:nvPr/>
        </p:nvSpPr>
        <p:spPr bwMode="auto">
          <a:xfrm>
            <a:off x="3295650" y="2927350"/>
            <a:ext cx="2921635"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xuān</a:t>
            </a:r>
            <a:r>
              <a:rPr kumimoji="0" lang="en-US" altLang="zh-CN" sz="3735" b="1" i="0" u="none" strike="noStrike" kern="1200" cap="none" spc="0" normalizeH="0" baseline="0" noProof="0" dirty="0">
                <a:ln>
                  <a:noFill/>
                </a:ln>
                <a:solidFill>
                  <a:srgbClr val="0000FF"/>
                </a:solidFill>
                <a:effectLst/>
                <a:uLnTx/>
                <a:uFillTx/>
                <a:latin typeface="+mn-ea"/>
                <a:ea typeface="+mn-ea"/>
                <a:cs typeface="+mn-cs"/>
              </a:rPr>
              <a:t> </a:t>
            </a: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miǎo</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51" name="Text Box 5"/>
          <p:cNvSpPr txBox="1">
            <a:spLocks noChangeArrowheads="1"/>
          </p:cNvSpPr>
          <p:nvPr/>
        </p:nvSpPr>
        <p:spPr bwMode="auto">
          <a:xfrm>
            <a:off x="8663517" y="2838451"/>
            <a:ext cx="1280584"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línɡ</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52" name="Text Box 5"/>
          <p:cNvSpPr txBox="1">
            <a:spLocks noChangeArrowheads="1"/>
          </p:cNvSpPr>
          <p:nvPr/>
        </p:nvSpPr>
        <p:spPr bwMode="auto">
          <a:xfrm>
            <a:off x="3627967" y="3653367"/>
            <a:ext cx="1280584"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yīnɡ</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53" name="Text Box 5"/>
          <p:cNvSpPr txBox="1">
            <a:spLocks noChangeArrowheads="1"/>
          </p:cNvSpPr>
          <p:nvPr/>
        </p:nvSpPr>
        <p:spPr bwMode="auto">
          <a:xfrm>
            <a:off x="8650605" y="3687445"/>
            <a:ext cx="1459865"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yuān</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54" name="Text Box 5"/>
          <p:cNvSpPr txBox="1">
            <a:spLocks noChangeArrowheads="1"/>
          </p:cNvSpPr>
          <p:nvPr/>
        </p:nvSpPr>
        <p:spPr bwMode="auto">
          <a:xfrm>
            <a:off x="3788833" y="4552951"/>
            <a:ext cx="960967"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lì</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55" name="Text Box 5"/>
          <p:cNvSpPr txBox="1">
            <a:spLocks noChangeArrowheads="1"/>
          </p:cNvSpPr>
          <p:nvPr/>
        </p:nvSpPr>
        <p:spPr bwMode="auto">
          <a:xfrm>
            <a:off x="8663517" y="4580467"/>
            <a:ext cx="1280584"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lún</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sp>
        <p:nvSpPr>
          <p:cNvPr id="56" name="Text Box 5"/>
          <p:cNvSpPr txBox="1">
            <a:spLocks noChangeArrowheads="1"/>
          </p:cNvSpPr>
          <p:nvPr/>
        </p:nvSpPr>
        <p:spPr bwMode="auto">
          <a:xfrm>
            <a:off x="3627967" y="5429251"/>
            <a:ext cx="1280584" cy="66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en-US" altLang="zh-CN" sz="3735" b="1" i="0" u="none" strike="noStrike" kern="1200" cap="none" spc="0" normalizeH="0" baseline="0" noProof="0" dirty="0" err="1">
                <a:ln>
                  <a:noFill/>
                </a:ln>
                <a:solidFill>
                  <a:srgbClr val="0000FF"/>
                </a:solidFill>
                <a:effectLst/>
                <a:uLnTx/>
                <a:uFillTx/>
                <a:latin typeface="+mn-ea"/>
                <a:ea typeface="+mn-ea"/>
                <a:cs typeface="+mn-cs"/>
              </a:rPr>
              <a:t>kuī</a:t>
            </a:r>
            <a:endParaRPr kumimoji="0" lang="zh-CN" altLang="en-US" sz="3735" b="1" i="0" u="none" strike="noStrike" kern="1200" cap="none" spc="0" normalizeH="0" baseline="0" noProof="0" dirty="0">
              <a:ln>
                <a:noFill/>
              </a:ln>
              <a:solidFill>
                <a:srgbClr val="0000FF"/>
              </a:solidFill>
              <a:effectLst/>
              <a:uLnTx/>
              <a:uFillTx/>
              <a:latin typeface="+mn-ea"/>
              <a:ea typeface="+mn-ea"/>
              <a:cs typeface="+mn-cs"/>
            </a:endParaRPr>
          </a:p>
        </p:txBody>
      </p:sp>
      <p:grpSp>
        <p:nvGrpSpPr>
          <p:cNvPr id="8304" name="组合 1"/>
          <p:cNvGrpSpPr/>
          <p:nvPr/>
        </p:nvGrpSpPr>
        <p:grpSpPr>
          <a:xfrm>
            <a:off x="323851" y="448733"/>
            <a:ext cx="2749549" cy="726017"/>
            <a:chOff x="1438698" y="982657"/>
            <a:chExt cx="2498303" cy="616461"/>
          </a:xfrm>
        </p:grpSpPr>
        <p:pic>
          <p:nvPicPr>
            <p:cNvPr id="8305" name="图片 2"/>
            <p:cNvPicPr>
              <a:picLocks noChangeAspect="1"/>
            </p:cNvPicPr>
            <p:nvPr/>
          </p:nvPicPr>
          <p:blipFill>
            <a:blip r:embed="rId1">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8306" name="文本框 2"/>
            <p:cNvSpPr txBox="1"/>
            <p:nvPr/>
          </p:nvSpPr>
          <p:spPr>
            <a:xfrm>
              <a:off x="1438698" y="982657"/>
              <a:ext cx="2076874" cy="565598"/>
            </a:xfrm>
            <a:prstGeom prst="rect">
              <a:avLst/>
            </a:prstGeom>
            <a:noFill/>
            <a:ln w="9525">
              <a:noFill/>
            </a:ln>
          </p:spPr>
          <p:txBody>
            <a:bodyPr>
              <a:spAutoFit/>
            </a:bodyPr>
            <a:p>
              <a:pPr algn="ctr" eaLnBrk="1" hangingPunct="1">
                <a:buFont typeface="Arial" panose="020B0604020202020204" pitchFamily="34" charset="0"/>
                <a:buNone/>
              </a:pPr>
              <a:r>
                <a:rPr lang="zh-CN" altLang="en-US" sz="3735" b="1" dirty="0">
                  <a:solidFill>
                    <a:srgbClr val="0070C0"/>
                  </a:solidFill>
                  <a:latin typeface="黑体" panose="02010609060101010101" pitchFamily="49" charset="-122"/>
                  <a:ea typeface="黑体" panose="02010609060101010101" pitchFamily="49" charset="-122"/>
                </a:rPr>
                <a:t>字词释义</a:t>
              </a:r>
              <a:endParaRPr lang="zh-CN" altLang="en-US" sz="3735" b="1" dirty="0">
                <a:solidFill>
                  <a:srgbClr val="0070C0"/>
                </a:solidFill>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8">
                                            <p:txEl>
                                              <p:charRg st="0" end="5"/>
                                            </p:txEl>
                                          </p:spTgt>
                                        </p:tgtEl>
                                        <p:attrNameLst>
                                          <p:attrName>style.visibility</p:attrName>
                                        </p:attrNameLst>
                                      </p:cBhvr>
                                      <p:to>
                                        <p:strVal val="visible"/>
                                      </p:to>
                                    </p:set>
                                    <p:animScale>
                                      <p:cBhvr>
                                        <p:cTn id="7" dur="1000" decel="50000" fill="hold">
                                          <p:stCondLst>
                                            <p:cond delay="0"/>
                                          </p:stCondLst>
                                        </p:cTn>
                                        <p:tgtEl>
                                          <p:spTgt spid="48">
                                            <p:txEl>
                                              <p:charRg st="0"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 dur="1000" decel="50000" fill="hold">
                                          <p:stCondLst>
                                            <p:cond delay="0"/>
                                          </p:stCondLst>
                                        </p:cTn>
                                        <p:tgtEl>
                                          <p:spTgt spid="48">
                                            <p:txEl>
                                              <p:charRg st="0" end="5"/>
                                            </p:txEl>
                                          </p:spTgt>
                                        </p:tgtEl>
                                        <p:attrNameLst>
                                          <p:attrName>ppt_x</p:attrName>
                                          <p:attrName>ppt_y</p:attrName>
                                        </p:attrNameLst>
                                      </p:cBhvr>
                                    </p:animMotion>
                                    <p:animEffect transition="in" filter="fade">
                                      <p:cBhvr>
                                        <p:cTn id="9" dur="1000"/>
                                        <p:tgtEl>
                                          <p:spTgt spid="48">
                                            <p:txEl>
                                              <p:charRg st="0" end="5"/>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49">
                                            <p:txEl>
                                              <p:charRg st="0" end="5"/>
                                            </p:txEl>
                                          </p:spTgt>
                                        </p:tgtEl>
                                        <p:attrNameLst>
                                          <p:attrName>style.visibility</p:attrName>
                                        </p:attrNameLst>
                                      </p:cBhvr>
                                      <p:to>
                                        <p:strVal val="visible"/>
                                      </p:to>
                                    </p:set>
                                    <p:animScale>
                                      <p:cBhvr>
                                        <p:cTn id="14" dur="1000" decel="50000" fill="hold">
                                          <p:stCondLst>
                                            <p:cond delay="0"/>
                                          </p:stCondLst>
                                        </p:cTn>
                                        <p:tgtEl>
                                          <p:spTgt spid="49">
                                            <p:txEl>
                                              <p:charRg st="0"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5" dur="1000" decel="50000" fill="hold">
                                          <p:stCondLst>
                                            <p:cond delay="0"/>
                                          </p:stCondLst>
                                        </p:cTn>
                                        <p:tgtEl>
                                          <p:spTgt spid="49">
                                            <p:txEl>
                                              <p:charRg st="0" end="5"/>
                                            </p:txEl>
                                          </p:spTgt>
                                        </p:tgtEl>
                                        <p:attrNameLst>
                                          <p:attrName>ppt_x</p:attrName>
                                          <p:attrName>ppt_y</p:attrName>
                                        </p:attrNameLst>
                                      </p:cBhvr>
                                    </p:animMotion>
                                    <p:animEffect transition="in" filter="fade">
                                      <p:cBhvr>
                                        <p:cTn id="16" dur="1000"/>
                                        <p:tgtEl>
                                          <p:spTgt spid="49">
                                            <p:txEl>
                                              <p:charRg st="0"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50">
                                            <p:txEl>
                                              <p:charRg st="0" end="10"/>
                                            </p:txEl>
                                          </p:spTgt>
                                        </p:tgtEl>
                                        <p:attrNameLst>
                                          <p:attrName>style.visibility</p:attrName>
                                        </p:attrNameLst>
                                      </p:cBhvr>
                                      <p:to>
                                        <p:strVal val="visible"/>
                                      </p:to>
                                    </p:set>
                                    <p:animScale>
                                      <p:cBhvr>
                                        <p:cTn id="21" dur="1000" decel="50000" fill="hold">
                                          <p:stCondLst>
                                            <p:cond delay="0"/>
                                          </p:stCondLst>
                                        </p:cTn>
                                        <p:tgtEl>
                                          <p:spTgt spid="50">
                                            <p:txEl>
                                              <p:charRg st="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22" dur="1000" decel="50000" fill="hold">
                                          <p:stCondLst>
                                            <p:cond delay="0"/>
                                          </p:stCondLst>
                                        </p:cTn>
                                        <p:tgtEl>
                                          <p:spTgt spid="50">
                                            <p:txEl>
                                              <p:charRg st="0" end="10"/>
                                            </p:txEl>
                                          </p:spTgt>
                                        </p:tgtEl>
                                        <p:attrNameLst>
                                          <p:attrName>ppt_x</p:attrName>
                                          <p:attrName>ppt_y</p:attrName>
                                        </p:attrNameLst>
                                      </p:cBhvr>
                                    </p:animMotion>
                                    <p:animEffect transition="in" filter="fade">
                                      <p:cBhvr>
                                        <p:cTn id="23" dur="1000"/>
                                        <p:tgtEl>
                                          <p:spTgt spid="50">
                                            <p:txEl>
                                              <p:charRg st="0" end="1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51">
                                            <p:txEl>
                                              <p:charRg st="0" end="5"/>
                                            </p:txEl>
                                          </p:spTgt>
                                        </p:tgtEl>
                                        <p:attrNameLst>
                                          <p:attrName>style.visibility</p:attrName>
                                        </p:attrNameLst>
                                      </p:cBhvr>
                                      <p:to>
                                        <p:strVal val="visible"/>
                                      </p:to>
                                    </p:set>
                                    <p:animScale>
                                      <p:cBhvr>
                                        <p:cTn id="28" dur="1000" decel="50000" fill="hold">
                                          <p:stCondLst>
                                            <p:cond delay="0"/>
                                          </p:stCondLst>
                                        </p:cTn>
                                        <p:tgtEl>
                                          <p:spTgt spid="51">
                                            <p:txEl>
                                              <p:charRg st="0"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29" dur="1000" decel="50000" fill="hold">
                                          <p:stCondLst>
                                            <p:cond delay="0"/>
                                          </p:stCondLst>
                                        </p:cTn>
                                        <p:tgtEl>
                                          <p:spTgt spid="51">
                                            <p:txEl>
                                              <p:charRg st="0" end="5"/>
                                            </p:txEl>
                                          </p:spTgt>
                                        </p:tgtEl>
                                        <p:attrNameLst>
                                          <p:attrName>ppt_x</p:attrName>
                                          <p:attrName>ppt_y</p:attrName>
                                        </p:attrNameLst>
                                      </p:cBhvr>
                                    </p:animMotion>
                                    <p:animEffect transition="in" filter="fade">
                                      <p:cBhvr>
                                        <p:cTn id="30" dur="1000"/>
                                        <p:tgtEl>
                                          <p:spTgt spid="51">
                                            <p:txEl>
                                              <p:charRg st="0"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52">
                                            <p:txEl>
                                              <p:charRg st="0" end="5"/>
                                            </p:txEl>
                                          </p:spTgt>
                                        </p:tgtEl>
                                        <p:attrNameLst>
                                          <p:attrName>style.visibility</p:attrName>
                                        </p:attrNameLst>
                                      </p:cBhvr>
                                      <p:to>
                                        <p:strVal val="visible"/>
                                      </p:to>
                                    </p:set>
                                    <p:animScale>
                                      <p:cBhvr>
                                        <p:cTn id="35" dur="1000" decel="50000" fill="hold">
                                          <p:stCondLst>
                                            <p:cond delay="0"/>
                                          </p:stCondLst>
                                        </p:cTn>
                                        <p:tgtEl>
                                          <p:spTgt spid="52">
                                            <p:txEl>
                                              <p:charRg st="0"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36" dur="1000" decel="50000" fill="hold">
                                          <p:stCondLst>
                                            <p:cond delay="0"/>
                                          </p:stCondLst>
                                        </p:cTn>
                                        <p:tgtEl>
                                          <p:spTgt spid="52">
                                            <p:txEl>
                                              <p:charRg st="0" end="5"/>
                                            </p:txEl>
                                          </p:spTgt>
                                        </p:tgtEl>
                                        <p:attrNameLst>
                                          <p:attrName>ppt_x</p:attrName>
                                          <p:attrName>ppt_y</p:attrName>
                                        </p:attrNameLst>
                                      </p:cBhvr>
                                    </p:animMotion>
                                    <p:animEffect transition="in" filter="fade">
                                      <p:cBhvr>
                                        <p:cTn id="37" dur="1000"/>
                                        <p:tgtEl>
                                          <p:spTgt spid="52">
                                            <p:txEl>
                                              <p:charRg st="0"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53">
                                            <p:txEl>
                                              <p:charRg st="0" end="5"/>
                                            </p:txEl>
                                          </p:spTgt>
                                        </p:tgtEl>
                                        <p:attrNameLst>
                                          <p:attrName>style.visibility</p:attrName>
                                        </p:attrNameLst>
                                      </p:cBhvr>
                                      <p:to>
                                        <p:strVal val="visible"/>
                                      </p:to>
                                    </p:set>
                                    <p:animScale>
                                      <p:cBhvr>
                                        <p:cTn id="42" dur="1000" decel="50000" fill="hold">
                                          <p:stCondLst>
                                            <p:cond delay="0"/>
                                          </p:stCondLst>
                                        </p:cTn>
                                        <p:tgtEl>
                                          <p:spTgt spid="53">
                                            <p:txEl>
                                              <p:charRg st="0"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43" dur="1000" decel="50000" fill="hold">
                                          <p:stCondLst>
                                            <p:cond delay="0"/>
                                          </p:stCondLst>
                                        </p:cTn>
                                        <p:tgtEl>
                                          <p:spTgt spid="53">
                                            <p:txEl>
                                              <p:charRg st="0" end="5"/>
                                            </p:txEl>
                                          </p:spTgt>
                                        </p:tgtEl>
                                        <p:attrNameLst>
                                          <p:attrName>ppt_x</p:attrName>
                                          <p:attrName>ppt_y</p:attrName>
                                        </p:attrNameLst>
                                      </p:cBhvr>
                                    </p:animMotion>
                                    <p:animEffect transition="in" filter="fade">
                                      <p:cBhvr>
                                        <p:cTn id="44" dur="1000"/>
                                        <p:tgtEl>
                                          <p:spTgt spid="53">
                                            <p:txEl>
                                              <p:charRg st="0"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54">
                                            <p:txEl>
                                              <p:charRg st="0" end="3"/>
                                            </p:txEl>
                                          </p:spTgt>
                                        </p:tgtEl>
                                        <p:attrNameLst>
                                          <p:attrName>style.visibility</p:attrName>
                                        </p:attrNameLst>
                                      </p:cBhvr>
                                      <p:to>
                                        <p:strVal val="visible"/>
                                      </p:to>
                                    </p:set>
                                    <p:animScale>
                                      <p:cBhvr>
                                        <p:cTn id="49" dur="1000" decel="50000" fill="hold">
                                          <p:stCondLst>
                                            <p:cond delay="0"/>
                                          </p:stCondLst>
                                        </p:cTn>
                                        <p:tgtEl>
                                          <p:spTgt spid="54">
                                            <p:txEl>
                                              <p:charRg st="0"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50" dur="1000" decel="50000" fill="hold">
                                          <p:stCondLst>
                                            <p:cond delay="0"/>
                                          </p:stCondLst>
                                        </p:cTn>
                                        <p:tgtEl>
                                          <p:spTgt spid="54">
                                            <p:txEl>
                                              <p:charRg st="0" end="3"/>
                                            </p:txEl>
                                          </p:spTgt>
                                        </p:tgtEl>
                                        <p:attrNameLst>
                                          <p:attrName>ppt_x</p:attrName>
                                          <p:attrName>ppt_y</p:attrName>
                                        </p:attrNameLst>
                                      </p:cBhvr>
                                    </p:animMotion>
                                    <p:animEffect transition="in" filter="fade">
                                      <p:cBhvr>
                                        <p:cTn id="51" dur="1000"/>
                                        <p:tgtEl>
                                          <p:spTgt spid="54">
                                            <p:txEl>
                                              <p:charRg st="0"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55">
                                            <p:txEl>
                                              <p:charRg st="0" end="4"/>
                                            </p:txEl>
                                          </p:spTgt>
                                        </p:tgtEl>
                                        <p:attrNameLst>
                                          <p:attrName>style.visibility</p:attrName>
                                        </p:attrNameLst>
                                      </p:cBhvr>
                                      <p:to>
                                        <p:strVal val="visible"/>
                                      </p:to>
                                    </p:set>
                                    <p:animScale>
                                      <p:cBhvr>
                                        <p:cTn id="56" dur="1000" decel="50000" fill="hold">
                                          <p:stCondLst>
                                            <p:cond delay="0"/>
                                          </p:stCondLst>
                                        </p:cTn>
                                        <p:tgtEl>
                                          <p:spTgt spid="55">
                                            <p:txEl>
                                              <p:charRg st="0"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57" dur="1000" decel="50000" fill="hold">
                                          <p:stCondLst>
                                            <p:cond delay="0"/>
                                          </p:stCondLst>
                                        </p:cTn>
                                        <p:tgtEl>
                                          <p:spTgt spid="55">
                                            <p:txEl>
                                              <p:charRg st="0" end="4"/>
                                            </p:txEl>
                                          </p:spTgt>
                                        </p:tgtEl>
                                        <p:attrNameLst>
                                          <p:attrName>ppt_x</p:attrName>
                                          <p:attrName>ppt_y</p:attrName>
                                        </p:attrNameLst>
                                      </p:cBhvr>
                                    </p:animMotion>
                                    <p:animEffect transition="in" filter="fade">
                                      <p:cBhvr>
                                        <p:cTn id="58" dur="1000"/>
                                        <p:tgtEl>
                                          <p:spTgt spid="55">
                                            <p:txEl>
                                              <p:charRg st="0" end="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56">
                                            <p:txEl>
                                              <p:charRg st="0" end="4"/>
                                            </p:txEl>
                                          </p:spTgt>
                                        </p:tgtEl>
                                        <p:attrNameLst>
                                          <p:attrName>style.visibility</p:attrName>
                                        </p:attrNameLst>
                                      </p:cBhvr>
                                      <p:to>
                                        <p:strVal val="visible"/>
                                      </p:to>
                                    </p:set>
                                    <p:animScale>
                                      <p:cBhvr>
                                        <p:cTn id="63" dur="1000" decel="50000" fill="hold">
                                          <p:stCondLst>
                                            <p:cond delay="0"/>
                                          </p:stCondLst>
                                        </p:cTn>
                                        <p:tgtEl>
                                          <p:spTgt spid="56">
                                            <p:txEl>
                                              <p:charRg st="0"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64" dur="1000" decel="50000" fill="hold">
                                          <p:stCondLst>
                                            <p:cond delay="0"/>
                                          </p:stCondLst>
                                        </p:cTn>
                                        <p:tgtEl>
                                          <p:spTgt spid="56">
                                            <p:txEl>
                                              <p:charRg st="0" end="4"/>
                                            </p:txEl>
                                          </p:spTgt>
                                        </p:tgtEl>
                                        <p:attrNameLst>
                                          <p:attrName>ppt_x</p:attrName>
                                          <p:attrName>ppt_y</p:attrName>
                                        </p:attrNameLst>
                                      </p:cBhvr>
                                    </p:animMotion>
                                    <p:animEffect transition="in" filter="fade">
                                      <p:cBhvr>
                                        <p:cTn id="65" dur="1000"/>
                                        <p:tgtEl>
                                          <p:spTgt spid="56">
                                            <p:txEl>
                                              <p:charRg st="0"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矩形 2"/>
          <p:cNvSpPr/>
          <p:nvPr/>
        </p:nvSpPr>
        <p:spPr>
          <a:xfrm>
            <a:off x="952500" y="1073151"/>
            <a:ext cx="2908300" cy="912495"/>
          </a:xfrm>
          <a:prstGeom prst="rect">
            <a:avLst/>
          </a:prstGeom>
          <a:noFill/>
          <a:ln w="9525">
            <a:noFill/>
          </a:ln>
        </p:spPr>
        <p:txBody>
          <a:bodyPr wrap="none">
            <a:spAutoFit/>
          </a:bodyPr>
          <a:p>
            <a:pPr eaLnBrk="1" hangingPunct="1"/>
            <a:r>
              <a:rPr lang="zh-CN" altLang="en-US" sz="5335" b="1" dirty="0">
                <a:solidFill>
                  <a:srgbClr val="0000FF"/>
                </a:solidFill>
                <a:latin typeface="黑体" panose="02010609060101010101" pitchFamily="49" charset="-122"/>
                <a:ea typeface="黑体" panose="02010609060101010101" pitchFamily="49" charset="-122"/>
              </a:rPr>
              <a:t>◆通假字</a:t>
            </a:r>
            <a:endParaRPr lang="zh-CN" altLang="en-US" sz="5335" b="1" dirty="0">
              <a:solidFill>
                <a:srgbClr val="0000FF"/>
              </a:solidFill>
              <a:latin typeface="黑体" panose="02010609060101010101" pitchFamily="49" charset="-122"/>
              <a:ea typeface="黑体" panose="02010609060101010101" pitchFamily="49" charset="-122"/>
            </a:endParaRPr>
          </a:p>
        </p:txBody>
      </p:sp>
      <p:sp>
        <p:nvSpPr>
          <p:cNvPr id="9219" name="Text Box 5"/>
          <p:cNvSpPr txBox="1"/>
          <p:nvPr/>
        </p:nvSpPr>
        <p:spPr>
          <a:xfrm>
            <a:off x="992717" y="2448984"/>
            <a:ext cx="10206567" cy="1932305"/>
          </a:xfrm>
          <a:prstGeom prst="rect">
            <a:avLst/>
          </a:prstGeom>
          <a:noFill/>
          <a:ln w="9525">
            <a:noFill/>
          </a:ln>
        </p:spPr>
        <p:txBody>
          <a:bodyPr>
            <a:spAutoFit/>
          </a:bodyPr>
          <a:p>
            <a:pPr eaLnBrk="1" hangingPunct="1">
              <a:lnSpc>
                <a:spcPct val="150000"/>
              </a:lnSpc>
              <a:spcBef>
                <a:spcPct val="20000"/>
              </a:spcBef>
              <a:buClr>
                <a:schemeClr val="tx2"/>
              </a:buClr>
              <a:buSzPct val="70000"/>
              <a:buFont typeface="Wingdings" panose="05000000000000000000" pitchFamily="2" charset="2"/>
              <a:buNone/>
            </a:pPr>
            <a:r>
              <a:rPr lang="zh-CN" altLang="en-US" sz="3735" b="1" dirty="0">
                <a:latin typeface="楷体" panose="02010609060101010101" pitchFamily="49" charset="-122"/>
                <a:ea typeface="楷体" panose="02010609060101010101" pitchFamily="49" charset="-122"/>
              </a:rPr>
              <a:t>蝉则千</a:t>
            </a:r>
            <a:r>
              <a:rPr lang="zh-CN" altLang="en-US" sz="3735" b="1" dirty="0">
                <a:solidFill>
                  <a:srgbClr val="FF0000"/>
                </a:solidFill>
                <a:latin typeface="楷体" panose="02010609060101010101" pitchFamily="49" charset="-122"/>
                <a:ea typeface="楷体" panose="02010609060101010101" pitchFamily="49" charset="-122"/>
              </a:rPr>
              <a:t>转</a:t>
            </a:r>
            <a:r>
              <a:rPr lang="zh-CN" altLang="en-US" sz="3735" b="1" dirty="0">
                <a:latin typeface="楷体" panose="02010609060101010101" pitchFamily="49" charset="-122"/>
                <a:ea typeface="楷体" panose="02010609060101010101" pitchFamily="49" charset="-122"/>
              </a:rPr>
              <a:t>不穷（                          ）</a:t>
            </a:r>
            <a:endParaRPr lang="zh-CN" altLang="en-US" sz="3735" b="1" dirty="0">
              <a:latin typeface="楷体" panose="02010609060101010101" pitchFamily="49" charset="-122"/>
              <a:ea typeface="楷体" panose="02010609060101010101" pitchFamily="49" charset="-122"/>
            </a:endParaRPr>
          </a:p>
          <a:p>
            <a:pPr eaLnBrk="1" hangingPunct="1">
              <a:lnSpc>
                <a:spcPct val="150000"/>
              </a:lnSpc>
              <a:spcBef>
                <a:spcPct val="20000"/>
              </a:spcBef>
              <a:buClr>
                <a:schemeClr val="tx2"/>
              </a:buClr>
              <a:buSzPct val="70000"/>
              <a:buFont typeface="Wingdings" panose="05000000000000000000" pitchFamily="2" charset="2"/>
              <a:buNone/>
            </a:pPr>
            <a:r>
              <a:rPr lang="zh-CN" altLang="en-US" sz="3735" b="1" dirty="0">
                <a:latin typeface="楷体" panose="02010609060101010101" pitchFamily="49" charset="-122"/>
                <a:ea typeface="楷体" panose="02010609060101010101" pitchFamily="49" charset="-122"/>
              </a:rPr>
              <a:t>窥谷忘</a:t>
            </a:r>
            <a:r>
              <a:rPr lang="zh-CN" altLang="en-US" sz="3735" b="1" dirty="0">
                <a:solidFill>
                  <a:srgbClr val="FF0000"/>
                </a:solidFill>
                <a:latin typeface="楷体" panose="02010609060101010101" pitchFamily="49" charset="-122"/>
                <a:ea typeface="楷体" panose="02010609060101010101" pitchFamily="49" charset="-122"/>
              </a:rPr>
              <a:t>反</a:t>
            </a:r>
            <a:r>
              <a:rPr lang="zh-CN" altLang="en-US" sz="3735" b="1" dirty="0">
                <a:latin typeface="楷体" panose="02010609060101010101" pitchFamily="49" charset="-122"/>
                <a:ea typeface="楷体" panose="02010609060101010101" pitchFamily="49" charset="-122"/>
              </a:rPr>
              <a:t>（               ）</a:t>
            </a:r>
            <a:endParaRPr lang="zh-CN" altLang="en-US" sz="3735" b="1" dirty="0">
              <a:latin typeface="楷体" panose="02010609060101010101" pitchFamily="49" charset="-122"/>
              <a:ea typeface="楷体" panose="02010609060101010101" pitchFamily="49" charset="-122"/>
            </a:endParaRPr>
          </a:p>
        </p:txBody>
      </p:sp>
      <p:sp>
        <p:nvSpPr>
          <p:cNvPr id="13" name="Text Box 5"/>
          <p:cNvSpPr txBox="1">
            <a:spLocks noChangeArrowheads="1"/>
          </p:cNvSpPr>
          <p:nvPr/>
        </p:nvSpPr>
        <p:spPr bwMode="auto">
          <a:xfrm>
            <a:off x="4374727" y="2711239"/>
            <a:ext cx="6470651"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zh-CN" altLang="en-US" sz="3200" b="1" i="0" u="none" strike="noStrike" kern="1200" cap="none" spc="0" normalizeH="0" baseline="0" noProof="0" dirty="0">
                <a:ln>
                  <a:noFill/>
                </a:ln>
                <a:solidFill>
                  <a:srgbClr val="0000FF"/>
                </a:solidFill>
                <a:effectLst/>
                <a:uLnTx/>
                <a:uFillTx/>
                <a:latin typeface="+mn-ea"/>
                <a:ea typeface="+mn-ea"/>
                <a:cs typeface="+mn-cs"/>
              </a:rPr>
              <a:t>同“啭”</a:t>
            </a:r>
            <a:r>
              <a:rPr lang="en-US" altLang="zh-CN" sz="3200" b="1" err="1">
                <a:solidFill>
                  <a:schemeClr val="accent2"/>
                </a:solidFill>
                <a:latin typeface="Arial" panose="020B0604020202020204" pitchFamily="34" charset="0"/>
                <a:sym typeface="+mn-ea"/>
              </a:rPr>
              <a:t>zhuàn</a:t>
            </a:r>
            <a:r>
              <a:rPr kumimoji="0" lang="zh-CN" altLang="en-US" sz="3200" b="1" i="0" u="none" strike="noStrike" kern="1200" cap="none" spc="0" normalizeH="0" baseline="0" noProof="0" dirty="0">
                <a:ln>
                  <a:noFill/>
                </a:ln>
                <a:solidFill>
                  <a:srgbClr val="0000FF"/>
                </a:solidFill>
                <a:effectLst/>
                <a:uLnTx/>
                <a:uFillTx/>
                <a:latin typeface="+mn-ea"/>
                <a:ea typeface="+mn-ea"/>
                <a:cs typeface="+mn-cs"/>
              </a:rPr>
              <a:t>，鸟鸣</a:t>
            </a:r>
            <a:r>
              <a:rPr kumimoji="0" lang="en-US" altLang="zh-CN" sz="3200" b="1" i="0" u="none" strike="noStrike" kern="1200" cap="none" spc="0" normalizeH="0" baseline="0" noProof="0" dirty="0">
                <a:ln>
                  <a:noFill/>
                </a:ln>
                <a:solidFill>
                  <a:srgbClr val="0000FF"/>
                </a:solidFill>
                <a:effectLst/>
                <a:uLnTx/>
                <a:uFillTx/>
                <a:latin typeface="+mn-ea"/>
                <a:ea typeface="+mn-ea"/>
                <a:cs typeface="+mn-cs"/>
              </a:rPr>
              <a:t>,</a:t>
            </a:r>
            <a:r>
              <a:rPr kumimoji="0" lang="zh-CN" altLang="en-US" sz="3200" b="1" i="0" u="none" strike="noStrike" kern="1200" cap="none" spc="0" normalizeH="0" baseline="0" noProof="0" dirty="0">
                <a:ln>
                  <a:noFill/>
                </a:ln>
                <a:solidFill>
                  <a:srgbClr val="0000FF"/>
                </a:solidFill>
                <a:effectLst/>
                <a:uLnTx/>
                <a:uFillTx/>
                <a:latin typeface="+mn-ea"/>
                <a:ea typeface="+mn-ea"/>
                <a:cs typeface="+mn-cs"/>
              </a:rPr>
              <a:t>文中指蝉鸣</a:t>
            </a:r>
            <a:endParaRPr kumimoji="0" lang="zh-CN" altLang="en-US" sz="3200" b="1" i="0" u="none" strike="noStrike" kern="1200" cap="none" spc="0" normalizeH="0" baseline="0" noProof="0" dirty="0">
              <a:ln>
                <a:noFill/>
              </a:ln>
              <a:solidFill>
                <a:srgbClr val="0000FF"/>
              </a:solidFill>
              <a:effectLst/>
              <a:uLnTx/>
              <a:uFillTx/>
              <a:latin typeface="+mn-ea"/>
              <a:ea typeface="+mn-ea"/>
              <a:cs typeface="+mn-cs"/>
            </a:endParaRPr>
          </a:p>
        </p:txBody>
      </p:sp>
      <p:sp>
        <p:nvSpPr>
          <p:cNvPr id="14" name="Text Box 5"/>
          <p:cNvSpPr txBox="1">
            <a:spLocks noChangeArrowheads="1"/>
          </p:cNvSpPr>
          <p:nvPr/>
        </p:nvSpPr>
        <p:spPr bwMode="auto">
          <a:xfrm>
            <a:off x="3542453" y="3611246"/>
            <a:ext cx="3888317"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defRPr/>
            </a:pPr>
            <a:r>
              <a:rPr kumimoji="0" lang="zh-CN" altLang="en-US" sz="3200" b="1" i="0" u="none" strike="noStrike" kern="1200" cap="none" spc="0" normalizeH="0" baseline="0" noProof="0" dirty="0">
                <a:ln>
                  <a:noFill/>
                </a:ln>
                <a:solidFill>
                  <a:srgbClr val="0000FF"/>
                </a:solidFill>
                <a:effectLst/>
                <a:uLnTx/>
                <a:uFillTx/>
                <a:latin typeface="+mn-ea"/>
                <a:ea typeface="+mn-ea"/>
                <a:cs typeface="+mn-cs"/>
              </a:rPr>
              <a:t>同“返”，返回</a:t>
            </a:r>
            <a:endParaRPr kumimoji="0" lang="zh-CN" altLang="en-US" sz="3200" b="1" i="0" u="none" strike="noStrike" kern="1200" cap="none" spc="0" normalizeH="0" baseline="0" noProof="0" dirty="0">
              <a:ln>
                <a:noFill/>
              </a:ln>
              <a:solidFill>
                <a:srgbClr val="0000FF"/>
              </a:solidFill>
              <a:effectLst/>
              <a:uLnTx/>
              <a:uFillTx/>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3">
                                            <p:txEl>
                                              <p:charRg st="0" end="14"/>
                                            </p:txEl>
                                          </p:spTgt>
                                        </p:tgtEl>
                                        <p:attrNameLst>
                                          <p:attrName>style.visibility</p:attrName>
                                        </p:attrNameLst>
                                      </p:cBhvr>
                                      <p:to>
                                        <p:strVal val="visible"/>
                                      </p:to>
                                    </p:set>
                                    <p:animScale>
                                      <p:cBhvr>
                                        <p:cTn id="7" dur="1000" decel="50000" fill="hold">
                                          <p:stCondLst>
                                            <p:cond delay="0"/>
                                          </p:stCondLst>
                                        </p:cTn>
                                        <p:tgtEl>
                                          <p:spTgt spid="13">
                                            <p:txEl>
                                              <p:charRg st="0" end="1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 dur="1000" decel="50000" fill="hold">
                                          <p:stCondLst>
                                            <p:cond delay="0"/>
                                          </p:stCondLst>
                                        </p:cTn>
                                        <p:tgtEl>
                                          <p:spTgt spid="13">
                                            <p:txEl>
                                              <p:charRg st="0" end="14"/>
                                            </p:txEl>
                                          </p:spTgt>
                                        </p:tgtEl>
                                        <p:attrNameLst>
                                          <p:attrName>ppt_x</p:attrName>
                                          <p:attrName>ppt_y</p:attrName>
                                        </p:attrNameLst>
                                      </p:cBhvr>
                                    </p:animMotion>
                                    <p:animEffect transition="in" filter="fade">
                                      <p:cBhvr>
                                        <p:cTn id="9" dur="1000"/>
                                        <p:tgtEl>
                                          <p:spTgt spid="13">
                                            <p:txEl>
                                              <p:charRg st="0" end="14"/>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14">
                                            <p:txEl>
                                              <p:charRg st="0" end="8"/>
                                            </p:txEl>
                                          </p:spTgt>
                                        </p:tgtEl>
                                        <p:attrNameLst>
                                          <p:attrName>style.visibility</p:attrName>
                                        </p:attrNameLst>
                                      </p:cBhvr>
                                      <p:to>
                                        <p:strVal val="visible"/>
                                      </p:to>
                                    </p:set>
                                    <p:animScale>
                                      <p:cBhvr>
                                        <p:cTn id="14" dur="1000" decel="50000" fill="hold">
                                          <p:stCondLst>
                                            <p:cond delay="0"/>
                                          </p:stCondLst>
                                        </p:cTn>
                                        <p:tgtEl>
                                          <p:spTgt spid="14">
                                            <p:txEl>
                                              <p:charRg st="0"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5" dur="1000" decel="50000" fill="hold">
                                          <p:stCondLst>
                                            <p:cond delay="0"/>
                                          </p:stCondLst>
                                        </p:cTn>
                                        <p:tgtEl>
                                          <p:spTgt spid="14">
                                            <p:txEl>
                                              <p:charRg st="0" end="8"/>
                                            </p:txEl>
                                          </p:spTgt>
                                        </p:tgtEl>
                                        <p:attrNameLst>
                                          <p:attrName>ppt_x</p:attrName>
                                          <p:attrName>ppt_y</p:attrName>
                                        </p:attrNameLst>
                                      </p:cBhvr>
                                    </p:animMotion>
                                    <p:animEffect transition="in" filter="fade">
                                      <p:cBhvr>
                                        <p:cTn id="16" dur="1000"/>
                                        <p:tgtEl>
                                          <p:spTgt spid="14">
                                            <p:txEl>
                                              <p:charRg st="0"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50" name="Picture 2" descr="https://timgsa.baidu.com/timg?image&amp;quality=80&amp;size=b9999_10000&amp;sec=1521016169826&amp;di=a38f6928ac320f93b3f90743739c0ed0&amp;imgtype=jpg&amp;src=http%3A%2F%2Fimg1.imgtn.bdimg.com%2Fit%2Fu%3D2335745796%2C1843526596%26fm%3D214%26gp%3D0.jpg"/>
          <p:cNvPicPr>
            <a:picLocks noChangeAspect="1"/>
          </p:cNvPicPr>
          <p:nvPr/>
        </p:nvPicPr>
        <p:blipFill>
          <a:blip r:embed="rId1"/>
          <a:srcRect l="5580" t="539"/>
          <a:stretch>
            <a:fillRect/>
          </a:stretch>
        </p:blipFill>
        <p:spPr>
          <a:xfrm>
            <a:off x="-45720" y="-47625"/>
            <a:ext cx="12206605" cy="6892925"/>
          </a:xfrm>
          <a:prstGeom prst="rect">
            <a:avLst/>
          </a:prstGeom>
          <a:noFill/>
          <a:ln w="9525">
            <a:noFill/>
          </a:ln>
        </p:spPr>
      </p:pic>
      <p:sp>
        <p:nvSpPr>
          <p:cNvPr id="2" name="文本框 1"/>
          <p:cNvSpPr txBox="1"/>
          <p:nvPr/>
        </p:nvSpPr>
        <p:spPr>
          <a:xfrm>
            <a:off x="7082155" y="433705"/>
            <a:ext cx="4103370" cy="1198880"/>
          </a:xfrm>
          <a:prstGeom prst="rect">
            <a:avLst/>
          </a:prstGeom>
          <a:noFill/>
          <a:ln w="9525">
            <a:noFill/>
          </a:ln>
        </p:spPr>
        <p:txBody>
          <a:bodyPr wrap="square">
            <a:spAutoFit/>
          </a:bodyPr>
          <a:p>
            <a:pPr lvl="0">
              <a:spcBef>
                <a:spcPct val="50000"/>
              </a:spcBef>
              <a:buClrTx/>
            </a:pPr>
            <a:r>
              <a:rPr lang="zh-CN" altLang="en-US" sz="7200" b="1" dirty="0">
                <a:solidFill>
                  <a:srgbClr val="3333FF"/>
                </a:solidFill>
                <a:latin typeface="Times New Roman" panose="02020603050405020304" pitchFamily="18" charset="0"/>
                <a:ea typeface="隶书" panose="02010509060101010101" charset="-122"/>
              </a:rPr>
              <a:t>疏通语句</a:t>
            </a:r>
            <a:endParaRPr lang="zh-CN" altLang="en-US" sz="7200" b="1">
              <a:solidFill>
                <a:srgbClr val="3333FF"/>
              </a:solidFill>
              <a:latin typeface="Times New Roman" panose="02020603050405020304" pitchFamily="18" charset="0"/>
              <a:ea typeface="隶书" panose="02010509060101010101" charset="-122"/>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43" name="文本框 18442"/>
          <p:cNvSpPr txBox="1"/>
          <p:nvPr/>
        </p:nvSpPr>
        <p:spPr>
          <a:xfrm>
            <a:off x="784860" y="3988435"/>
            <a:ext cx="10553065" cy="2748280"/>
          </a:xfrm>
          <a:prstGeom prst="rect">
            <a:avLst/>
          </a:prstGeom>
          <a:solidFill>
            <a:schemeClr val="bg1">
              <a:lumMod val="95000"/>
            </a:schemeClr>
          </a:solidFill>
          <a:ln w="9525">
            <a:noFill/>
          </a:ln>
        </p:spPr>
        <p:txBody>
          <a:bodyPr wrap="square">
            <a:spAutoFit/>
          </a:bodyPr>
          <a:p>
            <a:pPr lvl="0">
              <a:lnSpc>
                <a:spcPct val="120000"/>
              </a:lnSpc>
              <a:spcBef>
                <a:spcPct val="50000"/>
              </a:spcBef>
            </a:pPr>
            <a:r>
              <a:rPr lang="zh-CN" altLang="en-US" sz="3600" b="1" dirty="0">
                <a:latin typeface="楷体" panose="02010609060101010101" pitchFamily="49" charset="-122"/>
                <a:ea typeface="楷体" panose="02010609060101010101" pitchFamily="49" charset="-122"/>
                <a:sym typeface="+mn-ea"/>
              </a:rPr>
              <a:t>　　</a:t>
            </a:r>
            <a:r>
              <a:rPr lang="zh-CN" altLang="en-US" sz="3600" b="1" dirty="0">
                <a:solidFill>
                  <a:schemeClr val="tx1"/>
                </a:solidFill>
                <a:latin typeface="Arial" panose="020B0604020202020204" pitchFamily="34" charset="0"/>
                <a:ea typeface="华文新魏" panose="02010800040101010101" charset="-122"/>
              </a:rPr>
              <a:t>没有一丝儿风，烟雾也完全消失，天空和群山是同样的颜色。（我的小 船）随着江流飘飘荡荡，时而东时而西。从富阳到桐庐的一百来里（的水路上），奇山异水，独一无二。</a:t>
            </a:r>
            <a:endParaRPr lang="zh-CN" altLang="en-US" sz="3600" b="1" dirty="0">
              <a:solidFill>
                <a:schemeClr val="tx1"/>
              </a:solidFill>
              <a:latin typeface="Arial" panose="020B0604020202020204" pitchFamily="34" charset="0"/>
              <a:ea typeface="华文新魏" panose="02010800040101010101" charset="-122"/>
            </a:endParaRPr>
          </a:p>
        </p:txBody>
      </p:sp>
      <p:sp>
        <p:nvSpPr>
          <p:cNvPr id="10343" name="TextBox 4"/>
          <p:cNvSpPr txBox="1"/>
          <p:nvPr/>
        </p:nvSpPr>
        <p:spPr>
          <a:xfrm>
            <a:off x="213360" y="-10795"/>
            <a:ext cx="11125200" cy="3784600"/>
          </a:xfrm>
          <a:prstGeom prst="rect">
            <a:avLst/>
          </a:prstGeom>
          <a:noFill/>
          <a:ln w="9525">
            <a:noFill/>
          </a:ln>
        </p:spPr>
        <p:txBody>
          <a:bodyPr wrap="square">
            <a:spAutoFit/>
          </a:bodyPr>
          <a:p>
            <a:pPr algn="ctr" eaLnBrk="1" hangingPunct="1">
              <a:lnSpc>
                <a:spcPct val="200000"/>
              </a:lnSpc>
            </a:pPr>
            <a:r>
              <a:rPr lang="zh-CN" altLang="en-US" sz="4000" b="1" dirty="0">
                <a:latin typeface="楷体" panose="02010609060101010101" pitchFamily="49" charset="-122"/>
                <a:ea typeface="楷体" panose="02010609060101010101" pitchFamily="49" charset="-122"/>
              </a:rPr>
              <a:t>与朱元思书</a:t>
            </a:r>
            <a:endParaRPr lang="zh-CN" altLang="en-US" sz="4000" b="1" dirty="0">
              <a:latin typeface="楷体" panose="02010609060101010101" pitchFamily="49" charset="-122"/>
              <a:ea typeface="楷体" panose="02010609060101010101" pitchFamily="49" charset="-122"/>
            </a:endParaRPr>
          </a:p>
          <a:p>
            <a:pPr eaLnBrk="1" hangingPunct="1">
              <a:lnSpc>
                <a:spcPct val="200000"/>
              </a:lnSpc>
            </a:pPr>
            <a:r>
              <a:rPr lang="zh-CN" altLang="en-US" sz="4000" b="1" dirty="0">
                <a:latin typeface="楷体" panose="02010609060101010101" pitchFamily="49" charset="-122"/>
                <a:ea typeface="楷体" panose="02010609060101010101" pitchFamily="49" charset="-122"/>
              </a:rPr>
              <a:t>　　风烟</a:t>
            </a:r>
            <a:r>
              <a:rPr lang="zh-CN" altLang="en-US" sz="4000" b="1" dirty="0">
                <a:solidFill>
                  <a:srgbClr val="FF0000"/>
                </a:solidFill>
                <a:latin typeface="楷体" panose="02010609060101010101" pitchFamily="49" charset="-122"/>
                <a:ea typeface="楷体" panose="02010609060101010101" pitchFamily="49" charset="-122"/>
              </a:rPr>
              <a:t>俱</a:t>
            </a:r>
            <a:r>
              <a:rPr lang="zh-CN" altLang="en-US" sz="4000" b="1" dirty="0">
                <a:latin typeface="楷体" panose="02010609060101010101" pitchFamily="49" charset="-122"/>
                <a:ea typeface="楷体" panose="02010609060101010101" pitchFamily="49" charset="-122"/>
              </a:rPr>
              <a:t>净，天山</a:t>
            </a:r>
            <a:r>
              <a:rPr lang="zh-CN" altLang="en-US" sz="4000" b="1" dirty="0">
                <a:solidFill>
                  <a:srgbClr val="FF0000"/>
                </a:solidFill>
                <a:latin typeface="楷体" panose="02010609060101010101" pitchFamily="49" charset="-122"/>
                <a:ea typeface="楷体" panose="02010609060101010101" pitchFamily="49" charset="-122"/>
              </a:rPr>
              <a:t>共色</a:t>
            </a:r>
            <a:r>
              <a:rPr lang="zh-CN" altLang="en-US" sz="4000" b="1" dirty="0">
                <a:latin typeface="楷体" panose="02010609060101010101" pitchFamily="49" charset="-122"/>
                <a:ea typeface="楷体" panose="02010609060101010101" pitchFamily="49" charset="-122"/>
              </a:rPr>
              <a:t>。</a:t>
            </a:r>
            <a:r>
              <a:rPr lang="zh-CN" altLang="en-US" sz="4000" b="1" dirty="0">
                <a:solidFill>
                  <a:srgbClr val="FF0000"/>
                </a:solidFill>
                <a:latin typeface="楷体" panose="02010609060101010101" pitchFamily="49" charset="-122"/>
                <a:ea typeface="楷体" panose="02010609060101010101" pitchFamily="49" charset="-122"/>
              </a:rPr>
              <a:t>从</a:t>
            </a:r>
            <a:r>
              <a:rPr lang="zh-CN" altLang="en-US" sz="4000" b="1" dirty="0">
                <a:latin typeface="楷体" panose="02010609060101010101" pitchFamily="49" charset="-122"/>
                <a:ea typeface="楷体" panose="02010609060101010101" pitchFamily="49" charset="-122"/>
              </a:rPr>
              <a:t>流飘荡，任意</a:t>
            </a:r>
            <a:r>
              <a:rPr lang="zh-CN" altLang="en-US" sz="4000" b="1" dirty="0">
                <a:solidFill>
                  <a:srgbClr val="FF0000"/>
                </a:solidFill>
                <a:latin typeface="楷体" panose="02010609060101010101" pitchFamily="49" charset="-122"/>
                <a:ea typeface="楷体" panose="02010609060101010101" pitchFamily="49" charset="-122"/>
              </a:rPr>
              <a:t>东西</a:t>
            </a:r>
            <a:r>
              <a:rPr lang="zh-CN" altLang="en-US" sz="4000" b="1" dirty="0">
                <a:latin typeface="楷体" panose="02010609060101010101" pitchFamily="49" charset="-122"/>
                <a:ea typeface="楷体" panose="02010609060101010101" pitchFamily="49" charset="-122"/>
              </a:rPr>
              <a:t>。</a:t>
            </a:r>
            <a:endParaRPr lang="en-US" altLang="zh-CN" sz="4000" b="1" dirty="0">
              <a:latin typeface="楷体" panose="02010609060101010101" pitchFamily="49" charset="-122"/>
              <a:ea typeface="楷体" panose="02010609060101010101" pitchFamily="49" charset="-122"/>
            </a:endParaRPr>
          </a:p>
          <a:p>
            <a:pPr eaLnBrk="1" hangingPunct="1">
              <a:lnSpc>
                <a:spcPct val="200000"/>
              </a:lnSpc>
            </a:pPr>
            <a:r>
              <a:rPr lang="zh-CN" altLang="en-US" sz="4000" b="1" dirty="0">
                <a:latin typeface="楷体" panose="02010609060101010101" pitchFamily="49" charset="-122"/>
                <a:ea typeface="楷体" panose="02010609060101010101" pitchFamily="49" charset="-122"/>
              </a:rPr>
              <a:t>自富阳至桐庐一百</a:t>
            </a:r>
            <a:r>
              <a:rPr lang="zh-CN" altLang="en-US" sz="4000" b="1" dirty="0">
                <a:solidFill>
                  <a:srgbClr val="FF0000"/>
                </a:solidFill>
                <a:latin typeface="楷体" panose="02010609060101010101" pitchFamily="49" charset="-122"/>
                <a:ea typeface="楷体" panose="02010609060101010101" pitchFamily="49" charset="-122"/>
              </a:rPr>
              <a:t>许</a:t>
            </a:r>
            <a:r>
              <a:rPr lang="zh-CN" altLang="en-US" sz="4000" b="1" dirty="0">
                <a:latin typeface="楷体" panose="02010609060101010101" pitchFamily="49" charset="-122"/>
                <a:ea typeface="楷体" panose="02010609060101010101" pitchFamily="49" charset="-122"/>
              </a:rPr>
              <a:t>里，奇山异水，天下独</a:t>
            </a:r>
            <a:r>
              <a:rPr lang="zh-CN" altLang="en-US" sz="4000" b="1" dirty="0">
                <a:solidFill>
                  <a:srgbClr val="FF0000"/>
                </a:solidFill>
                <a:latin typeface="楷体" panose="02010609060101010101" pitchFamily="49" charset="-122"/>
                <a:ea typeface="楷体" panose="02010609060101010101" pitchFamily="49" charset="-122"/>
              </a:rPr>
              <a:t>绝</a:t>
            </a:r>
            <a:r>
              <a:rPr lang="zh-CN" altLang="en-US" sz="4000" b="1" dirty="0">
                <a:latin typeface="楷体" panose="02010609060101010101" pitchFamily="49" charset="-122"/>
                <a:ea typeface="楷体" panose="02010609060101010101" pitchFamily="49" charset="-122"/>
              </a:rPr>
              <a:t>。</a:t>
            </a:r>
            <a:endParaRPr lang="en-US" altLang="zh-CN" sz="4000" b="1" dirty="0">
              <a:latin typeface="楷体" panose="02010609060101010101" pitchFamily="49" charset="-122"/>
              <a:ea typeface="楷体" panose="02010609060101010101" pitchFamily="49" charset="-122"/>
            </a:endParaRPr>
          </a:p>
        </p:txBody>
      </p:sp>
      <p:sp>
        <p:nvSpPr>
          <p:cNvPr id="42" name="文本框 41"/>
          <p:cNvSpPr txBox="1"/>
          <p:nvPr/>
        </p:nvSpPr>
        <p:spPr>
          <a:xfrm>
            <a:off x="2352993" y="1210310"/>
            <a:ext cx="757237" cy="492125"/>
          </a:xfrm>
          <a:prstGeom prst="rect">
            <a:avLst/>
          </a:prstGeom>
          <a:noFill/>
          <a:ln w="9525">
            <a:noFill/>
          </a:ln>
        </p:spPr>
        <p:txBody>
          <a:bodyPr>
            <a:spAutoFit/>
          </a:bodyPr>
          <a:p>
            <a:pPr eaLnBrk="1" hangingPunct="1"/>
            <a:r>
              <a:rPr lang="zh-CN" altLang="en-US" sz="2600" b="1" dirty="0">
                <a:solidFill>
                  <a:srgbClr val="0000FF"/>
                </a:solidFill>
                <a:latin typeface="宋体" panose="02010600030101010101" pitchFamily="2" charset="-122"/>
              </a:rPr>
              <a:t>都。</a:t>
            </a:r>
            <a:endParaRPr lang="zh-CN" altLang="en-US" sz="2600" b="1" dirty="0">
              <a:solidFill>
                <a:srgbClr val="0000FF"/>
              </a:solidFill>
              <a:latin typeface="宋体" panose="02010600030101010101" pitchFamily="2" charset="-122"/>
            </a:endParaRPr>
          </a:p>
        </p:txBody>
      </p:sp>
      <p:sp>
        <p:nvSpPr>
          <p:cNvPr id="21" name="文本框 20"/>
          <p:cNvSpPr txBox="1"/>
          <p:nvPr/>
        </p:nvSpPr>
        <p:spPr>
          <a:xfrm>
            <a:off x="4318635" y="1347470"/>
            <a:ext cx="2143125" cy="492125"/>
          </a:xfrm>
          <a:prstGeom prst="rect">
            <a:avLst/>
          </a:prstGeom>
          <a:noFill/>
          <a:ln w="9525">
            <a:noFill/>
          </a:ln>
        </p:spPr>
        <p:txBody>
          <a:bodyPr>
            <a:spAutoFit/>
          </a:bodyPr>
          <a:p>
            <a:pPr eaLnBrk="1" hangingPunct="1"/>
            <a:r>
              <a:rPr lang="zh-CN" altLang="en-US" sz="2600" b="1" dirty="0">
                <a:solidFill>
                  <a:srgbClr val="0000FF"/>
                </a:solidFill>
                <a:latin typeface="宋体" panose="02010600030101010101" pitchFamily="2" charset="-122"/>
              </a:rPr>
              <a:t>同样的颜色。</a:t>
            </a:r>
            <a:endParaRPr lang="zh-CN" altLang="en-US" sz="2600" b="1" dirty="0">
              <a:solidFill>
                <a:srgbClr val="0000FF"/>
              </a:solidFill>
              <a:latin typeface="宋体" panose="02010600030101010101" pitchFamily="2" charset="-122"/>
            </a:endParaRPr>
          </a:p>
        </p:txBody>
      </p:sp>
      <p:sp>
        <p:nvSpPr>
          <p:cNvPr id="22" name="文本框 21"/>
          <p:cNvSpPr txBox="1"/>
          <p:nvPr/>
        </p:nvSpPr>
        <p:spPr>
          <a:xfrm>
            <a:off x="6461443" y="1347470"/>
            <a:ext cx="1358900" cy="493713"/>
          </a:xfrm>
          <a:prstGeom prst="rect">
            <a:avLst/>
          </a:prstGeom>
          <a:noFill/>
          <a:ln w="9525">
            <a:noFill/>
          </a:ln>
        </p:spPr>
        <p:txBody>
          <a:bodyPr>
            <a:spAutoFit/>
          </a:bodyPr>
          <a:p>
            <a:pPr eaLnBrk="1" hangingPunct="1"/>
            <a:r>
              <a:rPr lang="zh-CN" altLang="en-US" sz="2600" b="1" dirty="0">
                <a:solidFill>
                  <a:srgbClr val="0000FF"/>
                </a:solidFill>
                <a:latin typeface="宋体" panose="02010600030101010101" pitchFamily="2" charset="-122"/>
              </a:rPr>
              <a:t>跟、随。</a:t>
            </a:r>
            <a:endParaRPr lang="zh-CN" altLang="en-US" sz="2600" b="1" dirty="0">
              <a:solidFill>
                <a:srgbClr val="0000FF"/>
              </a:solidFill>
              <a:latin typeface="宋体" panose="02010600030101010101" pitchFamily="2" charset="-122"/>
            </a:endParaRPr>
          </a:p>
        </p:txBody>
      </p:sp>
      <p:sp>
        <p:nvSpPr>
          <p:cNvPr id="23" name="文本框 22"/>
          <p:cNvSpPr txBox="1"/>
          <p:nvPr/>
        </p:nvSpPr>
        <p:spPr>
          <a:xfrm>
            <a:off x="9549765" y="1210310"/>
            <a:ext cx="2143125" cy="493713"/>
          </a:xfrm>
          <a:prstGeom prst="rect">
            <a:avLst/>
          </a:prstGeom>
          <a:noFill/>
          <a:ln w="9525">
            <a:noFill/>
          </a:ln>
        </p:spPr>
        <p:txBody>
          <a:bodyPr>
            <a:spAutoFit/>
          </a:bodyPr>
          <a:p>
            <a:pPr eaLnBrk="1" hangingPunct="1"/>
            <a:r>
              <a:rPr lang="zh-CN" altLang="en-US" sz="2600" b="1" dirty="0">
                <a:solidFill>
                  <a:srgbClr val="0000FF"/>
                </a:solidFill>
                <a:latin typeface="宋体" panose="02010600030101010101" pitchFamily="2" charset="-122"/>
              </a:rPr>
              <a:t>向东或向西。</a:t>
            </a:r>
            <a:endParaRPr lang="zh-CN" altLang="en-US" sz="2600" b="1" dirty="0">
              <a:solidFill>
                <a:srgbClr val="0000FF"/>
              </a:solidFill>
              <a:latin typeface="宋体" panose="02010600030101010101" pitchFamily="2" charset="-122"/>
            </a:endParaRPr>
          </a:p>
        </p:txBody>
      </p:sp>
      <p:sp>
        <p:nvSpPr>
          <p:cNvPr id="24" name="文本框 23"/>
          <p:cNvSpPr txBox="1"/>
          <p:nvPr/>
        </p:nvSpPr>
        <p:spPr>
          <a:xfrm>
            <a:off x="3813175" y="2482533"/>
            <a:ext cx="1884363" cy="493712"/>
          </a:xfrm>
          <a:prstGeom prst="rect">
            <a:avLst/>
          </a:prstGeom>
          <a:noFill/>
          <a:ln w="9525">
            <a:noFill/>
          </a:ln>
        </p:spPr>
        <p:txBody>
          <a:bodyPr>
            <a:spAutoFit/>
          </a:bodyPr>
          <a:p>
            <a:pPr eaLnBrk="1" hangingPunct="1"/>
            <a:r>
              <a:rPr lang="zh-CN" altLang="en-US" sz="2600" b="1" dirty="0">
                <a:solidFill>
                  <a:srgbClr val="0000FF"/>
                </a:solidFill>
                <a:latin typeface="宋体" panose="02010600030101010101" pitchFamily="2" charset="-122"/>
              </a:rPr>
              <a:t>表示约数。</a:t>
            </a:r>
            <a:endParaRPr lang="zh-CN" altLang="en-US" sz="2600" b="1" dirty="0">
              <a:solidFill>
                <a:srgbClr val="0000FF"/>
              </a:solidFill>
              <a:latin typeface="宋体" panose="02010600030101010101" pitchFamily="2" charset="-122"/>
            </a:endParaRPr>
          </a:p>
        </p:txBody>
      </p:sp>
      <p:sp>
        <p:nvSpPr>
          <p:cNvPr id="25" name="文本框 24"/>
          <p:cNvSpPr txBox="1"/>
          <p:nvPr/>
        </p:nvSpPr>
        <p:spPr>
          <a:xfrm>
            <a:off x="8343900" y="2482850"/>
            <a:ext cx="3451225" cy="492125"/>
          </a:xfrm>
          <a:prstGeom prst="rect">
            <a:avLst/>
          </a:prstGeom>
          <a:noFill/>
          <a:ln w="9525">
            <a:noFill/>
          </a:ln>
        </p:spPr>
        <p:txBody>
          <a:bodyPr>
            <a:spAutoFit/>
          </a:bodyPr>
          <a:p>
            <a:pPr eaLnBrk="1" hangingPunct="1"/>
            <a:r>
              <a:rPr lang="zh-CN" altLang="en-US" sz="2600" b="1" dirty="0">
                <a:solidFill>
                  <a:srgbClr val="0000FF"/>
                </a:solidFill>
                <a:latin typeface="宋体" panose="02010600030101010101" pitchFamily="2" charset="-122"/>
              </a:rPr>
              <a:t>绝好的，独一无二的。</a:t>
            </a:r>
            <a:endParaRPr lang="zh-CN" altLang="en-US" sz="2600" b="1" dirty="0">
              <a:solidFill>
                <a:srgbClr val="0000FF"/>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1000"/>
                                        <p:tgtEl>
                                          <p:spTgt spid="21"/>
                                        </p:tgtEl>
                                      </p:cBhvr>
                                    </p:animEffect>
                                    <p:anim calcmode="lin" valueType="num">
                                      <p:cBhvr>
                                        <p:cTn id="15" dur="1000" fill="hold"/>
                                        <p:tgtEl>
                                          <p:spTgt spid="21"/>
                                        </p:tgtEl>
                                        <p:attrNameLst>
                                          <p:attrName>ppt_x</p:attrName>
                                        </p:attrNameLst>
                                      </p:cBhvr>
                                      <p:tavLst>
                                        <p:tav tm="0">
                                          <p:val>
                                            <p:strVal val="#ppt_x"/>
                                          </p:val>
                                        </p:tav>
                                        <p:tav tm="100000">
                                          <p:val>
                                            <p:strVal val="#ppt_x"/>
                                          </p:val>
                                        </p:tav>
                                      </p:tavLst>
                                    </p:anim>
                                    <p:anim calcmode="lin" valueType="num">
                                      <p:cBhvr>
                                        <p:cTn id="1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1000"/>
                                        <p:tgtEl>
                                          <p:spTgt spid="22"/>
                                        </p:tgtEl>
                                      </p:cBhvr>
                                    </p:animEffect>
                                    <p:anim calcmode="lin" valueType="num">
                                      <p:cBhvr>
                                        <p:cTn id="22" dur="1000" fill="hold"/>
                                        <p:tgtEl>
                                          <p:spTgt spid="22"/>
                                        </p:tgtEl>
                                        <p:attrNameLst>
                                          <p:attrName>ppt_x</p:attrName>
                                        </p:attrNameLst>
                                      </p:cBhvr>
                                      <p:tavLst>
                                        <p:tav tm="0">
                                          <p:val>
                                            <p:strVal val="#ppt_x"/>
                                          </p:val>
                                        </p:tav>
                                        <p:tav tm="100000">
                                          <p:val>
                                            <p:strVal val="#ppt_x"/>
                                          </p:val>
                                        </p:tav>
                                      </p:tavLst>
                                    </p:anim>
                                    <p:anim calcmode="lin" valueType="num">
                                      <p:cBhvr>
                                        <p:cTn id="2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1000"/>
                                        <p:tgtEl>
                                          <p:spTgt spid="23"/>
                                        </p:tgtEl>
                                      </p:cBhvr>
                                    </p:animEffect>
                                    <p:anim calcmode="lin" valueType="num">
                                      <p:cBhvr>
                                        <p:cTn id="29" dur="1000" fill="hold"/>
                                        <p:tgtEl>
                                          <p:spTgt spid="23"/>
                                        </p:tgtEl>
                                        <p:attrNameLst>
                                          <p:attrName>ppt_x</p:attrName>
                                        </p:attrNameLst>
                                      </p:cBhvr>
                                      <p:tavLst>
                                        <p:tav tm="0">
                                          <p:val>
                                            <p:strVal val="#ppt_x"/>
                                          </p:val>
                                        </p:tav>
                                        <p:tav tm="100000">
                                          <p:val>
                                            <p:strVal val="#ppt_x"/>
                                          </p:val>
                                        </p:tav>
                                      </p:tavLst>
                                    </p:anim>
                                    <p:anim calcmode="lin" valueType="num">
                                      <p:cBhvr>
                                        <p:cTn id="3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1000"/>
                                        <p:tgtEl>
                                          <p:spTgt spid="25"/>
                                        </p:tgtEl>
                                      </p:cBhvr>
                                    </p:animEffect>
                                    <p:anim calcmode="lin" valueType="num">
                                      <p:cBhvr>
                                        <p:cTn id="43" dur="1000" fill="hold"/>
                                        <p:tgtEl>
                                          <p:spTgt spid="25"/>
                                        </p:tgtEl>
                                        <p:attrNameLst>
                                          <p:attrName>ppt_x</p:attrName>
                                        </p:attrNameLst>
                                      </p:cBhvr>
                                      <p:tavLst>
                                        <p:tav tm="0">
                                          <p:val>
                                            <p:strVal val="#ppt_x"/>
                                          </p:val>
                                        </p:tav>
                                        <p:tav tm="100000">
                                          <p:val>
                                            <p:strVal val="#ppt_x"/>
                                          </p:val>
                                        </p:tav>
                                      </p:tavLst>
                                    </p:anim>
                                    <p:anim calcmode="lin" valueType="num">
                                      <p:cBhvr>
                                        <p:cTn id="4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0" presetClass="entr" presetSubtype="0" fill="hold" grpId="0" nodeType="clickEffect">
                                  <p:stCondLst>
                                    <p:cond delay="0"/>
                                  </p:stCondLst>
                                  <p:iterate type="lt">
                                    <p:tmPct val="10000"/>
                                  </p:iterate>
                                  <p:childTnLst>
                                    <p:set>
                                      <p:cBhvr>
                                        <p:cTn id="48" dur="1" fill="hold">
                                          <p:stCondLst>
                                            <p:cond delay="0"/>
                                          </p:stCondLst>
                                        </p:cTn>
                                        <p:tgtEl>
                                          <p:spTgt spid="18443"/>
                                        </p:tgtEl>
                                        <p:attrNameLst>
                                          <p:attrName>style.visibility</p:attrName>
                                        </p:attrNameLst>
                                      </p:cBhvr>
                                      <p:to>
                                        <p:strVal val="visible"/>
                                      </p:to>
                                    </p:set>
                                    <p:animEffect transition="in" filter="fade">
                                      <p:cBhvr>
                                        <p:cTn id="49" dur="1000"/>
                                        <p:tgtEl>
                                          <p:spTgt spid="18443"/>
                                        </p:tgtEl>
                                      </p:cBhvr>
                                    </p:animEffect>
                                    <p:anim calcmode="lin" valueType="num">
                                      <p:cBhvr>
                                        <p:cTn id="50" dur="1000" fill="hold"/>
                                        <p:tgtEl>
                                          <p:spTgt spid="18443"/>
                                        </p:tgtEl>
                                        <p:attrNameLst>
                                          <p:attrName>ppt_x</p:attrName>
                                        </p:attrNameLst>
                                      </p:cBhvr>
                                      <p:tavLst>
                                        <p:tav tm="0">
                                          <p:val>
                                            <p:strVal val="#ppt_x-.1"/>
                                          </p:val>
                                        </p:tav>
                                        <p:tav tm="100000">
                                          <p:val>
                                            <p:strVal val="#ppt_x"/>
                                          </p:val>
                                        </p:tav>
                                      </p:tavLst>
                                    </p:anim>
                                    <p:anim calcmode="lin" valueType="num">
                                      <p:cBhvr>
                                        <p:cTn id="51" dur="1000" fill="hold"/>
                                        <p:tgtEl>
                                          <p:spTgt spid="184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bldLvl="0" animBg="1"/>
      <p:bldP spid="42" grpId="0"/>
      <p:bldP spid="21" grpId="0"/>
      <p:bldP spid="22" grpId="0"/>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Box 4"/>
          <p:cNvSpPr txBox="1"/>
          <p:nvPr/>
        </p:nvSpPr>
        <p:spPr>
          <a:xfrm>
            <a:off x="99695" y="-327660"/>
            <a:ext cx="11338560" cy="3784600"/>
          </a:xfrm>
          <a:prstGeom prst="rect">
            <a:avLst/>
          </a:prstGeom>
          <a:noFill/>
          <a:ln w="9525">
            <a:noFill/>
          </a:ln>
        </p:spPr>
        <p:txBody>
          <a:bodyPr wrap="square">
            <a:spAutoFit/>
          </a:bodyPr>
          <a:p>
            <a:pPr eaLnBrk="1" hangingPunct="1">
              <a:lnSpc>
                <a:spcPct val="300000"/>
              </a:lnSpc>
              <a:spcBef>
                <a:spcPts val="450"/>
              </a:spcBef>
            </a:pPr>
            <a:r>
              <a:rPr lang="zh-CN" altLang="en-US" sz="4000" b="1" dirty="0">
                <a:latin typeface="楷体" panose="02010609060101010101" pitchFamily="49" charset="-122"/>
                <a:ea typeface="楷体" panose="02010609060101010101" pitchFamily="49" charset="-122"/>
              </a:rPr>
              <a:t>    水皆</a:t>
            </a:r>
            <a:r>
              <a:rPr lang="zh-CN" altLang="en-US" sz="4000" b="1" dirty="0">
                <a:solidFill>
                  <a:srgbClr val="FF0000"/>
                </a:solidFill>
                <a:latin typeface="楷体" panose="02010609060101010101" pitchFamily="49" charset="-122"/>
                <a:ea typeface="楷体" panose="02010609060101010101" pitchFamily="49" charset="-122"/>
              </a:rPr>
              <a:t>缥碧</a:t>
            </a:r>
            <a:r>
              <a:rPr lang="zh-CN" altLang="en-US" sz="4000" b="1" dirty="0">
                <a:latin typeface="楷体" panose="02010609060101010101" pitchFamily="49" charset="-122"/>
                <a:ea typeface="楷体" panose="02010609060101010101" pitchFamily="49" charset="-122"/>
              </a:rPr>
              <a:t>，千丈见底。游鱼细石，</a:t>
            </a:r>
            <a:r>
              <a:rPr lang="zh-CN" altLang="en-US" sz="4000" b="1" dirty="0">
                <a:solidFill>
                  <a:srgbClr val="FF0000"/>
                </a:solidFill>
                <a:latin typeface="楷体" panose="02010609060101010101" pitchFamily="49" charset="-122"/>
                <a:ea typeface="楷体" panose="02010609060101010101" pitchFamily="49" charset="-122"/>
              </a:rPr>
              <a:t>直视无碍</a:t>
            </a:r>
            <a:r>
              <a:rPr lang="zh-CN" altLang="en-US" sz="4000" b="1" dirty="0">
                <a:latin typeface="楷体" panose="02010609060101010101" pitchFamily="49" charset="-122"/>
                <a:ea typeface="楷体" panose="02010609060101010101" pitchFamily="49" charset="-122"/>
              </a:rPr>
              <a:t>。急湍</a:t>
            </a:r>
            <a:r>
              <a:rPr lang="zh-CN" altLang="en-US" sz="4000" b="1" dirty="0">
                <a:solidFill>
                  <a:srgbClr val="FF0000"/>
                </a:solidFill>
                <a:latin typeface="楷体" panose="02010609060101010101" pitchFamily="49" charset="-122"/>
                <a:ea typeface="楷体" panose="02010609060101010101" pitchFamily="49" charset="-122"/>
              </a:rPr>
              <a:t>甚箭</a:t>
            </a:r>
            <a:r>
              <a:rPr lang="zh-CN" altLang="en-US" sz="4000" b="1" dirty="0">
                <a:latin typeface="楷体" panose="02010609060101010101" pitchFamily="49" charset="-122"/>
                <a:ea typeface="楷体" panose="02010609060101010101" pitchFamily="49" charset="-122"/>
              </a:rPr>
              <a:t>，</a:t>
            </a:r>
            <a:r>
              <a:rPr lang="zh-CN" altLang="en-US" sz="4000" b="1" dirty="0">
                <a:solidFill>
                  <a:srgbClr val="FF0000"/>
                </a:solidFill>
                <a:latin typeface="楷体" panose="02010609060101010101" pitchFamily="49" charset="-122"/>
                <a:ea typeface="楷体" panose="02010609060101010101" pitchFamily="49" charset="-122"/>
              </a:rPr>
              <a:t>猛浪若奔</a:t>
            </a:r>
            <a:r>
              <a:rPr lang="zh-CN" altLang="en-US" sz="4000" b="1" dirty="0">
                <a:latin typeface="楷体" panose="02010609060101010101" pitchFamily="49" charset="-122"/>
                <a:ea typeface="楷体" panose="02010609060101010101" pitchFamily="49" charset="-122"/>
              </a:rPr>
              <a:t>。</a:t>
            </a:r>
            <a:endParaRPr lang="en-US" altLang="zh-CN" sz="4000" b="1" dirty="0">
              <a:latin typeface="楷体" panose="02010609060101010101" pitchFamily="49" charset="-122"/>
              <a:ea typeface="楷体" panose="02010609060101010101" pitchFamily="49" charset="-122"/>
            </a:endParaRPr>
          </a:p>
        </p:txBody>
      </p:sp>
      <p:sp>
        <p:nvSpPr>
          <p:cNvPr id="5" name="文本框 4"/>
          <p:cNvSpPr txBox="1"/>
          <p:nvPr/>
        </p:nvSpPr>
        <p:spPr>
          <a:xfrm>
            <a:off x="2151063" y="233680"/>
            <a:ext cx="1387475" cy="491490"/>
          </a:xfrm>
          <a:prstGeom prst="rect">
            <a:avLst/>
          </a:prstGeom>
          <a:noFill/>
          <a:ln w="9525">
            <a:noFill/>
          </a:ln>
        </p:spPr>
        <p:txBody>
          <a:bodyPr>
            <a:spAutoFit/>
          </a:bodyPr>
          <a:p>
            <a:pPr eaLnBrk="1" hangingPunct="1"/>
            <a:r>
              <a:rPr lang="zh-CN" altLang="en-US" sz="2600" b="1" dirty="0">
                <a:solidFill>
                  <a:srgbClr val="0000FF"/>
                </a:solidFill>
                <a:latin typeface="宋体" panose="02010600030101010101" pitchFamily="2" charset="-122"/>
              </a:rPr>
              <a:t>浅青色。</a:t>
            </a:r>
            <a:endParaRPr lang="zh-CN" altLang="en-US" sz="2600" b="1" dirty="0">
              <a:solidFill>
                <a:srgbClr val="0000FF"/>
              </a:solidFill>
              <a:latin typeface="宋体" panose="02010600030101010101" pitchFamily="2" charset="-122"/>
            </a:endParaRPr>
          </a:p>
        </p:txBody>
      </p:sp>
      <p:sp>
        <p:nvSpPr>
          <p:cNvPr id="7" name="文本框 6"/>
          <p:cNvSpPr txBox="1"/>
          <p:nvPr/>
        </p:nvSpPr>
        <p:spPr>
          <a:xfrm>
            <a:off x="6037580" y="1341120"/>
            <a:ext cx="6012815" cy="1050290"/>
          </a:xfrm>
          <a:prstGeom prst="rect">
            <a:avLst/>
          </a:prstGeom>
          <a:noFill/>
          <a:ln w="9525">
            <a:noFill/>
          </a:ln>
        </p:spPr>
        <p:txBody>
          <a:bodyPr wrap="square">
            <a:spAutoFit/>
          </a:bodyPr>
          <a:p>
            <a:pPr eaLnBrk="1" hangingPunct="1">
              <a:lnSpc>
                <a:spcPct val="120000"/>
              </a:lnSpc>
            </a:pPr>
            <a:r>
              <a:rPr lang="zh-CN" altLang="en-US" sz="2600" b="1" dirty="0">
                <a:solidFill>
                  <a:srgbClr val="0000FF"/>
                </a:solidFill>
                <a:latin typeface="宋体" panose="02010600030101010101" pitchFamily="2" charset="-122"/>
              </a:rPr>
              <a:t>一直看到底，毫无障碍。形容江水清澈见底。</a:t>
            </a:r>
            <a:endParaRPr lang="zh-CN" altLang="en-US" sz="2600" b="1" dirty="0">
              <a:solidFill>
                <a:srgbClr val="0000FF"/>
              </a:solidFill>
              <a:latin typeface="宋体" panose="02010600030101010101" pitchFamily="2" charset="-122"/>
            </a:endParaRPr>
          </a:p>
        </p:txBody>
      </p:sp>
      <p:sp>
        <p:nvSpPr>
          <p:cNvPr id="8" name="文本框 7"/>
          <p:cNvSpPr txBox="1"/>
          <p:nvPr/>
        </p:nvSpPr>
        <p:spPr>
          <a:xfrm>
            <a:off x="690880" y="1602105"/>
            <a:ext cx="3201988" cy="1054100"/>
          </a:xfrm>
          <a:prstGeom prst="rect">
            <a:avLst/>
          </a:prstGeom>
          <a:noFill/>
          <a:ln w="9525">
            <a:noFill/>
          </a:ln>
        </p:spPr>
        <p:txBody>
          <a:bodyPr>
            <a:spAutoFit/>
          </a:bodyPr>
          <a:p>
            <a:pPr eaLnBrk="1" hangingPunct="1">
              <a:lnSpc>
                <a:spcPct val="120000"/>
              </a:lnSpc>
            </a:pPr>
            <a:r>
              <a:rPr lang="zh-CN" altLang="en-US" sz="2600" b="1" dirty="0">
                <a:solidFill>
                  <a:srgbClr val="0000FF"/>
                </a:solidFill>
                <a:latin typeface="宋体" panose="02010600030101010101" pitchFamily="2" charset="-122"/>
              </a:rPr>
              <a:t>即“甚于箭”，比箭还快。甚，超过。</a:t>
            </a:r>
            <a:endParaRPr lang="zh-CN" altLang="en-US" sz="2600" b="1" dirty="0">
              <a:solidFill>
                <a:srgbClr val="0000FF"/>
              </a:solidFill>
              <a:latin typeface="宋体" panose="02010600030101010101" pitchFamily="2" charset="-122"/>
            </a:endParaRPr>
          </a:p>
        </p:txBody>
      </p:sp>
      <p:sp>
        <p:nvSpPr>
          <p:cNvPr id="20488" name="文本框 20487"/>
          <p:cNvSpPr txBox="1"/>
          <p:nvPr/>
        </p:nvSpPr>
        <p:spPr>
          <a:xfrm>
            <a:off x="2548255" y="3104833"/>
            <a:ext cx="3757930" cy="570865"/>
          </a:xfrm>
          <a:prstGeom prst="rect">
            <a:avLst/>
          </a:prstGeom>
          <a:noFill/>
          <a:ln w="9525">
            <a:noFill/>
          </a:ln>
        </p:spPr>
        <p:txBody>
          <a:bodyPr wrap="square" anchor="t">
            <a:spAutoFit/>
          </a:bodyPr>
          <a:p>
            <a:pPr lvl="0" algn="l">
              <a:lnSpc>
                <a:spcPct val="120000"/>
              </a:lnSpc>
            </a:pPr>
            <a:r>
              <a:rPr lang="zh-CN" altLang="en-US" sz="2600" b="1" dirty="0">
                <a:solidFill>
                  <a:srgbClr val="0000FF"/>
                </a:solidFill>
                <a:latin typeface="宋体" panose="02010600030101010101" pitchFamily="2" charset="-122"/>
                <a:sym typeface="+mn-ea"/>
              </a:rPr>
              <a:t>汹涌的波浪像飞奔的马</a:t>
            </a:r>
            <a:endParaRPr lang="zh-CN" altLang="en-US" sz="2600" b="1" dirty="0">
              <a:solidFill>
                <a:srgbClr val="0000FF"/>
              </a:solidFill>
              <a:latin typeface="宋体" panose="02010600030101010101" pitchFamily="2" charset="-122"/>
              <a:sym typeface="+mn-ea"/>
            </a:endParaRPr>
          </a:p>
        </p:txBody>
      </p:sp>
      <p:sp>
        <p:nvSpPr>
          <p:cNvPr id="20490" name="文本框 20489"/>
          <p:cNvSpPr txBox="1"/>
          <p:nvPr/>
        </p:nvSpPr>
        <p:spPr>
          <a:xfrm>
            <a:off x="690880" y="4032250"/>
            <a:ext cx="10212070" cy="2251710"/>
          </a:xfrm>
          <a:prstGeom prst="rect">
            <a:avLst/>
          </a:prstGeom>
          <a:solidFill>
            <a:schemeClr val="bg1">
              <a:lumMod val="95000"/>
            </a:schemeClr>
          </a:solidFill>
          <a:ln w="9525">
            <a:noFill/>
          </a:ln>
        </p:spPr>
        <p:txBody>
          <a:bodyPr wrap="square">
            <a:spAutoFit/>
          </a:bodyPr>
          <a:p>
            <a:pPr lvl="0">
              <a:lnSpc>
                <a:spcPct val="130000"/>
              </a:lnSpc>
              <a:spcBef>
                <a:spcPct val="50000"/>
              </a:spcBef>
            </a:pPr>
            <a:r>
              <a:rPr lang="zh-CN" altLang="en-US" sz="3600" b="1" dirty="0">
                <a:solidFill>
                  <a:schemeClr val="tx1"/>
                </a:solidFill>
                <a:latin typeface="楷体" panose="02010609060101010101" pitchFamily="49" charset="-122"/>
                <a:ea typeface="楷体" panose="02010609060101010101" pitchFamily="49" charset="-122"/>
                <a:sym typeface="+mn-ea"/>
              </a:rPr>
              <a:t>    </a:t>
            </a:r>
            <a:r>
              <a:rPr lang="zh-CN" altLang="en-US" sz="3600" b="1" dirty="0">
                <a:solidFill>
                  <a:schemeClr val="tx1"/>
                </a:solidFill>
                <a:latin typeface="Arial" panose="020B0604020202020204" pitchFamily="34" charset="0"/>
                <a:ea typeface="华文新魏" panose="02010800040101010101" charset="-122"/>
              </a:rPr>
              <a:t>水都是青白色，千丈之深的地方也能看到底，水底的游鱼和细小的石子也能看得清清楚楚。湍急的江流比箭还要快，汹涌的波浪像飞奔的马。</a:t>
            </a:r>
            <a:endParaRPr lang="zh-CN" altLang="en-US" sz="3600" b="1" dirty="0">
              <a:solidFill>
                <a:schemeClr val="tx1"/>
              </a:solidFill>
              <a:latin typeface="Arial" panose="020B0604020202020204" pitchFamily="34" charset="0"/>
              <a:ea typeface="华文新魏" panose="020108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0488"/>
                                        </p:tgtEl>
                                        <p:attrNameLst>
                                          <p:attrName>style.visibility</p:attrName>
                                        </p:attrNameLst>
                                      </p:cBhvr>
                                      <p:to>
                                        <p:strVal val="visible"/>
                                      </p:to>
                                    </p:set>
                                    <p:animEffect transition="in" filter="blinds(horizontal)">
                                      <p:cBhvr>
                                        <p:cTn id="28" dur="500"/>
                                        <p:tgtEl>
                                          <p:spTgt spid="20488"/>
                                        </p:tgtEl>
                                      </p:cBhvr>
                                    </p:animEffect>
                                  </p:childTnLst>
                                </p:cTn>
                              </p:par>
                            </p:childTnLst>
                          </p:cTn>
                        </p:par>
                      </p:childTnLst>
                    </p:cTn>
                  </p:par>
                  <p:par>
                    <p:cTn id="29" fill="hold">
                      <p:stCondLst>
                        <p:cond delay="indefinite"/>
                      </p:stCondLst>
                      <p:childTnLst>
                        <p:par>
                          <p:cTn id="30" fill="hold">
                            <p:stCondLst>
                              <p:cond delay="0"/>
                            </p:stCondLst>
                            <p:childTnLst>
                              <p:par>
                                <p:cTn id="31" presetID="40" presetClass="entr" presetSubtype="0" fill="hold" grpId="0" nodeType="clickEffect">
                                  <p:stCondLst>
                                    <p:cond delay="0"/>
                                  </p:stCondLst>
                                  <p:iterate type="lt">
                                    <p:tmPct val="10000"/>
                                  </p:iterate>
                                  <p:childTnLst>
                                    <p:set>
                                      <p:cBhvr>
                                        <p:cTn id="32" dur="1" fill="hold">
                                          <p:stCondLst>
                                            <p:cond delay="0"/>
                                          </p:stCondLst>
                                        </p:cTn>
                                        <p:tgtEl>
                                          <p:spTgt spid="20490"/>
                                        </p:tgtEl>
                                        <p:attrNameLst>
                                          <p:attrName>style.visibility</p:attrName>
                                        </p:attrNameLst>
                                      </p:cBhvr>
                                      <p:to>
                                        <p:strVal val="visible"/>
                                      </p:to>
                                    </p:set>
                                    <p:animEffect transition="in" filter="fade">
                                      <p:cBhvr>
                                        <p:cTn id="33" dur="1000"/>
                                        <p:tgtEl>
                                          <p:spTgt spid="20490"/>
                                        </p:tgtEl>
                                      </p:cBhvr>
                                    </p:animEffect>
                                    <p:anim calcmode="lin" valueType="num">
                                      <p:cBhvr>
                                        <p:cTn id="34" dur="1000" fill="hold"/>
                                        <p:tgtEl>
                                          <p:spTgt spid="20490"/>
                                        </p:tgtEl>
                                        <p:attrNameLst>
                                          <p:attrName>ppt_x</p:attrName>
                                        </p:attrNameLst>
                                      </p:cBhvr>
                                      <p:tavLst>
                                        <p:tav tm="0">
                                          <p:val>
                                            <p:strVal val="#ppt_x-.1"/>
                                          </p:val>
                                        </p:tav>
                                        <p:tav tm="100000">
                                          <p:val>
                                            <p:strVal val="#ppt_x"/>
                                          </p:val>
                                        </p:tav>
                                      </p:tavLst>
                                    </p:anim>
                                    <p:anim calcmode="lin" valueType="num">
                                      <p:cBhvr>
                                        <p:cTn id="35" dur="1000" fill="hold"/>
                                        <p:tgtEl>
                                          <p:spTgt spid="204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20488" grpId="0"/>
      <p:bldP spid="20490"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440" name="TextBox 4"/>
          <p:cNvSpPr txBox="1"/>
          <p:nvPr/>
        </p:nvSpPr>
        <p:spPr>
          <a:xfrm>
            <a:off x="365760" y="786765"/>
            <a:ext cx="11461115" cy="3169285"/>
          </a:xfrm>
          <a:prstGeom prst="rect">
            <a:avLst/>
          </a:prstGeom>
          <a:noFill/>
          <a:ln w="9525">
            <a:noFill/>
          </a:ln>
        </p:spPr>
        <p:txBody>
          <a:bodyPr wrap="square">
            <a:spAutoFit/>
          </a:bodyPr>
          <a:p>
            <a:pPr fontAlgn="auto">
              <a:lnSpc>
                <a:spcPts val="4800"/>
              </a:lnSpc>
              <a:spcBef>
                <a:spcPts val="0"/>
              </a:spcBef>
            </a:pPr>
            <a:r>
              <a:rPr lang="zh-CN" altLang="en-US" sz="4000" b="1" dirty="0">
                <a:latin typeface="楷体" panose="02010609060101010101" pitchFamily="49" charset="-122"/>
                <a:ea typeface="楷体" panose="02010609060101010101" pitchFamily="49" charset="-122"/>
              </a:rPr>
              <a:t>    </a:t>
            </a:r>
            <a:r>
              <a:rPr lang="zh-CN" altLang="en-US" sz="4000" b="1" dirty="0">
                <a:solidFill>
                  <a:srgbClr val="FF0000"/>
                </a:solidFill>
                <a:latin typeface="楷体" panose="02010609060101010101" pitchFamily="49" charset="-122"/>
                <a:ea typeface="楷体" panose="02010609060101010101" pitchFamily="49" charset="-122"/>
              </a:rPr>
              <a:t>夹岸</a:t>
            </a:r>
            <a:r>
              <a:rPr lang="zh-CN" altLang="en-US" sz="4000" b="1" dirty="0">
                <a:latin typeface="楷体" panose="02010609060101010101" pitchFamily="49" charset="-122"/>
                <a:ea typeface="楷体" panose="02010609060101010101" pitchFamily="49" charset="-122"/>
              </a:rPr>
              <a:t>高山，皆生</a:t>
            </a:r>
            <a:r>
              <a:rPr lang="zh-CN" altLang="en-US" sz="4000" b="1" dirty="0">
                <a:solidFill>
                  <a:srgbClr val="FF0000"/>
                </a:solidFill>
                <a:latin typeface="楷体" panose="02010609060101010101" pitchFamily="49" charset="-122"/>
                <a:ea typeface="楷体" panose="02010609060101010101" pitchFamily="49" charset="-122"/>
              </a:rPr>
              <a:t>寒树</a:t>
            </a:r>
            <a:r>
              <a:rPr lang="zh-CN" altLang="en-US" sz="4000" b="1" dirty="0">
                <a:latin typeface="楷体" panose="02010609060101010101" pitchFamily="49" charset="-122"/>
                <a:ea typeface="楷体" panose="02010609060101010101" pitchFamily="49" charset="-122"/>
              </a:rPr>
              <a:t>，</a:t>
            </a:r>
            <a:r>
              <a:rPr lang="zh-CN" altLang="en-US" sz="4000" b="1" dirty="0">
                <a:solidFill>
                  <a:srgbClr val="FF0000"/>
                </a:solidFill>
                <a:latin typeface="楷体" panose="02010609060101010101" pitchFamily="49" charset="-122"/>
                <a:ea typeface="楷体" panose="02010609060101010101" pitchFamily="49" charset="-122"/>
              </a:rPr>
              <a:t>负势竞上</a:t>
            </a:r>
            <a:r>
              <a:rPr lang="zh-CN" altLang="en-US" sz="4000" b="1" dirty="0">
                <a:latin typeface="楷体" panose="02010609060101010101" pitchFamily="49" charset="-122"/>
                <a:ea typeface="楷体" panose="02010609060101010101" pitchFamily="49" charset="-122"/>
              </a:rPr>
              <a:t>，</a:t>
            </a:r>
            <a:r>
              <a:rPr lang="zh-CN" altLang="en-US" sz="4000" b="1" dirty="0">
                <a:solidFill>
                  <a:srgbClr val="FF0000"/>
                </a:solidFill>
                <a:latin typeface="楷体" panose="02010609060101010101" pitchFamily="49" charset="-122"/>
                <a:ea typeface="楷体" panose="02010609060101010101" pitchFamily="49" charset="-122"/>
              </a:rPr>
              <a:t>互相轩邈</a:t>
            </a:r>
            <a:r>
              <a:rPr lang="zh-CN" altLang="en-US" sz="4000" b="1" dirty="0">
                <a:latin typeface="楷体" panose="02010609060101010101" pitchFamily="49" charset="-122"/>
                <a:ea typeface="楷体" panose="02010609060101010101" pitchFamily="49" charset="-122"/>
              </a:rPr>
              <a:t>，</a:t>
            </a:r>
            <a:endParaRPr lang="zh-CN" altLang="en-US" sz="4000" b="1" dirty="0">
              <a:latin typeface="楷体" panose="02010609060101010101" pitchFamily="49" charset="-122"/>
              <a:ea typeface="楷体" panose="02010609060101010101" pitchFamily="49" charset="-122"/>
            </a:endParaRPr>
          </a:p>
          <a:p>
            <a:pPr fontAlgn="auto">
              <a:lnSpc>
                <a:spcPts val="4800"/>
              </a:lnSpc>
              <a:spcBef>
                <a:spcPts val="0"/>
              </a:spcBef>
            </a:pPr>
            <a:endParaRPr lang="zh-CN" altLang="en-US" sz="4000" b="1" dirty="0">
              <a:latin typeface="楷体" panose="02010609060101010101" pitchFamily="49" charset="-122"/>
              <a:ea typeface="楷体" panose="02010609060101010101" pitchFamily="49" charset="-122"/>
            </a:endParaRPr>
          </a:p>
          <a:p>
            <a:pPr fontAlgn="auto">
              <a:lnSpc>
                <a:spcPts val="4800"/>
              </a:lnSpc>
              <a:spcBef>
                <a:spcPts val="0"/>
              </a:spcBef>
            </a:pPr>
            <a:r>
              <a:rPr lang="zh-CN" altLang="en-US" sz="4000" b="1" dirty="0">
                <a:latin typeface="楷体" panose="02010609060101010101" pitchFamily="49" charset="-122"/>
                <a:ea typeface="楷体" panose="02010609060101010101" pitchFamily="49" charset="-122"/>
              </a:rPr>
              <a:t>争高</a:t>
            </a:r>
            <a:r>
              <a:rPr lang="zh-CN" altLang="en-US" sz="4000" b="1" dirty="0">
                <a:solidFill>
                  <a:srgbClr val="FF0000"/>
                </a:solidFill>
                <a:latin typeface="楷体" panose="02010609060101010101" pitchFamily="49" charset="-122"/>
                <a:ea typeface="楷体" panose="02010609060101010101" pitchFamily="49" charset="-122"/>
              </a:rPr>
              <a:t>直指</a:t>
            </a:r>
            <a:r>
              <a:rPr lang="zh-CN" altLang="en-US" sz="4000" b="1" dirty="0">
                <a:latin typeface="楷体" panose="02010609060101010101" pitchFamily="49" charset="-122"/>
                <a:ea typeface="楷体" panose="02010609060101010101" pitchFamily="49" charset="-122"/>
              </a:rPr>
              <a:t>，</a:t>
            </a:r>
            <a:r>
              <a:rPr lang="zh-CN" altLang="en-US" sz="4000" b="1" dirty="0">
                <a:solidFill>
                  <a:srgbClr val="FF0000"/>
                </a:solidFill>
                <a:latin typeface="楷体" panose="02010609060101010101" pitchFamily="49" charset="-122"/>
                <a:ea typeface="楷体" panose="02010609060101010101" pitchFamily="49" charset="-122"/>
              </a:rPr>
              <a:t>千百成峰</a:t>
            </a:r>
            <a:r>
              <a:rPr lang="zh-CN" altLang="en-US" sz="4000" b="1" dirty="0">
                <a:latin typeface="楷体" panose="02010609060101010101" pitchFamily="49" charset="-122"/>
                <a:ea typeface="楷体" panose="02010609060101010101" pitchFamily="49" charset="-122"/>
              </a:rPr>
              <a:t>。泉水激石，</a:t>
            </a:r>
            <a:r>
              <a:rPr lang="zh-CN" altLang="en-US" sz="4000" b="1" dirty="0">
                <a:solidFill>
                  <a:srgbClr val="FF0000"/>
                </a:solidFill>
                <a:latin typeface="楷体" panose="02010609060101010101" pitchFamily="49" charset="-122"/>
                <a:ea typeface="楷体" panose="02010609060101010101" pitchFamily="49" charset="-122"/>
              </a:rPr>
              <a:t>泠泠</a:t>
            </a:r>
            <a:r>
              <a:rPr lang="zh-CN" altLang="en-US" sz="4000" b="1" dirty="0">
                <a:latin typeface="楷体" panose="02010609060101010101" pitchFamily="49" charset="-122"/>
                <a:ea typeface="楷体" panose="02010609060101010101" pitchFamily="49" charset="-122"/>
              </a:rPr>
              <a:t>作响；好鸟</a:t>
            </a:r>
            <a:endParaRPr lang="zh-CN" altLang="en-US" sz="4000" b="1" dirty="0">
              <a:latin typeface="楷体" panose="02010609060101010101" pitchFamily="49" charset="-122"/>
              <a:ea typeface="楷体" panose="02010609060101010101" pitchFamily="49" charset="-122"/>
            </a:endParaRPr>
          </a:p>
          <a:p>
            <a:pPr fontAlgn="auto">
              <a:lnSpc>
                <a:spcPts val="4800"/>
              </a:lnSpc>
              <a:spcBef>
                <a:spcPts val="0"/>
              </a:spcBef>
            </a:pPr>
            <a:endParaRPr lang="zh-CN" altLang="en-US" sz="4000" b="1" dirty="0">
              <a:solidFill>
                <a:srgbClr val="FF0000"/>
              </a:solidFill>
              <a:latin typeface="楷体" panose="02010609060101010101" pitchFamily="49" charset="-122"/>
              <a:ea typeface="楷体" panose="02010609060101010101" pitchFamily="49" charset="-122"/>
            </a:endParaRPr>
          </a:p>
          <a:p>
            <a:pPr fontAlgn="auto">
              <a:lnSpc>
                <a:spcPts val="4800"/>
              </a:lnSpc>
              <a:spcBef>
                <a:spcPts val="0"/>
              </a:spcBef>
            </a:pPr>
            <a:r>
              <a:rPr lang="zh-CN" altLang="en-US" sz="4000" b="1" dirty="0">
                <a:solidFill>
                  <a:srgbClr val="FF0000"/>
                </a:solidFill>
                <a:latin typeface="楷体" panose="02010609060101010101" pitchFamily="49" charset="-122"/>
                <a:ea typeface="楷体" panose="02010609060101010101" pitchFamily="49" charset="-122"/>
              </a:rPr>
              <a:t>相鸣</a:t>
            </a:r>
            <a:r>
              <a:rPr lang="zh-CN" altLang="en-US" sz="4000" b="1" dirty="0">
                <a:latin typeface="楷体" panose="02010609060101010101" pitchFamily="49" charset="-122"/>
                <a:ea typeface="楷体" panose="02010609060101010101" pitchFamily="49" charset="-122"/>
              </a:rPr>
              <a:t>，</a:t>
            </a:r>
            <a:r>
              <a:rPr lang="zh-CN" altLang="en-US" sz="4000" b="1" dirty="0">
                <a:solidFill>
                  <a:srgbClr val="FF0000"/>
                </a:solidFill>
                <a:latin typeface="楷体" panose="02010609060101010101" pitchFamily="49" charset="-122"/>
                <a:ea typeface="楷体" panose="02010609060101010101" pitchFamily="49" charset="-122"/>
              </a:rPr>
              <a:t>嘤嘤</a:t>
            </a:r>
            <a:r>
              <a:rPr lang="zh-CN" altLang="en-US" sz="4000" b="1" dirty="0">
                <a:latin typeface="楷体" panose="02010609060101010101" pitchFamily="49" charset="-122"/>
                <a:ea typeface="楷体" panose="02010609060101010101" pitchFamily="49" charset="-122"/>
              </a:rPr>
              <a:t>成韵。</a:t>
            </a:r>
            <a:endParaRPr lang="en-US" altLang="zh-CN" sz="4000" b="1" dirty="0">
              <a:latin typeface="楷体" panose="02010609060101010101" pitchFamily="49" charset="-122"/>
              <a:ea typeface="楷体" panose="02010609060101010101" pitchFamily="49" charset="-122"/>
            </a:endParaRPr>
          </a:p>
        </p:txBody>
      </p:sp>
      <p:sp>
        <p:nvSpPr>
          <p:cNvPr id="6" name="文本框 5"/>
          <p:cNvSpPr txBox="1"/>
          <p:nvPr/>
        </p:nvSpPr>
        <p:spPr>
          <a:xfrm>
            <a:off x="1180783" y="349250"/>
            <a:ext cx="1828800" cy="571500"/>
          </a:xfrm>
          <a:prstGeom prst="rect">
            <a:avLst/>
          </a:prstGeom>
          <a:noFill/>
          <a:ln w="9525">
            <a:noFill/>
          </a:ln>
        </p:spPr>
        <p:txBody>
          <a:bodyPr>
            <a:spAutoFit/>
          </a:bodyPr>
          <a:p>
            <a:pPr eaLnBrk="1" hangingPunct="1">
              <a:lnSpc>
                <a:spcPct val="120000"/>
              </a:lnSpc>
            </a:pPr>
            <a:r>
              <a:rPr lang="zh-CN" altLang="en-US" sz="2600" b="1" dirty="0">
                <a:solidFill>
                  <a:srgbClr val="0000FF"/>
                </a:solidFill>
                <a:latin typeface="宋体" panose="02010600030101010101" pitchFamily="2" charset="-122"/>
              </a:rPr>
              <a:t>沿江两岸。</a:t>
            </a:r>
            <a:endParaRPr lang="zh-CN" altLang="en-US" sz="2600" b="1" dirty="0">
              <a:solidFill>
                <a:srgbClr val="0000FF"/>
              </a:solidFill>
              <a:latin typeface="宋体" panose="02010600030101010101" pitchFamily="2" charset="-122"/>
            </a:endParaRPr>
          </a:p>
        </p:txBody>
      </p:sp>
      <p:sp>
        <p:nvSpPr>
          <p:cNvPr id="9" name="文本框 8"/>
          <p:cNvSpPr txBox="1"/>
          <p:nvPr/>
        </p:nvSpPr>
        <p:spPr>
          <a:xfrm>
            <a:off x="3375660" y="1197610"/>
            <a:ext cx="3661410" cy="1050290"/>
          </a:xfrm>
          <a:prstGeom prst="rect">
            <a:avLst/>
          </a:prstGeom>
          <a:noFill/>
          <a:ln w="9525">
            <a:noFill/>
          </a:ln>
        </p:spPr>
        <p:txBody>
          <a:bodyPr wrap="square">
            <a:spAutoFit/>
          </a:bodyPr>
          <a:p>
            <a:pPr eaLnBrk="1" hangingPunct="1">
              <a:lnSpc>
                <a:spcPct val="120000"/>
              </a:lnSpc>
            </a:pPr>
            <a:r>
              <a:rPr lang="zh-CN" altLang="en-US" sz="2600" b="1" dirty="0">
                <a:solidFill>
                  <a:srgbClr val="0000FF"/>
                </a:solidFill>
                <a:latin typeface="宋体" panose="02010600030101010101" pitchFamily="2" charset="-122"/>
              </a:rPr>
              <a:t>这里形容树绿而密，让人心生寒意。</a:t>
            </a:r>
            <a:endParaRPr lang="en-US" altLang="zh-CN" sz="2600" b="1" dirty="0">
              <a:solidFill>
                <a:srgbClr val="0000FF"/>
              </a:solidFill>
              <a:latin typeface="宋体" panose="02010600030101010101" pitchFamily="2" charset="-122"/>
            </a:endParaRPr>
          </a:p>
        </p:txBody>
      </p:sp>
      <p:sp>
        <p:nvSpPr>
          <p:cNvPr id="10" name="文本框 9"/>
          <p:cNvSpPr txBox="1"/>
          <p:nvPr/>
        </p:nvSpPr>
        <p:spPr>
          <a:xfrm>
            <a:off x="6433503" y="-40005"/>
            <a:ext cx="3000375" cy="1050290"/>
          </a:xfrm>
          <a:prstGeom prst="rect">
            <a:avLst/>
          </a:prstGeom>
          <a:noFill/>
          <a:ln w="9525">
            <a:noFill/>
          </a:ln>
        </p:spPr>
        <p:txBody>
          <a:bodyPr>
            <a:spAutoFit/>
          </a:bodyPr>
          <a:p>
            <a:pPr eaLnBrk="1" hangingPunct="1">
              <a:lnSpc>
                <a:spcPct val="120000"/>
              </a:lnSpc>
            </a:pPr>
            <a:r>
              <a:rPr lang="zh-CN" altLang="en-US" sz="2600" b="1" dirty="0">
                <a:solidFill>
                  <a:srgbClr val="0000FF"/>
                </a:solidFill>
                <a:latin typeface="宋体" panose="02010600030101010101" pitchFamily="2" charset="-122"/>
              </a:rPr>
              <a:t>山峦凭借（高峻的）地势，争着向上。</a:t>
            </a:r>
            <a:endParaRPr lang="zh-CN" altLang="en-US" sz="2600" b="1" dirty="0">
              <a:solidFill>
                <a:srgbClr val="0000FF"/>
              </a:solidFill>
              <a:latin typeface="宋体" panose="02010600030101010101" pitchFamily="2" charset="-122"/>
            </a:endParaRPr>
          </a:p>
        </p:txBody>
      </p:sp>
      <p:sp>
        <p:nvSpPr>
          <p:cNvPr id="11" name="文本框 10"/>
          <p:cNvSpPr txBox="1"/>
          <p:nvPr/>
        </p:nvSpPr>
        <p:spPr>
          <a:xfrm>
            <a:off x="8651558" y="1197293"/>
            <a:ext cx="3175000" cy="1052512"/>
          </a:xfrm>
          <a:prstGeom prst="rect">
            <a:avLst/>
          </a:prstGeom>
          <a:noFill/>
          <a:ln w="9525">
            <a:noFill/>
          </a:ln>
        </p:spPr>
        <p:txBody>
          <a:bodyPr>
            <a:spAutoFit/>
          </a:bodyPr>
          <a:p>
            <a:pPr eaLnBrk="1" hangingPunct="1">
              <a:lnSpc>
                <a:spcPct val="120000"/>
              </a:lnSpc>
            </a:pPr>
            <a:r>
              <a:rPr lang="zh-CN" altLang="en-US" sz="2600" b="1" dirty="0">
                <a:solidFill>
                  <a:srgbClr val="0000FF"/>
                </a:solidFill>
                <a:latin typeface="宋体" panose="02010600030101010101" pitchFamily="2" charset="-122"/>
              </a:rPr>
              <a:t>这些山峦仿佛都在争着往高处远处伸展。</a:t>
            </a:r>
            <a:endParaRPr lang="zh-CN" altLang="en-US" sz="2600" b="1" dirty="0">
              <a:solidFill>
                <a:srgbClr val="0000FF"/>
              </a:solidFill>
              <a:latin typeface="宋体" panose="02010600030101010101" pitchFamily="2" charset="-122"/>
            </a:endParaRPr>
          </a:p>
        </p:txBody>
      </p:sp>
      <p:sp>
        <p:nvSpPr>
          <p:cNvPr id="12" name="文本框 11"/>
          <p:cNvSpPr txBox="1"/>
          <p:nvPr/>
        </p:nvSpPr>
        <p:spPr>
          <a:xfrm>
            <a:off x="925830" y="2391410"/>
            <a:ext cx="2339340" cy="1050290"/>
          </a:xfrm>
          <a:prstGeom prst="rect">
            <a:avLst/>
          </a:prstGeom>
          <a:noFill/>
          <a:ln w="9525">
            <a:noFill/>
          </a:ln>
        </p:spPr>
        <p:txBody>
          <a:bodyPr wrap="square">
            <a:spAutoFit/>
          </a:bodyPr>
          <a:p>
            <a:pPr eaLnBrk="1" hangingPunct="1">
              <a:lnSpc>
                <a:spcPct val="120000"/>
              </a:lnSpc>
            </a:pPr>
            <a:r>
              <a:rPr lang="zh-CN" altLang="en-US" sz="2600" b="1" dirty="0">
                <a:solidFill>
                  <a:srgbClr val="0000FF"/>
                </a:solidFill>
                <a:latin typeface="宋体" panose="02010600030101010101" pitchFamily="2" charset="-122"/>
              </a:rPr>
              <a:t>笔直地向上，直插云天。</a:t>
            </a:r>
            <a:endParaRPr lang="zh-CN" altLang="en-US" sz="2600" b="1" dirty="0">
              <a:solidFill>
                <a:srgbClr val="0000FF"/>
              </a:solidFill>
              <a:latin typeface="宋体" panose="02010600030101010101" pitchFamily="2" charset="-122"/>
            </a:endParaRPr>
          </a:p>
        </p:txBody>
      </p:sp>
      <p:sp>
        <p:nvSpPr>
          <p:cNvPr id="13" name="文本框 12"/>
          <p:cNvSpPr txBox="1"/>
          <p:nvPr/>
        </p:nvSpPr>
        <p:spPr>
          <a:xfrm>
            <a:off x="7682230" y="2537143"/>
            <a:ext cx="2187575" cy="1052512"/>
          </a:xfrm>
          <a:prstGeom prst="rect">
            <a:avLst/>
          </a:prstGeom>
          <a:noFill/>
          <a:ln w="9525">
            <a:noFill/>
          </a:ln>
        </p:spPr>
        <p:txBody>
          <a:bodyPr>
            <a:spAutoFit/>
          </a:bodyPr>
          <a:p>
            <a:pPr eaLnBrk="1" hangingPunct="1">
              <a:lnSpc>
                <a:spcPct val="120000"/>
              </a:lnSpc>
            </a:pPr>
            <a:r>
              <a:rPr lang="zh-CN" altLang="en-US" sz="2600" b="1" dirty="0">
                <a:solidFill>
                  <a:srgbClr val="0000FF"/>
                </a:solidFill>
                <a:latin typeface="宋体" panose="02010600030101010101" pitchFamily="2" charset="-122"/>
              </a:rPr>
              <a:t>拟声词，形容水声清越。</a:t>
            </a:r>
            <a:endParaRPr lang="zh-CN" altLang="en-US" sz="2600" b="1" dirty="0">
              <a:solidFill>
                <a:srgbClr val="0000FF"/>
              </a:solidFill>
              <a:latin typeface="宋体" panose="02010600030101010101" pitchFamily="2" charset="-122"/>
            </a:endParaRPr>
          </a:p>
        </p:txBody>
      </p:sp>
      <p:sp>
        <p:nvSpPr>
          <p:cNvPr id="14" name="文本框 13"/>
          <p:cNvSpPr txBox="1"/>
          <p:nvPr/>
        </p:nvSpPr>
        <p:spPr>
          <a:xfrm>
            <a:off x="365760" y="3696653"/>
            <a:ext cx="1646238" cy="573087"/>
          </a:xfrm>
          <a:prstGeom prst="rect">
            <a:avLst/>
          </a:prstGeom>
          <a:noFill/>
          <a:ln w="9525">
            <a:noFill/>
          </a:ln>
        </p:spPr>
        <p:txBody>
          <a:bodyPr>
            <a:spAutoFit/>
          </a:bodyPr>
          <a:p>
            <a:pPr eaLnBrk="1" hangingPunct="1">
              <a:lnSpc>
                <a:spcPct val="120000"/>
              </a:lnSpc>
            </a:pPr>
            <a:r>
              <a:rPr lang="zh-CN" altLang="en-US" sz="2600" b="1" dirty="0">
                <a:solidFill>
                  <a:srgbClr val="0000FF"/>
                </a:solidFill>
                <a:latin typeface="宋体" panose="02010600030101010101" pitchFamily="2" charset="-122"/>
              </a:rPr>
              <a:t>互相和鸣。</a:t>
            </a:r>
            <a:endParaRPr lang="en-US" altLang="zh-CN" sz="2600" b="1" dirty="0">
              <a:solidFill>
                <a:srgbClr val="0000FF"/>
              </a:solidFill>
              <a:latin typeface="宋体" panose="02010600030101010101" pitchFamily="2" charset="-122"/>
            </a:endParaRPr>
          </a:p>
        </p:txBody>
      </p:sp>
      <p:sp>
        <p:nvSpPr>
          <p:cNvPr id="15" name="文本框 14"/>
          <p:cNvSpPr txBox="1"/>
          <p:nvPr/>
        </p:nvSpPr>
        <p:spPr>
          <a:xfrm>
            <a:off x="2178685" y="3727133"/>
            <a:ext cx="1355725" cy="400050"/>
          </a:xfrm>
          <a:prstGeom prst="rect">
            <a:avLst/>
          </a:prstGeom>
          <a:noFill/>
          <a:ln w="9525">
            <a:noFill/>
          </a:ln>
        </p:spPr>
        <p:txBody>
          <a:bodyPr>
            <a:spAutoFit/>
          </a:bodyPr>
          <a:p>
            <a:pPr eaLnBrk="1" hangingPunct="1">
              <a:lnSpc>
                <a:spcPct val="120000"/>
              </a:lnSpc>
            </a:pPr>
            <a:r>
              <a:rPr lang="zh-CN" altLang="en-US" sz="2600" b="1" dirty="0">
                <a:solidFill>
                  <a:srgbClr val="0000FF"/>
                </a:solidFill>
                <a:latin typeface="宋体" panose="02010600030101010101" pitchFamily="2" charset="-122"/>
              </a:rPr>
              <a:t>鸟鸣声。</a:t>
            </a:r>
            <a:endParaRPr lang="zh-CN" altLang="en-US" sz="2600" b="1" dirty="0">
              <a:solidFill>
                <a:srgbClr val="0000FF"/>
              </a:solidFill>
              <a:latin typeface="宋体" panose="02010600030101010101" pitchFamily="2" charset="-122"/>
            </a:endParaRPr>
          </a:p>
        </p:txBody>
      </p:sp>
      <p:sp>
        <p:nvSpPr>
          <p:cNvPr id="3" name="文本框 2"/>
          <p:cNvSpPr txBox="1"/>
          <p:nvPr/>
        </p:nvSpPr>
        <p:spPr>
          <a:xfrm>
            <a:off x="3009900" y="2630805"/>
            <a:ext cx="2527300" cy="570865"/>
          </a:xfrm>
          <a:prstGeom prst="rect">
            <a:avLst/>
          </a:prstGeom>
          <a:noFill/>
          <a:ln w="9525">
            <a:noFill/>
          </a:ln>
        </p:spPr>
        <p:txBody>
          <a:bodyPr wrap="square">
            <a:spAutoFit/>
          </a:bodyPr>
          <a:p>
            <a:pPr lvl="0" algn="l">
              <a:lnSpc>
                <a:spcPct val="120000"/>
              </a:lnSpc>
            </a:pPr>
            <a:r>
              <a:rPr lang="zh-CN" altLang="en-US" sz="2600" b="1" dirty="0">
                <a:solidFill>
                  <a:srgbClr val="0000FF"/>
                </a:solidFill>
                <a:latin typeface="宋体" panose="02010600030101010101" pitchFamily="2" charset="-122"/>
                <a:sym typeface="+mn-ea"/>
              </a:rPr>
              <a:t>形成千百座山峰。</a:t>
            </a:r>
            <a:endParaRPr lang="zh-CN" altLang="en-US" sz="2600" b="1" dirty="0">
              <a:solidFill>
                <a:srgbClr val="0000FF"/>
              </a:solidFill>
              <a:latin typeface="宋体" panose="02010600030101010101" pitchFamily="2" charset="-122"/>
              <a:sym typeface="+mn-ea"/>
            </a:endParaRPr>
          </a:p>
        </p:txBody>
      </p:sp>
      <p:sp>
        <p:nvSpPr>
          <p:cNvPr id="22553" name="文本框 22552"/>
          <p:cNvSpPr txBox="1"/>
          <p:nvPr/>
        </p:nvSpPr>
        <p:spPr>
          <a:xfrm>
            <a:off x="925830" y="4269740"/>
            <a:ext cx="10563225" cy="2553335"/>
          </a:xfrm>
          <a:prstGeom prst="rect">
            <a:avLst/>
          </a:prstGeom>
          <a:solidFill>
            <a:schemeClr val="bg1">
              <a:lumMod val="95000"/>
            </a:schemeClr>
          </a:solidFill>
          <a:ln w="9525">
            <a:noFill/>
          </a:ln>
        </p:spPr>
        <p:txBody>
          <a:bodyPr wrap="square">
            <a:spAutoFit/>
          </a:bodyPr>
          <a:p>
            <a:pPr lvl="0">
              <a:spcBef>
                <a:spcPct val="50000"/>
              </a:spcBef>
            </a:pPr>
            <a:r>
              <a:rPr lang="en-US" altLang="zh-CN" sz="3200" b="1" dirty="0">
                <a:solidFill>
                  <a:schemeClr val="tx1"/>
                </a:solidFill>
                <a:latin typeface="Arial" panose="020B0604020202020204" pitchFamily="34" charset="0"/>
                <a:ea typeface="华文新魏" panose="02010800040101010101" charset="-122"/>
              </a:rPr>
              <a:t>      </a:t>
            </a:r>
            <a:r>
              <a:rPr lang="zh-CN" altLang="en-US" sz="3200" b="1" dirty="0">
                <a:solidFill>
                  <a:schemeClr val="tx1"/>
                </a:solidFill>
                <a:latin typeface="Arial" panose="020B0604020202020204" pitchFamily="34" charset="0"/>
                <a:ea typeface="华文新魏" panose="02010800040101010101" charset="-122"/>
              </a:rPr>
              <a:t>江两岸的高山上，全都生长着苍翠的树，透出一派寒意。（重重叠叠的）山峦各仗着自己的地势争相向上，仿佛要比一比，看谁爬得最高，伸得最远，由此而形成无数的山峰。（山间）的泉水冲击着岩石。发出泠泠的响声；美丽的鸟儿彼此嘤嘤地叫着，十分和谐。</a:t>
            </a:r>
            <a:endParaRPr lang="zh-CN" altLang="en-US" sz="3200" b="1" dirty="0">
              <a:solidFill>
                <a:schemeClr val="tx1"/>
              </a:solidFill>
              <a:latin typeface="Arial" panose="020B0604020202020204" pitchFamily="34" charset="0"/>
              <a:ea typeface="华文新魏" panose="020108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2" presetClass="entr" presetSubtype="1" fill="hold" grpId="0"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slide(fromTop)">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0" presetClass="entr" presetSubtype="0" fill="hold" grpId="0" nodeType="clickEffect">
                                  <p:stCondLst>
                                    <p:cond delay="0"/>
                                  </p:stCondLst>
                                  <p:iterate type="lt">
                                    <p:tmPct val="10000"/>
                                  </p:iterate>
                                  <p:childTnLst>
                                    <p:set>
                                      <p:cBhvr>
                                        <p:cTn id="67" dur="1" fill="hold">
                                          <p:stCondLst>
                                            <p:cond delay="0"/>
                                          </p:stCondLst>
                                        </p:cTn>
                                        <p:tgtEl>
                                          <p:spTgt spid="22553"/>
                                        </p:tgtEl>
                                        <p:attrNameLst>
                                          <p:attrName>style.visibility</p:attrName>
                                        </p:attrNameLst>
                                      </p:cBhvr>
                                      <p:to>
                                        <p:strVal val="visible"/>
                                      </p:to>
                                    </p:set>
                                    <p:animEffect transition="in" filter="fade">
                                      <p:cBhvr>
                                        <p:cTn id="68" dur="1000"/>
                                        <p:tgtEl>
                                          <p:spTgt spid="22553"/>
                                        </p:tgtEl>
                                      </p:cBhvr>
                                    </p:animEffect>
                                    <p:anim calcmode="lin" valueType="num">
                                      <p:cBhvr>
                                        <p:cTn id="69" dur="1000" fill="hold"/>
                                        <p:tgtEl>
                                          <p:spTgt spid="22553"/>
                                        </p:tgtEl>
                                        <p:attrNameLst>
                                          <p:attrName>ppt_x</p:attrName>
                                        </p:attrNameLst>
                                      </p:cBhvr>
                                      <p:tavLst>
                                        <p:tav tm="0">
                                          <p:val>
                                            <p:strVal val="#ppt_x-.1"/>
                                          </p:val>
                                        </p:tav>
                                        <p:tav tm="100000">
                                          <p:val>
                                            <p:strVal val="#ppt_x"/>
                                          </p:val>
                                        </p:tav>
                                      </p:tavLst>
                                    </p:anim>
                                    <p:anim calcmode="lin" valueType="num">
                                      <p:cBhvr>
                                        <p:cTn id="70" dur="1000" fill="hold"/>
                                        <p:tgtEl>
                                          <p:spTgt spid="225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1" grpId="0"/>
      <p:bldP spid="12" grpId="0"/>
      <p:bldP spid="13" grpId="0"/>
      <p:bldP spid="14" grpId="0"/>
      <p:bldP spid="15" grpId="0"/>
      <p:bldP spid="3" grpId="0"/>
      <p:bldP spid="2255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3" name="矩形 2052"/>
          <p:cNvSpPr/>
          <p:nvPr/>
        </p:nvSpPr>
        <p:spPr>
          <a:xfrm>
            <a:off x="130810" y="0"/>
            <a:ext cx="11881485" cy="3967480"/>
          </a:xfrm>
          <a:prstGeom prst="rect">
            <a:avLst/>
          </a:prstGeom>
          <a:noFill/>
          <a:ln w="9525">
            <a:noFill/>
          </a:ln>
        </p:spPr>
        <p:txBody>
          <a:bodyPr wrap="square">
            <a:spAutoFit/>
          </a:bodyPr>
          <a:p>
            <a:pPr lvl="0" eaLnBrk="0" hangingPunct="0">
              <a:lnSpc>
                <a:spcPct val="210000"/>
              </a:lnSpc>
              <a:buClrTx/>
            </a:pPr>
            <a:r>
              <a:rPr lang="en-US" altLang="zh-CN" sz="4000" b="1" dirty="0">
                <a:latin typeface="楷体" panose="02010609060101010101" pitchFamily="49" charset="-122"/>
                <a:ea typeface="楷体" panose="02010609060101010101" pitchFamily="49" charset="-122"/>
                <a:cs typeface="楷体" panose="02010609060101010101" pitchFamily="49" charset="-122"/>
              </a:rPr>
              <a:t>      </a:t>
            </a:r>
            <a:r>
              <a:rPr lang="zh-CN" altLang="en-US" sz="4000" b="1" dirty="0">
                <a:latin typeface="楷体" panose="02010609060101010101" pitchFamily="49" charset="-122"/>
                <a:ea typeface="楷体" panose="02010609060101010101" pitchFamily="49" charset="-122"/>
                <a:cs typeface="楷体" panose="02010609060101010101" pitchFamily="49" charset="-122"/>
              </a:rPr>
              <a:t>蝉则</a:t>
            </a:r>
            <a:r>
              <a:rPr lang="zh-CN" altLang="en-US" sz="4000" b="1" dirty="0">
                <a:solidFill>
                  <a:srgbClr val="FF0000"/>
                </a:solidFill>
                <a:latin typeface="楷体" panose="02010609060101010101" pitchFamily="49" charset="-122"/>
                <a:ea typeface="楷体" panose="02010609060101010101" pitchFamily="49" charset="-122"/>
                <a:cs typeface="楷体" panose="02010609060101010101" pitchFamily="49" charset="-122"/>
              </a:rPr>
              <a:t>千转</a:t>
            </a:r>
            <a:r>
              <a:rPr lang="zh-CN" altLang="en-US" sz="4000" b="1" dirty="0">
                <a:latin typeface="楷体" panose="02010609060101010101" pitchFamily="49" charset="-122"/>
                <a:ea typeface="楷体" panose="02010609060101010101" pitchFamily="49" charset="-122"/>
                <a:cs typeface="楷体" panose="02010609060101010101" pitchFamily="49" charset="-122"/>
              </a:rPr>
              <a:t>不穷，猿则百叫无绝。鸢飞</a:t>
            </a:r>
            <a:r>
              <a:rPr lang="zh-CN" altLang="en-US" sz="4000" b="1" u="sng" dirty="0">
                <a:solidFill>
                  <a:srgbClr val="FF0000"/>
                </a:solidFill>
                <a:latin typeface="楷体" panose="02010609060101010101" pitchFamily="49" charset="-122"/>
                <a:ea typeface="楷体" panose="02010609060101010101" pitchFamily="49" charset="-122"/>
                <a:cs typeface="楷体" panose="02010609060101010101" pitchFamily="49" charset="-122"/>
              </a:rPr>
              <a:t>戾天</a:t>
            </a:r>
            <a:r>
              <a:rPr lang="zh-CN" altLang="en-US" sz="4000" b="1" dirty="0">
                <a:latin typeface="楷体" panose="02010609060101010101" pitchFamily="49" charset="-122"/>
                <a:ea typeface="楷体" panose="02010609060101010101" pitchFamily="49" charset="-122"/>
                <a:cs typeface="楷体" panose="02010609060101010101" pitchFamily="49" charset="-122"/>
              </a:rPr>
              <a:t>者，望峰</a:t>
            </a:r>
            <a:r>
              <a:rPr lang="zh-CN" altLang="en-US" sz="4000" b="1" u="sng" dirty="0">
                <a:solidFill>
                  <a:srgbClr val="FF0000"/>
                </a:solidFill>
                <a:latin typeface="楷体" panose="02010609060101010101" pitchFamily="49" charset="-122"/>
                <a:ea typeface="楷体" panose="02010609060101010101" pitchFamily="49" charset="-122"/>
                <a:cs typeface="楷体" panose="02010609060101010101" pitchFamily="49" charset="-122"/>
              </a:rPr>
              <a:t>息心</a:t>
            </a:r>
            <a:r>
              <a:rPr lang="zh-CN" altLang="en-US" sz="4000" b="1" dirty="0">
                <a:latin typeface="楷体" panose="02010609060101010101" pitchFamily="49" charset="-122"/>
                <a:ea typeface="楷体" panose="02010609060101010101" pitchFamily="49" charset="-122"/>
                <a:cs typeface="楷体" panose="02010609060101010101" pitchFamily="49" charset="-122"/>
              </a:rPr>
              <a:t>；</a:t>
            </a:r>
            <a:r>
              <a:rPr lang="zh-CN" altLang="en-US" sz="4000" b="1" u="sng" dirty="0">
                <a:solidFill>
                  <a:srgbClr val="FF0000"/>
                </a:solidFill>
                <a:latin typeface="楷体" panose="02010609060101010101" pitchFamily="49" charset="-122"/>
                <a:ea typeface="楷体" panose="02010609060101010101" pitchFamily="49" charset="-122"/>
                <a:cs typeface="楷体" panose="02010609060101010101" pitchFamily="49" charset="-122"/>
              </a:rPr>
              <a:t>经纶</a:t>
            </a:r>
            <a:r>
              <a:rPr lang="zh-CN" altLang="en-US" sz="4000" b="1" dirty="0">
                <a:latin typeface="楷体" panose="02010609060101010101" pitchFamily="49" charset="-122"/>
                <a:ea typeface="楷体" panose="02010609060101010101" pitchFamily="49" charset="-122"/>
                <a:cs typeface="楷体" panose="02010609060101010101" pitchFamily="49" charset="-122"/>
              </a:rPr>
              <a:t>世务者，窥谷</a:t>
            </a:r>
            <a:r>
              <a:rPr lang="zh-CN" altLang="en-US" sz="4000" b="1" u="sng" dirty="0">
                <a:solidFill>
                  <a:srgbClr val="FF0000"/>
                </a:solidFill>
                <a:latin typeface="楷体" panose="02010609060101010101" pitchFamily="49" charset="-122"/>
                <a:ea typeface="楷体" panose="02010609060101010101" pitchFamily="49" charset="-122"/>
                <a:cs typeface="楷体" panose="02010609060101010101" pitchFamily="49" charset="-122"/>
              </a:rPr>
              <a:t>忘反</a:t>
            </a:r>
            <a:r>
              <a:rPr lang="zh-CN" altLang="en-US" sz="4000" b="1" dirty="0">
                <a:latin typeface="楷体" panose="02010609060101010101" pitchFamily="49" charset="-122"/>
                <a:ea typeface="楷体" panose="02010609060101010101" pitchFamily="49" charset="-122"/>
                <a:cs typeface="楷体" panose="02010609060101010101" pitchFamily="49" charset="-122"/>
              </a:rPr>
              <a:t>。</a:t>
            </a:r>
            <a:r>
              <a:rPr lang="zh-CN" altLang="en-US" sz="4000" b="1" u="sng" dirty="0">
                <a:solidFill>
                  <a:srgbClr val="FF0000"/>
                </a:solidFill>
                <a:latin typeface="楷体" panose="02010609060101010101" pitchFamily="49" charset="-122"/>
                <a:ea typeface="楷体" panose="02010609060101010101" pitchFamily="49" charset="-122"/>
                <a:cs typeface="楷体" panose="02010609060101010101" pitchFamily="49" charset="-122"/>
              </a:rPr>
              <a:t>横柯上蔽</a:t>
            </a:r>
            <a:r>
              <a:rPr lang="zh-CN" altLang="en-US" sz="4000" b="1" dirty="0">
                <a:latin typeface="楷体" panose="02010609060101010101" pitchFamily="49" charset="-122"/>
                <a:ea typeface="楷体" panose="02010609060101010101" pitchFamily="49" charset="-122"/>
                <a:cs typeface="楷体" panose="02010609060101010101" pitchFamily="49" charset="-122"/>
              </a:rPr>
              <a:t>，在昼</a:t>
            </a:r>
            <a:r>
              <a:rPr lang="zh-CN" altLang="en-US" sz="4000" b="1" u="sng" dirty="0">
                <a:solidFill>
                  <a:srgbClr val="FF0000"/>
                </a:solidFill>
                <a:latin typeface="楷体" panose="02010609060101010101" pitchFamily="49" charset="-122"/>
                <a:ea typeface="楷体" panose="02010609060101010101" pitchFamily="49" charset="-122"/>
                <a:cs typeface="楷体" panose="02010609060101010101" pitchFamily="49" charset="-122"/>
              </a:rPr>
              <a:t>犹</a:t>
            </a:r>
            <a:r>
              <a:rPr lang="zh-CN" altLang="en-US" sz="4000" b="1" dirty="0">
                <a:latin typeface="楷体" panose="02010609060101010101" pitchFamily="49" charset="-122"/>
                <a:ea typeface="楷体" panose="02010609060101010101" pitchFamily="49" charset="-122"/>
                <a:cs typeface="楷体" panose="02010609060101010101" pitchFamily="49" charset="-122"/>
              </a:rPr>
              <a:t>昏；疏条</a:t>
            </a:r>
            <a:r>
              <a:rPr lang="zh-CN" altLang="en-US" sz="4000" b="1" u="sng"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交映</a:t>
            </a:r>
            <a:r>
              <a:rPr lang="zh-CN" altLang="en-US" sz="4000" b="1" dirty="0">
                <a:latin typeface="楷体" panose="02010609060101010101" pitchFamily="49" charset="-122"/>
                <a:ea typeface="楷体" panose="02010609060101010101" pitchFamily="49" charset="-122"/>
                <a:cs typeface="楷体" panose="02010609060101010101" pitchFamily="49" charset="-122"/>
                <a:sym typeface="+mn-ea"/>
              </a:rPr>
              <a:t>，有时见日。</a:t>
            </a:r>
            <a:endParaRPr lang="zh-CN" altLang="en-US" sz="4000" b="1" dirty="0">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054" name="文本框 2053"/>
          <p:cNvSpPr txBox="1"/>
          <p:nvPr/>
        </p:nvSpPr>
        <p:spPr>
          <a:xfrm>
            <a:off x="9233218" y="169545"/>
            <a:ext cx="2514600" cy="570865"/>
          </a:xfrm>
          <a:prstGeom prst="rect">
            <a:avLst/>
          </a:prstGeom>
          <a:noFill/>
          <a:ln w="9525">
            <a:noFill/>
          </a:ln>
        </p:spPr>
        <p:txBody>
          <a:bodyPr>
            <a:spAutoFit/>
          </a:bodyPr>
          <a:p>
            <a:pPr lvl="0" algn="l">
              <a:lnSpc>
                <a:spcPct val="120000"/>
              </a:lnSpc>
            </a:pPr>
            <a:r>
              <a:rPr lang="zh-CN" altLang="en-US" sz="2600" b="1" dirty="0">
                <a:solidFill>
                  <a:srgbClr val="0000FF"/>
                </a:solidFill>
                <a:latin typeface="宋体" panose="02010600030101010101" pitchFamily="2" charset="-122"/>
                <a:sym typeface="+mn-ea"/>
              </a:rPr>
              <a:t>到天上。戾，至。</a:t>
            </a:r>
            <a:endParaRPr lang="zh-CN" altLang="en-US" sz="2600" b="1" dirty="0">
              <a:solidFill>
                <a:srgbClr val="0000FF"/>
              </a:solidFill>
              <a:latin typeface="宋体" panose="02010600030101010101" pitchFamily="2" charset="-122"/>
              <a:sym typeface="+mn-ea"/>
            </a:endParaRPr>
          </a:p>
        </p:txBody>
      </p:sp>
      <p:sp>
        <p:nvSpPr>
          <p:cNvPr id="2055" name="文本框 2054"/>
          <p:cNvSpPr txBox="1"/>
          <p:nvPr/>
        </p:nvSpPr>
        <p:spPr>
          <a:xfrm>
            <a:off x="1033145" y="1394460"/>
            <a:ext cx="4106545" cy="570865"/>
          </a:xfrm>
          <a:prstGeom prst="rect">
            <a:avLst/>
          </a:prstGeom>
          <a:noFill/>
          <a:ln w="9525">
            <a:noFill/>
          </a:ln>
        </p:spPr>
        <p:txBody>
          <a:bodyPr wrap="square">
            <a:spAutoFit/>
          </a:bodyPr>
          <a:p>
            <a:pPr lvl="0" algn="l">
              <a:lnSpc>
                <a:spcPct val="120000"/>
              </a:lnSpc>
            </a:pPr>
            <a:r>
              <a:rPr lang="zh-CN" altLang="en-US" sz="2600" b="1" dirty="0">
                <a:solidFill>
                  <a:srgbClr val="0000FF"/>
                </a:solidFill>
                <a:latin typeface="宋体" panose="02010600030101010101" pitchFamily="2" charset="-122"/>
                <a:sym typeface="+mn-ea"/>
              </a:rPr>
              <a:t>平息热衷于功名利禄的心</a:t>
            </a:r>
            <a:endParaRPr lang="zh-CN" altLang="en-US" sz="2600" b="1" dirty="0">
              <a:solidFill>
                <a:srgbClr val="0000FF"/>
              </a:solidFill>
              <a:latin typeface="宋体" panose="02010600030101010101" pitchFamily="2" charset="-122"/>
              <a:sym typeface="+mn-ea"/>
            </a:endParaRPr>
          </a:p>
        </p:txBody>
      </p:sp>
      <p:sp>
        <p:nvSpPr>
          <p:cNvPr id="2056" name="文本框 2055"/>
          <p:cNvSpPr txBox="1"/>
          <p:nvPr/>
        </p:nvSpPr>
        <p:spPr>
          <a:xfrm>
            <a:off x="2832100" y="2493010"/>
            <a:ext cx="2307590" cy="570865"/>
          </a:xfrm>
          <a:prstGeom prst="rect">
            <a:avLst/>
          </a:prstGeom>
          <a:noFill/>
          <a:ln w="9525">
            <a:noFill/>
          </a:ln>
        </p:spPr>
        <p:txBody>
          <a:bodyPr wrap="square">
            <a:spAutoFit/>
          </a:bodyPr>
          <a:p>
            <a:pPr lvl="0" algn="l">
              <a:lnSpc>
                <a:spcPct val="120000"/>
              </a:lnSpc>
            </a:pPr>
            <a:r>
              <a:rPr lang="zh-CN" altLang="en-US" sz="2600" b="1" dirty="0">
                <a:solidFill>
                  <a:srgbClr val="0000FF"/>
                </a:solidFill>
                <a:latin typeface="宋体" panose="02010600030101010101" pitchFamily="2" charset="-122"/>
                <a:sym typeface="+mn-ea"/>
              </a:rPr>
              <a:t>筹划、治理</a:t>
            </a:r>
            <a:endParaRPr lang="zh-CN" altLang="en-US" sz="2600" b="1" dirty="0">
              <a:solidFill>
                <a:srgbClr val="0000FF"/>
              </a:solidFill>
              <a:latin typeface="宋体" panose="02010600030101010101" pitchFamily="2" charset="-122"/>
              <a:sym typeface="+mn-ea"/>
            </a:endParaRPr>
          </a:p>
        </p:txBody>
      </p:sp>
      <p:sp>
        <p:nvSpPr>
          <p:cNvPr id="2057" name="文本框 2056"/>
          <p:cNvSpPr txBox="1"/>
          <p:nvPr/>
        </p:nvSpPr>
        <p:spPr>
          <a:xfrm>
            <a:off x="6373495" y="2432050"/>
            <a:ext cx="4492625" cy="570865"/>
          </a:xfrm>
          <a:prstGeom prst="rect">
            <a:avLst/>
          </a:prstGeom>
          <a:noFill/>
          <a:ln w="9525">
            <a:noFill/>
          </a:ln>
        </p:spPr>
        <p:txBody>
          <a:bodyPr wrap="square">
            <a:spAutoFit/>
          </a:bodyPr>
          <a:p>
            <a:pPr lvl="0" algn="l">
              <a:lnSpc>
                <a:spcPct val="120000"/>
              </a:lnSpc>
            </a:pPr>
            <a:r>
              <a:rPr lang="zh-CN" altLang="en-US" sz="2600" b="1" dirty="0">
                <a:solidFill>
                  <a:srgbClr val="0000FF"/>
                </a:solidFill>
                <a:latin typeface="宋体" panose="02010600030101010101" pitchFamily="2" charset="-122"/>
                <a:sym typeface="+mn-ea"/>
              </a:rPr>
              <a:t>流连忘返。“反”通“返”。</a:t>
            </a:r>
            <a:endParaRPr lang="zh-CN" altLang="en-US" sz="2600" b="1" dirty="0">
              <a:solidFill>
                <a:srgbClr val="0000FF"/>
              </a:solidFill>
              <a:latin typeface="宋体" panose="02010600030101010101" pitchFamily="2" charset="-122"/>
              <a:sym typeface="+mn-ea"/>
            </a:endParaRPr>
          </a:p>
        </p:txBody>
      </p:sp>
      <p:sp>
        <p:nvSpPr>
          <p:cNvPr id="2058" name="文本框 2057"/>
          <p:cNvSpPr txBox="1"/>
          <p:nvPr/>
        </p:nvSpPr>
        <p:spPr>
          <a:xfrm>
            <a:off x="7693025" y="1394460"/>
            <a:ext cx="4055110" cy="570865"/>
          </a:xfrm>
          <a:prstGeom prst="rect">
            <a:avLst/>
          </a:prstGeom>
          <a:noFill/>
          <a:ln w="9525">
            <a:noFill/>
          </a:ln>
        </p:spPr>
        <p:txBody>
          <a:bodyPr wrap="square">
            <a:spAutoFit/>
          </a:bodyPr>
          <a:p>
            <a:pPr lvl="0" algn="l">
              <a:lnSpc>
                <a:spcPct val="120000"/>
              </a:lnSpc>
            </a:pPr>
            <a:r>
              <a:rPr lang="zh-CN" altLang="en-US" sz="2600" b="1" dirty="0">
                <a:solidFill>
                  <a:srgbClr val="0000FF"/>
                </a:solidFill>
                <a:latin typeface="宋体" panose="02010600030101010101" pitchFamily="2" charset="-122"/>
                <a:sym typeface="+mn-ea"/>
              </a:rPr>
              <a:t>横斜的树枝在上边遮蔽着。</a:t>
            </a:r>
            <a:endParaRPr lang="zh-CN" altLang="en-US" sz="2600" b="1" dirty="0">
              <a:solidFill>
                <a:srgbClr val="0000FF"/>
              </a:solidFill>
              <a:latin typeface="宋体" panose="02010600030101010101" pitchFamily="2" charset="-122"/>
              <a:sym typeface="+mn-ea"/>
            </a:endParaRPr>
          </a:p>
        </p:txBody>
      </p:sp>
      <p:sp>
        <p:nvSpPr>
          <p:cNvPr id="2059" name="文本框 2058"/>
          <p:cNvSpPr txBox="1"/>
          <p:nvPr/>
        </p:nvSpPr>
        <p:spPr>
          <a:xfrm>
            <a:off x="421005" y="2715895"/>
            <a:ext cx="2230755" cy="570865"/>
          </a:xfrm>
          <a:prstGeom prst="rect">
            <a:avLst/>
          </a:prstGeom>
          <a:noFill/>
          <a:ln w="9525">
            <a:noFill/>
          </a:ln>
        </p:spPr>
        <p:txBody>
          <a:bodyPr wrap="square">
            <a:spAutoFit/>
          </a:bodyPr>
          <a:p>
            <a:pPr lvl="0" algn="l">
              <a:lnSpc>
                <a:spcPct val="120000"/>
              </a:lnSpc>
            </a:pPr>
            <a:r>
              <a:rPr lang="zh-CN" altLang="en-US" sz="2600" b="1" dirty="0">
                <a:solidFill>
                  <a:srgbClr val="0000FF"/>
                </a:solidFill>
                <a:latin typeface="宋体" panose="02010600030101010101" pitchFamily="2" charset="-122"/>
                <a:sym typeface="+mn-ea"/>
              </a:rPr>
              <a:t>好像，如同</a:t>
            </a:r>
            <a:endParaRPr lang="zh-CN" altLang="en-US" sz="2600" b="1" dirty="0">
              <a:solidFill>
                <a:srgbClr val="0000FF"/>
              </a:solidFill>
              <a:latin typeface="宋体" panose="02010600030101010101" pitchFamily="2" charset="-122"/>
              <a:sym typeface="+mn-ea"/>
            </a:endParaRPr>
          </a:p>
        </p:txBody>
      </p:sp>
      <p:sp>
        <p:nvSpPr>
          <p:cNvPr id="2060" name="文本框 2059"/>
          <p:cNvSpPr txBox="1"/>
          <p:nvPr/>
        </p:nvSpPr>
        <p:spPr>
          <a:xfrm>
            <a:off x="3486468" y="3661410"/>
            <a:ext cx="1800225" cy="570865"/>
          </a:xfrm>
          <a:prstGeom prst="rect">
            <a:avLst/>
          </a:prstGeom>
          <a:noFill/>
          <a:ln w="9525">
            <a:noFill/>
          </a:ln>
        </p:spPr>
        <p:txBody>
          <a:bodyPr>
            <a:spAutoFit/>
          </a:bodyPr>
          <a:p>
            <a:pPr lvl="0" algn="l">
              <a:lnSpc>
                <a:spcPct val="120000"/>
              </a:lnSpc>
            </a:pPr>
            <a:r>
              <a:rPr lang="zh-CN" altLang="en-US" sz="2600" b="1" dirty="0">
                <a:solidFill>
                  <a:srgbClr val="0000FF"/>
                </a:solidFill>
                <a:latin typeface="宋体" panose="02010600030101010101" pitchFamily="2" charset="-122"/>
                <a:sym typeface="+mn-ea"/>
              </a:rPr>
              <a:t>互相掩映</a:t>
            </a:r>
            <a:endParaRPr lang="zh-CN" altLang="en-US" sz="2600" b="1" dirty="0">
              <a:solidFill>
                <a:srgbClr val="0000FF"/>
              </a:solidFill>
              <a:latin typeface="宋体" panose="02010600030101010101" pitchFamily="2" charset="-122"/>
              <a:sym typeface="+mn-ea"/>
            </a:endParaRPr>
          </a:p>
        </p:txBody>
      </p:sp>
      <p:sp>
        <p:nvSpPr>
          <p:cNvPr id="24580" name="矩形 24579"/>
          <p:cNvSpPr/>
          <p:nvPr/>
        </p:nvSpPr>
        <p:spPr>
          <a:xfrm>
            <a:off x="421005" y="4232275"/>
            <a:ext cx="11089640" cy="2553335"/>
          </a:xfrm>
          <a:prstGeom prst="rect">
            <a:avLst/>
          </a:prstGeom>
          <a:solidFill>
            <a:schemeClr val="bg1">
              <a:lumMod val="95000"/>
            </a:schemeClr>
          </a:solidFill>
          <a:ln w="9525">
            <a:noFill/>
          </a:ln>
        </p:spPr>
        <p:txBody>
          <a:bodyPr wrap="square">
            <a:spAutoFit/>
          </a:bodyPr>
          <a:p>
            <a:pPr lvl="0">
              <a:spcBef>
                <a:spcPct val="50000"/>
              </a:spcBef>
            </a:pPr>
            <a:r>
              <a:rPr lang="en-US" altLang="zh-CN" sz="2800" b="1" dirty="0">
                <a:solidFill>
                  <a:srgbClr val="00B050"/>
                </a:solidFill>
                <a:latin typeface="Arial" panose="020B0604020202020204" pitchFamily="34" charset="0"/>
                <a:ea typeface="宋体" panose="02010600030101010101" pitchFamily="2" charset="-122"/>
              </a:rPr>
              <a:t>      </a:t>
            </a:r>
            <a:r>
              <a:rPr lang="zh-CN" altLang="en-US" sz="3200" b="1" dirty="0">
                <a:latin typeface="Arial" panose="020B0604020202020204" pitchFamily="34" charset="0"/>
                <a:ea typeface="华文新魏" panose="02010800040101010101" charset="-122"/>
              </a:rPr>
              <a:t>蝉不停的叫着，猿不停地啼着。看到这些雄奇的山峰，那些极力攀高的人就平息了自己热衷于功名利禄的心；看到这些幽静的山谷，那些忙于世俗事务的人就会流连忘返。树枝纵横交错挡住了上面的天空，虽在白昼，林间仍显得昏暗；在枝条稀疏的地方，有时还能见到阳光。</a:t>
            </a:r>
            <a:endParaRPr lang="zh-CN" altLang="en-US" sz="3200" b="1" dirty="0">
              <a:latin typeface="Arial" panose="020B0604020202020204" pitchFamily="34" charset="0"/>
              <a:ea typeface="华文新魏" panose="02010800040101010101" charset="-122"/>
            </a:endParaRPr>
          </a:p>
        </p:txBody>
      </p:sp>
      <p:sp>
        <p:nvSpPr>
          <p:cNvPr id="2" name="文本框 1"/>
          <p:cNvSpPr txBox="1"/>
          <p:nvPr/>
        </p:nvSpPr>
        <p:spPr>
          <a:xfrm>
            <a:off x="2437765" y="169545"/>
            <a:ext cx="2701925" cy="570865"/>
          </a:xfrm>
          <a:prstGeom prst="rect">
            <a:avLst/>
          </a:prstGeom>
          <a:noFill/>
          <a:ln w="9525">
            <a:noFill/>
          </a:ln>
        </p:spPr>
        <p:txBody>
          <a:bodyPr wrap="square">
            <a:spAutoFit/>
          </a:bodyPr>
          <a:p>
            <a:pPr lvl="0" algn="l">
              <a:lnSpc>
                <a:spcPct val="120000"/>
              </a:lnSpc>
            </a:pPr>
            <a:r>
              <a:rPr lang="zh-CN" altLang="en-US" sz="2600" b="1" dirty="0">
                <a:solidFill>
                  <a:srgbClr val="0000FF"/>
                </a:solidFill>
                <a:latin typeface="宋体" panose="02010600030101010101" pitchFamily="2" charset="-122"/>
                <a:sym typeface="+mn-ea"/>
              </a:rPr>
              <a:t>长久不断地叫。</a:t>
            </a:r>
            <a:endParaRPr lang="zh-CN" altLang="en-US" sz="2600" b="1" dirty="0">
              <a:solidFill>
                <a:srgbClr val="0000FF"/>
              </a:solidFill>
              <a:latin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slide(fromTop)">
                                      <p:cBhvr>
                                        <p:cTn id="12" dur="500"/>
                                        <p:tgtEl>
                                          <p:spTgt spid="2054"/>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2055"/>
                                        </p:tgtEl>
                                        <p:attrNameLst>
                                          <p:attrName>style.visibility</p:attrName>
                                        </p:attrNameLst>
                                      </p:cBhvr>
                                      <p:to>
                                        <p:strVal val="visible"/>
                                      </p:to>
                                    </p:set>
                                    <p:animEffect transition="in" filter="slide(fromTop)">
                                      <p:cBhvr>
                                        <p:cTn id="17" dur="500"/>
                                        <p:tgtEl>
                                          <p:spTgt spid="2055"/>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2056"/>
                                        </p:tgtEl>
                                        <p:attrNameLst>
                                          <p:attrName>style.visibility</p:attrName>
                                        </p:attrNameLst>
                                      </p:cBhvr>
                                      <p:to>
                                        <p:strVal val="visible"/>
                                      </p:to>
                                    </p:set>
                                    <p:animEffect transition="in" filter="slide(fromTop)">
                                      <p:cBhvr>
                                        <p:cTn id="22" dur="500"/>
                                        <p:tgtEl>
                                          <p:spTgt spid="2056"/>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2057"/>
                                        </p:tgtEl>
                                        <p:attrNameLst>
                                          <p:attrName>style.visibility</p:attrName>
                                        </p:attrNameLst>
                                      </p:cBhvr>
                                      <p:to>
                                        <p:strVal val="visible"/>
                                      </p:to>
                                    </p:set>
                                    <p:animEffect transition="in" filter="slide(fromTop)">
                                      <p:cBhvr>
                                        <p:cTn id="27" dur="500"/>
                                        <p:tgtEl>
                                          <p:spTgt spid="2057"/>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2058"/>
                                        </p:tgtEl>
                                        <p:attrNameLst>
                                          <p:attrName>style.visibility</p:attrName>
                                        </p:attrNameLst>
                                      </p:cBhvr>
                                      <p:to>
                                        <p:strVal val="visible"/>
                                      </p:to>
                                    </p:set>
                                    <p:animEffect transition="in" filter="slide(fromTop)">
                                      <p:cBhvr>
                                        <p:cTn id="32" dur="500"/>
                                        <p:tgtEl>
                                          <p:spTgt spid="2058"/>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2059"/>
                                        </p:tgtEl>
                                        <p:attrNameLst>
                                          <p:attrName>style.visibility</p:attrName>
                                        </p:attrNameLst>
                                      </p:cBhvr>
                                      <p:to>
                                        <p:strVal val="visible"/>
                                      </p:to>
                                    </p:set>
                                    <p:animEffect transition="in" filter="slide(fromTop)">
                                      <p:cBhvr>
                                        <p:cTn id="37" dur="500"/>
                                        <p:tgtEl>
                                          <p:spTgt spid="2059"/>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1" fill="hold" grpId="0" nodeType="clickEffect">
                                  <p:stCondLst>
                                    <p:cond delay="0"/>
                                  </p:stCondLst>
                                  <p:childTnLst>
                                    <p:set>
                                      <p:cBhvr>
                                        <p:cTn id="41" dur="1" fill="hold">
                                          <p:stCondLst>
                                            <p:cond delay="0"/>
                                          </p:stCondLst>
                                        </p:cTn>
                                        <p:tgtEl>
                                          <p:spTgt spid="2060"/>
                                        </p:tgtEl>
                                        <p:attrNameLst>
                                          <p:attrName>style.visibility</p:attrName>
                                        </p:attrNameLst>
                                      </p:cBhvr>
                                      <p:to>
                                        <p:strVal val="visible"/>
                                      </p:to>
                                    </p:set>
                                    <p:animEffect transition="in" filter="slide(fromTop)">
                                      <p:cBhvr>
                                        <p:cTn id="42" dur="500"/>
                                        <p:tgtEl>
                                          <p:spTgt spid="2060"/>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24580"/>
                                        </p:tgtEl>
                                        <p:attrNameLst>
                                          <p:attrName>style.visibility</p:attrName>
                                        </p:attrNameLst>
                                      </p:cBhvr>
                                      <p:to>
                                        <p:strVal val="visible"/>
                                      </p:to>
                                    </p:set>
                                    <p:anim calcmode="lin" valueType="num">
                                      <p:cBhvr>
                                        <p:cTn id="47" dur="1000" fill="hold"/>
                                        <p:tgtEl>
                                          <p:spTgt spid="24580"/>
                                        </p:tgtEl>
                                        <p:attrNameLst>
                                          <p:attrName>ppt_w</p:attrName>
                                        </p:attrNameLst>
                                      </p:cBhvr>
                                      <p:tavLst>
                                        <p:tav tm="0">
                                          <p:val>
                                            <p:fltVal val="0"/>
                                          </p:val>
                                        </p:tav>
                                        <p:tav tm="100000">
                                          <p:val>
                                            <p:strVal val="#ppt_w"/>
                                          </p:val>
                                        </p:tav>
                                      </p:tavLst>
                                    </p:anim>
                                    <p:anim calcmode="lin" valueType="num">
                                      <p:cBhvr>
                                        <p:cTn id="48" dur="1000" fill="hold"/>
                                        <p:tgtEl>
                                          <p:spTgt spid="24580"/>
                                        </p:tgtEl>
                                        <p:attrNameLst>
                                          <p:attrName>ppt_h</p:attrName>
                                        </p:attrNameLst>
                                      </p:cBhvr>
                                      <p:tavLst>
                                        <p:tav tm="0">
                                          <p:val>
                                            <p:fltVal val="0"/>
                                          </p:val>
                                        </p:tav>
                                        <p:tav tm="100000">
                                          <p:val>
                                            <p:strVal val="#ppt_h"/>
                                          </p:val>
                                        </p:tav>
                                      </p:tavLst>
                                    </p:anim>
                                    <p:anim calcmode="lin" valueType="num">
                                      <p:cBhvr>
                                        <p:cTn id="49" dur="1000" fill="hold"/>
                                        <p:tgtEl>
                                          <p:spTgt spid="24580"/>
                                        </p:tgtEl>
                                        <p:attrNameLst>
                                          <p:attrName>style.rotation</p:attrName>
                                        </p:attrNameLst>
                                      </p:cBhvr>
                                      <p:tavLst>
                                        <p:tav tm="0">
                                          <p:val>
                                            <p:fltVal val="90"/>
                                          </p:val>
                                        </p:tav>
                                        <p:tav tm="100000">
                                          <p:val>
                                            <p:fltVal val="0"/>
                                          </p:val>
                                        </p:tav>
                                      </p:tavLst>
                                    </p:anim>
                                    <p:animEffect transition="in" filter="fade">
                                      <p:cBhvr>
                                        <p:cTn id="50" dur="10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p:bldP spid="2055" grpId="0"/>
      <p:bldP spid="2056" grpId="0"/>
      <p:bldP spid="2057" grpId="0"/>
      <p:bldP spid="2058" grpId="0"/>
      <p:bldP spid="2059" grpId="0"/>
      <p:bldP spid="2060" grpId="0"/>
      <p:bldP spid="24580" grpId="0" bldLvl="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Picture 4" descr="http://imgx.xiawu.com/xzimg/i4/i7/T1jpjfXgVyXXa7aXbX_114032.jpg"/>
          <p:cNvPicPr>
            <a:picLocks noChangeAspect="1"/>
          </p:cNvPicPr>
          <p:nvPr/>
        </p:nvPicPr>
        <p:blipFill>
          <a:blip r:embed="rId1"/>
          <a:stretch>
            <a:fillRect/>
          </a:stretch>
        </p:blipFill>
        <p:spPr>
          <a:xfrm>
            <a:off x="-24130" y="-13335"/>
            <a:ext cx="12240260" cy="6885305"/>
          </a:xfrm>
          <a:prstGeom prst="rect">
            <a:avLst/>
          </a:prstGeom>
          <a:noFill/>
          <a:ln w="9525">
            <a:noFill/>
          </a:ln>
        </p:spPr>
      </p:pic>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Text Box 5"/>
          <p:cNvSpPr txBox="1">
            <a:spLocks noChangeArrowheads="1"/>
          </p:cNvSpPr>
          <p:nvPr/>
        </p:nvSpPr>
        <p:spPr bwMode="auto">
          <a:xfrm>
            <a:off x="1090295" y="1728470"/>
            <a:ext cx="9566910" cy="64516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Arial" panose="020B0604020202020204" pitchFamily="34" charset="0"/>
                <a:ea typeface="宋体" panose="02010600030101010101" pitchFamily="2" charset="-122"/>
              </a:defRPr>
            </a:lvl1pPr>
            <a:lvl2pPr marL="742950" indent="-285750" eaLnBrk="0" hangingPunct="0">
              <a:defRPr sz="2400" b="1">
                <a:solidFill>
                  <a:schemeClr val="tx1"/>
                </a:solidFill>
                <a:latin typeface="Arial" panose="020B0604020202020204" pitchFamily="34" charset="0"/>
                <a:ea typeface="宋体" panose="02010600030101010101" pitchFamily="2" charset="-122"/>
              </a:defRPr>
            </a:lvl2pPr>
            <a:lvl3pPr marL="1143000" indent="-228600" eaLnBrk="0" hangingPunct="0">
              <a:defRPr sz="2400" b="1">
                <a:solidFill>
                  <a:schemeClr val="tx1"/>
                </a:solidFill>
                <a:latin typeface="Arial" panose="020B0604020202020204" pitchFamily="34" charset="0"/>
                <a:ea typeface="宋体" panose="02010600030101010101" pitchFamily="2" charset="-122"/>
              </a:defRPr>
            </a:lvl3pPr>
            <a:lvl4pPr marL="1600200" indent="-228600" eaLnBrk="0" hangingPunct="0">
              <a:defRPr sz="2400" b="1">
                <a:solidFill>
                  <a:schemeClr val="tx1"/>
                </a:solidFill>
                <a:latin typeface="Arial" panose="020B0604020202020204" pitchFamily="34" charset="0"/>
                <a:ea typeface="宋体" panose="02010600030101010101" pitchFamily="2" charset="-122"/>
              </a:defRPr>
            </a:lvl4pPr>
            <a:lvl5pPr marL="2057400" indent="-228600" eaLnBrk="0" hangingPunct="0">
              <a:defRPr sz="2400"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dirty="0">
                <a:ln>
                  <a:noFill/>
                </a:ln>
                <a:solidFill>
                  <a:schemeClr val="tx1"/>
                </a:solidFill>
                <a:effectLst/>
                <a:uLnTx/>
                <a:uFillTx/>
                <a:latin typeface="+mj-ea"/>
                <a:ea typeface="+mj-ea"/>
                <a:cs typeface="+mn-cs"/>
              </a:rPr>
              <a:t>1.</a:t>
            </a:r>
            <a:r>
              <a:rPr kumimoji="0" lang="zh-CN" altLang="en-US" sz="3600" b="1" i="0" u="none" strike="noStrike" kern="1200" cap="none" spc="0" normalizeH="0" baseline="0" noProof="0" dirty="0">
                <a:ln>
                  <a:noFill/>
                </a:ln>
                <a:solidFill>
                  <a:schemeClr val="tx1"/>
                </a:solidFill>
                <a:effectLst/>
                <a:uLnTx/>
                <a:uFillTx/>
                <a:latin typeface="+mj-ea"/>
                <a:ea typeface="+mj-ea"/>
                <a:cs typeface="+mn-cs"/>
              </a:rPr>
              <a:t>文中哪一句话最能概括课文所写景色的特征？</a:t>
            </a:r>
            <a:endParaRPr kumimoji="0" lang="zh-CN" altLang="en-US" sz="3600" b="1" i="0" u="none" strike="noStrike" kern="1200" cap="none" spc="0" normalizeH="0" baseline="0" noProof="0" dirty="0">
              <a:ln>
                <a:noFill/>
              </a:ln>
              <a:solidFill>
                <a:schemeClr val="tx1"/>
              </a:solidFill>
              <a:effectLst/>
              <a:uLnTx/>
              <a:uFillTx/>
              <a:latin typeface="+mj-ea"/>
              <a:ea typeface="+mj-ea"/>
              <a:cs typeface="+mn-cs"/>
            </a:endParaRPr>
          </a:p>
        </p:txBody>
      </p:sp>
      <p:grpSp>
        <p:nvGrpSpPr>
          <p:cNvPr id="3" name="组合 2"/>
          <p:cNvGrpSpPr/>
          <p:nvPr/>
        </p:nvGrpSpPr>
        <p:grpSpPr>
          <a:xfrm>
            <a:off x="2362200" y="2593975"/>
            <a:ext cx="6855778" cy="1200495"/>
            <a:chOff x="2362198" y="2593865"/>
            <a:chExt cx="6855778" cy="1200690"/>
          </a:xfrm>
        </p:grpSpPr>
        <p:sp>
          <p:nvSpPr>
            <p:cNvPr id="12" name="矩形: 圆角 11"/>
            <p:cNvSpPr/>
            <p:nvPr/>
          </p:nvSpPr>
          <p:spPr>
            <a:xfrm>
              <a:off x="2362198" y="2593865"/>
              <a:ext cx="4325938" cy="720842"/>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23563" name="TextBox 6"/>
            <p:cNvSpPr txBox="1"/>
            <p:nvPr/>
          </p:nvSpPr>
          <p:spPr>
            <a:xfrm>
              <a:off x="3417251" y="2902870"/>
              <a:ext cx="5800725" cy="891685"/>
            </a:xfrm>
            <a:prstGeom prst="rect">
              <a:avLst/>
            </a:prstGeom>
            <a:noFill/>
            <a:ln w="9525">
              <a:noFill/>
            </a:ln>
          </p:spPr>
          <p:txBody>
            <a:bodyPr>
              <a:spAutoFit/>
            </a:bodyPr>
            <a:p>
              <a:pPr algn="ctr" eaLnBrk="1" hangingPunct="1">
                <a:lnSpc>
                  <a:spcPct val="130000"/>
                </a:lnSpc>
              </a:pPr>
              <a:r>
                <a:rPr lang="zh-CN" altLang="en-US" sz="4000" b="1" dirty="0">
                  <a:solidFill>
                    <a:srgbClr val="0000FF"/>
                  </a:solidFill>
                  <a:latin typeface="楷体" panose="02010609060101010101" pitchFamily="49" charset="-122"/>
                  <a:ea typeface="楷体" panose="02010609060101010101" pitchFamily="49" charset="-122"/>
                </a:rPr>
                <a:t>奇山异水，天下独绝。</a:t>
              </a:r>
              <a:endParaRPr lang="zh-CN" altLang="en-US" sz="4000" b="1" dirty="0">
                <a:solidFill>
                  <a:srgbClr val="0000FF"/>
                </a:solidFill>
                <a:latin typeface="楷体" panose="02010609060101010101" pitchFamily="49" charset="-122"/>
                <a:ea typeface="楷体" panose="02010609060101010101" pitchFamily="49" charset="-122"/>
              </a:endParaRPr>
            </a:p>
          </p:txBody>
        </p:sp>
      </p:grpSp>
      <p:grpSp>
        <p:nvGrpSpPr>
          <p:cNvPr id="23559" name="组合 1"/>
          <p:cNvGrpSpPr/>
          <p:nvPr/>
        </p:nvGrpSpPr>
        <p:grpSpPr>
          <a:xfrm>
            <a:off x="243205" y="379042"/>
            <a:ext cx="2950210" cy="808408"/>
            <a:chOff x="1438698" y="991683"/>
            <a:chExt cx="2498303" cy="607435"/>
          </a:xfrm>
        </p:grpSpPr>
        <p:pic>
          <p:nvPicPr>
            <p:cNvPr id="23560" name="图片 2"/>
            <p:cNvPicPr>
              <a:picLocks noChangeAspect="1"/>
            </p:cNvPicPr>
            <p:nvPr/>
          </p:nvPicPr>
          <p:blipFill>
            <a:blip r:embed="rId1">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23561" name="文本框 2"/>
            <p:cNvSpPr txBox="1"/>
            <p:nvPr/>
          </p:nvSpPr>
          <p:spPr>
            <a:xfrm>
              <a:off x="1438698" y="1028461"/>
              <a:ext cx="2076874" cy="531053"/>
            </a:xfrm>
            <a:prstGeom prst="rect">
              <a:avLst/>
            </a:prstGeom>
            <a:noFill/>
            <a:ln w="9525">
              <a:noFill/>
            </a:ln>
          </p:spPr>
          <p:txBody>
            <a:bodyPr wrap="square">
              <a:spAutoFit/>
            </a:bodyPr>
            <a:p>
              <a:pPr algn="ctr" eaLnBrk="1" hangingPunct="1">
                <a:buFont typeface="Arial" panose="020B0604020202020204" pitchFamily="34" charset="0"/>
                <a:buNone/>
              </a:pPr>
              <a:r>
                <a:rPr lang="zh-CN" altLang="en-US" sz="4000" b="1" dirty="0">
                  <a:solidFill>
                    <a:srgbClr val="0070C0"/>
                  </a:solidFill>
                  <a:latin typeface="黑体" panose="02010609060101010101" pitchFamily="49" charset="-122"/>
                  <a:ea typeface="黑体" panose="02010609060101010101" pitchFamily="49" charset="-122"/>
                </a:rPr>
                <a:t>课文精讲</a:t>
              </a:r>
              <a:endParaRPr lang="zh-CN" altLang="en-US" sz="4000" b="1" dirty="0">
                <a:solidFill>
                  <a:srgbClr val="0070C0"/>
                </a:solidFill>
                <a:latin typeface="黑体" panose="02010609060101010101" pitchFamily="49" charset="-122"/>
                <a:ea typeface="黑体" panose="02010609060101010101" pitchFamily="49" charset="-122"/>
              </a:endParaRPr>
            </a:p>
          </p:txBody>
        </p:sp>
      </p:gr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000000"/>
                                          </p:val>
                                        </p:tav>
                                        <p:tav tm="100000">
                                          <p:val>
                                            <p:strVal val="#ppt_w"/>
                                          </p:val>
                                        </p:tav>
                                      </p:tavLst>
                                    </p:anim>
                                    <p:anim calcmode="lin" valueType="num">
                                      <p:cBhvr>
                                        <p:cTn id="8" dur="1000" fill="hold"/>
                                        <p:tgtEl>
                                          <p:spTgt spid="3"/>
                                        </p:tgtEl>
                                        <p:attrNameLst>
                                          <p:attrName>ppt_h</p:attrName>
                                        </p:attrNameLst>
                                      </p:cBhvr>
                                      <p:tavLst>
                                        <p:tav tm="0">
                                          <p:val>
                                            <p:fltVal val="0.000000"/>
                                          </p:val>
                                        </p:tav>
                                        <p:tav tm="100000">
                                          <p:val>
                                            <p:strVal val="#ppt_h"/>
                                          </p:val>
                                        </p:tav>
                                      </p:tavLst>
                                    </p:anim>
                                    <p:anim calcmode="lin" valueType="num">
                                      <p:cBhvr>
                                        <p:cTn id="9" dur="1000" fill="hold"/>
                                        <p:tgtEl>
                                          <p:spTgt spid="3"/>
                                        </p:tgtEl>
                                        <p:attrNameLst>
                                          <p:attrName>style.rotation</p:attrName>
                                        </p:attrNameLst>
                                      </p:cBhvr>
                                      <p:tavLst>
                                        <p:tav tm="0">
                                          <p:val>
                                            <p:fltVal val="90.000000"/>
                                          </p:val>
                                        </p:tav>
                                        <p:tav tm="100000">
                                          <p:val>
                                            <p:fltVal val="0.00000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标题 52225"/>
          <p:cNvSpPr>
            <a:spLocks noGrp="1" noRot="1"/>
          </p:cNvSpPr>
          <p:nvPr>
            <p:ph type="title"/>
          </p:nvPr>
        </p:nvSpPr>
        <p:spPr/>
        <p:txBody>
          <a:bodyPr anchor="ctr"/>
          <a:p>
            <a:r>
              <a:rPr lang="zh-CN" altLang="en-US" dirty="0"/>
              <a:t>欣赏山水</a:t>
            </a:r>
            <a:endParaRPr lang="zh-CN" altLang="en-US" dirty="0"/>
          </a:p>
        </p:txBody>
      </p:sp>
      <p:sp>
        <p:nvSpPr>
          <p:cNvPr id="19458" name="文本占位符 52226"/>
          <p:cNvSpPr>
            <a:spLocks noGrp="1" noRot="1"/>
          </p:cNvSpPr>
          <p:nvPr>
            <p:ph idx="1"/>
          </p:nvPr>
        </p:nvSpPr>
        <p:spPr>
          <a:xfrm>
            <a:off x="2209800" y="1981200"/>
            <a:ext cx="7467600" cy="4038600"/>
          </a:xfrm>
        </p:spPr>
        <p:txBody>
          <a:bodyPr anchor="t"/>
          <a:p>
            <a:pPr>
              <a:lnSpc>
                <a:spcPct val="120000"/>
              </a:lnSpc>
              <a:buNone/>
            </a:pPr>
            <a:r>
              <a:rPr lang="zh-CN" altLang="en-US" sz="4400" b="1" dirty="0"/>
              <a:t>   寻“奇”觅“异”：</a:t>
            </a:r>
            <a:endParaRPr lang="zh-CN" altLang="en-US" sz="4400" b="1" dirty="0"/>
          </a:p>
          <a:p>
            <a:pPr>
              <a:lnSpc>
                <a:spcPct val="120000"/>
              </a:lnSpc>
              <a:buNone/>
            </a:pPr>
            <a:r>
              <a:rPr lang="zh-CN" altLang="en-US" sz="4400" b="1" dirty="0"/>
              <a:t>           这一段山水到底“奇”在哪里，“异”在哪里？</a:t>
            </a:r>
            <a:endParaRPr lang="zh-CN" altLang="en-US" sz="44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 Box 5"/>
          <p:cNvSpPr txBox="1">
            <a:spLocks noChangeArrowheads="1"/>
          </p:cNvSpPr>
          <p:nvPr/>
        </p:nvSpPr>
        <p:spPr bwMode="auto">
          <a:xfrm>
            <a:off x="708025" y="479425"/>
            <a:ext cx="10928985" cy="153162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Arial" panose="020B0604020202020204" pitchFamily="34" charset="0"/>
                <a:ea typeface="宋体" panose="02010600030101010101" pitchFamily="2" charset="-122"/>
              </a:defRPr>
            </a:lvl1pPr>
            <a:lvl2pPr marL="742950" indent="-285750" eaLnBrk="0" hangingPunct="0">
              <a:defRPr sz="2400" b="1">
                <a:solidFill>
                  <a:schemeClr val="tx1"/>
                </a:solidFill>
                <a:latin typeface="Arial" panose="020B0604020202020204" pitchFamily="34" charset="0"/>
                <a:ea typeface="宋体" panose="02010600030101010101" pitchFamily="2" charset="-122"/>
              </a:defRPr>
            </a:lvl2pPr>
            <a:lvl3pPr marL="1143000" indent="-228600" eaLnBrk="0" hangingPunct="0">
              <a:defRPr sz="2400" b="1">
                <a:solidFill>
                  <a:schemeClr val="tx1"/>
                </a:solidFill>
                <a:latin typeface="Arial" panose="020B0604020202020204" pitchFamily="34" charset="0"/>
                <a:ea typeface="宋体" panose="02010600030101010101" pitchFamily="2" charset="-122"/>
              </a:defRPr>
            </a:lvl3pPr>
            <a:lvl4pPr marL="1600200" indent="-228600" eaLnBrk="0" hangingPunct="0">
              <a:defRPr sz="2400" b="1">
                <a:solidFill>
                  <a:schemeClr val="tx1"/>
                </a:solidFill>
                <a:latin typeface="Arial" panose="020B0604020202020204" pitchFamily="34" charset="0"/>
                <a:ea typeface="宋体" panose="02010600030101010101" pitchFamily="2" charset="-122"/>
              </a:defRPr>
            </a:lvl4pPr>
            <a:lvl5pPr marL="2057400" indent="-228600" eaLnBrk="0" hangingPunct="0">
              <a:defRPr sz="2400"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en-US" altLang="zh-CN" sz="3600" b="1" i="0" u="none" strike="noStrike" kern="1200" cap="none" spc="0" normalizeH="0" baseline="0" noProof="0" dirty="0">
                <a:ln>
                  <a:noFill/>
                </a:ln>
                <a:solidFill>
                  <a:schemeClr val="tx1"/>
                </a:solidFill>
                <a:effectLst/>
                <a:uLnTx/>
                <a:uFillTx/>
                <a:latin typeface="+mj-ea"/>
                <a:ea typeface="+mj-ea"/>
                <a:cs typeface="+mn-cs"/>
              </a:rPr>
              <a:t>2.</a:t>
            </a:r>
            <a:r>
              <a:rPr kumimoji="0" lang="zh-CN" altLang="en-US" sz="3600" b="1" i="0" u="none" strike="noStrike" kern="1200" cap="none" spc="0" normalizeH="0" baseline="0" noProof="0" dirty="0">
                <a:ln>
                  <a:noFill/>
                </a:ln>
                <a:solidFill>
                  <a:schemeClr val="tx1"/>
                </a:solidFill>
                <a:effectLst/>
                <a:uLnTx/>
                <a:uFillTx/>
                <a:latin typeface="+mj-ea"/>
                <a:ea typeface="+mj-ea"/>
                <a:cs typeface="+mn-cs"/>
              </a:rPr>
              <a:t>作者笔下的水是怎样的呢？请根据文中的有关词语说说水的特点。</a:t>
            </a:r>
            <a:endParaRPr kumimoji="0" lang="zh-CN" altLang="en-US" sz="3600" b="1" i="0" u="none" strike="noStrike" kern="1200" cap="none" spc="0" normalizeH="0" baseline="0" noProof="0" dirty="0">
              <a:ln>
                <a:noFill/>
              </a:ln>
              <a:solidFill>
                <a:schemeClr val="tx1"/>
              </a:solidFill>
              <a:effectLst/>
              <a:uLnTx/>
              <a:uFillTx/>
              <a:latin typeface="+mj-ea"/>
              <a:ea typeface="+mj-ea"/>
              <a:cs typeface="+mn-cs"/>
            </a:endParaRPr>
          </a:p>
        </p:txBody>
      </p:sp>
      <p:sp>
        <p:nvSpPr>
          <p:cNvPr id="6" name="TextBox 6"/>
          <p:cNvSpPr txBox="1"/>
          <p:nvPr/>
        </p:nvSpPr>
        <p:spPr>
          <a:xfrm>
            <a:off x="1550988" y="2060575"/>
            <a:ext cx="4298950" cy="1568450"/>
          </a:xfrm>
          <a:prstGeom prst="rect">
            <a:avLst/>
          </a:prstGeom>
          <a:noFill/>
          <a:ln w="9525">
            <a:noFill/>
          </a:ln>
        </p:spPr>
        <p:txBody>
          <a:bodyPr>
            <a:spAutoFit/>
          </a:bodyPr>
          <a:p>
            <a:pPr algn="ctr" eaLnBrk="1" hangingPunct="1">
              <a:lnSpc>
                <a:spcPct val="150000"/>
              </a:lnSpc>
            </a:pPr>
            <a:r>
              <a:rPr lang="zh-CN" altLang="en-US" sz="3200" b="1" dirty="0">
                <a:solidFill>
                  <a:srgbClr val="0000FF"/>
                </a:solidFill>
                <a:latin typeface="楷体" panose="02010609060101010101" pitchFamily="49" charset="-122"/>
                <a:ea typeface="楷体" panose="02010609060101010101" pitchFamily="49" charset="-122"/>
              </a:rPr>
              <a:t>水皆缥碧，千丈见底。</a:t>
            </a:r>
            <a:endParaRPr lang="en-US" altLang="zh-CN" sz="3200" b="1" dirty="0">
              <a:solidFill>
                <a:srgbClr val="0000FF"/>
              </a:solidFill>
              <a:latin typeface="楷体" panose="02010609060101010101" pitchFamily="49" charset="-122"/>
              <a:ea typeface="楷体" panose="02010609060101010101" pitchFamily="49" charset="-122"/>
            </a:endParaRPr>
          </a:p>
          <a:p>
            <a:pPr algn="ctr" eaLnBrk="1" hangingPunct="1">
              <a:lnSpc>
                <a:spcPct val="150000"/>
              </a:lnSpc>
            </a:pPr>
            <a:r>
              <a:rPr lang="zh-CN" altLang="en-US" sz="3200" b="1" dirty="0">
                <a:solidFill>
                  <a:srgbClr val="0000FF"/>
                </a:solidFill>
                <a:latin typeface="楷体" panose="02010609060101010101" pitchFamily="49" charset="-122"/>
                <a:ea typeface="楷体" panose="02010609060101010101" pitchFamily="49" charset="-122"/>
              </a:rPr>
              <a:t>游鱼细石，直视无碍。</a:t>
            </a:r>
            <a:endParaRPr lang="en-US" altLang="zh-CN" sz="3200" b="1" dirty="0">
              <a:solidFill>
                <a:srgbClr val="0000FF"/>
              </a:solidFill>
              <a:latin typeface="楷体" panose="02010609060101010101" pitchFamily="49" charset="-122"/>
              <a:ea typeface="楷体" panose="02010609060101010101" pitchFamily="49" charset="-122"/>
            </a:endParaRPr>
          </a:p>
        </p:txBody>
      </p:sp>
      <p:sp>
        <p:nvSpPr>
          <p:cNvPr id="8" name="TextBox 6"/>
          <p:cNvSpPr txBox="1"/>
          <p:nvPr/>
        </p:nvSpPr>
        <p:spPr>
          <a:xfrm>
            <a:off x="5549900" y="2143125"/>
            <a:ext cx="982663" cy="652463"/>
          </a:xfrm>
          <a:prstGeom prst="rect">
            <a:avLst/>
          </a:prstGeom>
          <a:noFill/>
          <a:ln w="9525">
            <a:noFill/>
          </a:ln>
        </p:spPr>
        <p:txBody>
          <a:bodyPr>
            <a:spAutoFit/>
          </a:bodyPr>
          <a:p>
            <a:pPr eaLnBrk="1" hangingPunct="1">
              <a:lnSpc>
                <a:spcPct val="130000"/>
              </a:lnSpc>
            </a:pPr>
            <a:r>
              <a:rPr lang="zh-CN" altLang="en-US" sz="2800" b="1" dirty="0">
                <a:solidFill>
                  <a:srgbClr val="FF0000"/>
                </a:solidFill>
                <a:latin typeface="黑体" panose="02010609060101010101" pitchFamily="49" charset="-122"/>
                <a:ea typeface="黑体" panose="02010609060101010101" pitchFamily="49" charset="-122"/>
              </a:rPr>
              <a:t>直接</a:t>
            </a:r>
            <a:endParaRPr lang="en-US" altLang="zh-CN" sz="2800" b="1" dirty="0">
              <a:solidFill>
                <a:srgbClr val="FF0000"/>
              </a:solidFill>
              <a:latin typeface="黑体" panose="02010609060101010101" pitchFamily="49" charset="-122"/>
              <a:ea typeface="黑体" panose="02010609060101010101" pitchFamily="49" charset="-122"/>
            </a:endParaRPr>
          </a:p>
        </p:txBody>
      </p:sp>
      <p:sp>
        <p:nvSpPr>
          <p:cNvPr id="11" name="TextBox 6"/>
          <p:cNvSpPr txBox="1"/>
          <p:nvPr/>
        </p:nvSpPr>
        <p:spPr>
          <a:xfrm>
            <a:off x="5549900" y="2927985"/>
            <a:ext cx="982663" cy="573088"/>
          </a:xfrm>
          <a:prstGeom prst="rect">
            <a:avLst/>
          </a:prstGeom>
          <a:noFill/>
          <a:ln w="9525">
            <a:noFill/>
          </a:ln>
        </p:spPr>
        <p:txBody>
          <a:bodyPr>
            <a:spAutoFit/>
          </a:bodyPr>
          <a:p>
            <a:pPr eaLnBrk="1" hangingPunct="1">
              <a:lnSpc>
                <a:spcPct val="130000"/>
              </a:lnSpc>
            </a:pPr>
            <a:r>
              <a:rPr lang="zh-CN" altLang="en-US" sz="2800" b="1" dirty="0">
                <a:solidFill>
                  <a:srgbClr val="FF0000"/>
                </a:solidFill>
                <a:latin typeface="黑体" panose="02010609060101010101" pitchFamily="49" charset="-122"/>
                <a:ea typeface="黑体" panose="02010609060101010101" pitchFamily="49" charset="-122"/>
              </a:rPr>
              <a:t>间接</a:t>
            </a:r>
            <a:endParaRPr lang="en-US" altLang="zh-CN" sz="2800" b="1" dirty="0">
              <a:solidFill>
                <a:srgbClr val="FF0000"/>
              </a:solidFill>
              <a:latin typeface="黑体" panose="02010609060101010101" pitchFamily="49" charset="-122"/>
              <a:ea typeface="黑体" panose="02010609060101010101" pitchFamily="49" charset="-122"/>
            </a:endParaRPr>
          </a:p>
        </p:txBody>
      </p:sp>
      <p:sp>
        <p:nvSpPr>
          <p:cNvPr id="4" name="矩形: 圆角 3"/>
          <p:cNvSpPr/>
          <p:nvPr/>
        </p:nvSpPr>
        <p:spPr>
          <a:xfrm>
            <a:off x="7840663" y="2571750"/>
            <a:ext cx="2795588" cy="5461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FF00FF"/>
                </a:solidFill>
                <a:effectLst/>
                <a:uLnTx/>
                <a:uFillTx/>
                <a:latin typeface="+mj-ea"/>
                <a:ea typeface="+mj-ea"/>
                <a:cs typeface="+mn-cs"/>
              </a:rPr>
              <a:t>静态：秀丽清澈</a:t>
            </a:r>
            <a:endParaRPr kumimoji="0" lang="zh-CN" altLang="en-US" sz="2800" b="1" i="0" u="none" strike="noStrike" kern="1200" cap="none" spc="0" normalizeH="0" baseline="0" noProof="0" dirty="0">
              <a:ln>
                <a:noFill/>
              </a:ln>
              <a:solidFill>
                <a:srgbClr val="FF00FF"/>
              </a:solidFill>
              <a:effectLst/>
              <a:uLnTx/>
              <a:uFillTx/>
              <a:latin typeface="+mj-ea"/>
              <a:ea typeface="+mj-ea"/>
              <a:cs typeface="+mn-cs"/>
            </a:endParaRPr>
          </a:p>
        </p:txBody>
      </p:sp>
      <p:sp>
        <p:nvSpPr>
          <p:cNvPr id="12" name="TextBox 6"/>
          <p:cNvSpPr txBox="1"/>
          <p:nvPr/>
        </p:nvSpPr>
        <p:spPr>
          <a:xfrm>
            <a:off x="1550988" y="3849688"/>
            <a:ext cx="4298950" cy="730885"/>
          </a:xfrm>
          <a:prstGeom prst="rect">
            <a:avLst/>
          </a:prstGeom>
          <a:noFill/>
          <a:ln w="9525">
            <a:noFill/>
          </a:ln>
        </p:spPr>
        <p:txBody>
          <a:bodyPr>
            <a:spAutoFit/>
          </a:bodyPr>
          <a:p>
            <a:pPr algn="ctr" eaLnBrk="1" hangingPunct="1">
              <a:lnSpc>
                <a:spcPct val="130000"/>
              </a:lnSpc>
            </a:pPr>
            <a:r>
              <a:rPr lang="zh-CN" altLang="en-US" sz="3200" b="1" dirty="0">
                <a:solidFill>
                  <a:srgbClr val="0000FF"/>
                </a:solidFill>
                <a:latin typeface="楷体" panose="02010609060101010101" pitchFamily="49" charset="-122"/>
                <a:ea typeface="楷体" panose="02010609060101010101" pitchFamily="49" charset="-122"/>
              </a:rPr>
              <a:t>急湍甚箭，猛浪若奔。</a:t>
            </a:r>
            <a:endParaRPr lang="zh-CN" altLang="en-US" sz="3200" b="1" dirty="0">
              <a:solidFill>
                <a:srgbClr val="0000FF"/>
              </a:solidFill>
              <a:latin typeface="楷体" panose="02010609060101010101" pitchFamily="49" charset="-122"/>
              <a:ea typeface="楷体" panose="02010609060101010101" pitchFamily="49" charset="-122"/>
            </a:endParaRPr>
          </a:p>
        </p:txBody>
      </p:sp>
      <p:sp>
        <p:nvSpPr>
          <p:cNvPr id="13" name="TextBox 6"/>
          <p:cNvSpPr txBox="1"/>
          <p:nvPr/>
        </p:nvSpPr>
        <p:spPr>
          <a:xfrm>
            <a:off x="5549900" y="3850005"/>
            <a:ext cx="2070100" cy="1210945"/>
          </a:xfrm>
          <a:prstGeom prst="rect">
            <a:avLst/>
          </a:prstGeom>
          <a:noFill/>
          <a:ln w="9525">
            <a:noFill/>
          </a:ln>
        </p:spPr>
        <p:txBody>
          <a:bodyPr wrap="square">
            <a:spAutoFit/>
          </a:bodyPr>
          <a:p>
            <a:pPr eaLnBrk="1" hangingPunct="1">
              <a:lnSpc>
                <a:spcPct val="130000"/>
              </a:lnSpc>
            </a:pPr>
            <a:r>
              <a:rPr lang="zh-CN" altLang="en-US" sz="2800" b="1" dirty="0">
                <a:solidFill>
                  <a:srgbClr val="FF0000"/>
                </a:solidFill>
                <a:latin typeface="黑体" panose="02010609060101010101" pitchFamily="49" charset="-122"/>
                <a:ea typeface="黑体" panose="02010609060101010101" pitchFamily="49" charset="-122"/>
              </a:rPr>
              <a:t>比喻、夸张</a:t>
            </a:r>
            <a:endParaRPr lang="en-US" altLang="zh-CN" sz="2800" b="1" dirty="0">
              <a:solidFill>
                <a:srgbClr val="FF0000"/>
              </a:solidFill>
              <a:latin typeface="黑体" panose="02010609060101010101" pitchFamily="49" charset="-122"/>
              <a:ea typeface="黑体" panose="02010609060101010101" pitchFamily="49" charset="-122"/>
            </a:endParaRPr>
          </a:p>
          <a:p>
            <a:pPr eaLnBrk="1" hangingPunct="1">
              <a:lnSpc>
                <a:spcPct val="130000"/>
              </a:lnSpc>
            </a:pPr>
            <a:r>
              <a:rPr lang="zh-CN" altLang="en-US" sz="2800" b="1" dirty="0">
                <a:solidFill>
                  <a:srgbClr val="FF0000"/>
                </a:solidFill>
                <a:latin typeface="黑体" panose="02010609060101010101" pitchFamily="49" charset="-122"/>
                <a:ea typeface="黑体" panose="02010609060101010101" pitchFamily="49" charset="-122"/>
              </a:rPr>
              <a:t>对偶</a:t>
            </a:r>
            <a:endParaRPr lang="en-US" altLang="zh-CN" sz="2800" b="1" dirty="0">
              <a:solidFill>
                <a:srgbClr val="FF0000"/>
              </a:solidFill>
              <a:latin typeface="黑体" panose="02010609060101010101" pitchFamily="49" charset="-122"/>
              <a:ea typeface="黑体" panose="02010609060101010101" pitchFamily="49" charset="-122"/>
            </a:endParaRPr>
          </a:p>
        </p:txBody>
      </p:sp>
      <p:sp>
        <p:nvSpPr>
          <p:cNvPr id="17" name="矩形: 圆角 16"/>
          <p:cNvSpPr/>
          <p:nvPr/>
        </p:nvSpPr>
        <p:spPr>
          <a:xfrm>
            <a:off x="7854633" y="3903663"/>
            <a:ext cx="2795588" cy="5461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FF00FF"/>
                </a:solidFill>
                <a:effectLst/>
                <a:uLnTx/>
                <a:uFillTx/>
                <a:latin typeface="+mj-ea"/>
                <a:ea typeface="+mj-ea"/>
                <a:cs typeface="+mn-cs"/>
              </a:rPr>
              <a:t>动态：壮观湍急</a:t>
            </a:r>
            <a:endParaRPr kumimoji="0" lang="zh-CN" altLang="en-US" sz="2800" b="1" i="0" u="none" strike="noStrike" kern="1200" cap="none" spc="0" normalizeH="0" baseline="0" noProof="0" dirty="0">
              <a:ln>
                <a:noFill/>
              </a:ln>
              <a:solidFill>
                <a:srgbClr val="FF00FF"/>
              </a:solidFill>
              <a:effectLst/>
              <a:uLnTx/>
              <a:uFillTx/>
              <a:latin typeface="+mj-ea"/>
              <a:ea typeface="+mj-ea"/>
              <a:cs typeface="+mn-cs"/>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2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circle(in)">
                                      <p:cBhvr>
                                        <p:cTn id="4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1" grpId="0"/>
      <p:bldP spid="4" grpId="0" bldLvl="0" animBg="1"/>
      <p:bldP spid="12" grpId="0"/>
      <p:bldP spid="13" grpId="0"/>
      <p:bldP spid="1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 Box 5"/>
          <p:cNvSpPr txBox="1">
            <a:spLocks noChangeArrowheads="1"/>
          </p:cNvSpPr>
          <p:nvPr/>
        </p:nvSpPr>
        <p:spPr bwMode="auto">
          <a:xfrm>
            <a:off x="866775" y="596900"/>
            <a:ext cx="9942195" cy="141986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Arial" panose="020B0604020202020204" pitchFamily="34" charset="0"/>
                <a:ea typeface="宋体" panose="02010600030101010101" pitchFamily="2" charset="-122"/>
              </a:defRPr>
            </a:lvl1pPr>
            <a:lvl2pPr marL="742950" indent="-285750" eaLnBrk="0" hangingPunct="0">
              <a:defRPr sz="2400" b="1">
                <a:solidFill>
                  <a:schemeClr val="tx1"/>
                </a:solidFill>
                <a:latin typeface="Arial" panose="020B0604020202020204" pitchFamily="34" charset="0"/>
                <a:ea typeface="宋体" panose="02010600030101010101" pitchFamily="2" charset="-122"/>
              </a:defRPr>
            </a:lvl2pPr>
            <a:lvl3pPr marL="1143000" indent="-228600" eaLnBrk="0" hangingPunct="0">
              <a:defRPr sz="2400" b="1">
                <a:solidFill>
                  <a:schemeClr val="tx1"/>
                </a:solidFill>
                <a:latin typeface="Arial" panose="020B0604020202020204" pitchFamily="34" charset="0"/>
                <a:ea typeface="宋体" panose="02010600030101010101" pitchFamily="2" charset="-122"/>
              </a:defRPr>
            </a:lvl3pPr>
            <a:lvl4pPr marL="1600200" indent="-228600" eaLnBrk="0" hangingPunct="0">
              <a:defRPr sz="2400" b="1">
                <a:solidFill>
                  <a:schemeClr val="tx1"/>
                </a:solidFill>
                <a:latin typeface="Arial" panose="020B0604020202020204" pitchFamily="34" charset="0"/>
                <a:ea typeface="宋体" panose="02010600030101010101" pitchFamily="2" charset="-122"/>
              </a:defRPr>
            </a:lvl4pPr>
            <a:lvl5pPr marL="2057400" indent="-228600" eaLnBrk="0" hangingPunct="0">
              <a:defRPr sz="2400"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defRPr/>
            </a:pPr>
            <a:r>
              <a:rPr kumimoji="0" lang="en-US" altLang="zh-CN" sz="3600" b="1" i="0" u="none" strike="noStrike" kern="1200" cap="none" spc="0" normalizeH="0" baseline="0" noProof="0" dirty="0">
                <a:ln>
                  <a:noFill/>
                </a:ln>
                <a:solidFill>
                  <a:schemeClr val="tx1"/>
                </a:solidFill>
                <a:effectLst/>
                <a:uLnTx/>
                <a:uFillTx/>
                <a:latin typeface="+mj-ea"/>
                <a:ea typeface="+mj-ea"/>
                <a:cs typeface="+mn-cs"/>
              </a:rPr>
              <a:t>3.</a:t>
            </a:r>
            <a:r>
              <a:rPr kumimoji="0" lang="zh-CN" altLang="en-US" sz="3600" b="1" i="0" u="none" strike="noStrike" kern="1200" cap="none" spc="0" normalizeH="0" baseline="0" noProof="0" dirty="0">
                <a:ln>
                  <a:noFill/>
                </a:ln>
                <a:solidFill>
                  <a:schemeClr val="tx1"/>
                </a:solidFill>
                <a:effectLst/>
                <a:uLnTx/>
                <a:uFillTx/>
                <a:latin typeface="+mj-ea"/>
                <a:ea typeface="+mj-ea"/>
                <a:cs typeface="+mn-cs"/>
              </a:rPr>
              <a:t>作者眼中的山是怎样的？请根据文中的有关词语说说山的特点。</a:t>
            </a:r>
            <a:endParaRPr kumimoji="0" lang="zh-CN" altLang="en-US" sz="3600" b="1" i="0" u="none" strike="noStrike" kern="1200" cap="none" spc="0" normalizeH="0" baseline="0" noProof="0" dirty="0">
              <a:ln>
                <a:noFill/>
              </a:ln>
              <a:solidFill>
                <a:schemeClr val="tx1"/>
              </a:solidFill>
              <a:effectLst/>
              <a:uLnTx/>
              <a:uFillTx/>
              <a:latin typeface="+mj-ea"/>
              <a:ea typeface="+mj-ea"/>
              <a:cs typeface="+mn-cs"/>
            </a:endParaRPr>
          </a:p>
        </p:txBody>
      </p:sp>
      <p:sp>
        <p:nvSpPr>
          <p:cNvPr id="6" name="TextBox 6"/>
          <p:cNvSpPr txBox="1">
            <a:spLocks noChangeArrowheads="1"/>
          </p:cNvSpPr>
          <p:nvPr/>
        </p:nvSpPr>
        <p:spPr bwMode="auto">
          <a:xfrm>
            <a:off x="866775" y="2121535"/>
            <a:ext cx="1160145" cy="2251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3600" b="1" i="0" u="none" strike="noStrike" kern="1200" cap="none" spc="0" normalizeH="0" baseline="0" noProof="0" dirty="0">
                <a:ln>
                  <a:noFill/>
                </a:ln>
                <a:solidFill>
                  <a:srgbClr val="FF0000"/>
                </a:solidFill>
                <a:effectLst/>
                <a:uLnTx/>
                <a:uFillTx/>
                <a:latin typeface="隶书" panose="02010509060101010101" charset="-122"/>
                <a:ea typeface="隶书" panose="02010509060101010101" charset="-122"/>
                <a:cs typeface="+mn-cs"/>
              </a:rPr>
              <a:t>色：</a:t>
            </a:r>
            <a:endParaRPr kumimoji="0" lang="zh-CN" altLang="en-US" sz="3600" b="1" i="0" u="none" strike="noStrike" kern="1200" cap="none" spc="0" normalizeH="0" baseline="0" noProof="0" dirty="0">
              <a:ln>
                <a:noFill/>
              </a:ln>
              <a:solidFill>
                <a:srgbClr val="0000FF"/>
              </a:solidFill>
              <a:effectLst/>
              <a:uLnTx/>
              <a:uFillTx/>
              <a:latin typeface="隶书" panose="02010509060101010101" charset="-122"/>
              <a:ea typeface="隶书" panose="02010509060101010101"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3600" b="1" i="0" u="none" strike="noStrike" kern="1200" cap="none" spc="0" normalizeH="0" baseline="0" noProof="0" dirty="0">
                <a:ln>
                  <a:noFill/>
                </a:ln>
                <a:solidFill>
                  <a:srgbClr val="FF0000"/>
                </a:solidFill>
                <a:effectLst/>
                <a:uLnTx/>
                <a:uFillTx/>
                <a:latin typeface="隶书" panose="02010509060101010101" charset="-122"/>
                <a:ea typeface="隶书" panose="02010509060101010101" charset="-122"/>
                <a:cs typeface="+mn-cs"/>
              </a:rPr>
              <a:t>形：</a:t>
            </a:r>
            <a:endParaRPr kumimoji="0" lang="zh-CN" altLang="en-US" sz="3600" b="1" i="0" u="none" strike="noStrike" kern="1200" cap="none" spc="0" normalizeH="0" baseline="0" noProof="0" dirty="0">
              <a:ln>
                <a:noFill/>
              </a:ln>
              <a:solidFill>
                <a:srgbClr val="0000FF"/>
              </a:solidFill>
              <a:effectLst/>
              <a:uLnTx/>
              <a:uFillTx/>
              <a:latin typeface="隶书" panose="02010509060101010101" charset="-122"/>
              <a:ea typeface="隶书" panose="02010509060101010101" charset="-122"/>
              <a:cs typeface="+mn-cs"/>
            </a:endParaRPr>
          </a:p>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3600" b="1" i="0" u="none" strike="noStrike" kern="1200" cap="none" spc="0" normalizeH="0" baseline="0" noProof="0" dirty="0">
                <a:ln>
                  <a:noFill/>
                </a:ln>
                <a:solidFill>
                  <a:srgbClr val="FF0000"/>
                </a:solidFill>
                <a:effectLst/>
                <a:uLnTx/>
                <a:uFillTx/>
                <a:latin typeface="隶书" panose="02010509060101010101" charset="-122"/>
                <a:ea typeface="隶书" panose="02010509060101010101" charset="-122"/>
                <a:cs typeface="+mn-cs"/>
              </a:rPr>
              <a:t>声：</a:t>
            </a:r>
            <a:endParaRPr kumimoji="0" lang="zh-CN" altLang="en-US" sz="3600" b="1" i="0" u="none" strike="noStrike" kern="1200" cap="none" spc="0" normalizeH="0" baseline="0" noProof="0" dirty="0">
              <a:ln>
                <a:noFill/>
              </a:ln>
              <a:solidFill>
                <a:srgbClr val="FF0000"/>
              </a:solidFill>
              <a:effectLst/>
              <a:uLnTx/>
              <a:uFillTx/>
              <a:latin typeface="隶书" panose="02010509060101010101" charset="-122"/>
              <a:ea typeface="隶书" panose="02010509060101010101" charset="-122"/>
              <a:cs typeface="+mn-cs"/>
            </a:endParaRPr>
          </a:p>
        </p:txBody>
      </p:sp>
      <p:sp>
        <p:nvSpPr>
          <p:cNvPr id="2" name="TextBox 6"/>
          <p:cNvSpPr txBox="1">
            <a:spLocks noChangeArrowheads="1"/>
          </p:cNvSpPr>
          <p:nvPr/>
        </p:nvSpPr>
        <p:spPr bwMode="auto">
          <a:xfrm>
            <a:off x="1765935" y="2214245"/>
            <a:ext cx="964438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40000"/>
              </a:lnSpc>
              <a:spcBef>
                <a:spcPct val="0"/>
              </a:spcBef>
              <a:spcAft>
                <a:spcPct val="0"/>
              </a:spcAft>
              <a:buClrTx/>
              <a:buSzTx/>
              <a:buFontTx/>
              <a:buNone/>
              <a:defRPr/>
            </a:pPr>
            <a:r>
              <a:rPr kumimoji="0" lang="zh-CN" altLang="en-US" sz="3200" b="1" i="0" u="none" strike="noStrike" kern="120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rPr>
              <a:t>夹岸高山，皆生寒树。</a:t>
            </a:r>
            <a:endParaRPr kumimoji="0" lang="zh-CN" altLang="en-US" sz="3200" b="1" i="0" u="none" strike="noStrike" kern="120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base" latinLnBrk="0" hangingPunct="1">
              <a:lnSpc>
                <a:spcPct val="140000"/>
              </a:lnSpc>
              <a:spcBef>
                <a:spcPct val="0"/>
              </a:spcBef>
              <a:spcAft>
                <a:spcPct val="0"/>
              </a:spcAft>
              <a:buClrTx/>
              <a:buSzTx/>
              <a:buFontTx/>
              <a:buNone/>
              <a:defRPr/>
            </a:pPr>
            <a:r>
              <a:rPr kumimoji="0" lang="zh-CN" altLang="en-US" sz="3200" b="1" i="0" u="none" strike="noStrike" kern="120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rPr>
              <a:t>负势竞上，互相轩邈，争高直指，千百成峰。</a:t>
            </a:r>
            <a:endParaRPr kumimoji="0" lang="zh-CN" altLang="en-US" sz="3200" b="1" i="0" u="none" strike="noStrike" kern="120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base" latinLnBrk="0" hangingPunct="1">
              <a:lnSpc>
                <a:spcPct val="140000"/>
              </a:lnSpc>
              <a:spcBef>
                <a:spcPct val="0"/>
              </a:spcBef>
              <a:spcAft>
                <a:spcPct val="0"/>
              </a:spcAft>
              <a:buClrTx/>
              <a:buSzTx/>
              <a:buFontTx/>
              <a:buNone/>
              <a:defRPr/>
            </a:pPr>
            <a:r>
              <a:rPr kumimoji="0" lang="zh-CN" altLang="en-US" sz="3200" b="1" i="0" u="none" strike="noStrike" kern="120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rPr>
              <a:t>泉水激石；好鸟相鸣；蝉则千转不穷，猿则百叫无绝。</a:t>
            </a:r>
            <a:endParaRPr kumimoji="0" lang="zh-CN" altLang="en-US" sz="3200" b="1" i="0" u="none" strike="noStrike" kern="120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endParaRPr>
          </a:p>
        </p:txBody>
      </p:sp>
      <p:sp>
        <p:nvSpPr>
          <p:cNvPr id="3" name="文本框 2"/>
          <p:cNvSpPr txBox="1"/>
          <p:nvPr/>
        </p:nvSpPr>
        <p:spPr>
          <a:xfrm>
            <a:off x="492760" y="4714875"/>
            <a:ext cx="11207115" cy="1370965"/>
          </a:xfrm>
          <a:prstGeom prst="rect">
            <a:avLst/>
          </a:prstGeom>
          <a:noFill/>
        </p:spPr>
        <p:txBody>
          <a:bodyPr wrap="none" rtlCol="0" anchor="t">
            <a:spAutoFit/>
          </a:bodyPr>
          <a:p>
            <a:pPr>
              <a:lnSpc>
                <a:spcPct val="130000"/>
              </a:lnSpc>
            </a:pPr>
            <a:r>
              <a:rPr lang="zh-CN" altLang="en-US" sz="3200" b="1" dirty="0">
                <a:solidFill>
                  <a:srgbClr val="E1136F"/>
                </a:solidFill>
                <a:latin typeface="隶书" panose="02010509060101010101" charset="-122"/>
                <a:ea typeface="隶书" panose="02010509060101010101" charset="-122"/>
                <a:cs typeface="隶书" panose="02010509060101010101" charset="-122"/>
                <a:sym typeface="+mn-ea"/>
              </a:rPr>
              <a:t>以动写静</a:t>
            </a:r>
            <a:r>
              <a:rPr lang="zh-CN" altLang="en-US" sz="3200" b="1" dirty="0">
                <a:solidFill>
                  <a:schemeClr val="tx1"/>
                </a:solidFill>
                <a:latin typeface="隶书" panose="02010509060101010101" charset="-122"/>
                <a:ea typeface="隶书" panose="02010509060101010101" charset="-122"/>
                <a:cs typeface="隶书" panose="02010509060101010101" charset="-122"/>
                <a:sym typeface="+mn-ea"/>
              </a:rPr>
              <a:t>，把静止的山写活了，显示出山的“奇”。</a:t>
            </a:r>
            <a:endParaRPr lang="zh-CN" altLang="en-US" sz="3200" b="1" dirty="0">
              <a:solidFill>
                <a:schemeClr val="tx1"/>
              </a:solidFill>
              <a:latin typeface="隶书" panose="02010509060101010101" charset="-122"/>
              <a:ea typeface="隶书" panose="02010509060101010101" charset="-122"/>
              <a:cs typeface="隶书" panose="02010509060101010101" charset="-122"/>
              <a:sym typeface="+mn-ea"/>
            </a:endParaRPr>
          </a:p>
          <a:p>
            <a:pPr>
              <a:lnSpc>
                <a:spcPct val="130000"/>
              </a:lnSpc>
            </a:pPr>
            <a:r>
              <a:rPr lang="zh-CN" altLang="en-US" sz="3200" b="1" dirty="0">
                <a:solidFill>
                  <a:srgbClr val="E1136F"/>
                </a:solidFill>
                <a:latin typeface="隶书" panose="02010509060101010101" charset="-122"/>
                <a:ea typeface="隶书" panose="02010509060101010101" charset="-122"/>
                <a:cs typeface="隶书" panose="02010509060101010101" charset="-122"/>
                <a:sym typeface="+mn-ea"/>
              </a:rPr>
              <a:t>侧面烘托</a:t>
            </a:r>
            <a:r>
              <a:rPr lang="zh-CN" altLang="en-US" sz="3200" b="1" dirty="0">
                <a:solidFill>
                  <a:schemeClr val="tx1"/>
                </a:solidFill>
                <a:latin typeface="隶书" panose="02010509060101010101" charset="-122"/>
                <a:ea typeface="隶书" panose="02010509060101010101" charset="-122"/>
                <a:cs typeface="隶书" panose="02010509060101010101" charset="-122"/>
                <a:sym typeface="+mn-ea"/>
              </a:rPr>
              <a:t>：鸢飞戾天者，望峰息心；经纶世务者，窥谷忘反。</a:t>
            </a:r>
            <a:endParaRPr lang="zh-CN" altLang="en-US" sz="3200" b="1" dirty="0">
              <a:solidFill>
                <a:schemeClr val="tx1"/>
              </a:solidFill>
              <a:latin typeface="隶书" panose="02010509060101010101" charset="-122"/>
              <a:ea typeface="隶书" panose="02010509060101010101" charset="-122"/>
              <a:cs typeface="隶书" panose="02010509060101010101"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文本占位符 53250"/>
          <p:cNvSpPr>
            <a:spLocks noGrp="1" noRot="1"/>
          </p:cNvSpPr>
          <p:nvPr>
            <p:ph idx="1"/>
          </p:nvPr>
        </p:nvSpPr>
        <p:spPr>
          <a:xfrm>
            <a:off x="1828800" y="1828800"/>
            <a:ext cx="8540750" cy="3886200"/>
          </a:xfrm>
        </p:spPr>
        <p:txBody>
          <a:bodyPr anchor="t"/>
          <a:p>
            <a:pPr>
              <a:lnSpc>
                <a:spcPct val="130000"/>
              </a:lnSpc>
              <a:buNone/>
            </a:pPr>
            <a:r>
              <a:rPr lang="zh-CN" altLang="en-US" sz="3600" b="1" dirty="0"/>
              <a:t>          这是一封给友人的信，除了描写山水之外，作者是否向友人透露了自己的心声呢？从哪些句子可以看出？</a:t>
            </a:r>
            <a:endParaRPr lang="zh-CN" altLang="en-US" sz="36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标题 54273"/>
          <p:cNvSpPr>
            <a:spLocks noGrp="1" noRot="1"/>
          </p:cNvSpPr>
          <p:nvPr>
            <p:ph type="title"/>
          </p:nvPr>
        </p:nvSpPr>
        <p:spPr/>
        <p:txBody>
          <a:bodyPr anchor="ctr"/>
          <a:p>
            <a:endParaRPr lang="zh-CN" altLang="en-US" dirty="0"/>
          </a:p>
        </p:txBody>
      </p:sp>
      <p:sp>
        <p:nvSpPr>
          <p:cNvPr id="21506" name="文本占位符 54274"/>
          <p:cNvSpPr>
            <a:spLocks noGrp="1" noRot="1"/>
          </p:cNvSpPr>
          <p:nvPr>
            <p:ph idx="1"/>
          </p:nvPr>
        </p:nvSpPr>
        <p:spPr/>
        <p:txBody>
          <a:bodyPr anchor="t"/>
          <a:p>
            <a:endParaRPr lang="zh-CN" altLang="en-US" dirty="0"/>
          </a:p>
        </p:txBody>
      </p:sp>
      <p:pic>
        <p:nvPicPr>
          <p:cNvPr id="21507" name="图片 54275" descr="19472845"/>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21508" name="文本框 54276"/>
          <p:cNvSpPr txBox="1"/>
          <p:nvPr/>
        </p:nvSpPr>
        <p:spPr>
          <a:xfrm>
            <a:off x="6324600" y="1600200"/>
            <a:ext cx="3124200" cy="368300"/>
          </a:xfrm>
          <a:prstGeom prst="rect">
            <a:avLst/>
          </a:prstGeom>
          <a:noFill/>
          <a:ln w="9525">
            <a:noFill/>
          </a:ln>
        </p:spPr>
        <p:txBody>
          <a:bodyPr anchor="t">
            <a:spAutoFit/>
          </a:bodyPr>
          <a:p>
            <a:pPr>
              <a:spcBef>
                <a:spcPct val="50000"/>
              </a:spcBef>
            </a:pPr>
            <a:endParaRPr lang="zh-CN" altLang="en-US" dirty="0">
              <a:latin typeface="Arial" panose="020B0604020202020204" pitchFamily="34" charset="0"/>
              <a:ea typeface="宋体" panose="02010600030101010101" pitchFamily="2" charset="-122"/>
            </a:endParaRPr>
          </a:p>
        </p:txBody>
      </p:sp>
      <p:sp>
        <p:nvSpPr>
          <p:cNvPr id="21509" name="文本框 54277"/>
          <p:cNvSpPr txBox="1"/>
          <p:nvPr/>
        </p:nvSpPr>
        <p:spPr>
          <a:xfrm>
            <a:off x="2362200" y="2133600"/>
            <a:ext cx="3581400" cy="521970"/>
          </a:xfrm>
          <a:prstGeom prst="rect">
            <a:avLst/>
          </a:prstGeom>
          <a:noFill/>
          <a:ln w="9525">
            <a:noFill/>
          </a:ln>
        </p:spPr>
        <p:txBody>
          <a:bodyPr anchor="t">
            <a:spAutoFit/>
          </a:bodyPr>
          <a:p>
            <a:pPr>
              <a:spcBef>
                <a:spcPct val="50000"/>
              </a:spcBef>
            </a:pPr>
            <a:r>
              <a:rPr lang="zh-CN" altLang="en-US" sz="2800" b="1" dirty="0">
                <a:solidFill>
                  <a:schemeClr val="bg1"/>
                </a:solidFill>
                <a:latin typeface="Arial" panose="020B0604020202020204" pitchFamily="34" charset="0"/>
                <a:ea typeface="华文行楷" panose="02010800040101010101" charset="-122"/>
              </a:rPr>
              <a:t>从流飘荡，任意东西。</a:t>
            </a:r>
            <a:endParaRPr lang="zh-CN" altLang="en-US" sz="2800" b="1" dirty="0">
              <a:solidFill>
                <a:schemeClr val="bg1"/>
              </a:solidFill>
              <a:latin typeface="Arial" panose="020B0604020202020204" pitchFamily="34" charset="0"/>
              <a:ea typeface="华文行楷" panose="02010800040101010101" charset="-122"/>
            </a:endParaRPr>
          </a:p>
        </p:txBody>
      </p:sp>
      <p:sp>
        <p:nvSpPr>
          <p:cNvPr id="21510" name="文本框 54278"/>
          <p:cNvSpPr txBox="1"/>
          <p:nvPr/>
        </p:nvSpPr>
        <p:spPr>
          <a:xfrm>
            <a:off x="6553200" y="3505200"/>
            <a:ext cx="3657600" cy="368300"/>
          </a:xfrm>
          <a:prstGeom prst="rect">
            <a:avLst/>
          </a:prstGeom>
          <a:noFill/>
          <a:ln w="9525">
            <a:noFill/>
          </a:ln>
        </p:spPr>
        <p:txBody>
          <a:bodyPr anchor="t">
            <a:spAutoFit/>
          </a:bodyPr>
          <a:p>
            <a:pPr>
              <a:spcBef>
                <a:spcPct val="50000"/>
              </a:spcBef>
            </a:pPr>
            <a:endParaRPr lang="zh-CN" altLang="en-US" dirty="0">
              <a:latin typeface="Arial" panose="020B0604020202020204" pitchFamily="34" charset="0"/>
              <a:ea typeface="宋体" panose="02010600030101010101" pitchFamily="2" charset="-122"/>
            </a:endParaRPr>
          </a:p>
        </p:txBody>
      </p:sp>
      <p:sp>
        <p:nvSpPr>
          <p:cNvPr id="54280" name="文本框 54279"/>
          <p:cNvSpPr txBox="1"/>
          <p:nvPr/>
        </p:nvSpPr>
        <p:spPr>
          <a:xfrm>
            <a:off x="5715000" y="2895600"/>
            <a:ext cx="4800600" cy="460375"/>
          </a:xfrm>
          <a:prstGeom prst="rect">
            <a:avLst/>
          </a:prstGeom>
          <a:noFill/>
          <a:ln w="9525">
            <a:noFill/>
          </a:ln>
        </p:spPr>
        <p:txBody>
          <a:bodyPr anchor="t">
            <a:spAutoFit/>
          </a:bodyPr>
          <a:p>
            <a:pPr>
              <a:spcBef>
                <a:spcPct val="50000"/>
              </a:spcBef>
            </a:pPr>
            <a:r>
              <a:rPr lang="zh-CN" altLang="en-US" sz="2400" b="1" dirty="0">
                <a:latin typeface="Arial" panose="020B0604020202020204" pitchFamily="34" charset="0"/>
                <a:ea typeface="宋体" panose="02010600030101010101" pitchFamily="2" charset="-122"/>
              </a:rPr>
              <a:t>任意自由、无拘无束的闲适惬意。</a:t>
            </a:r>
            <a:endParaRPr lang="zh-CN" altLang="en-US" sz="24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280"/>
                                        </p:tgtEl>
                                        <p:attrNameLst>
                                          <p:attrName>style.visibility</p:attrName>
                                        </p:attrNameLst>
                                      </p:cBhvr>
                                      <p:to>
                                        <p:strVal val="visible"/>
                                      </p:to>
                                    </p:set>
                                    <p:animEffect transition="in" filter="blinds(horizontal)">
                                      <p:cBhvr>
                                        <p:cTn id="7" dur="500"/>
                                        <p:tgtEl>
                                          <p:spTgt spid="54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529" name="文本占位符 55299" descr="图片2"/>
          <p:cNvPicPr>
            <a:picLocks noGrp="1" noRot="1" noChangeAspect="1"/>
          </p:cNvPicPr>
          <p:nvPr>
            <p:ph idx="1"/>
          </p:nvPr>
        </p:nvPicPr>
        <p:blipFill>
          <a:blip r:embed="rId1"/>
          <a:stretch>
            <a:fillRect/>
          </a:stretch>
        </p:blipFill>
        <p:spPr>
          <a:xfrm>
            <a:off x="1752600" y="3657600"/>
            <a:ext cx="8540750" cy="2759075"/>
          </a:xfrm>
        </p:spPr>
      </p:pic>
      <p:sp>
        <p:nvSpPr>
          <p:cNvPr id="22530" name="文本框 55300"/>
          <p:cNvSpPr txBox="1"/>
          <p:nvPr/>
        </p:nvSpPr>
        <p:spPr>
          <a:xfrm>
            <a:off x="2438400" y="838200"/>
            <a:ext cx="7543800" cy="1014730"/>
          </a:xfrm>
          <a:prstGeom prst="rect">
            <a:avLst/>
          </a:prstGeom>
          <a:noFill/>
          <a:ln w="9525">
            <a:noFill/>
          </a:ln>
        </p:spPr>
        <p:txBody>
          <a:bodyPr anchor="t">
            <a:spAutoFit/>
          </a:bodyPr>
          <a:p>
            <a:pPr>
              <a:spcBef>
                <a:spcPct val="50000"/>
              </a:spcBef>
            </a:pPr>
            <a:r>
              <a:rPr lang="zh-CN" altLang="en-US" sz="2400" b="1" dirty="0">
                <a:latin typeface="Arial" panose="020B0604020202020204" pitchFamily="34" charset="0"/>
                <a:ea typeface="宋体" panose="02010600030101010101" pitchFamily="2" charset="-122"/>
              </a:rPr>
              <a:t>鸢飞戾天者，望峰息心；</a:t>
            </a:r>
            <a:endParaRPr lang="zh-CN" altLang="en-US" sz="2400" b="1" dirty="0">
              <a:latin typeface="Arial" panose="020B0604020202020204" pitchFamily="34" charset="0"/>
              <a:ea typeface="宋体" panose="02010600030101010101" pitchFamily="2" charset="-122"/>
            </a:endParaRPr>
          </a:p>
          <a:p>
            <a:pPr>
              <a:spcBef>
                <a:spcPct val="50000"/>
              </a:spcBef>
            </a:pPr>
            <a:r>
              <a:rPr lang="zh-CN" altLang="en-US" sz="2400" b="1" dirty="0">
                <a:latin typeface="Arial" panose="020B0604020202020204" pitchFamily="34" charset="0"/>
                <a:ea typeface="宋体" panose="02010600030101010101" pitchFamily="2" charset="-122"/>
              </a:rPr>
              <a:t>经纶世务者，窥谷忘反。 </a:t>
            </a:r>
            <a:endParaRPr lang="zh-CN" altLang="en-US" sz="2400" b="1" dirty="0">
              <a:latin typeface="Arial" panose="020B0604020202020204" pitchFamily="34" charset="0"/>
              <a:ea typeface="宋体" panose="02010600030101010101" pitchFamily="2" charset="-122"/>
            </a:endParaRPr>
          </a:p>
        </p:txBody>
      </p:sp>
      <p:sp>
        <p:nvSpPr>
          <p:cNvPr id="55302" name="文本框 55301"/>
          <p:cNvSpPr txBox="1"/>
          <p:nvPr/>
        </p:nvSpPr>
        <p:spPr>
          <a:xfrm>
            <a:off x="3581400" y="2590800"/>
            <a:ext cx="6477000" cy="521970"/>
          </a:xfrm>
          <a:prstGeom prst="rect">
            <a:avLst/>
          </a:prstGeom>
          <a:noFill/>
          <a:ln w="9525">
            <a:noFill/>
          </a:ln>
        </p:spPr>
        <p:txBody>
          <a:bodyPr anchor="t">
            <a:spAutoFit/>
          </a:bodyPr>
          <a:p>
            <a:pPr>
              <a:spcBef>
                <a:spcPct val="50000"/>
              </a:spcBef>
            </a:pPr>
            <a:r>
              <a:rPr lang="zh-CN" altLang="en-US" sz="2800" dirty="0">
                <a:solidFill>
                  <a:srgbClr val="008000"/>
                </a:solidFill>
                <a:latin typeface="Arial" panose="020B0604020202020204" pitchFamily="34" charset="0"/>
                <a:ea typeface="宋体" panose="02010600030101010101" pitchFamily="2" charset="-122"/>
              </a:rPr>
              <a:t>对功名利禄的鄙弃，对官场政务的厌倦。 </a:t>
            </a:r>
            <a:endParaRPr lang="zh-CN" altLang="en-US" sz="2800" dirty="0">
              <a:solidFill>
                <a:srgbClr val="008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302"/>
                                        </p:tgtEl>
                                        <p:attrNameLst>
                                          <p:attrName>style.visibility</p:attrName>
                                        </p:attrNameLst>
                                      </p:cBhvr>
                                      <p:to>
                                        <p:strVal val="visible"/>
                                      </p:to>
                                    </p:set>
                                    <p:animEffect transition="in" filter="blinds(horizontal)">
                                      <p:cBhvr>
                                        <p:cTn id="7" dur="500"/>
                                        <p:tgtEl>
                                          <p:spTgt spid="55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标题 38913"/>
          <p:cNvSpPr>
            <a:spLocks noGrp="1" noRot="1"/>
          </p:cNvSpPr>
          <p:nvPr>
            <p:ph type="title"/>
          </p:nvPr>
        </p:nvSpPr>
        <p:spPr/>
        <p:txBody>
          <a:bodyPr anchor="ctr"/>
          <a:p>
            <a:endParaRPr lang="zh-CN" altLang="en-US" dirty="0"/>
          </a:p>
        </p:txBody>
      </p:sp>
      <p:pic>
        <p:nvPicPr>
          <p:cNvPr id="23554" name="图片 38915" descr="山水水墨画"/>
          <p:cNvPicPr>
            <a:picLocks noChangeAspect="1"/>
          </p:cNvPicPr>
          <p:nvPr/>
        </p:nvPicPr>
        <p:blipFill>
          <a:blip r:embed="rId1"/>
          <a:stretch>
            <a:fillRect/>
          </a:stretch>
        </p:blipFill>
        <p:spPr>
          <a:xfrm>
            <a:off x="914400" y="533400"/>
            <a:ext cx="9753600" cy="4343400"/>
          </a:xfrm>
          <a:prstGeom prst="rect">
            <a:avLst/>
          </a:prstGeom>
          <a:noFill/>
          <a:ln w="9525">
            <a:noFill/>
          </a:ln>
        </p:spPr>
      </p:pic>
      <p:sp>
        <p:nvSpPr>
          <p:cNvPr id="23555" name="文本占位符 38916"/>
          <p:cNvSpPr>
            <a:spLocks noGrp="1" noRot="1"/>
          </p:cNvSpPr>
          <p:nvPr>
            <p:ph idx="1"/>
          </p:nvPr>
        </p:nvSpPr>
        <p:spPr>
          <a:xfrm>
            <a:off x="1033780" y="5208270"/>
            <a:ext cx="9660890" cy="730885"/>
          </a:xfrm>
        </p:spPr>
        <p:txBody>
          <a:bodyPr wrap="square" lIns="91440" tIns="45720" rIns="91440" bIns="45720" anchor="t"/>
          <a:p>
            <a:pPr>
              <a:buNone/>
            </a:pPr>
            <a:r>
              <a:rPr lang="zh-CN" altLang="en-US" b="1" dirty="0"/>
              <a:t>   探究：这表现了人与自然一种怎样的关系？（联系实际谈感受。）</a:t>
            </a:r>
            <a:r>
              <a:rPr lang="zh-CN" altLang="en-US" dirty="0"/>
              <a:t> </a:t>
            </a:r>
            <a:endParaRPr lang="zh-CN" altLang="en-US" dirty="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1" name="Picture 12" descr="风景45"/>
          <p:cNvPicPr>
            <a:picLocks noGrp="1" noRot="1" noChangeAspect="1"/>
          </p:cNvPicPr>
          <p:nvPr>
            <p:ph idx="1"/>
          </p:nvPr>
        </p:nvPicPr>
        <p:blipFill>
          <a:blip r:embed="rId1"/>
          <a:stretch>
            <a:fillRect/>
          </a:stretch>
        </p:blipFill>
        <p:spPr>
          <a:xfrm>
            <a:off x="256540" y="232410"/>
            <a:ext cx="6708775" cy="6019800"/>
          </a:xfrm>
        </p:spPr>
      </p:pic>
      <p:sp>
        <p:nvSpPr>
          <p:cNvPr id="59397" name="矩形 59396"/>
          <p:cNvSpPr>
            <a:spLocks noTextEdit="1"/>
          </p:cNvSpPr>
          <p:nvPr/>
        </p:nvSpPr>
        <p:spPr>
          <a:xfrm>
            <a:off x="7265670" y="788670"/>
            <a:ext cx="4442460" cy="2263140"/>
          </a:xfrm>
          <a:prstGeom prst="rect">
            <a:avLst/>
          </a:prstGeom>
        </p:spPr>
        <p:txBody>
          <a:bodyPr wrap="none" fromWordArt="1">
            <a:prstTxWarp prst="textSlantUp">
              <a:avLst>
                <a:gd name="adj" fmla="val 32056"/>
              </a:avLst>
            </a:prstTxWarp>
            <a:normAutofit lnSpcReduction="10000"/>
          </a:bodyPr>
          <a:p>
            <a:pPr algn="ctr"/>
            <a:r>
              <a:rPr lang="zh-CN" altLang="en-US" sz="3600">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rPr>
              <a:t>山光悦鸟性，</a:t>
            </a:r>
            <a:endParaRPr lang="zh-CN" altLang="en-US" sz="3600">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endParaRPr>
          </a:p>
          <a:p>
            <a:pPr algn="ctr"/>
            <a:r>
              <a:rPr lang="zh-CN" altLang="en-US" sz="3600">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rPr>
              <a:t>潭影空人心。</a:t>
            </a:r>
            <a:endParaRPr lang="zh-CN" altLang="en-US" sz="3600">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alpha val="80000"/>
                  </a:srgbClr>
                </a:outerShdw>
              </a:effectLst>
              <a:latin typeface="宋体" panose="02010600030101010101" pitchFamily="2" charset="-122"/>
              <a:ea typeface="宋体" panose="02010600030101010101" pitchFamily="2" charset="-122"/>
            </a:endParaRPr>
          </a:p>
        </p:txBody>
      </p:sp>
      <p:sp>
        <p:nvSpPr>
          <p:cNvPr id="25603" name="文本框 59397"/>
          <p:cNvSpPr txBox="1"/>
          <p:nvPr/>
        </p:nvSpPr>
        <p:spPr>
          <a:xfrm>
            <a:off x="7981315" y="3827145"/>
            <a:ext cx="3276600" cy="1568450"/>
          </a:xfrm>
          <a:prstGeom prst="rect">
            <a:avLst/>
          </a:prstGeom>
          <a:noFill/>
          <a:ln w="9525">
            <a:noFill/>
          </a:ln>
        </p:spPr>
        <p:txBody>
          <a:bodyPr wrap="square" anchor="t">
            <a:spAutoFit/>
          </a:bodyPr>
          <a:p>
            <a:pPr>
              <a:spcBef>
                <a:spcPct val="50000"/>
              </a:spcBef>
            </a:pPr>
            <a:r>
              <a:rPr lang="zh-CN" altLang="en-US" sz="3200" b="1" dirty="0">
                <a:solidFill>
                  <a:srgbClr val="333300"/>
                </a:solidFill>
                <a:latin typeface="Arial" panose="020B0604020202020204" pitchFamily="34" charset="0"/>
                <a:ea typeface="宋体" panose="02010600030101010101" pitchFamily="2" charset="-122"/>
              </a:rPr>
              <a:t>人在自然之中得到了心灵的</a:t>
            </a:r>
            <a:r>
              <a:rPr lang="zh-CN" altLang="en-US" sz="3200" b="1" dirty="0">
                <a:solidFill>
                  <a:srgbClr val="FF0066"/>
                </a:solidFill>
                <a:latin typeface="Arial" panose="020B0604020202020204" pitchFamily="34" charset="0"/>
                <a:ea typeface="宋体" panose="02010600030101010101" pitchFamily="2" charset="-122"/>
              </a:rPr>
              <a:t>净化</a:t>
            </a:r>
            <a:r>
              <a:rPr lang="zh-CN" altLang="en-US" sz="3200" b="1" dirty="0">
                <a:solidFill>
                  <a:srgbClr val="333300"/>
                </a:solidFill>
                <a:latin typeface="Arial" panose="020B0604020202020204" pitchFamily="34" charset="0"/>
                <a:ea typeface="宋体" panose="02010600030101010101" pitchFamily="2" charset="-122"/>
              </a:rPr>
              <a:t>，获得</a:t>
            </a:r>
            <a:r>
              <a:rPr lang="zh-CN" altLang="en-US" sz="3200" b="1" dirty="0">
                <a:solidFill>
                  <a:srgbClr val="FF0066"/>
                </a:solidFill>
                <a:latin typeface="Arial" panose="020B0604020202020204" pitchFamily="34" charset="0"/>
                <a:ea typeface="宋体" panose="02010600030101010101" pitchFamily="2" charset="-122"/>
              </a:rPr>
              <a:t>自由</a:t>
            </a:r>
            <a:r>
              <a:rPr lang="zh-CN" altLang="en-US" sz="3200" b="1" dirty="0">
                <a:solidFill>
                  <a:srgbClr val="333300"/>
                </a:solidFill>
                <a:latin typeface="Arial" panose="020B0604020202020204" pitchFamily="34" charset="0"/>
                <a:ea typeface="宋体" panose="02010600030101010101" pitchFamily="2" charset="-122"/>
              </a:rPr>
              <a:t>和</a:t>
            </a:r>
            <a:r>
              <a:rPr lang="zh-CN" altLang="en-US" sz="3200" b="1" dirty="0">
                <a:solidFill>
                  <a:srgbClr val="FF0066"/>
                </a:solidFill>
                <a:latin typeface="Arial" panose="020B0604020202020204" pitchFamily="34" charset="0"/>
                <a:ea typeface="宋体" panose="02010600030101010101" pitchFamily="2" charset="-122"/>
              </a:rPr>
              <a:t>力量</a:t>
            </a:r>
            <a:r>
              <a:rPr lang="zh-CN" altLang="en-US" sz="3200" b="1" dirty="0">
                <a:solidFill>
                  <a:srgbClr val="333300"/>
                </a:solidFill>
                <a:latin typeface="Arial" panose="020B0604020202020204" pitchFamily="34" charset="0"/>
                <a:ea typeface="宋体" panose="02010600030101010101" pitchFamily="2" charset="-122"/>
              </a:rPr>
              <a:t>。</a:t>
            </a:r>
            <a:endParaRPr lang="zh-CN" altLang="en-US" sz="3200" b="1" dirty="0">
              <a:solidFill>
                <a:srgbClr val="3333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9397"/>
                                        </p:tgtEl>
                                        <p:attrNameLst>
                                          <p:attrName>style.visibility</p:attrName>
                                        </p:attrNameLst>
                                      </p:cBhvr>
                                      <p:to>
                                        <p:strVal val="visible"/>
                                      </p:to>
                                    </p:set>
                                    <p:animEffect transition="in" filter="blinds(horizontal)">
                                      <p:cBhvr>
                                        <p:cTn id="7" dur="500"/>
                                        <p:tgtEl>
                                          <p:spTgt spid="59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24577" name="标题 63489"/>
          <p:cNvSpPr>
            <a:spLocks noGrp="1" noRot="1"/>
          </p:cNvSpPr>
          <p:nvPr>
            <p:ph type="title"/>
          </p:nvPr>
        </p:nvSpPr>
        <p:spPr/>
        <p:txBody>
          <a:bodyPr anchor="ctr"/>
          <a:p>
            <a:r>
              <a:rPr lang="zh-CN" altLang="en-US" dirty="0"/>
              <a:t>知识链接</a:t>
            </a:r>
            <a:endParaRPr lang="zh-CN" altLang="en-US" dirty="0"/>
          </a:p>
        </p:txBody>
      </p:sp>
      <p:sp>
        <p:nvSpPr>
          <p:cNvPr id="24578" name="文本占位符 63490"/>
          <p:cNvSpPr>
            <a:spLocks noGrp="1" noRot="1"/>
          </p:cNvSpPr>
          <p:nvPr>
            <p:ph idx="1"/>
          </p:nvPr>
        </p:nvSpPr>
        <p:spPr/>
        <p:txBody>
          <a:bodyPr anchor="t"/>
          <a:p>
            <a:r>
              <a:rPr lang="zh-CN" altLang="en-US" sz="2800" dirty="0"/>
              <a:t>吴均欲撰</a:t>
            </a:r>
            <a:r>
              <a:rPr lang="en-US" altLang="zh-CN" sz="2800"/>
              <a:t>《</a:t>
            </a:r>
            <a:r>
              <a:rPr lang="zh-CN" altLang="en-US" sz="2800" dirty="0"/>
              <a:t>齐书</a:t>
            </a:r>
            <a:r>
              <a:rPr lang="en-US" altLang="zh-CN" sz="2800"/>
              <a:t>》</a:t>
            </a:r>
            <a:r>
              <a:rPr lang="zh-CN" altLang="en-US" sz="2800" dirty="0"/>
              <a:t>，求借齐起居注及群臣行状，武帝不许，于是私撰</a:t>
            </a:r>
            <a:r>
              <a:rPr lang="en-US" altLang="zh-CN" sz="2800"/>
              <a:t>《</a:t>
            </a:r>
            <a:r>
              <a:rPr lang="zh-CN" altLang="en-US" sz="2800" dirty="0"/>
              <a:t>齐春秋</a:t>
            </a:r>
            <a:r>
              <a:rPr lang="en-US" altLang="zh-CN" sz="2800"/>
              <a:t>》</a:t>
            </a:r>
            <a:r>
              <a:rPr lang="zh-CN" altLang="en-US" sz="2800" dirty="0"/>
              <a:t>，称梁武帝为齐明帝佐命之臣，触犯武帝，</a:t>
            </a:r>
            <a:r>
              <a:rPr lang="zh-CN" altLang="en-US" sz="2800" dirty="0">
                <a:solidFill>
                  <a:srgbClr val="FF0066"/>
                </a:solidFill>
              </a:rPr>
              <a:t>书焚，并被免职</a:t>
            </a:r>
            <a:r>
              <a:rPr lang="zh-CN" altLang="en-US" sz="2800" dirty="0"/>
              <a:t>。 </a:t>
            </a:r>
            <a:endParaRPr lang="zh-CN" altLang="en-US" sz="2800" dirty="0"/>
          </a:p>
        </p:txBody>
      </p:sp>
      <p:sp>
        <p:nvSpPr>
          <p:cNvPr id="63492" name="文本框 63491"/>
          <p:cNvSpPr txBox="1"/>
          <p:nvPr/>
        </p:nvSpPr>
        <p:spPr>
          <a:xfrm>
            <a:off x="2286000" y="4191000"/>
            <a:ext cx="7848600" cy="953135"/>
          </a:xfrm>
          <a:prstGeom prst="rect">
            <a:avLst/>
          </a:prstGeom>
          <a:noFill/>
          <a:ln w="9525">
            <a:noFill/>
          </a:ln>
        </p:spPr>
        <p:txBody>
          <a:bodyPr anchor="t">
            <a:spAutoFit/>
          </a:bodyPr>
          <a:p>
            <a:pPr>
              <a:spcBef>
                <a:spcPct val="50000"/>
              </a:spcBef>
            </a:pPr>
            <a:r>
              <a:rPr lang="zh-CN" altLang="en-US" sz="2800" dirty="0">
                <a:solidFill>
                  <a:srgbClr val="008000"/>
                </a:solidFill>
                <a:latin typeface="Arial" panose="020B0604020202020204" pitchFamily="34" charset="0"/>
                <a:ea typeface="宋体" panose="02010600030101010101" pitchFamily="2" charset="-122"/>
              </a:rPr>
              <a:t>不久再被启用，奉旨撰写</a:t>
            </a:r>
            <a:r>
              <a:rPr lang="en-US" altLang="zh-CN" sz="2800">
                <a:solidFill>
                  <a:srgbClr val="008000"/>
                </a:solidFill>
                <a:latin typeface="Arial" panose="020B0604020202020204" pitchFamily="34" charset="0"/>
                <a:ea typeface="宋体" panose="02010600030101010101" pitchFamily="2" charset="-122"/>
              </a:rPr>
              <a:t>《</a:t>
            </a:r>
            <a:r>
              <a:rPr lang="zh-CN" altLang="en-US" sz="2800" dirty="0">
                <a:solidFill>
                  <a:srgbClr val="008000"/>
                </a:solidFill>
                <a:latin typeface="Arial" panose="020B0604020202020204" pitchFamily="34" charset="0"/>
                <a:ea typeface="宋体" panose="02010600030101010101" pitchFamily="2" charset="-122"/>
              </a:rPr>
              <a:t>通史</a:t>
            </a:r>
            <a:r>
              <a:rPr lang="en-US" altLang="zh-CN" sz="2800">
                <a:solidFill>
                  <a:srgbClr val="008000"/>
                </a:solidFill>
                <a:latin typeface="Arial" panose="020B0604020202020204" pitchFamily="34" charset="0"/>
                <a:ea typeface="宋体" panose="02010600030101010101" pitchFamily="2" charset="-122"/>
              </a:rPr>
              <a:t>》</a:t>
            </a:r>
            <a:r>
              <a:rPr lang="zh-CN" altLang="en-US" sz="2800" dirty="0">
                <a:solidFill>
                  <a:srgbClr val="008000"/>
                </a:solidFill>
                <a:latin typeface="Arial" panose="020B0604020202020204" pitchFamily="34" charset="0"/>
                <a:ea typeface="宋体" panose="02010600030101010101" pitchFamily="2" charset="-122"/>
              </a:rPr>
              <a:t>，未及成书即去世。 卒于普通元年（</a:t>
            </a:r>
            <a:r>
              <a:rPr lang="en-US" altLang="zh-CN" sz="2800">
                <a:solidFill>
                  <a:srgbClr val="008000"/>
                </a:solidFill>
                <a:latin typeface="Arial" panose="020B0604020202020204" pitchFamily="34" charset="0"/>
                <a:ea typeface="宋体" panose="02010600030101010101" pitchFamily="2" charset="-122"/>
              </a:rPr>
              <a:t>520</a:t>
            </a:r>
            <a:r>
              <a:rPr lang="zh-CN" altLang="en-US" sz="2800" dirty="0">
                <a:solidFill>
                  <a:srgbClr val="008000"/>
                </a:solidFill>
                <a:latin typeface="Arial" panose="020B0604020202020204" pitchFamily="34" charset="0"/>
                <a:ea typeface="宋体" panose="02010600030101010101" pitchFamily="2" charset="-122"/>
              </a:rPr>
              <a:t>年），时年五十二岁。 </a:t>
            </a:r>
            <a:endParaRPr lang="zh-CN" altLang="en-US" sz="2800" dirty="0">
              <a:solidFill>
                <a:srgbClr val="008000"/>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3492"/>
                                        </p:tgtEl>
                                        <p:attrNameLst>
                                          <p:attrName>style.visibility</p:attrName>
                                        </p:attrNameLst>
                                      </p:cBhvr>
                                      <p:to>
                                        <p:strVal val="visible"/>
                                      </p:to>
                                    </p:set>
                                    <p:animEffect transition="in" filter="blinds(horizontal)">
                                      <p:cBhvr>
                                        <p:cTn id="7" dur="500"/>
                                        <p:tgtEl>
                                          <p:spTgt spid="634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2"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5" name="Text Box 5"/>
          <p:cNvSpPr txBox="1">
            <a:spLocks noChangeArrowheads="1"/>
          </p:cNvSpPr>
          <p:nvPr/>
        </p:nvSpPr>
        <p:spPr bwMode="auto">
          <a:xfrm>
            <a:off x="700405" y="570230"/>
            <a:ext cx="10791825" cy="141986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Arial" panose="020B0604020202020204" pitchFamily="34" charset="0"/>
                <a:ea typeface="宋体" panose="02010600030101010101" pitchFamily="2" charset="-122"/>
              </a:defRPr>
            </a:lvl1pPr>
            <a:lvl2pPr marL="742950" indent="-285750" eaLnBrk="0" hangingPunct="0">
              <a:defRPr sz="2400" b="1">
                <a:solidFill>
                  <a:schemeClr val="tx1"/>
                </a:solidFill>
                <a:latin typeface="Arial" panose="020B0604020202020204" pitchFamily="34" charset="0"/>
                <a:ea typeface="宋体" panose="02010600030101010101" pitchFamily="2" charset="-122"/>
              </a:defRPr>
            </a:lvl2pPr>
            <a:lvl3pPr marL="1143000" indent="-228600" eaLnBrk="0" hangingPunct="0">
              <a:defRPr sz="2400" b="1">
                <a:solidFill>
                  <a:schemeClr val="tx1"/>
                </a:solidFill>
                <a:latin typeface="Arial" panose="020B0604020202020204" pitchFamily="34" charset="0"/>
                <a:ea typeface="宋体" panose="02010600030101010101" pitchFamily="2" charset="-122"/>
              </a:defRPr>
            </a:lvl3pPr>
            <a:lvl4pPr marL="1600200" indent="-228600" eaLnBrk="0" hangingPunct="0">
              <a:defRPr sz="2400" b="1">
                <a:solidFill>
                  <a:schemeClr val="tx1"/>
                </a:solidFill>
                <a:latin typeface="Arial" panose="020B0604020202020204" pitchFamily="34" charset="0"/>
                <a:ea typeface="宋体" panose="02010600030101010101" pitchFamily="2" charset="-122"/>
              </a:defRPr>
            </a:lvl4pPr>
            <a:lvl5pPr marL="2057400" indent="-228600" eaLnBrk="0" hangingPunct="0">
              <a:defRPr sz="2400" b="1">
                <a:solidFill>
                  <a:schemeClr val="tx1"/>
                </a:solidFill>
                <a:latin typeface="Arial" panose="020B0604020202020204" pitchFamily="34" charset="0"/>
                <a:ea typeface="宋体" panose="02010600030101010101" pitchFamily="2" charset="-122"/>
              </a:defRPr>
            </a:lvl5pPr>
            <a:lvl6pPr marL="25146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6pPr>
            <a:lvl7pPr marL="29718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7pPr>
            <a:lvl8pPr marL="34290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8pPr>
            <a:lvl9pPr marL="3886200" indent="-228600" algn="ctr" eaLnBrk="0" fontAlgn="base" hangingPunct="0">
              <a:spcBef>
                <a:spcPct val="0"/>
              </a:spcBef>
              <a:spcAft>
                <a:spcPct val="0"/>
              </a:spcAft>
              <a:buFont typeface="Arial" panose="020B0604020202020204" pitchFamily="34" charset="0"/>
              <a:defRPr sz="24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defRPr/>
            </a:pPr>
            <a:r>
              <a:rPr kumimoji="0" lang="en-US" altLang="zh-CN" sz="3600" b="1" i="0" u="none" strike="noStrike" kern="1200" cap="none" spc="0" normalizeH="0" baseline="0" noProof="0" dirty="0">
                <a:ln>
                  <a:noFill/>
                </a:ln>
                <a:solidFill>
                  <a:schemeClr val="tx1"/>
                </a:solidFill>
                <a:effectLst/>
                <a:uLnTx/>
                <a:uFillTx/>
                <a:latin typeface="+mj-ea"/>
                <a:ea typeface="+mj-ea"/>
                <a:cs typeface="+mn-cs"/>
              </a:rPr>
              <a:t>4.“</a:t>
            </a:r>
            <a:r>
              <a:rPr kumimoji="0" lang="zh-CN" altLang="en-US" sz="3600" b="1" i="0" u="none" strike="noStrike" kern="1200" cap="none" spc="0" normalizeH="0" baseline="0" noProof="0" dirty="0">
                <a:ln>
                  <a:noFill/>
                </a:ln>
                <a:solidFill>
                  <a:schemeClr val="tx1"/>
                </a:solidFill>
                <a:effectLst/>
                <a:uLnTx/>
                <a:uFillTx/>
                <a:latin typeface="+mj-ea"/>
                <a:ea typeface="+mj-ea"/>
                <a:cs typeface="+mn-cs"/>
              </a:rPr>
              <a:t>鸢飞戾天者，望峰息心；经纶世务者，窥谷忘反”这句表现了作者怎样的思想感情？</a:t>
            </a:r>
            <a:endParaRPr kumimoji="0" lang="zh-CN" altLang="en-US" sz="3600" b="1" i="0" u="none" strike="noStrike" kern="1200" cap="none" spc="0" normalizeH="0" baseline="0" noProof="0" dirty="0">
              <a:ln>
                <a:noFill/>
              </a:ln>
              <a:solidFill>
                <a:schemeClr val="tx1"/>
              </a:solidFill>
              <a:effectLst/>
              <a:uLnTx/>
              <a:uFillTx/>
              <a:latin typeface="+mj-ea"/>
              <a:ea typeface="+mj-ea"/>
              <a:cs typeface="+mn-cs"/>
            </a:endParaRPr>
          </a:p>
        </p:txBody>
      </p:sp>
      <p:sp>
        <p:nvSpPr>
          <p:cNvPr id="6" name="TextBox 6"/>
          <p:cNvSpPr txBox="1"/>
          <p:nvPr/>
        </p:nvSpPr>
        <p:spPr>
          <a:xfrm>
            <a:off x="907415" y="2397760"/>
            <a:ext cx="10378440" cy="2584450"/>
          </a:xfrm>
          <a:prstGeom prst="rect">
            <a:avLst/>
          </a:prstGeom>
          <a:noFill/>
          <a:ln w="9525">
            <a:noFill/>
          </a:ln>
        </p:spPr>
        <p:txBody>
          <a:bodyPr wrap="square">
            <a:spAutoFit/>
          </a:bodyPr>
          <a:p>
            <a:pPr eaLnBrk="1" hangingPunct="1">
              <a:lnSpc>
                <a:spcPct val="150000"/>
              </a:lnSpc>
            </a:pPr>
            <a:r>
              <a:rPr lang="zh-CN" altLang="en-US" sz="3600" b="1" dirty="0">
                <a:solidFill>
                  <a:schemeClr val="tx1"/>
                </a:solidFill>
                <a:latin typeface="楷体" panose="02010609060101010101" pitchFamily="49" charset="-122"/>
                <a:ea typeface="楷体" panose="02010609060101010101" pitchFamily="49" charset="-122"/>
                <a:cs typeface="楷体" panose="02010609060101010101" pitchFamily="49" charset="-122"/>
              </a:rPr>
              <a:t>    作者触景生情、以情明志，既从</a:t>
            </a:r>
            <a:r>
              <a:rPr lang="zh-CN" altLang="en-US" sz="3600" b="1" dirty="0">
                <a:solidFill>
                  <a:srgbClr val="E1136F"/>
                </a:solidFill>
                <a:latin typeface="楷体" panose="02010609060101010101" pitchFamily="49" charset="-122"/>
                <a:ea typeface="楷体" panose="02010609060101010101" pitchFamily="49" charset="-122"/>
                <a:cs typeface="楷体" panose="02010609060101010101" pitchFamily="49" charset="-122"/>
              </a:rPr>
              <a:t>侧面表现</a:t>
            </a:r>
            <a:r>
              <a:rPr lang="zh-CN" altLang="en-US" sz="3600" b="1" dirty="0">
                <a:solidFill>
                  <a:schemeClr val="tx1"/>
                </a:solidFill>
                <a:latin typeface="楷体" panose="02010609060101010101" pitchFamily="49" charset="-122"/>
                <a:ea typeface="楷体" panose="02010609060101010101" pitchFamily="49" charset="-122"/>
                <a:cs typeface="楷体" panose="02010609060101010101" pitchFamily="49" charset="-122"/>
              </a:rPr>
              <a:t>了富春江山水的魅力，又表达了作者</a:t>
            </a:r>
            <a:r>
              <a:rPr lang="zh-CN" altLang="en-US" sz="3600" b="1" dirty="0">
                <a:solidFill>
                  <a:srgbClr val="FF0000"/>
                </a:solidFill>
                <a:latin typeface="楷体" panose="02010609060101010101" pitchFamily="49" charset="-122"/>
                <a:ea typeface="楷体" panose="02010609060101010101" pitchFamily="49" charset="-122"/>
                <a:cs typeface="楷体" panose="02010609060101010101" pitchFamily="49" charset="-122"/>
              </a:rPr>
              <a:t>对富春江奇山异水的赞美、留恋</a:t>
            </a:r>
            <a:r>
              <a:rPr lang="zh-CN" altLang="en-US" sz="3600" b="1" dirty="0">
                <a:solidFill>
                  <a:schemeClr val="tx1"/>
                </a:solidFill>
                <a:latin typeface="楷体" panose="02010609060101010101" pitchFamily="49" charset="-122"/>
                <a:ea typeface="楷体" panose="02010609060101010101" pitchFamily="49" charset="-122"/>
                <a:cs typeface="楷体" panose="02010609060101010101" pitchFamily="49" charset="-122"/>
              </a:rPr>
              <a:t>以及</a:t>
            </a:r>
            <a:r>
              <a:rPr lang="zh-CN" altLang="en-US" sz="3600" b="1" dirty="0">
                <a:solidFill>
                  <a:srgbClr val="FF0000"/>
                </a:solidFill>
                <a:latin typeface="楷体" panose="02010609060101010101" pitchFamily="49" charset="-122"/>
                <a:ea typeface="楷体" panose="02010609060101010101" pitchFamily="49" charset="-122"/>
                <a:cs typeface="楷体" panose="02010609060101010101" pitchFamily="49" charset="-122"/>
              </a:rPr>
              <a:t>鄙弃功名、淡泊名利</a:t>
            </a:r>
            <a:r>
              <a:rPr lang="zh-CN" altLang="en-US" sz="3600" b="1" dirty="0">
                <a:solidFill>
                  <a:schemeClr val="tx1"/>
                </a:solidFill>
                <a:latin typeface="楷体" panose="02010609060101010101" pitchFamily="49" charset="-122"/>
                <a:ea typeface="楷体" panose="02010609060101010101" pitchFamily="49" charset="-122"/>
                <a:cs typeface="楷体" panose="02010609060101010101" pitchFamily="49" charset="-122"/>
              </a:rPr>
              <a:t>的思想感情。</a:t>
            </a:r>
            <a:endParaRPr lang="zh-CN" altLang="en-US" sz="3600"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2086" name="矩形 20"/>
          <p:cNvSpPr/>
          <p:nvPr/>
        </p:nvSpPr>
        <p:spPr>
          <a:xfrm>
            <a:off x="1498600" y="1522095"/>
            <a:ext cx="9438640" cy="3415030"/>
          </a:xfrm>
          <a:prstGeom prst="rect">
            <a:avLst/>
          </a:prstGeom>
          <a:solidFill>
            <a:schemeClr val="bg1">
              <a:alpha val="70195"/>
            </a:schemeClr>
          </a:solidFill>
          <a:ln w="9525">
            <a:noFill/>
          </a:ln>
        </p:spPr>
        <p:txBody>
          <a:bodyPr wrap="square">
            <a:spAutoFit/>
          </a:bodyPr>
          <a:p>
            <a:pPr eaLnBrk="1" hangingPunct="1">
              <a:lnSpc>
                <a:spcPct val="150000"/>
              </a:lnSpc>
              <a:spcBef>
                <a:spcPts val="600"/>
              </a:spcBef>
            </a:pPr>
            <a:r>
              <a:rPr lang="zh-CN" altLang="en-US" sz="3600" b="1" dirty="0">
                <a:solidFill>
                  <a:schemeClr val="tx1"/>
                </a:solidFill>
                <a:latin typeface="隶书" panose="02010509060101010101" charset="-122"/>
                <a:ea typeface="隶书" panose="02010509060101010101" charset="-122"/>
                <a:cs typeface="隶书" panose="02010509060101010101" charset="-122"/>
              </a:rPr>
              <a:t>    本文作者从行船游江的实见实感出发，由远及近地着力描绘了</a:t>
            </a:r>
            <a:r>
              <a:rPr lang="zh-CN" altLang="en-US" sz="3600" b="1" dirty="0">
                <a:solidFill>
                  <a:srgbClr val="E1136F"/>
                </a:solidFill>
                <a:latin typeface="隶书" panose="02010509060101010101" charset="-122"/>
                <a:ea typeface="隶书" panose="02010509060101010101" charset="-122"/>
                <a:cs typeface="隶书" panose="02010509060101010101" charset="-122"/>
              </a:rPr>
              <a:t>富春江的水光山色</a:t>
            </a:r>
            <a:r>
              <a:rPr lang="zh-CN" altLang="en-US" sz="3600" b="1" dirty="0">
                <a:solidFill>
                  <a:schemeClr val="tx1"/>
                </a:solidFill>
                <a:latin typeface="隶书" panose="02010509060101010101" charset="-122"/>
                <a:ea typeface="隶书" panose="02010509060101010101" charset="-122"/>
                <a:cs typeface="隶书" panose="02010509060101010101" charset="-122"/>
              </a:rPr>
              <a:t>，抒发了作者</a:t>
            </a:r>
            <a:r>
              <a:rPr lang="zh-CN" altLang="en-US" sz="3600" b="1" dirty="0">
                <a:solidFill>
                  <a:srgbClr val="E1136F"/>
                </a:solidFill>
                <a:latin typeface="隶书" panose="02010509060101010101" charset="-122"/>
                <a:ea typeface="隶书" panose="02010509060101010101" charset="-122"/>
                <a:cs typeface="隶书" panose="02010509060101010101" charset="-122"/>
              </a:rPr>
              <a:t>对官场的厌倦、对功名利禄的鄙视</a:t>
            </a:r>
            <a:r>
              <a:rPr lang="zh-CN" altLang="en-US" sz="3600" b="1" dirty="0">
                <a:solidFill>
                  <a:schemeClr val="tx1"/>
                </a:solidFill>
                <a:latin typeface="隶书" panose="02010509060101010101" charset="-122"/>
                <a:ea typeface="隶书" panose="02010509060101010101" charset="-122"/>
                <a:cs typeface="隶书" panose="02010509060101010101" charset="-122"/>
              </a:rPr>
              <a:t>以及希望</a:t>
            </a:r>
            <a:r>
              <a:rPr lang="zh-CN" altLang="en-US" sz="3600" b="1" dirty="0">
                <a:solidFill>
                  <a:srgbClr val="E1136F"/>
                </a:solidFill>
                <a:latin typeface="隶书" panose="02010509060101010101" charset="-122"/>
                <a:ea typeface="隶书" panose="02010509060101010101" charset="-122"/>
                <a:cs typeface="隶书" panose="02010509060101010101" charset="-122"/>
              </a:rPr>
              <a:t>寄情山水</a:t>
            </a:r>
            <a:r>
              <a:rPr lang="zh-CN" altLang="en-US" sz="3600" b="1" dirty="0">
                <a:solidFill>
                  <a:schemeClr val="tx1"/>
                </a:solidFill>
                <a:latin typeface="隶书" panose="02010509060101010101" charset="-122"/>
                <a:ea typeface="隶书" panose="02010509060101010101" charset="-122"/>
                <a:cs typeface="隶书" panose="02010509060101010101" charset="-122"/>
              </a:rPr>
              <a:t>的思想情感。</a:t>
            </a:r>
            <a:endParaRPr lang="zh-CN" altLang="en-US" sz="3600" b="1" dirty="0">
              <a:solidFill>
                <a:schemeClr val="tx1"/>
              </a:solidFill>
              <a:latin typeface="隶书" panose="02010509060101010101" charset="-122"/>
              <a:ea typeface="隶书" panose="02010509060101010101" charset="-122"/>
              <a:cs typeface="隶书" panose="02010509060101010101" charset="-122"/>
            </a:endParaRPr>
          </a:p>
        </p:txBody>
      </p:sp>
      <p:grpSp>
        <p:nvGrpSpPr>
          <p:cNvPr id="42087" name="组合 1"/>
          <p:cNvGrpSpPr/>
          <p:nvPr/>
        </p:nvGrpSpPr>
        <p:grpSpPr>
          <a:xfrm>
            <a:off x="243205" y="348597"/>
            <a:ext cx="2923540" cy="810711"/>
            <a:chOff x="1438698" y="991683"/>
            <a:chExt cx="2498303" cy="607435"/>
          </a:xfrm>
        </p:grpSpPr>
        <p:pic>
          <p:nvPicPr>
            <p:cNvPr id="42088" name="图片 2"/>
            <p:cNvPicPr>
              <a:picLocks noChangeAspect="1"/>
            </p:cNvPicPr>
            <p:nvPr/>
          </p:nvPicPr>
          <p:blipFill>
            <a:blip r:embed="rId1">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42089" name="文本框 2"/>
            <p:cNvSpPr txBox="1"/>
            <p:nvPr/>
          </p:nvSpPr>
          <p:spPr>
            <a:xfrm>
              <a:off x="1438698" y="1074009"/>
              <a:ext cx="2076874" cy="483394"/>
            </a:xfrm>
            <a:prstGeom prst="rect">
              <a:avLst/>
            </a:prstGeom>
            <a:noFill/>
            <a:ln w="9525">
              <a:noFill/>
            </a:ln>
          </p:spPr>
          <p:txBody>
            <a:bodyPr>
              <a:spAutoFit/>
            </a:bodyPr>
            <a:p>
              <a:pPr algn="ctr" eaLnBrk="1" hangingPunct="1">
                <a:buFont typeface="Arial" panose="020B0604020202020204" pitchFamily="34" charset="0"/>
                <a:buNone/>
              </a:pPr>
              <a:r>
                <a:rPr lang="zh-CN" altLang="en-US" sz="3600" b="1" dirty="0">
                  <a:solidFill>
                    <a:srgbClr val="0070C0"/>
                  </a:solidFill>
                  <a:latin typeface="黑体" panose="02010609060101010101" pitchFamily="49" charset="-122"/>
                  <a:ea typeface="黑体" panose="02010609060101010101" pitchFamily="49" charset="-122"/>
                </a:rPr>
                <a:t>主旨概括</a:t>
              </a:r>
              <a:endParaRPr lang="zh-CN" altLang="en-US" sz="3600" b="1" dirty="0">
                <a:solidFill>
                  <a:srgbClr val="0070C0"/>
                </a:solidFill>
                <a:latin typeface="黑体" panose="02010609060101010101" pitchFamily="49" charset="-122"/>
                <a:ea typeface="黑体" panose="02010609060101010101" pitchFamily="49" charset="-122"/>
              </a:endParaRPr>
            </a:p>
          </p:txBody>
        </p:sp>
      </p:grpSp>
    </p:spTree>
    <p:custDataLst>
      <p:tags r:id="rId2"/>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文本框 32"/>
          <p:cNvSpPr txBox="1"/>
          <p:nvPr/>
        </p:nvSpPr>
        <p:spPr>
          <a:xfrm>
            <a:off x="5966884" y="3901017"/>
            <a:ext cx="608330" cy="193675"/>
          </a:xfrm>
          <a:prstGeom prst="rect">
            <a:avLst/>
          </a:prstGeom>
          <a:noFill/>
          <a:ln w="9525">
            <a:noFill/>
          </a:ln>
        </p:spPr>
        <p:txBody>
          <a:bodyPr wrap="none">
            <a:spAutoFit/>
          </a:bodyPr>
          <a:p>
            <a:pPr>
              <a:buFont typeface="Arial" panose="020B0604020202020204" pitchFamily="34" charset="0"/>
              <a:buNone/>
            </a:pPr>
            <a:r>
              <a:rPr lang="zh-CN" altLang="en-US"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63" name="文本框 34"/>
          <p:cNvSpPr txBox="1"/>
          <p:nvPr/>
        </p:nvSpPr>
        <p:spPr>
          <a:xfrm rot="-280097">
            <a:off x="10754784" y="21695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64" name="文本框 36"/>
          <p:cNvSpPr txBox="1"/>
          <p:nvPr/>
        </p:nvSpPr>
        <p:spPr>
          <a:xfrm rot="-5350866">
            <a:off x="7814733" y="17547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65" name="文本框 37"/>
          <p:cNvSpPr txBox="1"/>
          <p:nvPr/>
        </p:nvSpPr>
        <p:spPr>
          <a:xfrm rot="-4150866">
            <a:off x="7107767" y="22987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66" name="文本框 45"/>
          <p:cNvSpPr txBox="1"/>
          <p:nvPr/>
        </p:nvSpPr>
        <p:spPr>
          <a:xfrm rot="-5350866">
            <a:off x="8561917" y="17843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67" name="文本框 46"/>
          <p:cNvSpPr txBox="1"/>
          <p:nvPr/>
        </p:nvSpPr>
        <p:spPr>
          <a:xfrm rot="-424911">
            <a:off x="9423400" y="20933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68" name="文本框 47"/>
          <p:cNvSpPr txBox="1"/>
          <p:nvPr/>
        </p:nvSpPr>
        <p:spPr>
          <a:xfrm rot="-4150866">
            <a:off x="10206567" y="33316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69" name="文本框 49"/>
          <p:cNvSpPr txBox="1"/>
          <p:nvPr/>
        </p:nvSpPr>
        <p:spPr>
          <a:xfrm rot="657351">
            <a:off x="10890251" y="1576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0" name="文本框 50"/>
          <p:cNvSpPr txBox="1"/>
          <p:nvPr/>
        </p:nvSpPr>
        <p:spPr>
          <a:xfrm rot="1480325">
            <a:off x="9855200" y="1659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1" name="文本框 51"/>
          <p:cNvSpPr txBox="1"/>
          <p:nvPr/>
        </p:nvSpPr>
        <p:spPr>
          <a:xfrm rot="-5350866">
            <a:off x="11154833" y="36195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2" name="文本框 32"/>
          <p:cNvSpPr txBox="1"/>
          <p:nvPr/>
        </p:nvSpPr>
        <p:spPr>
          <a:xfrm>
            <a:off x="4349751" y="47476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3" name="文本框 34"/>
          <p:cNvSpPr txBox="1"/>
          <p:nvPr/>
        </p:nvSpPr>
        <p:spPr>
          <a:xfrm rot="4149897">
            <a:off x="5952067" y="4665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4" name="文本框 36"/>
          <p:cNvSpPr txBox="1"/>
          <p:nvPr/>
        </p:nvSpPr>
        <p:spPr>
          <a:xfrm rot="-1380000">
            <a:off x="5200651" y="1735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5" name="文本框 37"/>
          <p:cNvSpPr txBox="1"/>
          <p:nvPr/>
        </p:nvSpPr>
        <p:spPr>
          <a:xfrm rot="-180000">
            <a:off x="5507567" y="2738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6" name="文本框 45"/>
          <p:cNvSpPr txBox="1"/>
          <p:nvPr/>
        </p:nvSpPr>
        <p:spPr>
          <a:xfrm rot="-1380000">
            <a:off x="5947833" y="176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7" name="文本框 46"/>
          <p:cNvSpPr txBox="1"/>
          <p:nvPr/>
        </p:nvSpPr>
        <p:spPr>
          <a:xfrm rot="-1380000">
            <a:off x="6441017" y="2051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8" name="文本框 47"/>
          <p:cNvSpPr txBox="1"/>
          <p:nvPr/>
        </p:nvSpPr>
        <p:spPr>
          <a:xfrm rot="-180000">
            <a:off x="6752167" y="29802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79" name="文本框 49"/>
          <p:cNvSpPr txBox="1"/>
          <p:nvPr/>
        </p:nvSpPr>
        <p:spPr>
          <a:xfrm rot="-5350866">
            <a:off x="8413751" y="2813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0" name="文本框 50"/>
          <p:cNvSpPr txBox="1"/>
          <p:nvPr/>
        </p:nvSpPr>
        <p:spPr>
          <a:xfrm rot="-170103">
            <a:off x="7452784" y="34544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1" name="文本框 51"/>
          <p:cNvSpPr txBox="1"/>
          <p:nvPr/>
        </p:nvSpPr>
        <p:spPr>
          <a:xfrm rot="-5350866">
            <a:off x="7793567" y="45783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2" name="文本框 32"/>
          <p:cNvSpPr txBox="1"/>
          <p:nvPr/>
        </p:nvSpPr>
        <p:spPr>
          <a:xfrm rot="1209897">
            <a:off x="1515533" y="5166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3" name="文本框 34"/>
          <p:cNvSpPr txBox="1"/>
          <p:nvPr/>
        </p:nvSpPr>
        <p:spPr>
          <a:xfrm rot="4149897">
            <a:off x="2857500" y="4607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4" name="文本框 36"/>
          <p:cNvSpPr txBox="1"/>
          <p:nvPr/>
        </p:nvSpPr>
        <p:spPr>
          <a:xfrm rot="-1380000">
            <a:off x="2139951" y="430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5" name="文本框 37"/>
          <p:cNvSpPr txBox="1"/>
          <p:nvPr/>
        </p:nvSpPr>
        <p:spPr>
          <a:xfrm rot="1029897">
            <a:off x="3314700" y="36724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6" name="文本框 45"/>
          <p:cNvSpPr txBox="1"/>
          <p:nvPr/>
        </p:nvSpPr>
        <p:spPr>
          <a:xfrm rot="-1380000">
            <a:off x="4216400" y="4195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7" name="文本框 46"/>
          <p:cNvSpPr txBox="1"/>
          <p:nvPr/>
        </p:nvSpPr>
        <p:spPr>
          <a:xfrm rot="-170103">
            <a:off x="1049867" y="2040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8" name="文本框 47"/>
          <p:cNvSpPr txBox="1"/>
          <p:nvPr/>
        </p:nvSpPr>
        <p:spPr>
          <a:xfrm rot="1029897">
            <a:off x="1104900" y="4533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89" name="文本框 49"/>
          <p:cNvSpPr txBox="1"/>
          <p:nvPr/>
        </p:nvSpPr>
        <p:spPr>
          <a:xfrm rot="-170103">
            <a:off x="4013200" y="5115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0" name="文本框 50"/>
          <p:cNvSpPr txBox="1"/>
          <p:nvPr/>
        </p:nvSpPr>
        <p:spPr>
          <a:xfrm rot="-170103">
            <a:off x="5543551" y="4226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1" name="文本框 51"/>
          <p:cNvSpPr txBox="1"/>
          <p:nvPr/>
        </p:nvSpPr>
        <p:spPr>
          <a:xfrm rot="-170103">
            <a:off x="5765800" y="5238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2" name="文本框 32"/>
          <p:cNvSpPr txBox="1"/>
          <p:nvPr/>
        </p:nvSpPr>
        <p:spPr>
          <a:xfrm rot="-5070842">
            <a:off x="429684" y="27220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3" name="文本框 34"/>
          <p:cNvSpPr txBox="1"/>
          <p:nvPr/>
        </p:nvSpPr>
        <p:spPr>
          <a:xfrm rot="4149897">
            <a:off x="1786467" y="2878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4" name="文本框 36"/>
          <p:cNvSpPr txBox="1"/>
          <p:nvPr/>
        </p:nvSpPr>
        <p:spPr>
          <a:xfrm rot="-170103">
            <a:off x="429684" y="1782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5" name="文本框 37"/>
          <p:cNvSpPr txBox="1"/>
          <p:nvPr/>
        </p:nvSpPr>
        <p:spPr>
          <a:xfrm rot="1029897">
            <a:off x="1784351" y="2245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6" name="文本框 45"/>
          <p:cNvSpPr txBox="1"/>
          <p:nvPr/>
        </p:nvSpPr>
        <p:spPr>
          <a:xfrm rot="-1380000">
            <a:off x="2823633" y="1528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7" name="文本框 46"/>
          <p:cNvSpPr txBox="1"/>
          <p:nvPr/>
        </p:nvSpPr>
        <p:spPr>
          <a:xfrm rot="-1380000">
            <a:off x="3583517" y="17547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8" name="文本框 47"/>
          <p:cNvSpPr txBox="1"/>
          <p:nvPr/>
        </p:nvSpPr>
        <p:spPr>
          <a:xfrm rot="-180000">
            <a:off x="3221567" y="2506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0999" name="文本框 49"/>
          <p:cNvSpPr txBox="1"/>
          <p:nvPr/>
        </p:nvSpPr>
        <p:spPr>
          <a:xfrm rot="-1380000">
            <a:off x="4368800" y="2051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0" name="文本框 50"/>
          <p:cNvSpPr txBox="1"/>
          <p:nvPr/>
        </p:nvSpPr>
        <p:spPr>
          <a:xfrm rot="-1380000">
            <a:off x="3799417" y="2825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1" name="文本框 51"/>
          <p:cNvSpPr txBox="1"/>
          <p:nvPr/>
        </p:nvSpPr>
        <p:spPr>
          <a:xfrm rot="-1380000">
            <a:off x="4646084" y="3007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2" name="文本框 32"/>
          <p:cNvSpPr txBox="1"/>
          <p:nvPr/>
        </p:nvSpPr>
        <p:spPr>
          <a:xfrm rot="1209897">
            <a:off x="6819900" y="4718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3" name="文本框 34"/>
          <p:cNvSpPr txBox="1"/>
          <p:nvPr/>
        </p:nvSpPr>
        <p:spPr>
          <a:xfrm rot="-1030866">
            <a:off x="8417984" y="51921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4" name="文本框 36"/>
          <p:cNvSpPr txBox="1"/>
          <p:nvPr/>
        </p:nvSpPr>
        <p:spPr>
          <a:xfrm rot="368503">
            <a:off x="7698317" y="38121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5" name="文本框 37"/>
          <p:cNvSpPr txBox="1"/>
          <p:nvPr/>
        </p:nvSpPr>
        <p:spPr>
          <a:xfrm rot="829244">
            <a:off x="7046384" y="5298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6" name="文本框 45"/>
          <p:cNvSpPr txBox="1"/>
          <p:nvPr/>
        </p:nvSpPr>
        <p:spPr>
          <a:xfrm rot="-4502722">
            <a:off x="9038167" y="3333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7" name="文本框 46"/>
          <p:cNvSpPr txBox="1"/>
          <p:nvPr/>
        </p:nvSpPr>
        <p:spPr>
          <a:xfrm rot="2702238">
            <a:off x="10090151" y="40830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8" name="文本框 47"/>
          <p:cNvSpPr txBox="1"/>
          <p:nvPr/>
        </p:nvSpPr>
        <p:spPr>
          <a:xfrm rot="-3456638">
            <a:off x="8991600" y="45381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09" name="文本框 49"/>
          <p:cNvSpPr txBox="1"/>
          <p:nvPr/>
        </p:nvSpPr>
        <p:spPr>
          <a:xfrm rot="-3180423">
            <a:off x="10809817" y="4353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0" name="文本框 50"/>
          <p:cNvSpPr txBox="1"/>
          <p:nvPr/>
        </p:nvSpPr>
        <p:spPr>
          <a:xfrm rot="-3640556">
            <a:off x="9652000" y="4787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1" name="文本框 51"/>
          <p:cNvSpPr txBox="1"/>
          <p:nvPr/>
        </p:nvSpPr>
        <p:spPr>
          <a:xfrm rot="1549510">
            <a:off x="10706100" y="3202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2" name="文本框 32"/>
          <p:cNvSpPr txBox="1"/>
          <p:nvPr/>
        </p:nvSpPr>
        <p:spPr>
          <a:xfrm rot="4190103">
            <a:off x="5717117" y="33422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3" name="文本框 34"/>
          <p:cNvSpPr txBox="1"/>
          <p:nvPr/>
        </p:nvSpPr>
        <p:spPr>
          <a:xfrm rot="8340000">
            <a:off x="6563784" y="41846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4" name="文本框 36"/>
          <p:cNvSpPr txBox="1"/>
          <p:nvPr/>
        </p:nvSpPr>
        <p:spPr>
          <a:xfrm rot="-1160763">
            <a:off x="7698317" y="23346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5" name="文本框 37"/>
          <p:cNvSpPr txBox="1"/>
          <p:nvPr/>
        </p:nvSpPr>
        <p:spPr>
          <a:xfrm rot="39237">
            <a:off x="7533217" y="3031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6" name="文本框 45"/>
          <p:cNvSpPr txBox="1"/>
          <p:nvPr/>
        </p:nvSpPr>
        <p:spPr>
          <a:xfrm rot="-1160763">
            <a:off x="8445500" y="2364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7" name="文本框 46"/>
          <p:cNvSpPr txBox="1"/>
          <p:nvPr/>
        </p:nvSpPr>
        <p:spPr>
          <a:xfrm rot="-1160763">
            <a:off x="8938684" y="2650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8" name="文本框 47"/>
          <p:cNvSpPr txBox="1"/>
          <p:nvPr/>
        </p:nvSpPr>
        <p:spPr>
          <a:xfrm rot="39237">
            <a:off x="9580033" y="32766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19" name="文本框 49"/>
          <p:cNvSpPr txBox="1"/>
          <p:nvPr/>
        </p:nvSpPr>
        <p:spPr>
          <a:xfrm rot="-1160763">
            <a:off x="10695517" y="2755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0" name="文本框 50"/>
          <p:cNvSpPr txBox="1"/>
          <p:nvPr/>
        </p:nvSpPr>
        <p:spPr>
          <a:xfrm rot="-1160763">
            <a:off x="9984317" y="25781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1" name="文本框 51"/>
          <p:cNvSpPr txBox="1"/>
          <p:nvPr/>
        </p:nvSpPr>
        <p:spPr>
          <a:xfrm rot="-1160763">
            <a:off x="10619317" y="37253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2" name="文本框 32"/>
          <p:cNvSpPr txBox="1"/>
          <p:nvPr/>
        </p:nvSpPr>
        <p:spPr>
          <a:xfrm rot="4190103">
            <a:off x="3687233" y="4453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3" name="文本框 34"/>
          <p:cNvSpPr txBox="1"/>
          <p:nvPr/>
        </p:nvSpPr>
        <p:spPr>
          <a:xfrm rot="8340000">
            <a:off x="5232400" y="3754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4" name="文本框 36"/>
          <p:cNvSpPr txBox="1"/>
          <p:nvPr/>
        </p:nvSpPr>
        <p:spPr>
          <a:xfrm rot="2810103">
            <a:off x="5084233" y="2313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5" name="文本框 37"/>
          <p:cNvSpPr txBox="1"/>
          <p:nvPr/>
        </p:nvSpPr>
        <p:spPr>
          <a:xfrm rot="4010103">
            <a:off x="5084233" y="30374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6" name="文本框 45"/>
          <p:cNvSpPr txBox="1"/>
          <p:nvPr/>
        </p:nvSpPr>
        <p:spPr>
          <a:xfrm rot="2810103">
            <a:off x="5831417" y="23431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7" name="文本框 46"/>
          <p:cNvSpPr txBox="1"/>
          <p:nvPr/>
        </p:nvSpPr>
        <p:spPr>
          <a:xfrm rot="2810103">
            <a:off x="6324600" y="2628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8" name="文本框 47"/>
          <p:cNvSpPr txBox="1"/>
          <p:nvPr/>
        </p:nvSpPr>
        <p:spPr>
          <a:xfrm rot="4010103">
            <a:off x="6324600" y="33528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29" name="文本框 49"/>
          <p:cNvSpPr txBox="1"/>
          <p:nvPr/>
        </p:nvSpPr>
        <p:spPr>
          <a:xfrm rot="-1160763">
            <a:off x="8299451" y="3393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0" name="文本框 50"/>
          <p:cNvSpPr txBox="1"/>
          <p:nvPr/>
        </p:nvSpPr>
        <p:spPr>
          <a:xfrm rot="4020000">
            <a:off x="6957484" y="3507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1" name="文本框 51"/>
          <p:cNvSpPr txBox="1"/>
          <p:nvPr/>
        </p:nvSpPr>
        <p:spPr>
          <a:xfrm rot="-1160763">
            <a:off x="7465484" y="42926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2" name="文本框 32"/>
          <p:cNvSpPr txBox="1"/>
          <p:nvPr/>
        </p:nvSpPr>
        <p:spPr>
          <a:xfrm rot="5400000">
            <a:off x="1521884" y="43053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3" name="文本框 34"/>
          <p:cNvSpPr txBox="1"/>
          <p:nvPr/>
        </p:nvSpPr>
        <p:spPr>
          <a:xfrm rot="8340000">
            <a:off x="2508251" y="47371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4" name="文本框 36"/>
          <p:cNvSpPr txBox="1"/>
          <p:nvPr/>
        </p:nvSpPr>
        <p:spPr>
          <a:xfrm rot="2810103">
            <a:off x="2482851" y="36427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5" name="文本框 37"/>
          <p:cNvSpPr txBox="1"/>
          <p:nvPr/>
        </p:nvSpPr>
        <p:spPr>
          <a:xfrm rot="5220000">
            <a:off x="3062817" y="40195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6" name="文本框 45"/>
          <p:cNvSpPr txBox="1"/>
          <p:nvPr/>
        </p:nvSpPr>
        <p:spPr>
          <a:xfrm rot="2810103">
            <a:off x="3746500" y="36618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7" name="文本框 46"/>
          <p:cNvSpPr txBox="1"/>
          <p:nvPr/>
        </p:nvSpPr>
        <p:spPr>
          <a:xfrm rot="4020000">
            <a:off x="933451" y="26183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8" name="文本框 47"/>
          <p:cNvSpPr txBox="1"/>
          <p:nvPr/>
        </p:nvSpPr>
        <p:spPr>
          <a:xfrm rot="5220000">
            <a:off x="935567" y="3862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39" name="文本框 49"/>
          <p:cNvSpPr txBox="1"/>
          <p:nvPr/>
        </p:nvSpPr>
        <p:spPr>
          <a:xfrm rot="4020000">
            <a:off x="3285067" y="49868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0" name="文本框 50"/>
          <p:cNvSpPr txBox="1"/>
          <p:nvPr/>
        </p:nvSpPr>
        <p:spPr>
          <a:xfrm rot="4020000">
            <a:off x="4936067" y="44894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1" name="文本框 51"/>
          <p:cNvSpPr txBox="1"/>
          <p:nvPr/>
        </p:nvSpPr>
        <p:spPr>
          <a:xfrm rot="4020000">
            <a:off x="5429251" y="47752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2" name="文本框 32"/>
          <p:cNvSpPr txBox="1"/>
          <p:nvPr/>
        </p:nvSpPr>
        <p:spPr>
          <a:xfrm rot="-880739">
            <a:off x="685800" y="33528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3" name="文本框 34"/>
          <p:cNvSpPr txBox="1"/>
          <p:nvPr/>
        </p:nvSpPr>
        <p:spPr>
          <a:xfrm rot="8340000">
            <a:off x="1672167" y="34565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4" name="文本框 36"/>
          <p:cNvSpPr txBox="1"/>
          <p:nvPr/>
        </p:nvSpPr>
        <p:spPr>
          <a:xfrm rot="4020000">
            <a:off x="2226733" y="20150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5" name="文本框 37"/>
          <p:cNvSpPr txBox="1"/>
          <p:nvPr/>
        </p:nvSpPr>
        <p:spPr>
          <a:xfrm rot="5220000">
            <a:off x="2226733" y="27389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6" name="文本框 45"/>
          <p:cNvSpPr txBox="1"/>
          <p:nvPr/>
        </p:nvSpPr>
        <p:spPr>
          <a:xfrm rot="2810103">
            <a:off x="2973917" y="20447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7" name="文本框 46"/>
          <p:cNvSpPr txBox="1"/>
          <p:nvPr/>
        </p:nvSpPr>
        <p:spPr>
          <a:xfrm rot="2810103">
            <a:off x="3467100" y="23304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8" name="文本框 47"/>
          <p:cNvSpPr txBox="1"/>
          <p:nvPr/>
        </p:nvSpPr>
        <p:spPr>
          <a:xfrm rot="4010103">
            <a:off x="3105151" y="3083984"/>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49" name="文本框 49"/>
          <p:cNvSpPr txBox="1"/>
          <p:nvPr/>
        </p:nvSpPr>
        <p:spPr>
          <a:xfrm rot="2810103">
            <a:off x="4250267" y="26289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0" name="文本框 50"/>
          <p:cNvSpPr txBox="1"/>
          <p:nvPr/>
        </p:nvSpPr>
        <p:spPr>
          <a:xfrm rot="2810103">
            <a:off x="4099984" y="32088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1" name="文本框 51"/>
          <p:cNvSpPr txBox="1"/>
          <p:nvPr/>
        </p:nvSpPr>
        <p:spPr>
          <a:xfrm rot="2810103">
            <a:off x="4593167" y="34946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2" name="文本框 32"/>
          <p:cNvSpPr txBox="1"/>
          <p:nvPr/>
        </p:nvSpPr>
        <p:spPr>
          <a:xfrm rot="5400000">
            <a:off x="6335184" y="49106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3" name="文本框 34"/>
          <p:cNvSpPr txBox="1"/>
          <p:nvPr/>
        </p:nvSpPr>
        <p:spPr>
          <a:xfrm rot="3159237">
            <a:off x="7759700" y="53424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4" name="文本框 36"/>
          <p:cNvSpPr txBox="1"/>
          <p:nvPr/>
        </p:nvSpPr>
        <p:spPr>
          <a:xfrm rot="-1160763">
            <a:off x="8316384" y="39010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5" name="文本框 37"/>
          <p:cNvSpPr txBox="1"/>
          <p:nvPr/>
        </p:nvSpPr>
        <p:spPr>
          <a:xfrm rot="39237">
            <a:off x="8316384" y="462491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6" name="文本框 45"/>
          <p:cNvSpPr txBox="1"/>
          <p:nvPr/>
        </p:nvSpPr>
        <p:spPr>
          <a:xfrm rot="-1160763">
            <a:off x="9063567" y="39306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7" name="文本框 46"/>
          <p:cNvSpPr txBox="1"/>
          <p:nvPr/>
        </p:nvSpPr>
        <p:spPr>
          <a:xfrm rot="-1160763">
            <a:off x="9556751" y="4216400"/>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8" name="文本框 47"/>
          <p:cNvSpPr txBox="1"/>
          <p:nvPr/>
        </p:nvSpPr>
        <p:spPr>
          <a:xfrm rot="39237">
            <a:off x="9139767" y="4974167"/>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59" name="文本框 49"/>
          <p:cNvSpPr txBox="1"/>
          <p:nvPr/>
        </p:nvSpPr>
        <p:spPr>
          <a:xfrm rot="-1160763">
            <a:off x="10251017" y="4603751"/>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60" name="文本框 51"/>
          <p:cNvSpPr txBox="1"/>
          <p:nvPr/>
        </p:nvSpPr>
        <p:spPr>
          <a:xfrm rot="-1160763">
            <a:off x="9040284" y="1528233"/>
            <a:ext cx="608330" cy="193675"/>
          </a:xfrm>
          <a:prstGeom prst="rect">
            <a:avLst/>
          </a:prstGeom>
          <a:noFill/>
          <a:ln w="9525">
            <a:noFill/>
          </a:ln>
        </p:spPr>
        <p:txBody>
          <a:bodyPr wrap="none">
            <a:spAutoFit/>
          </a:bodyPr>
          <a:p>
            <a:pPr>
              <a:buFont typeface="Arial" panose="020B0604020202020204" pitchFamily="34" charset="0"/>
              <a:buNone/>
            </a:pPr>
            <a:r>
              <a:rPr lang="zh-CN" altLang="zh-CN" sz="665" dirty="0">
                <a:solidFill>
                  <a:srgbClr val="FAFAFA"/>
                </a:solidFill>
                <a:latin typeface="Arial" panose="020B0604020202020204" pitchFamily="34" charset="0"/>
              </a:rPr>
              <a:t>状元成才路</a:t>
            </a:r>
            <a:endParaRPr lang="zh-CN" altLang="zh-CN" sz="665" dirty="0">
              <a:solidFill>
                <a:srgbClr val="FAFAFA"/>
              </a:solidFill>
              <a:latin typeface="Arial" panose="020B0604020202020204" pitchFamily="34" charset="0"/>
            </a:endParaRPr>
          </a:p>
        </p:txBody>
      </p:sp>
      <p:sp>
        <p:nvSpPr>
          <p:cNvPr id="41061" name="TextBox 7"/>
          <p:cNvSpPr txBox="1"/>
          <p:nvPr/>
        </p:nvSpPr>
        <p:spPr>
          <a:xfrm>
            <a:off x="851747" y="1699684"/>
            <a:ext cx="839470" cy="2815590"/>
          </a:xfrm>
          <a:prstGeom prst="rect">
            <a:avLst/>
          </a:prstGeom>
          <a:noFill/>
          <a:ln w="9525">
            <a:noFill/>
          </a:ln>
        </p:spPr>
        <p:txBody>
          <a:bodyPr vert="eaVert" wrap="none">
            <a:spAutoFit/>
          </a:bodyPr>
          <a:p>
            <a:pPr eaLnBrk="1" hangingPunct="1"/>
            <a:r>
              <a:rPr lang="zh-CN" altLang="en-US" sz="4265" b="1" dirty="0">
                <a:solidFill>
                  <a:srgbClr val="FF0000"/>
                </a:solidFill>
                <a:latin typeface="黑体" panose="02010609060101010101" pitchFamily="49" charset="-122"/>
                <a:ea typeface="黑体" panose="02010609060101010101" pitchFamily="49" charset="-122"/>
              </a:rPr>
              <a:t>与朱元思书</a:t>
            </a:r>
            <a:endParaRPr lang="zh-CN" altLang="en-US" sz="4265" b="1" dirty="0">
              <a:solidFill>
                <a:srgbClr val="FF0000"/>
              </a:solidFill>
              <a:latin typeface="黑体" panose="02010609060101010101" pitchFamily="49" charset="-122"/>
              <a:ea typeface="黑体" panose="02010609060101010101" pitchFamily="49" charset="-122"/>
            </a:endParaRPr>
          </a:p>
        </p:txBody>
      </p:sp>
      <p:sp>
        <p:nvSpPr>
          <p:cNvPr id="8" name="左大括号 7"/>
          <p:cNvSpPr/>
          <p:nvPr/>
        </p:nvSpPr>
        <p:spPr>
          <a:xfrm>
            <a:off x="1663700" y="1612900"/>
            <a:ext cx="366184" cy="2990851"/>
          </a:xfrm>
          <a:prstGeom prst="leftBrace">
            <a:avLst>
              <a:gd name="adj1" fmla="val 35665"/>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2" name="右大括号 11"/>
          <p:cNvSpPr/>
          <p:nvPr/>
        </p:nvSpPr>
        <p:spPr>
          <a:xfrm>
            <a:off x="9184217" y="1428751"/>
            <a:ext cx="510117" cy="4881033"/>
          </a:xfrm>
          <a:prstGeom prst="rightBrace">
            <a:avLst>
              <a:gd name="adj1" fmla="val 29736"/>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3" name="TextBox 12"/>
          <p:cNvSpPr txBox="1"/>
          <p:nvPr/>
        </p:nvSpPr>
        <p:spPr>
          <a:xfrm>
            <a:off x="9878907" y="2694517"/>
            <a:ext cx="1496060" cy="2321983"/>
          </a:xfrm>
          <a:prstGeom prst="rect">
            <a:avLst/>
          </a:prstGeom>
          <a:noFill/>
          <a:ln w="9525">
            <a:noFill/>
          </a:ln>
        </p:spPr>
        <p:txBody>
          <a:bodyPr vert="eaVert">
            <a:spAutoFit/>
          </a:bodyPr>
          <a:p>
            <a:pPr eaLnBrk="1" hangingPunct="1"/>
            <a:r>
              <a:rPr lang="zh-CN" altLang="en-US" sz="4265" b="1" dirty="0">
                <a:solidFill>
                  <a:srgbClr val="FF0000"/>
                </a:solidFill>
                <a:latin typeface="宋体" panose="02010600030101010101" pitchFamily="2" charset="-122"/>
              </a:rPr>
              <a:t>厌倦仕途寄情山水</a:t>
            </a:r>
            <a:endParaRPr lang="zh-CN" altLang="en-US" sz="4265" b="1" dirty="0">
              <a:solidFill>
                <a:srgbClr val="FF0000"/>
              </a:solidFill>
              <a:latin typeface="宋体" panose="02010600030101010101" pitchFamily="2" charset="-122"/>
            </a:endParaRPr>
          </a:p>
        </p:txBody>
      </p:sp>
      <p:sp>
        <p:nvSpPr>
          <p:cNvPr id="14" name="左大括号 13"/>
          <p:cNvSpPr/>
          <p:nvPr/>
        </p:nvSpPr>
        <p:spPr>
          <a:xfrm>
            <a:off x="3346451" y="2264833"/>
            <a:ext cx="309033" cy="3448051"/>
          </a:xfrm>
          <a:prstGeom prst="leftBrace">
            <a:avLst>
              <a:gd name="adj1" fmla="val 58482"/>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5" name="左大括号 14"/>
          <p:cNvSpPr/>
          <p:nvPr/>
        </p:nvSpPr>
        <p:spPr>
          <a:xfrm>
            <a:off x="4514851" y="2264833"/>
            <a:ext cx="336551" cy="1130300"/>
          </a:xfrm>
          <a:prstGeom prst="leftBrace">
            <a:avLst>
              <a:gd name="adj1" fmla="val 32664"/>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16" name="TextBox 15"/>
          <p:cNvSpPr txBox="1"/>
          <p:nvPr/>
        </p:nvSpPr>
        <p:spPr>
          <a:xfrm>
            <a:off x="3668184" y="4438651"/>
            <a:ext cx="717549" cy="1241425"/>
          </a:xfrm>
          <a:prstGeom prst="rect">
            <a:avLst/>
          </a:prstGeom>
          <a:noFill/>
          <a:ln w="9525">
            <a:noFill/>
          </a:ln>
        </p:spPr>
        <p:txBody>
          <a:bodyPr>
            <a:spAutoFit/>
          </a:bodyPr>
          <a:p>
            <a:pPr eaLnBrk="1" hangingPunct="1"/>
            <a:r>
              <a:rPr lang="zh-CN" altLang="en-US" sz="3735" b="1" dirty="0">
                <a:solidFill>
                  <a:srgbClr val="0000FF"/>
                </a:solidFill>
                <a:latin typeface="宋体" panose="02010600030101010101" pitchFamily="2" charset="-122"/>
              </a:rPr>
              <a:t>奇山</a:t>
            </a:r>
            <a:endParaRPr lang="en-US" altLang="zh-CN" sz="3735" b="1" dirty="0">
              <a:latin typeface="宋体" panose="02010600030101010101" pitchFamily="2" charset="-122"/>
            </a:endParaRPr>
          </a:p>
        </p:txBody>
      </p:sp>
      <p:sp>
        <p:nvSpPr>
          <p:cNvPr id="17" name="TextBox 16"/>
          <p:cNvSpPr txBox="1"/>
          <p:nvPr/>
        </p:nvSpPr>
        <p:spPr>
          <a:xfrm>
            <a:off x="3634317" y="2209800"/>
            <a:ext cx="785283" cy="1241425"/>
          </a:xfrm>
          <a:prstGeom prst="rect">
            <a:avLst/>
          </a:prstGeom>
          <a:noFill/>
          <a:ln w="9525">
            <a:noFill/>
          </a:ln>
        </p:spPr>
        <p:txBody>
          <a:bodyPr>
            <a:spAutoFit/>
          </a:bodyPr>
          <a:p>
            <a:pPr eaLnBrk="1" hangingPunct="1"/>
            <a:r>
              <a:rPr lang="zh-CN" altLang="en-US" sz="3735" b="1" dirty="0">
                <a:solidFill>
                  <a:srgbClr val="0000FF"/>
                </a:solidFill>
                <a:latin typeface="宋体" panose="02010600030101010101" pitchFamily="2" charset="-122"/>
              </a:rPr>
              <a:t>异水</a:t>
            </a:r>
            <a:endParaRPr lang="en-US" altLang="zh-CN" sz="3735" b="1" dirty="0">
              <a:solidFill>
                <a:srgbClr val="0000FF"/>
              </a:solidFill>
              <a:latin typeface="宋体" panose="02010600030101010101" pitchFamily="2" charset="-122"/>
            </a:endParaRPr>
          </a:p>
        </p:txBody>
      </p:sp>
      <p:sp>
        <p:nvSpPr>
          <p:cNvPr id="18" name="TextBox 17"/>
          <p:cNvSpPr txBox="1"/>
          <p:nvPr/>
        </p:nvSpPr>
        <p:spPr>
          <a:xfrm>
            <a:off x="4976284" y="2010833"/>
            <a:ext cx="4059767" cy="1586230"/>
          </a:xfrm>
          <a:prstGeom prst="rect">
            <a:avLst/>
          </a:prstGeom>
          <a:noFill/>
          <a:ln w="9525">
            <a:noFill/>
          </a:ln>
        </p:spPr>
        <p:txBody>
          <a:bodyPr>
            <a:spAutoFit/>
          </a:bodyPr>
          <a:p>
            <a:pPr eaLnBrk="1" hangingPunct="1">
              <a:lnSpc>
                <a:spcPct val="130000"/>
              </a:lnSpc>
            </a:pPr>
            <a:r>
              <a:rPr lang="zh-CN" altLang="en-US" sz="3735" b="1" dirty="0">
                <a:latin typeface="宋体" panose="02010600030101010101" pitchFamily="2" charset="-122"/>
              </a:rPr>
              <a:t>千丈见底</a:t>
            </a:r>
            <a:r>
              <a:rPr lang="en-US" altLang="zh-CN" sz="3735" b="1" dirty="0">
                <a:latin typeface="黑体" panose="02010609060101010101" pitchFamily="49" charset="-122"/>
                <a:ea typeface="黑体" panose="02010609060101010101" pitchFamily="49" charset="-122"/>
              </a:rPr>
              <a:t>——</a:t>
            </a:r>
            <a:r>
              <a:rPr lang="zh-CN" altLang="en-US" sz="3735" b="1" dirty="0">
                <a:latin typeface="宋体" panose="02010600030101010101" pitchFamily="2" charset="-122"/>
              </a:rPr>
              <a:t>水清</a:t>
            </a:r>
            <a:endParaRPr lang="en-US" altLang="zh-CN" sz="3735" b="1" dirty="0">
              <a:latin typeface="宋体" panose="02010600030101010101" pitchFamily="2" charset="-122"/>
            </a:endParaRPr>
          </a:p>
          <a:p>
            <a:pPr eaLnBrk="1" hangingPunct="1">
              <a:lnSpc>
                <a:spcPct val="130000"/>
              </a:lnSpc>
            </a:pPr>
            <a:r>
              <a:rPr lang="zh-CN" altLang="en-US" sz="3735" b="1" dirty="0">
                <a:latin typeface="宋体" panose="02010600030101010101" pitchFamily="2" charset="-122"/>
              </a:rPr>
              <a:t>急湍甚箭</a:t>
            </a:r>
            <a:r>
              <a:rPr lang="en-US" altLang="zh-CN" sz="3735" b="1" dirty="0">
                <a:latin typeface="黑体" panose="02010609060101010101" pitchFamily="49" charset="-122"/>
                <a:ea typeface="黑体" panose="02010609060101010101" pitchFamily="49" charset="-122"/>
              </a:rPr>
              <a:t>——</a:t>
            </a:r>
            <a:r>
              <a:rPr lang="zh-CN" altLang="en-US" sz="3735" b="1" dirty="0">
                <a:latin typeface="宋体" panose="02010600030101010101" pitchFamily="2" charset="-122"/>
              </a:rPr>
              <a:t>水急</a:t>
            </a:r>
            <a:endParaRPr lang="en-US" altLang="zh-CN" sz="3735" b="1" dirty="0">
              <a:latin typeface="宋体" panose="02010600030101010101" pitchFamily="2" charset="-122"/>
            </a:endParaRPr>
          </a:p>
        </p:txBody>
      </p:sp>
      <p:sp>
        <p:nvSpPr>
          <p:cNvPr id="19" name="左大括号 18"/>
          <p:cNvSpPr/>
          <p:nvPr/>
        </p:nvSpPr>
        <p:spPr>
          <a:xfrm>
            <a:off x="4588933" y="3757084"/>
            <a:ext cx="279400" cy="2639484"/>
          </a:xfrm>
          <a:prstGeom prst="leftBrace">
            <a:avLst>
              <a:gd name="adj1" fmla="val 62065"/>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1" i="0" u="none" strike="noStrike" kern="1200" cap="none" spc="0" normalizeH="0" baseline="0" noProof="0" dirty="0">
              <a:ln>
                <a:noFill/>
              </a:ln>
              <a:solidFill>
                <a:schemeClr val="tx1"/>
              </a:solidFill>
              <a:effectLst/>
              <a:uLnTx/>
              <a:uFillTx/>
              <a:latin typeface="+mn-lt"/>
              <a:ea typeface="+mn-ea"/>
              <a:cs typeface="+mn-cs"/>
            </a:endParaRPr>
          </a:p>
        </p:txBody>
      </p:sp>
      <p:sp>
        <p:nvSpPr>
          <p:cNvPr id="20" name="TextBox 17"/>
          <p:cNvSpPr txBox="1"/>
          <p:nvPr/>
        </p:nvSpPr>
        <p:spPr>
          <a:xfrm>
            <a:off x="4976284" y="3503084"/>
            <a:ext cx="4131733" cy="3081655"/>
          </a:xfrm>
          <a:prstGeom prst="rect">
            <a:avLst/>
          </a:prstGeom>
          <a:noFill/>
          <a:ln w="9525">
            <a:noFill/>
          </a:ln>
        </p:spPr>
        <p:txBody>
          <a:bodyPr>
            <a:spAutoFit/>
          </a:bodyPr>
          <a:p>
            <a:pPr eaLnBrk="1" hangingPunct="1">
              <a:lnSpc>
                <a:spcPct val="130000"/>
              </a:lnSpc>
            </a:pPr>
            <a:r>
              <a:rPr lang="zh-CN" altLang="en-US" sz="3735" b="1" dirty="0">
                <a:latin typeface="宋体" panose="02010600030101010101" pitchFamily="2" charset="-122"/>
              </a:rPr>
              <a:t>高山寒树</a:t>
            </a:r>
            <a:r>
              <a:rPr lang="en-US" altLang="zh-CN" sz="3735" b="1" dirty="0">
                <a:latin typeface="黑体" panose="02010609060101010101" pitchFamily="49" charset="-122"/>
                <a:ea typeface="黑体" panose="02010609060101010101" pitchFamily="49" charset="-122"/>
              </a:rPr>
              <a:t>——</a:t>
            </a:r>
            <a:r>
              <a:rPr lang="zh-CN" altLang="en-US" sz="3735" b="1" dirty="0">
                <a:latin typeface="宋体" panose="02010600030101010101" pitchFamily="2" charset="-122"/>
              </a:rPr>
              <a:t>树奇</a:t>
            </a:r>
            <a:endParaRPr lang="en-US" altLang="zh-CN" sz="3735" b="1" dirty="0">
              <a:latin typeface="宋体" panose="02010600030101010101" pitchFamily="2" charset="-122"/>
            </a:endParaRPr>
          </a:p>
          <a:p>
            <a:pPr eaLnBrk="1" hangingPunct="1">
              <a:lnSpc>
                <a:spcPct val="130000"/>
              </a:lnSpc>
            </a:pPr>
            <a:r>
              <a:rPr lang="zh-CN" altLang="en-US" sz="3735" b="1" dirty="0">
                <a:latin typeface="宋体" panose="02010600030101010101" pitchFamily="2" charset="-122"/>
              </a:rPr>
              <a:t>负势轩邈</a:t>
            </a:r>
            <a:r>
              <a:rPr lang="en-US" altLang="zh-CN" sz="3735" b="1" dirty="0">
                <a:latin typeface="黑体" panose="02010609060101010101" pitchFamily="49" charset="-122"/>
                <a:ea typeface="黑体" panose="02010609060101010101" pitchFamily="49" charset="-122"/>
              </a:rPr>
              <a:t>——</a:t>
            </a:r>
            <a:r>
              <a:rPr lang="zh-CN" altLang="en-US" sz="3735" b="1" dirty="0">
                <a:latin typeface="宋体" panose="02010600030101010101" pitchFamily="2" charset="-122"/>
              </a:rPr>
              <a:t>山势</a:t>
            </a:r>
            <a:endParaRPr lang="en-US" altLang="zh-CN" sz="3735" b="1" dirty="0">
              <a:latin typeface="宋体" panose="02010600030101010101" pitchFamily="2" charset="-122"/>
            </a:endParaRPr>
          </a:p>
          <a:p>
            <a:pPr eaLnBrk="1" hangingPunct="1">
              <a:lnSpc>
                <a:spcPct val="130000"/>
              </a:lnSpc>
            </a:pPr>
            <a:r>
              <a:rPr lang="zh-CN" altLang="en-US" sz="3735" b="1" dirty="0">
                <a:latin typeface="宋体" panose="02010600030101010101" pitchFamily="2" charset="-122"/>
              </a:rPr>
              <a:t>泉流鸟鸣</a:t>
            </a:r>
            <a:r>
              <a:rPr lang="en-US" altLang="zh-CN" sz="3735" b="1" dirty="0">
                <a:latin typeface="黑体" panose="02010609060101010101" pitchFamily="49" charset="-122"/>
                <a:ea typeface="黑体" panose="02010609060101010101" pitchFamily="49" charset="-122"/>
              </a:rPr>
              <a:t>——</a:t>
            </a:r>
            <a:r>
              <a:rPr lang="zh-CN" altLang="en-US" sz="3735" b="1" dirty="0">
                <a:latin typeface="宋体" panose="02010600030101010101" pitchFamily="2" charset="-122"/>
              </a:rPr>
              <a:t>音韵</a:t>
            </a:r>
            <a:endParaRPr lang="en-US" altLang="zh-CN" sz="3735" b="1" dirty="0">
              <a:latin typeface="宋体" panose="02010600030101010101" pitchFamily="2" charset="-122"/>
            </a:endParaRPr>
          </a:p>
          <a:p>
            <a:pPr eaLnBrk="1" hangingPunct="1">
              <a:lnSpc>
                <a:spcPct val="130000"/>
              </a:lnSpc>
            </a:pPr>
            <a:r>
              <a:rPr lang="zh-CN" altLang="en-US" sz="3735" b="1" dirty="0">
                <a:latin typeface="宋体" panose="02010600030101010101" pitchFamily="2" charset="-122"/>
              </a:rPr>
              <a:t>横柯疏条</a:t>
            </a:r>
            <a:r>
              <a:rPr lang="en-US" altLang="zh-CN" sz="3735" b="1" dirty="0">
                <a:latin typeface="黑体" panose="02010609060101010101" pitchFamily="49" charset="-122"/>
                <a:ea typeface="黑体" panose="02010609060101010101" pitchFamily="49" charset="-122"/>
              </a:rPr>
              <a:t>——</a:t>
            </a:r>
            <a:r>
              <a:rPr lang="zh-CN" altLang="en-US" sz="3735" b="1" dirty="0">
                <a:latin typeface="宋体" panose="02010600030101010101" pitchFamily="2" charset="-122"/>
              </a:rPr>
              <a:t>林密</a:t>
            </a:r>
            <a:endParaRPr lang="en-US" altLang="zh-CN" sz="3735" b="1" dirty="0">
              <a:latin typeface="宋体" panose="02010600030101010101" pitchFamily="2" charset="-122"/>
            </a:endParaRPr>
          </a:p>
        </p:txBody>
      </p:sp>
      <p:grpSp>
        <p:nvGrpSpPr>
          <p:cNvPr id="41072" name="组合 1"/>
          <p:cNvGrpSpPr/>
          <p:nvPr/>
        </p:nvGrpSpPr>
        <p:grpSpPr>
          <a:xfrm>
            <a:off x="323851" y="448733"/>
            <a:ext cx="2749549" cy="726017"/>
            <a:chOff x="1438698" y="982657"/>
            <a:chExt cx="2498303" cy="616461"/>
          </a:xfrm>
        </p:grpSpPr>
        <p:pic>
          <p:nvPicPr>
            <p:cNvPr id="41075" name="图片 2"/>
            <p:cNvPicPr>
              <a:picLocks noChangeAspect="1"/>
            </p:cNvPicPr>
            <p:nvPr/>
          </p:nvPicPr>
          <p:blipFill>
            <a:blip r:embed="rId1">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41076" name="文本框 2"/>
            <p:cNvSpPr txBox="1"/>
            <p:nvPr/>
          </p:nvSpPr>
          <p:spPr>
            <a:xfrm>
              <a:off x="1438698" y="982657"/>
              <a:ext cx="2076874" cy="565598"/>
            </a:xfrm>
            <a:prstGeom prst="rect">
              <a:avLst/>
            </a:prstGeom>
            <a:noFill/>
            <a:ln w="9525">
              <a:noFill/>
            </a:ln>
          </p:spPr>
          <p:txBody>
            <a:bodyPr>
              <a:spAutoFit/>
            </a:bodyPr>
            <a:p>
              <a:pPr algn="ctr" eaLnBrk="1" hangingPunct="1">
                <a:buFont typeface="Arial" panose="020B0604020202020204" pitchFamily="34" charset="0"/>
                <a:buNone/>
              </a:pPr>
              <a:r>
                <a:rPr lang="zh-CN" altLang="en-US" sz="3735" b="1" dirty="0">
                  <a:solidFill>
                    <a:srgbClr val="0070C0"/>
                  </a:solidFill>
                  <a:latin typeface="黑体" panose="02010609060101010101" pitchFamily="49" charset="-122"/>
                  <a:ea typeface="黑体" panose="02010609060101010101" pitchFamily="49" charset="-122"/>
                </a:rPr>
                <a:t>结构梳理</a:t>
              </a:r>
              <a:endParaRPr lang="zh-CN" altLang="en-US" sz="3735" b="1" dirty="0">
                <a:solidFill>
                  <a:srgbClr val="0070C0"/>
                </a:solidFill>
                <a:latin typeface="黑体" panose="02010609060101010101" pitchFamily="49" charset="-122"/>
                <a:ea typeface="黑体" panose="02010609060101010101" pitchFamily="49" charset="-122"/>
              </a:endParaRPr>
            </a:p>
          </p:txBody>
        </p:sp>
      </p:grpSp>
      <p:sp>
        <p:nvSpPr>
          <p:cNvPr id="5" name="矩形 4"/>
          <p:cNvSpPr/>
          <p:nvPr/>
        </p:nvSpPr>
        <p:spPr>
          <a:xfrm>
            <a:off x="1974851" y="1217084"/>
            <a:ext cx="6595533" cy="666115"/>
          </a:xfrm>
          <a:prstGeom prst="rect">
            <a:avLst/>
          </a:prstGeom>
          <a:noFill/>
          <a:ln w="9525">
            <a:noFill/>
          </a:ln>
        </p:spPr>
        <p:txBody>
          <a:bodyPr>
            <a:spAutoFit/>
          </a:bodyPr>
          <a:p>
            <a:r>
              <a:rPr lang="zh-CN" altLang="en-US" sz="3735" b="1" dirty="0">
                <a:latin typeface="宋体" panose="02010600030101010101" pitchFamily="2" charset="-122"/>
              </a:rPr>
              <a:t>总写</a:t>
            </a:r>
            <a:r>
              <a:rPr lang="en-US" altLang="zh-CN" sz="3735" b="1" dirty="0">
                <a:latin typeface="黑体" panose="02010609060101010101" pitchFamily="49" charset="-122"/>
                <a:ea typeface="黑体" panose="02010609060101010101" pitchFamily="49" charset="-122"/>
              </a:rPr>
              <a:t>——</a:t>
            </a:r>
            <a:r>
              <a:rPr lang="zh-CN" altLang="en-US" sz="3735" b="1" dirty="0">
                <a:latin typeface="宋体" panose="02010600030101010101" pitchFamily="2" charset="-122"/>
              </a:rPr>
              <a:t>奇山异水，天下独绝</a:t>
            </a:r>
            <a:endParaRPr lang="zh-CN" altLang="en-US" sz="3735" b="1" dirty="0">
              <a:latin typeface="宋体" panose="02010600030101010101" pitchFamily="2" charset="-122"/>
            </a:endParaRPr>
          </a:p>
        </p:txBody>
      </p:sp>
      <p:sp>
        <p:nvSpPr>
          <p:cNvPr id="21" name="矩形 20"/>
          <p:cNvSpPr/>
          <p:nvPr/>
        </p:nvSpPr>
        <p:spPr>
          <a:xfrm>
            <a:off x="2023533" y="3640667"/>
            <a:ext cx="1253067" cy="666115"/>
          </a:xfrm>
          <a:prstGeom prst="rect">
            <a:avLst/>
          </a:prstGeom>
          <a:noFill/>
          <a:ln w="9525">
            <a:noFill/>
          </a:ln>
        </p:spPr>
        <p:txBody>
          <a:bodyPr>
            <a:spAutoFit/>
          </a:bodyPr>
          <a:p>
            <a:r>
              <a:rPr lang="zh-CN" altLang="en-US" sz="3735" b="1" dirty="0">
                <a:latin typeface="宋体" panose="02010600030101010101" pitchFamily="2" charset="-122"/>
              </a:rPr>
              <a:t>分写</a:t>
            </a:r>
            <a:endParaRPr lang="zh-CN" altLang="en-US" sz="3735"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par>
                          <p:cTn id="36" fill="hold">
                            <p:stCondLst>
                              <p:cond delay="500"/>
                            </p:stCondLst>
                            <p:childTnLst>
                              <p:par>
                                <p:cTn id="37" presetID="2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left)">
                                      <p:cBhvr>
                                        <p:cTn id="49" dur="500"/>
                                        <p:tgtEl>
                                          <p:spTgt spid="12"/>
                                        </p:tgtEl>
                                      </p:cBhvr>
                                    </p:animEffect>
                                  </p:child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p:bldP spid="14" grpId="0" bldLvl="0" animBg="1"/>
      <p:bldP spid="15" grpId="0" bldLvl="0" animBg="1"/>
      <p:bldP spid="16" grpId="0"/>
      <p:bldP spid="17" grpId="0"/>
      <p:bldP spid="18" grpId="0"/>
      <p:bldP spid="19" grpId="0" bldLvl="0" animBg="1"/>
      <p:bldP spid="20" grpId="0"/>
      <p:bldP spid="5" grpId="0"/>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a:spLocks noChangeArrowheads="1"/>
          </p:cNvSpPr>
          <p:nvPr/>
        </p:nvSpPr>
        <p:spPr bwMode="auto">
          <a:xfrm>
            <a:off x="361951" y="2184400"/>
            <a:ext cx="11468100" cy="3161030"/>
          </a:xfrm>
          <a:prstGeom prst="rect">
            <a:avLst/>
          </a:prstGeom>
          <a:ln w="63500" cmpd="thickThin">
            <a:solidFill>
              <a:srgbClr val="00B050"/>
            </a:solidFill>
          </a:ln>
        </p:spPr>
        <p:style>
          <a:lnRef idx="2">
            <a:schemeClr val="accent6"/>
          </a:lnRef>
          <a:fillRef idx="1">
            <a:schemeClr val="lt1"/>
          </a:fillRef>
          <a:effectRef idx="0">
            <a:schemeClr val="accent6"/>
          </a:effectRef>
          <a:fontRef idx="minor">
            <a:schemeClr val="dk1"/>
          </a:fontRef>
        </p:style>
        <p:txBody>
          <a:bodyPr>
            <a:spAutoFit/>
          </a:bodyPr>
          <a:lstStyle/>
          <a:p>
            <a:pPr marL="0" marR="0" lvl="0" indent="0" algn="l" defTabSz="914400" rtl="0" eaLnBrk="1" fontAlgn="base" latinLnBrk="0" hangingPunct="1">
              <a:lnSpc>
                <a:spcPct val="120000"/>
              </a:lnSpc>
              <a:spcBef>
                <a:spcPts val="1200"/>
              </a:spcBef>
              <a:spcAft>
                <a:spcPct val="0"/>
              </a:spcAft>
              <a:buClrTx/>
              <a:buSzTx/>
              <a:buFontTx/>
              <a:buNone/>
              <a:defRPr/>
            </a:pPr>
            <a:r>
              <a:rPr kumimoji="0" lang="zh-CN" altLang="en-US" sz="3735" b="1" i="0" u="none" strike="noStrike" kern="1200" cap="none" spc="0" normalizeH="0" baseline="0" noProof="0" dirty="0">
                <a:ln>
                  <a:noFill/>
                </a:ln>
                <a:solidFill>
                  <a:schemeClr val="dk1"/>
                </a:solidFill>
                <a:effectLst/>
                <a:uLnTx/>
                <a:uFillTx/>
                <a:latin typeface="+mn-ea"/>
                <a:ea typeface="+mn-ea"/>
                <a:cs typeface="+mn-cs"/>
              </a:rPr>
              <a:t>    天下佳山水，古今推富春。（元</a:t>
            </a:r>
            <a:r>
              <a:rPr kumimoji="0" lang="en-US" altLang="zh-CN" sz="3735" b="1" i="0" u="none" strike="noStrike" kern="1200" cap="none" spc="0" normalizeH="0" baseline="0" noProof="0" dirty="0">
                <a:ln>
                  <a:noFill/>
                </a:ln>
                <a:solidFill>
                  <a:schemeClr val="dk1"/>
                </a:solidFill>
                <a:effectLst/>
                <a:uLnTx/>
                <a:uFillTx/>
                <a:latin typeface="+mn-ea"/>
                <a:ea typeface="+mn-ea"/>
                <a:cs typeface="+mn-cs"/>
              </a:rPr>
              <a:t>·</a:t>
            </a:r>
            <a:r>
              <a:rPr kumimoji="0" lang="zh-CN" altLang="en-US" sz="3735" b="1" i="0" u="none" strike="noStrike" kern="1200" cap="none" spc="0" normalizeH="0" baseline="0" noProof="0" dirty="0">
                <a:ln>
                  <a:noFill/>
                </a:ln>
                <a:solidFill>
                  <a:schemeClr val="dk1"/>
                </a:solidFill>
                <a:effectLst/>
                <a:uLnTx/>
                <a:uFillTx/>
                <a:latin typeface="+mn-ea"/>
                <a:ea typeface="+mn-ea"/>
                <a:cs typeface="+mn-cs"/>
              </a:rPr>
              <a:t>吴桓赞）</a:t>
            </a:r>
            <a:endParaRPr kumimoji="0" lang="zh-CN" altLang="en-US" sz="3735" b="1" i="0" u="none" strike="noStrike" kern="1200" cap="none" spc="0" normalizeH="0" baseline="0" noProof="0" dirty="0">
              <a:ln>
                <a:noFill/>
              </a:ln>
              <a:solidFill>
                <a:schemeClr val="dk1"/>
              </a:solidFill>
              <a:effectLst/>
              <a:uLnTx/>
              <a:uFillTx/>
              <a:latin typeface="+mn-ea"/>
              <a:ea typeface="+mn-ea"/>
              <a:cs typeface="+mn-cs"/>
            </a:endParaRPr>
          </a:p>
          <a:p>
            <a:pPr marL="0" marR="0" lvl="0" indent="0" algn="l" defTabSz="914400" rtl="0" eaLnBrk="1" fontAlgn="base" latinLnBrk="0" hangingPunct="1">
              <a:lnSpc>
                <a:spcPct val="120000"/>
              </a:lnSpc>
              <a:spcBef>
                <a:spcPts val="1200"/>
              </a:spcBef>
              <a:spcAft>
                <a:spcPct val="0"/>
              </a:spcAft>
              <a:buClrTx/>
              <a:buSzTx/>
              <a:buFontTx/>
              <a:buNone/>
              <a:defRPr/>
            </a:pPr>
            <a:r>
              <a:rPr kumimoji="0" lang="zh-CN" altLang="en-US" sz="3735" b="1" i="0" u="none" strike="noStrike" kern="1200" cap="none" spc="0" normalizeH="0" baseline="0" noProof="0" dirty="0">
                <a:ln>
                  <a:noFill/>
                </a:ln>
                <a:solidFill>
                  <a:schemeClr val="dk1"/>
                </a:solidFill>
                <a:effectLst/>
                <a:uLnTx/>
                <a:uFillTx/>
                <a:latin typeface="+mn-ea"/>
                <a:ea typeface="+mn-ea"/>
                <a:cs typeface="+mn-cs"/>
              </a:rPr>
              <a:t>    钱塘江尽到桐庐，水碧山青画不如。（唐</a:t>
            </a:r>
            <a:r>
              <a:rPr kumimoji="0" lang="en-US" altLang="zh-CN" sz="3735" b="1" i="0" u="none" strike="noStrike" kern="1200" cap="none" spc="0" normalizeH="0" baseline="0" noProof="0" dirty="0">
                <a:ln>
                  <a:noFill/>
                </a:ln>
                <a:solidFill>
                  <a:schemeClr val="dk1"/>
                </a:solidFill>
                <a:effectLst/>
                <a:uLnTx/>
                <a:uFillTx/>
                <a:latin typeface="+mn-ea"/>
                <a:ea typeface="+mn-ea"/>
                <a:cs typeface="+mn-cs"/>
              </a:rPr>
              <a:t>·</a:t>
            </a:r>
            <a:r>
              <a:rPr kumimoji="0" lang="zh-CN" altLang="en-US" sz="3735" b="1" i="0" u="none" strike="noStrike" kern="1200" cap="none" spc="0" normalizeH="0" baseline="0" noProof="0" dirty="0">
                <a:ln>
                  <a:noFill/>
                </a:ln>
                <a:solidFill>
                  <a:schemeClr val="dk1"/>
                </a:solidFill>
                <a:effectLst/>
                <a:uLnTx/>
                <a:uFillTx/>
                <a:latin typeface="+mn-ea"/>
                <a:ea typeface="+mn-ea"/>
                <a:cs typeface="+mn-cs"/>
              </a:rPr>
              <a:t>韦庄）</a:t>
            </a:r>
            <a:endParaRPr kumimoji="0" lang="zh-CN" altLang="en-US" sz="3735" b="1" i="0" u="none" strike="noStrike" kern="1200" cap="none" spc="0" normalizeH="0" baseline="0" noProof="0" dirty="0">
              <a:ln>
                <a:noFill/>
              </a:ln>
              <a:solidFill>
                <a:schemeClr val="dk1"/>
              </a:solidFill>
              <a:effectLst/>
              <a:uLnTx/>
              <a:uFillTx/>
              <a:latin typeface="+mn-ea"/>
              <a:ea typeface="+mn-ea"/>
              <a:cs typeface="+mn-cs"/>
            </a:endParaRPr>
          </a:p>
          <a:p>
            <a:pPr marL="0" marR="0" lvl="0" indent="0" algn="l" defTabSz="914400" rtl="0" eaLnBrk="1" fontAlgn="base" latinLnBrk="0" hangingPunct="1">
              <a:lnSpc>
                <a:spcPct val="120000"/>
              </a:lnSpc>
              <a:spcBef>
                <a:spcPts val="1200"/>
              </a:spcBef>
              <a:spcAft>
                <a:spcPct val="0"/>
              </a:spcAft>
              <a:buClrTx/>
              <a:buSzTx/>
              <a:buFontTx/>
              <a:buNone/>
              <a:defRPr/>
            </a:pPr>
            <a:r>
              <a:rPr kumimoji="0" lang="zh-CN" altLang="en-US" sz="3735" b="1" i="0" u="none" strike="noStrike" kern="1200" cap="none" spc="0" normalizeH="0" baseline="0" noProof="0" dirty="0">
                <a:ln>
                  <a:noFill/>
                </a:ln>
                <a:solidFill>
                  <a:schemeClr val="dk1"/>
                </a:solidFill>
                <a:effectLst/>
                <a:uLnTx/>
                <a:uFillTx/>
                <a:latin typeface="+mn-ea"/>
                <a:ea typeface="+mn-ea"/>
                <a:cs typeface="+mn-cs"/>
              </a:rPr>
              <a:t>　一折青山一扇屏，一湾碧水一条琴。无声诗与有声画，须在桐庐江上寻。（清</a:t>
            </a:r>
            <a:r>
              <a:rPr kumimoji="0" lang="en-US" altLang="zh-CN" sz="3735" b="1" i="0" u="none" strike="noStrike" kern="1200" cap="none" spc="0" normalizeH="0" baseline="0" noProof="0" dirty="0">
                <a:ln>
                  <a:noFill/>
                </a:ln>
                <a:solidFill>
                  <a:schemeClr val="dk1"/>
                </a:solidFill>
                <a:effectLst/>
                <a:uLnTx/>
                <a:uFillTx/>
                <a:latin typeface="+mn-ea"/>
                <a:ea typeface="+mn-ea"/>
                <a:cs typeface="+mn-cs"/>
              </a:rPr>
              <a:t>·</a:t>
            </a:r>
            <a:r>
              <a:rPr kumimoji="0" lang="zh-CN" altLang="en-US" sz="3735" b="1" i="0" u="none" strike="noStrike" kern="1200" cap="none" spc="0" normalizeH="0" baseline="0" noProof="0" dirty="0">
                <a:ln>
                  <a:noFill/>
                </a:ln>
                <a:solidFill>
                  <a:schemeClr val="dk1"/>
                </a:solidFill>
                <a:effectLst/>
                <a:uLnTx/>
                <a:uFillTx/>
                <a:latin typeface="+mn-ea"/>
                <a:ea typeface="+mn-ea"/>
                <a:cs typeface="+mn-cs"/>
              </a:rPr>
              <a:t>刘嗣绾）</a:t>
            </a:r>
            <a:endParaRPr kumimoji="0" lang="zh-CN" altLang="en-US" sz="3735" b="1" i="0" u="none" strike="noStrike" kern="1200" cap="none" spc="0" normalizeH="0" baseline="0" noProof="0" dirty="0">
              <a:ln>
                <a:noFill/>
              </a:ln>
              <a:solidFill>
                <a:schemeClr val="dk1"/>
              </a:solidFill>
              <a:effectLst/>
              <a:uLnTx/>
              <a:uFillTx/>
              <a:latin typeface="+mn-ea"/>
              <a:ea typeface="+mn-ea"/>
              <a:cs typeface="+mn-cs"/>
            </a:endParaRPr>
          </a:p>
        </p:txBody>
      </p:sp>
      <p:sp>
        <p:nvSpPr>
          <p:cNvPr id="14" name="矩形 13"/>
          <p:cNvSpPr>
            <a:spLocks noChangeArrowheads="1"/>
          </p:cNvSpPr>
          <p:nvPr/>
        </p:nvSpPr>
        <p:spPr bwMode="auto">
          <a:xfrm>
            <a:off x="2281767" y="1265767"/>
            <a:ext cx="7626351" cy="781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20000"/>
              </a:lnSpc>
              <a:spcBef>
                <a:spcPts val="1200"/>
              </a:spcBef>
              <a:spcAft>
                <a:spcPct val="0"/>
              </a:spcAft>
              <a:buClrTx/>
              <a:buSzTx/>
              <a:buFontTx/>
              <a:buNone/>
              <a:defRPr/>
            </a:pPr>
            <a:r>
              <a:rPr kumimoji="0" lang="zh-CN" altLang="en-US" sz="3735" b="1" i="0" u="none" strike="noStrike" kern="1200" cap="none" spc="0" normalizeH="0" baseline="0" noProof="0" dirty="0">
                <a:ln>
                  <a:noFill/>
                </a:ln>
                <a:solidFill>
                  <a:srgbClr val="FF0000"/>
                </a:solidFill>
                <a:effectLst/>
                <a:uLnTx/>
                <a:uFillTx/>
                <a:latin typeface="+mj-ea"/>
                <a:ea typeface="+mj-ea"/>
                <a:cs typeface="+mn-cs"/>
              </a:rPr>
              <a:t> 历代文人赞美富春江的名句</a:t>
            </a:r>
            <a:endParaRPr kumimoji="0" lang="zh-CN" altLang="en-US" sz="3735" b="1" i="0" u="none" strike="noStrike" kern="1200" cap="none" spc="0" normalizeH="0" baseline="0" noProof="0" dirty="0">
              <a:ln>
                <a:noFill/>
              </a:ln>
              <a:solidFill>
                <a:srgbClr val="FF0000"/>
              </a:solidFill>
              <a:effectLst/>
              <a:uLnTx/>
              <a:uFillTx/>
              <a:latin typeface="+mj-ea"/>
              <a:ea typeface="+mj-ea"/>
              <a:cs typeface="+mn-cs"/>
            </a:endParaRPr>
          </a:p>
        </p:txBody>
      </p:sp>
      <p:grpSp>
        <p:nvGrpSpPr>
          <p:cNvPr id="43012" name="组合 1"/>
          <p:cNvGrpSpPr/>
          <p:nvPr/>
        </p:nvGrpSpPr>
        <p:grpSpPr>
          <a:xfrm>
            <a:off x="323851" y="448733"/>
            <a:ext cx="2749549" cy="726017"/>
            <a:chOff x="1438698" y="982657"/>
            <a:chExt cx="2498303" cy="616461"/>
          </a:xfrm>
        </p:grpSpPr>
        <p:pic>
          <p:nvPicPr>
            <p:cNvPr id="43013" name="图片 2"/>
            <p:cNvPicPr>
              <a:picLocks noChangeAspect="1"/>
            </p:cNvPicPr>
            <p:nvPr/>
          </p:nvPicPr>
          <p:blipFill>
            <a:blip r:embed="rId1">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43014" name="文本框 2"/>
            <p:cNvSpPr txBox="1"/>
            <p:nvPr/>
          </p:nvSpPr>
          <p:spPr>
            <a:xfrm>
              <a:off x="1438698" y="982657"/>
              <a:ext cx="2076874" cy="565598"/>
            </a:xfrm>
            <a:prstGeom prst="rect">
              <a:avLst/>
            </a:prstGeom>
            <a:noFill/>
            <a:ln w="9525">
              <a:noFill/>
            </a:ln>
          </p:spPr>
          <p:txBody>
            <a:bodyPr>
              <a:spAutoFit/>
            </a:bodyPr>
            <a:p>
              <a:pPr algn="ctr" eaLnBrk="1" hangingPunct="1">
                <a:buFont typeface="Arial" panose="020B0604020202020204" pitchFamily="34" charset="0"/>
                <a:buNone/>
              </a:pPr>
              <a:r>
                <a:rPr lang="zh-CN" altLang="en-US" sz="3735" b="1" dirty="0">
                  <a:solidFill>
                    <a:srgbClr val="0070C0"/>
                  </a:solidFill>
                  <a:latin typeface="黑体" panose="02010609060101010101" pitchFamily="49" charset="-122"/>
                  <a:ea typeface="黑体" panose="02010609060101010101" pitchFamily="49" charset="-122"/>
                </a:rPr>
                <a:t>拓展延伸</a:t>
              </a:r>
              <a:endParaRPr lang="zh-CN" altLang="en-US" sz="3735" b="1" dirty="0">
                <a:solidFill>
                  <a:srgbClr val="0070C0"/>
                </a:solidFill>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6" name="Picture 9" descr="https://timgsa.baidu.com/timg?image&amp;quality=80&amp;size=b9999_10000&amp;sec=1521015963852&amp;di=d0e4c71f97446dcc1a556813a0411965&amp;imgtype=0&amp;src=http%3A%2F%2F3img.zhuokearts.com%2Fauction.pics%2F2012%2F12%2F24%2Fzc-8854-370.jpg"/>
          <p:cNvPicPr>
            <a:picLocks noChangeAspect="1"/>
          </p:cNvPicPr>
          <p:nvPr/>
        </p:nvPicPr>
        <p:blipFill>
          <a:blip r:embed="rId1"/>
          <a:stretch>
            <a:fillRect/>
          </a:stretch>
        </p:blipFill>
        <p:spPr>
          <a:xfrm>
            <a:off x="5080" y="2540"/>
            <a:ext cx="12186920" cy="6855460"/>
          </a:xfrm>
          <a:prstGeom prst="rect">
            <a:avLst/>
          </a:prstGeom>
          <a:noFill/>
          <a:ln w="9525">
            <a:noFill/>
          </a:ln>
        </p:spPr>
      </p:pic>
      <p:sp>
        <p:nvSpPr>
          <p:cNvPr id="5125" name="矩形 3"/>
          <p:cNvSpPr>
            <a:spLocks noChangeArrowheads="1"/>
          </p:cNvSpPr>
          <p:nvPr/>
        </p:nvSpPr>
        <p:spPr bwMode="auto">
          <a:xfrm>
            <a:off x="837565" y="4653915"/>
            <a:ext cx="237045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4400" b="1" i="0" u="none" strike="noStrike" kern="1200" cap="none" spc="0" normalizeH="0" baseline="0" noProof="0" dirty="0">
                <a:ln w="12700">
                  <a:solidFill>
                    <a:schemeClr val="tx2">
                      <a:lumMod val="75000"/>
                    </a:schemeClr>
                  </a:solidFill>
                  <a:prstDash val="solid"/>
                </a:ln>
                <a:solidFill>
                  <a:srgbClr val="00FFFF"/>
                </a:solidFill>
                <a:effectLst>
                  <a:outerShdw dist="38100" dir="2640000" algn="bl" rotWithShape="0">
                    <a:schemeClr val="tx2">
                      <a:lumMod val="75000"/>
                    </a:schemeClr>
                  </a:outerShdw>
                </a:effectLst>
                <a:uLnTx/>
                <a:uFillTx/>
                <a:latin typeface="宋体" panose="02010600030101010101" pitchFamily="2" charset="-122"/>
                <a:ea typeface="宋体" panose="02010600030101010101" pitchFamily="2" charset="-122"/>
                <a:cs typeface="+mn-cs"/>
              </a:rPr>
              <a:t>富春江</a:t>
            </a:r>
            <a:endParaRPr kumimoji="0" lang="zh-CN" altLang="en-US" sz="3200" b="1" i="0" u="none" strike="noStrike" kern="1200" cap="none" spc="0" normalizeH="0" baseline="0" noProof="0" dirty="0">
              <a:ln w="12700">
                <a:solidFill>
                  <a:schemeClr val="tx2">
                    <a:lumMod val="75000"/>
                  </a:schemeClr>
                </a:solidFill>
                <a:prstDash val="solid"/>
              </a:ln>
              <a:solidFill>
                <a:srgbClr val="00FFFF"/>
              </a:solidFill>
              <a:effectLst>
                <a:outerShdw dist="38100" dir="2640000" algn="bl" rotWithShape="0">
                  <a:schemeClr val="tx2">
                    <a:lumMod val="75000"/>
                  </a:schemeClr>
                </a:outerShdw>
              </a:effectLst>
              <a:uLnTx/>
              <a:uFillTx/>
              <a:latin typeface="Arial" panose="020B0604020202020204" pitchFamily="34" charset="0"/>
              <a:ea typeface="宋体" panose="02010600030101010101" pitchFamily="2" charset="-122"/>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7" name="Group 8"/>
          <p:cNvGrpSpPr/>
          <p:nvPr/>
        </p:nvGrpSpPr>
        <p:grpSpPr bwMode="auto">
          <a:xfrm>
            <a:off x="865188" y="3006848"/>
            <a:ext cx="1193800" cy="1012692"/>
            <a:chOff x="85" y="371"/>
            <a:chExt cx="1880" cy="1595"/>
          </a:xfrm>
          <a:solidFill>
            <a:srgbClr val="CCFFFF"/>
          </a:solidFill>
        </p:grpSpPr>
        <p:sp>
          <p:nvSpPr>
            <p:cNvPr id="11" name="AutoShape 9"/>
            <p:cNvSpPr>
              <a:spLocks noChangeArrowheads="1"/>
            </p:cNvSpPr>
            <p:nvPr/>
          </p:nvSpPr>
          <p:spPr bwMode="auto">
            <a:xfrm>
              <a:off x="85" y="562"/>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上</a:t>
              </a:r>
              <a:endPar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12" name="AutoShape 10"/>
            <p:cNvSpPr/>
            <p:nvPr/>
          </p:nvSpPr>
          <p:spPr bwMode="auto">
            <a:xfrm>
              <a:off x="1751" y="371"/>
              <a:ext cx="214" cy="1595"/>
            </a:xfrm>
            <a:prstGeom prst="leftBrace">
              <a:avLst>
                <a:gd name="adj1" fmla="val 90927"/>
                <a:gd name="adj2" fmla="val 50000"/>
              </a:avLst>
            </a:prstGeom>
            <a:grpFill/>
            <a:ln w="9525">
              <a:solidFill>
                <a:srgbClr val="00B0F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36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grpSp>
      <p:sp>
        <p:nvSpPr>
          <p:cNvPr id="19560" name="Text Box 14"/>
          <p:cNvSpPr txBox="1"/>
          <p:nvPr/>
        </p:nvSpPr>
        <p:spPr>
          <a:xfrm>
            <a:off x="2059305" y="1417955"/>
            <a:ext cx="7766050" cy="1535430"/>
          </a:xfrm>
          <a:prstGeom prst="rect">
            <a:avLst/>
          </a:prstGeom>
          <a:noFill/>
          <a:ln w="9525">
            <a:noFill/>
          </a:ln>
        </p:spPr>
        <p:txBody>
          <a:bodyPr wrap="square">
            <a:spAutoFit/>
          </a:bodyPr>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猿则百叫无</a:t>
            </a:r>
            <a:r>
              <a:rPr lang="zh-CN" altLang="en-US" sz="3600" b="1" dirty="0">
                <a:solidFill>
                  <a:srgbClr val="0000FF"/>
                </a:solidFill>
                <a:latin typeface="黑体" panose="02010609060101010101" pitchFamily="49" charset="-122"/>
                <a:ea typeface="黑体" panose="02010609060101010101" pitchFamily="49" charset="-122"/>
              </a:rPr>
              <a:t>绝</a:t>
            </a:r>
            <a:r>
              <a:rPr lang="zh-CN" altLang="en-US" sz="3600" b="1" dirty="0">
                <a:latin typeface="黑体" panose="02010609060101010101" pitchFamily="49" charset="-122"/>
                <a:ea typeface="黑体" panose="02010609060101010101" pitchFamily="49" charset="-122"/>
              </a:rPr>
              <a:t>（                  ）</a:t>
            </a:r>
            <a:endParaRPr lang="zh-CN" altLang="en-US" sz="3600" b="1" dirty="0">
              <a:latin typeface="黑体" panose="02010609060101010101" pitchFamily="49" charset="-122"/>
              <a:ea typeface="黑体" panose="02010609060101010101" pitchFamily="49" charset="-122"/>
            </a:endParaRPr>
          </a:p>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天下独</a:t>
            </a:r>
            <a:r>
              <a:rPr lang="zh-CN" altLang="en-US" sz="3600" b="1" dirty="0">
                <a:solidFill>
                  <a:srgbClr val="0000FF"/>
                </a:solidFill>
                <a:latin typeface="黑体" panose="02010609060101010101" pitchFamily="49" charset="-122"/>
                <a:ea typeface="黑体" panose="02010609060101010101" pitchFamily="49" charset="-122"/>
              </a:rPr>
              <a:t>绝</a:t>
            </a:r>
            <a:r>
              <a:rPr lang="zh-CN" altLang="en-US" sz="3600" b="1" dirty="0">
                <a:latin typeface="黑体" panose="02010609060101010101" pitchFamily="49" charset="-122"/>
                <a:ea typeface="黑体" panose="02010609060101010101" pitchFamily="49" charset="-122"/>
              </a:rPr>
              <a:t>（              ）</a:t>
            </a:r>
            <a:endParaRPr lang="zh-CN" altLang="en-US" sz="3600" b="1" dirty="0">
              <a:latin typeface="黑体" panose="02010609060101010101" pitchFamily="49" charset="-122"/>
              <a:ea typeface="黑体" panose="02010609060101010101" pitchFamily="49" charset="-122"/>
            </a:endParaRPr>
          </a:p>
        </p:txBody>
      </p:sp>
      <p:sp>
        <p:nvSpPr>
          <p:cNvPr id="19561" name="Text Box 16"/>
          <p:cNvSpPr txBox="1"/>
          <p:nvPr/>
        </p:nvSpPr>
        <p:spPr>
          <a:xfrm>
            <a:off x="2059305" y="2914650"/>
            <a:ext cx="8029575" cy="1535430"/>
          </a:xfrm>
          <a:prstGeom prst="rect">
            <a:avLst/>
          </a:prstGeom>
          <a:noFill/>
          <a:ln w="9525">
            <a:noFill/>
          </a:ln>
        </p:spPr>
        <p:txBody>
          <a:bodyPr wrap="square">
            <a:spAutoFit/>
          </a:bodyPr>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负势竞</a:t>
            </a:r>
            <a:r>
              <a:rPr lang="zh-CN" altLang="en-US" sz="3600" b="1" dirty="0">
                <a:solidFill>
                  <a:srgbClr val="0000FF"/>
                </a:solidFill>
                <a:latin typeface="黑体" panose="02010609060101010101" pitchFamily="49" charset="-122"/>
                <a:ea typeface="黑体" panose="02010609060101010101" pitchFamily="49" charset="-122"/>
              </a:rPr>
              <a:t>上</a:t>
            </a:r>
            <a:r>
              <a:rPr lang="zh-CN" altLang="en-US" sz="3600" b="1" dirty="0">
                <a:latin typeface="黑体" panose="02010609060101010101" pitchFamily="49" charset="-122"/>
                <a:ea typeface="黑体" panose="02010609060101010101" pitchFamily="49" charset="-122"/>
              </a:rPr>
              <a:t>（                ）</a:t>
            </a:r>
            <a:endParaRPr lang="zh-CN" altLang="en-US" sz="3600" b="1" dirty="0">
              <a:latin typeface="黑体" panose="02010609060101010101" pitchFamily="49" charset="-122"/>
              <a:ea typeface="黑体" panose="02010609060101010101" pitchFamily="49" charset="-122"/>
            </a:endParaRPr>
          </a:p>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横柯</a:t>
            </a:r>
            <a:r>
              <a:rPr lang="zh-CN" altLang="en-US" sz="3600" b="1" dirty="0">
                <a:solidFill>
                  <a:srgbClr val="0000FF"/>
                </a:solidFill>
                <a:latin typeface="黑体" panose="02010609060101010101" pitchFamily="49" charset="-122"/>
                <a:ea typeface="黑体" panose="02010609060101010101" pitchFamily="49" charset="-122"/>
              </a:rPr>
              <a:t>上</a:t>
            </a:r>
            <a:r>
              <a:rPr lang="zh-CN" altLang="en-US" sz="3600" b="1" dirty="0">
                <a:latin typeface="黑体" panose="02010609060101010101" pitchFamily="49" charset="-122"/>
                <a:ea typeface="黑体" panose="02010609060101010101" pitchFamily="49" charset="-122"/>
              </a:rPr>
              <a:t>蔽（                    ）</a:t>
            </a:r>
            <a:endParaRPr lang="zh-CN" altLang="en-US" sz="3600" b="1" dirty="0">
              <a:latin typeface="黑体" panose="02010609060101010101" pitchFamily="49" charset="-122"/>
              <a:ea typeface="黑体" panose="02010609060101010101" pitchFamily="49" charset="-122"/>
            </a:endParaRPr>
          </a:p>
        </p:txBody>
      </p:sp>
      <p:sp>
        <p:nvSpPr>
          <p:cNvPr id="18" name="Text Box 18"/>
          <p:cNvSpPr txBox="1"/>
          <p:nvPr/>
        </p:nvSpPr>
        <p:spPr>
          <a:xfrm>
            <a:off x="5616575" y="1530350"/>
            <a:ext cx="4730750"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动词，穷尽、断绝</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19" name="Text Box 18"/>
          <p:cNvSpPr txBox="1"/>
          <p:nvPr/>
        </p:nvSpPr>
        <p:spPr>
          <a:xfrm>
            <a:off x="4558030" y="2270125"/>
            <a:ext cx="3427095"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形容词，绝妙</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20" name="Text Box 18"/>
          <p:cNvSpPr txBox="1"/>
          <p:nvPr/>
        </p:nvSpPr>
        <p:spPr>
          <a:xfrm>
            <a:off x="4558030" y="3006725"/>
            <a:ext cx="4011295"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动词，向上生长</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23" name="Text Box 18"/>
          <p:cNvSpPr txBox="1"/>
          <p:nvPr/>
        </p:nvSpPr>
        <p:spPr>
          <a:xfrm>
            <a:off x="4497705" y="3752850"/>
            <a:ext cx="5591175"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名词做状语，在上面</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4" name="矩形 2"/>
          <p:cNvSpPr/>
          <p:nvPr/>
        </p:nvSpPr>
        <p:spPr>
          <a:xfrm>
            <a:off x="419418" y="232410"/>
            <a:ext cx="7323137" cy="829945"/>
          </a:xfrm>
          <a:prstGeom prst="rect">
            <a:avLst/>
          </a:prstGeom>
          <a:noFill/>
          <a:ln w="9525">
            <a:noFill/>
          </a:ln>
        </p:spPr>
        <p:txBody>
          <a:bodyPr>
            <a:spAutoFit/>
          </a:bodyPr>
          <a:p>
            <a:pPr eaLnBrk="1" hangingPunct="1"/>
            <a:r>
              <a:rPr lang="zh-CN" altLang="en-US" sz="4800" b="1" dirty="0">
                <a:solidFill>
                  <a:srgbClr val="0000FF"/>
                </a:solidFill>
                <a:latin typeface="黑体" panose="02010609060101010101" pitchFamily="49" charset="-122"/>
                <a:ea typeface="黑体" panose="02010609060101010101" pitchFamily="49" charset="-122"/>
              </a:rPr>
              <a:t>◆一词多义</a:t>
            </a:r>
            <a:endParaRPr lang="zh-CN" altLang="en-US" sz="4800" b="1" dirty="0">
              <a:solidFill>
                <a:srgbClr val="0000FF"/>
              </a:solidFill>
              <a:latin typeface="黑体" panose="02010609060101010101" pitchFamily="49" charset="-122"/>
              <a:ea typeface="黑体" panose="02010609060101010101" pitchFamily="49" charset="-122"/>
            </a:endParaRPr>
          </a:p>
        </p:txBody>
      </p:sp>
      <p:grpSp>
        <p:nvGrpSpPr>
          <p:cNvPr id="5" name="Group 5"/>
          <p:cNvGrpSpPr/>
          <p:nvPr/>
        </p:nvGrpSpPr>
        <p:grpSpPr bwMode="auto">
          <a:xfrm>
            <a:off x="858125" y="1530189"/>
            <a:ext cx="1193800" cy="970155"/>
            <a:chOff x="85" y="267"/>
            <a:chExt cx="1880" cy="1528"/>
          </a:xfrm>
          <a:solidFill>
            <a:srgbClr val="CCFFFF"/>
          </a:solidFill>
        </p:grpSpPr>
        <p:sp>
          <p:nvSpPr>
            <p:cNvPr id="6" name="AutoShape 6"/>
            <p:cNvSpPr>
              <a:spLocks noChangeArrowheads="1"/>
            </p:cNvSpPr>
            <p:nvPr/>
          </p:nvSpPr>
          <p:spPr bwMode="auto">
            <a:xfrm>
              <a:off x="85" y="434"/>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50000"/>
                </a:lnSpc>
                <a:spcBef>
                  <a:spcPts val="900"/>
                </a:spcBef>
                <a:spcAft>
                  <a:spcPct val="0"/>
                </a:spcAft>
                <a:buClrTx/>
                <a:buSzTx/>
                <a:buFontTx/>
                <a:buNone/>
                <a:defRPr/>
              </a:pPr>
              <a:r>
                <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绝</a:t>
              </a:r>
              <a:endPar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8" name="AutoShape 7"/>
            <p:cNvSpPr/>
            <p:nvPr/>
          </p:nvSpPr>
          <p:spPr bwMode="auto">
            <a:xfrm>
              <a:off x="1751" y="267"/>
              <a:ext cx="214" cy="1528"/>
            </a:xfrm>
            <a:prstGeom prst="leftBrace">
              <a:avLst>
                <a:gd name="adj1" fmla="val 90927"/>
                <a:gd name="adj2" fmla="val 50000"/>
              </a:avLst>
            </a:prstGeom>
            <a:grpFill/>
            <a:ln w="9525">
              <a:solidFill>
                <a:srgbClr val="00B0F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36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80">
                                          <p:stCondLst>
                                            <p:cond delay="0"/>
                                          </p:stCondLst>
                                        </p:cTn>
                                        <p:tgtEl>
                                          <p:spTgt spid="18"/>
                                        </p:tgtEl>
                                      </p:cBhvr>
                                    </p:animEffect>
                                    <p:anim calcmode="lin" valueType="num">
                                      <p:cBhvr>
                                        <p:cTn id="8" dur="1822">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664">
                                          <p:stCondLst>
                                            <p:cond delay="0"/>
                                          </p:stCondLst>
                                        </p:cTn>
                                        <p:tgtEl>
                                          <p:spTgt spid="18"/>
                                        </p:tgtEl>
                                        <p:attrNameLst>
                                          <p:attrName>ppt_y</p:attrName>
                                        </p:attrNameLst>
                                      </p:cBhvr>
                                      <p:tavLst>
                                        <p:tav tm="0" fmla="#ppt_y-sin(pi*$)/3">
                                          <p:val>
                                            <p:fltVal val="0.500000"/>
                                          </p:val>
                                        </p:tav>
                                        <p:tav tm="100000">
                                          <p:val>
                                            <p:fltVal val="1.000000"/>
                                          </p:val>
                                        </p:tav>
                                      </p:tavLst>
                                    </p:anim>
                                    <p:anim calcmode="lin" valueType="num">
                                      <p:cBhvr>
                                        <p:cTn id="10" dur="664">
                                          <p:stCondLst>
                                            <p:cond delay="664"/>
                                          </p:stCondLst>
                                        </p:cTn>
                                        <p:tgtEl>
                                          <p:spTgt spid="18"/>
                                        </p:tgtEl>
                                        <p:attrNameLst>
                                          <p:attrName>ppt_y</p:attrName>
                                        </p:attrNameLst>
                                      </p:cBhvr>
                                      <p:tavLst>
                                        <p:tav tm="0" fmla="#ppt_y-sin(pi*$)/9">
                                          <p:val>
                                            <p:fltVal val="0.000000"/>
                                          </p:val>
                                        </p:tav>
                                        <p:tav tm="100000">
                                          <p:val>
                                            <p:fltVal val="1.000000"/>
                                          </p:val>
                                        </p:tav>
                                      </p:tavLst>
                                    </p:anim>
                                    <p:anim calcmode="lin" valueType="num">
                                      <p:cBhvr>
                                        <p:cTn id="11" dur="332">
                                          <p:stCondLst>
                                            <p:cond delay="1324"/>
                                          </p:stCondLst>
                                        </p:cTn>
                                        <p:tgtEl>
                                          <p:spTgt spid="18"/>
                                        </p:tgtEl>
                                        <p:attrNameLst>
                                          <p:attrName>ppt_y</p:attrName>
                                        </p:attrNameLst>
                                      </p:cBhvr>
                                      <p:tavLst>
                                        <p:tav tm="0" fmla="#ppt_y-sin(pi*$)/27">
                                          <p:val>
                                            <p:fltVal val="0.000000"/>
                                          </p:val>
                                        </p:tav>
                                        <p:tav tm="100000">
                                          <p:val>
                                            <p:fltVal val="1.000000"/>
                                          </p:val>
                                        </p:tav>
                                      </p:tavLst>
                                    </p:anim>
                                    <p:anim calcmode="lin" valueType="num">
                                      <p:cBhvr>
                                        <p:cTn id="12" dur="164">
                                          <p:stCondLst>
                                            <p:cond delay="1656"/>
                                          </p:stCondLst>
                                        </p:cTn>
                                        <p:tgtEl>
                                          <p:spTgt spid="18"/>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8"/>
                                        </p:tgtEl>
                                      </p:cBhvr>
                                      <p:to x="100000" y="60000"/>
                                    </p:animScale>
                                    <p:animScale>
                                      <p:cBhvr>
                                        <p:cTn id="14" dur="166" decel="50000">
                                          <p:stCondLst>
                                            <p:cond delay="676"/>
                                          </p:stCondLst>
                                        </p:cTn>
                                        <p:tgtEl>
                                          <p:spTgt spid="18"/>
                                        </p:tgtEl>
                                      </p:cBhvr>
                                      <p:to x="100000" y="100000"/>
                                    </p:animScale>
                                    <p:animScale>
                                      <p:cBhvr>
                                        <p:cTn id="15" dur="26">
                                          <p:stCondLst>
                                            <p:cond delay="1312"/>
                                          </p:stCondLst>
                                        </p:cTn>
                                        <p:tgtEl>
                                          <p:spTgt spid="18"/>
                                        </p:tgtEl>
                                      </p:cBhvr>
                                      <p:to x="100000" y="80000"/>
                                    </p:animScale>
                                    <p:animScale>
                                      <p:cBhvr>
                                        <p:cTn id="16" dur="166" decel="50000">
                                          <p:stCondLst>
                                            <p:cond delay="1338"/>
                                          </p:stCondLst>
                                        </p:cTn>
                                        <p:tgtEl>
                                          <p:spTgt spid="18"/>
                                        </p:tgtEl>
                                      </p:cBhvr>
                                      <p:to x="100000" y="100000"/>
                                    </p:animScale>
                                    <p:animScale>
                                      <p:cBhvr>
                                        <p:cTn id="17" dur="26">
                                          <p:stCondLst>
                                            <p:cond delay="1642"/>
                                          </p:stCondLst>
                                        </p:cTn>
                                        <p:tgtEl>
                                          <p:spTgt spid="18"/>
                                        </p:tgtEl>
                                      </p:cBhvr>
                                      <p:to x="100000" y="90000"/>
                                    </p:animScale>
                                    <p:animScale>
                                      <p:cBhvr>
                                        <p:cTn id="18" dur="166" decel="50000">
                                          <p:stCondLst>
                                            <p:cond delay="1668"/>
                                          </p:stCondLst>
                                        </p:cTn>
                                        <p:tgtEl>
                                          <p:spTgt spid="18"/>
                                        </p:tgtEl>
                                      </p:cBhvr>
                                      <p:to x="100000" y="100000"/>
                                    </p:animScale>
                                    <p:animScale>
                                      <p:cBhvr>
                                        <p:cTn id="19" dur="26">
                                          <p:stCondLst>
                                            <p:cond delay="1808"/>
                                          </p:stCondLst>
                                        </p:cTn>
                                        <p:tgtEl>
                                          <p:spTgt spid="18"/>
                                        </p:tgtEl>
                                      </p:cBhvr>
                                      <p:to x="100000" y="95000"/>
                                    </p:animScale>
                                    <p:animScale>
                                      <p:cBhvr>
                                        <p:cTn id="20" dur="166" decel="50000">
                                          <p:stCondLst>
                                            <p:cond delay="1834"/>
                                          </p:stCondLst>
                                        </p:cTn>
                                        <p:tgtEl>
                                          <p:spTgt spid="1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80">
                                          <p:stCondLst>
                                            <p:cond delay="0"/>
                                          </p:stCondLst>
                                        </p:cTn>
                                        <p:tgtEl>
                                          <p:spTgt spid="19"/>
                                        </p:tgtEl>
                                      </p:cBhvr>
                                    </p:animEffect>
                                    <p:anim calcmode="lin" valueType="num">
                                      <p:cBhvr>
                                        <p:cTn id="26" dur="1822">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27" dur="664">
                                          <p:stCondLst>
                                            <p:cond delay="0"/>
                                          </p:stCondLst>
                                        </p:cTn>
                                        <p:tgtEl>
                                          <p:spTgt spid="19"/>
                                        </p:tgtEl>
                                        <p:attrNameLst>
                                          <p:attrName>ppt_y</p:attrName>
                                        </p:attrNameLst>
                                      </p:cBhvr>
                                      <p:tavLst>
                                        <p:tav tm="0" fmla="#ppt_y-sin(pi*$)/3">
                                          <p:val>
                                            <p:fltVal val="0.500000"/>
                                          </p:val>
                                        </p:tav>
                                        <p:tav tm="100000">
                                          <p:val>
                                            <p:fltVal val="1.000000"/>
                                          </p:val>
                                        </p:tav>
                                      </p:tavLst>
                                    </p:anim>
                                    <p:anim calcmode="lin" valueType="num">
                                      <p:cBhvr>
                                        <p:cTn id="28" dur="664">
                                          <p:stCondLst>
                                            <p:cond delay="664"/>
                                          </p:stCondLst>
                                        </p:cTn>
                                        <p:tgtEl>
                                          <p:spTgt spid="19"/>
                                        </p:tgtEl>
                                        <p:attrNameLst>
                                          <p:attrName>ppt_y</p:attrName>
                                        </p:attrNameLst>
                                      </p:cBhvr>
                                      <p:tavLst>
                                        <p:tav tm="0" fmla="#ppt_y-sin(pi*$)/9">
                                          <p:val>
                                            <p:fltVal val="0.000000"/>
                                          </p:val>
                                        </p:tav>
                                        <p:tav tm="100000">
                                          <p:val>
                                            <p:fltVal val="1.000000"/>
                                          </p:val>
                                        </p:tav>
                                      </p:tavLst>
                                    </p:anim>
                                    <p:anim calcmode="lin" valueType="num">
                                      <p:cBhvr>
                                        <p:cTn id="29" dur="332">
                                          <p:stCondLst>
                                            <p:cond delay="1324"/>
                                          </p:stCondLst>
                                        </p:cTn>
                                        <p:tgtEl>
                                          <p:spTgt spid="19"/>
                                        </p:tgtEl>
                                        <p:attrNameLst>
                                          <p:attrName>ppt_y</p:attrName>
                                        </p:attrNameLst>
                                      </p:cBhvr>
                                      <p:tavLst>
                                        <p:tav tm="0" fmla="#ppt_y-sin(pi*$)/27">
                                          <p:val>
                                            <p:fltVal val="0.000000"/>
                                          </p:val>
                                        </p:tav>
                                        <p:tav tm="100000">
                                          <p:val>
                                            <p:fltVal val="1.000000"/>
                                          </p:val>
                                        </p:tav>
                                      </p:tavLst>
                                    </p:anim>
                                    <p:anim calcmode="lin" valueType="num">
                                      <p:cBhvr>
                                        <p:cTn id="30" dur="164">
                                          <p:stCondLst>
                                            <p:cond delay="1656"/>
                                          </p:stCondLst>
                                        </p:cTn>
                                        <p:tgtEl>
                                          <p:spTgt spid="19"/>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19"/>
                                        </p:tgtEl>
                                      </p:cBhvr>
                                      <p:to x="100000" y="60000"/>
                                    </p:animScale>
                                    <p:animScale>
                                      <p:cBhvr>
                                        <p:cTn id="32" dur="166" decel="50000">
                                          <p:stCondLst>
                                            <p:cond delay="676"/>
                                          </p:stCondLst>
                                        </p:cTn>
                                        <p:tgtEl>
                                          <p:spTgt spid="19"/>
                                        </p:tgtEl>
                                      </p:cBhvr>
                                      <p:to x="100000" y="100000"/>
                                    </p:animScale>
                                    <p:animScale>
                                      <p:cBhvr>
                                        <p:cTn id="33" dur="26">
                                          <p:stCondLst>
                                            <p:cond delay="1312"/>
                                          </p:stCondLst>
                                        </p:cTn>
                                        <p:tgtEl>
                                          <p:spTgt spid="19"/>
                                        </p:tgtEl>
                                      </p:cBhvr>
                                      <p:to x="100000" y="80000"/>
                                    </p:animScale>
                                    <p:animScale>
                                      <p:cBhvr>
                                        <p:cTn id="34" dur="166" decel="50000">
                                          <p:stCondLst>
                                            <p:cond delay="1338"/>
                                          </p:stCondLst>
                                        </p:cTn>
                                        <p:tgtEl>
                                          <p:spTgt spid="19"/>
                                        </p:tgtEl>
                                      </p:cBhvr>
                                      <p:to x="100000" y="100000"/>
                                    </p:animScale>
                                    <p:animScale>
                                      <p:cBhvr>
                                        <p:cTn id="35" dur="26">
                                          <p:stCondLst>
                                            <p:cond delay="1642"/>
                                          </p:stCondLst>
                                        </p:cTn>
                                        <p:tgtEl>
                                          <p:spTgt spid="19"/>
                                        </p:tgtEl>
                                      </p:cBhvr>
                                      <p:to x="100000" y="90000"/>
                                    </p:animScale>
                                    <p:animScale>
                                      <p:cBhvr>
                                        <p:cTn id="36" dur="166" decel="50000">
                                          <p:stCondLst>
                                            <p:cond delay="1668"/>
                                          </p:stCondLst>
                                        </p:cTn>
                                        <p:tgtEl>
                                          <p:spTgt spid="19"/>
                                        </p:tgtEl>
                                      </p:cBhvr>
                                      <p:to x="100000" y="100000"/>
                                    </p:animScale>
                                    <p:animScale>
                                      <p:cBhvr>
                                        <p:cTn id="37" dur="26">
                                          <p:stCondLst>
                                            <p:cond delay="1808"/>
                                          </p:stCondLst>
                                        </p:cTn>
                                        <p:tgtEl>
                                          <p:spTgt spid="19"/>
                                        </p:tgtEl>
                                      </p:cBhvr>
                                      <p:to x="100000" y="95000"/>
                                    </p:animScale>
                                    <p:animScale>
                                      <p:cBhvr>
                                        <p:cTn id="38" dur="166" decel="50000">
                                          <p:stCondLst>
                                            <p:cond delay="1834"/>
                                          </p:stCondLst>
                                        </p:cTn>
                                        <p:tgtEl>
                                          <p:spTgt spid="19"/>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580">
                                          <p:stCondLst>
                                            <p:cond delay="0"/>
                                          </p:stCondLst>
                                        </p:cTn>
                                        <p:tgtEl>
                                          <p:spTgt spid="20"/>
                                        </p:tgtEl>
                                      </p:cBhvr>
                                    </p:animEffect>
                                    <p:anim calcmode="lin" valueType="num">
                                      <p:cBhvr>
                                        <p:cTn id="44" dur="1822">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45" dur="664">
                                          <p:stCondLst>
                                            <p:cond delay="0"/>
                                          </p:stCondLst>
                                        </p:cTn>
                                        <p:tgtEl>
                                          <p:spTgt spid="20"/>
                                        </p:tgtEl>
                                        <p:attrNameLst>
                                          <p:attrName>ppt_y</p:attrName>
                                        </p:attrNameLst>
                                      </p:cBhvr>
                                      <p:tavLst>
                                        <p:tav tm="0" fmla="#ppt_y-sin(pi*$)/3">
                                          <p:val>
                                            <p:fltVal val="0.500000"/>
                                          </p:val>
                                        </p:tav>
                                        <p:tav tm="100000">
                                          <p:val>
                                            <p:fltVal val="1.000000"/>
                                          </p:val>
                                        </p:tav>
                                      </p:tavLst>
                                    </p:anim>
                                    <p:anim calcmode="lin" valueType="num">
                                      <p:cBhvr>
                                        <p:cTn id="46" dur="664">
                                          <p:stCondLst>
                                            <p:cond delay="664"/>
                                          </p:stCondLst>
                                        </p:cTn>
                                        <p:tgtEl>
                                          <p:spTgt spid="20"/>
                                        </p:tgtEl>
                                        <p:attrNameLst>
                                          <p:attrName>ppt_y</p:attrName>
                                        </p:attrNameLst>
                                      </p:cBhvr>
                                      <p:tavLst>
                                        <p:tav tm="0" fmla="#ppt_y-sin(pi*$)/9">
                                          <p:val>
                                            <p:fltVal val="0.000000"/>
                                          </p:val>
                                        </p:tav>
                                        <p:tav tm="100000">
                                          <p:val>
                                            <p:fltVal val="1.000000"/>
                                          </p:val>
                                        </p:tav>
                                      </p:tavLst>
                                    </p:anim>
                                    <p:anim calcmode="lin" valueType="num">
                                      <p:cBhvr>
                                        <p:cTn id="47" dur="332">
                                          <p:stCondLst>
                                            <p:cond delay="1324"/>
                                          </p:stCondLst>
                                        </p:cTn>
                                        <p:tgtEl>
                                          <p:spTgt spid="20"/>
                                        </p:tgtEl>
                                        <p:attrNameLst>
                                          <p:attrName>ppt_y</p:attrName>
                                        </p:attrNameLst>
                                      </p:cBhvr>
                                      <p:tavLst>
                                        <p:tav tm="0" fmla="#ppt_y-sin(pi*$)/27">
                                          <p:val>
                                            <p:fltVal val="0.000000"/>
                                          </p:val>
                                        </p:tav>
                                        <p:tav tm="100000">
                                          <p:val>
                                            <p:fltVal val="1.000000"/>
                                          </p:val>
                                        </p:tav>
                                      </p:tavLst>
                                    </p:anim>
                                    <p:anim calcmode="lin" valueType="num">
                                      <p:cBhvr>
                                        <p:cTn id="48" dur="164">
                                          <p:stCondLst>
                                            <p:cond delay="1656"/>
                                          </p:stCondLst>
                                        </p:cTn>
                                        <p:tgtEl>
                                          <p:spTgt spid="20"/>
                                        </p:tgtEl>
                                        <p:attrNameLst>
                                          <p:attrName>ppt_y</p:attrName>
                                        </p:attrNameLst>
                                      </p:cBhvr>
                                      <p:tavLst>
                                        <p:tav tm="0" fmla="#ppt_y-sin(pi*$)/81">
                                          <p:val>
                                            <p:fltVal val="0.000000"/>
                                          </p:val>
                                        </p:tav>
                                        <p:tav tm="100000">
                                          <p:val>
                                            <p:fltVal val="1.000000"/>
                                          </p:val>
                                        </p:tav>
                                      </p:tavLst>
                                    </p:anim>
                                    <p:animScale>
                                      <p:cBhvr>
                                        <p:cTn id="49" dur="26">
                                          <p:stCondLst>
                                            <p:cond delay="650"/>
                                          </p:stCondLst>
                                        </p:cTn>
                                        <p:tgtEl>
                                          <p:spTgt spid="20"/>
                                        </p:tgtEl>
                                      </p:cBhvr>
                                      <p:to x="100000" y="60000"/>
                                    </p:animScale>
                                    <p:animScale>
                                      <p:cBhvr>
                                        <p:cTn id="50" dur="166" decel="50000">
                                          <p:stCondLst>
                                            <p:cond delay="676"/>
                                          </p:stCondLst>
                                        </p:cTn>
                                        <p:tgtEl>
                                          <p:spTgt spid="20"/>
                                        </p:tgtEl>
                                      </p:cBhvr>
                                      <p:to x="100000" y="100000"/>
                                    </p:animScale>
                                    <p:animScale>
                                      <p:cBhvr>
                                        <p:cTn id="51" dur="26">
                                          <p:stCondLst>
                                            <p:cond delay="1312"/>
                                          </p:stCondLst>
                                        </p:cTn>
                                        <p:tgtEl>
                                          <p:spTgt spid="20"/>
                                        </p:tgtEl>
                                      </p:cBhvr>
                                      <p:to x="100000" y="80000"/>
                                    </p:animScale>
                                    <p:animScale>
                                      <p:cBhvr>
                                        <p:cTn id="52" dur="166" decel="50000">
                                          <p:stCondLst>
                                            <p:cond delay="1338"/>
                                          </p:stCondLst>
                                        </p:cTn>
                                        <p:tgtEl>
                                          <p:spTgt spid="20"/>
                                        </p:tgtEl>
                                      </p:cBhvr>
                                      <p:to x="100000" y="100000"/>
                                    </p:animScale>
                                    <p:animScale>
                                      <p:cBhvr>
                                        <p:cTn id="53" dur="26">
                                          <p:stCondLst>
                                            <p:cond delay="1642"/>
                                          </p:stCondLst>
                                        </p:cTn>
                                        <p:tgtEl>
                                          <p:spTgt spid="20"/>
                                        </p:tgtEl>
                                      </p:cBhvr>
                                      <p:to x="100000" y="90000"/>
                                    </p:animScale>
                                    <p:animScale>
                                      <p:cBhvr>
                                        <p:cTn id="54" dur="166" decel="50000">
                                          <p:stCondLst>
                                            <p:cond delay="1668"/>
                                          </p:stCondLst>
                                        </p:cTn>
                                        <p:tgtEl>
                                          <p:spTgt spid="20"/>
                                        </p:tgtEl>
                                      </p:cBhvr>
                                      <p:to x="100000" y="100000"/>
                                    </p:animScale>
                                    <p:animScale>
                                      <p:cBhvr>
                                        <p:cTn id="55" dur="26">
                                          <p:stCondLst>
                                            <p:cond delay="1808"/>
                                          </p:stCondLst>
                                        </p:cTn>
                                        <p:tgtEl>
                                          <p:spTgt spid="20"/>
                                        </p:tgtEl>
                                      </p:cBhvr>
                                      <p:to x="100000" y="95000"/>
                                    </p:animScale>
                                    <p:animScale>
                                      <p:cBhvr>
                                        <p:cTn id="56" dur="166" decel="50000">
                                          <p:stCondLst>
                                            <p:cond delay="1834"/>
                                          </p:stCondLst>
                                        </p:cTn>
                                        <p:tgtEl>
                                          <p:spTgt spid="20"/>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down)">
                                      <p:cBhvr>
                                        <p:cTn id="61" dur="580">
                                          <p:stCondLst>
                                            <p:cond delay="0"/>
                                          </p:stCondLst>
                                        </p:cTn>
                                        <p:tgtEl>
                                          <p:spTgt spid="23"/>
                                        </p:tgtEl>
                                      </p:cBhvr>
                                    </p:animEffect>
                                    <p:anim calcmode="lin" valueType="num">
                                      <p:cBhvr>
                                        <p:cTn id="62" dur="1822">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63" dur="664">
                                          <p:stCondLst>
                                            <p:cond delay="0"/>
                                          </p:stCondLst>
                                        </p:cTn>
                                        <p:tgtEl>
                                          <p:spTgt spid="23"/>
                                        </p:tgtEl>
                                        <p:attrNameLst>
                                          <p:attrName>ppt_y</p:attrName>
                                        </p:attrNameLst>
                                      </p:cBhvr>
                                      <p:tavLst>
                                        <p:tav tm="0" fmla="#ppt_y-sin(pi*$)/3">
                                          <p:val>
                                            <p:fltVal val="0.500000"/>
                                          </p:val>
                                        </p:tav>
                                        <p:tav tm="100000">
                                          <p:val>
                                            <p:fltVal val="1.000000"/>
                                          </p:val>
                                        </p:tav>
                                      </p:tavLst>
                                    </p:anim>
                                    <p:anim calcmode="lin" valueType="num">
                                      <p:cBhvr>
                                        <p:cTn id="64" dur="664">
                                          <p:stCondLst>
                                            <p:cond delay="664"/>
                                          </p:stCondLst>
                                        </p:cTn>
                                        <p:tgtEl>
                                          <p:spTgt spid="23"/>
                                        </p:tgtEl>
                                        <p:attrNameLst>
                                          <p:attrName>ppt_y</p:attrName>
                                        </p:attrNameLst>
                                      </p:cBhvr>
                                      <p:tavLst>
                                        <p:tav tm="0" fmla="#ppt_y-sin(pi*$)/9">
                                          <p:val>
                                            <p:fltVal val="0.000000"/>
                                          </p:val>
                                        </p:tav>
                                        <p:tav tm="100000">
                                          <p:val>
                                            <p:fltVal val="1.000000"/>
                                          </p:val>
                                        </p:tav>
                                      </p:tavLst>
                                    </p:anim>
                                    <p:anim calcmode="lin" valueType="num">
                                      <p:cBhvr>
                                        <p:cTn id="65" dur="332">
                                          <p:stCondLst>
                                            <p:cond delay="1324"/>
                                          </p:stCondLst>
                                        </p:cTn>
                                        <p:tgtEl>
                                          <p:spTgt spid="23"/>
                                        </p:tgtEl>
                                        <p:attrNameLst>
                                          <p:attrName>ppt_y</p:attrName>
                                        </p:attrNameLst>
                                      </p:cBhvr>
                                      <p:tavLst>
                                        <p:tav tm="0" fmla="#ppt_y-sin(pi*$)/27">
                                          <p:val>
                                            <p:fltVal val="0.000000"/>
                                          </p:val>
                                        </p:tav>
                                        <p:tav tm="100000">
                                          <p:val>
                                            <p:fltVal val="1.000000"/>
                                          </p:val>
                                        </p:tav>
                                      </p:tavLst>
                                    </p:anim>
                                    <p:anim calcmode="lin" valueType="num">
                                      <p:cBhvr>
                                        <p:cTn id="66" dur="164">
                                          <p:stCondLst>
                                            <p:cond delay="1656"/>
                                          </p:stCondLst>
                                        </p:cTn>
                                        <p:tgtEl>
                                          <p:spTgt spid="23"/>
                                        </p:tgtEl>
                                        <p:attrNameLst>
                                          <p:attrName>ppt_y</p:attrName>
                                        </p:attrNameLst>
                                      </p:cBhvr>
                                      <p:tavLst>
                                        <p:tav tm="0" fmla="#ppt_y-sin(pi*$)/81">
                                          <p:val>
                                            <p:fltVal val="0.000000"/>
                                          </p:val>
                                        </p:tav>
                                        <p:tav tm="100000">
                                          <p:val>
                                            <p:fltVal val="1.000000"/>
                                          </p:val>
                                        </p:tav>
                                      </p:tavLst>
                                    </p:anim>
                                    <p:animScale>
                                      <p:cBhvr>
                                        <p:cTn id="67" dur="26">
                                          <p:stCondLst>
                                            <p:cond delay="650"/>
                                          </p:stCondLst>
                                        </p:cTn>
                                        <p:tgtEl>
                                          <p:spTgt spid="23"/>
                                        </p:tgtEl>
                                      </p:cBhvr>
                                      <p:to x="100000" y="60000"/>
                                    </p:animScale>
                                    <p:animScale>
                                      <p:cBhvr>
                                        <p:cTn id="68" dur="166" decel="50000">
                                          <p:stCondLst>
                                            <p:cond delay="676"/>
                                          </p:stCondLst>
                                        </p:cTn>
                                        <p:tgtEl>
                                          <p:spTgt spid="23"/>
                                        </p:tgtEl>
                                      </p:cBhvr>
                                      <p:to x="100000" y="100000"/>
                                    </p:animScale>
                                    <p:animScale>
                                      <p:cBhvr>
                                        <p:cTn id="69" dur="26">
                                          <p:stCondLst>
                                            <p:cond delay="1312"/>
                                          </p:stCondLst>
                                        </p:cTn>
                                        <p:tgtEl>
                                          <p:spTgt spid="23"/>
                                        </p:tgtEl>
                                      </p:cBhvr>
                                      <p:to x="100000" y="80000"/>
                                    </p:animScale>
                                    <p:animScale>
                                      <p:cBhvr>
                                        <p:cTn id="70" dur="166" decel="50000">
                                          <p:stCondLst>
                                            <p:cond delay="1338"/>
                                          </p:stCondLst>
                                        </p:cTn>
                                        <p:tgtEl>
                                          <p:spTgt spid="23"/>
                                        </p:tgtEl>
                                      </p:cBhvr>
                                      <p:to x="100000" y="100000"/>
                                    </p:animScale>
                                    <p:animScale>
                                      <p:cBhvr>
                                        <p:cTn id="71" dur="26">
                                          <p:stCondLst>
                                            <p:cond delay="1642"/>
                                          </p:stCondLst>
                                        </p:cTn>
                                        <p:tgtEl>
                                          <p:spTgt spid="23"/>
                                        </p:tgtEl>
                                      </p:cBhvr>
                                      <p:to x="100000" y="90000"/>
                                    </p:animScale>
                                    <p:animScale>
                                      <p:cBhvr>
                                        <p:cTn id="72" dur="166" decel="50000">
                                          <p:stCondLst>
                                            <p:cond delay="1668"/>
                                          </p:stCondLst>
                                        </p:cTn>
                                        <p:tgtEl>
                                          <p:spTgt spid="23"/>
                                        </p:tgtEl>
                                      </p:cBhvr>
                                      <p:to x="100000" y="100000"/>
                                    </p:animScale>
                                    <p:animScale>
                                      <p:cBhvr>
                                        <p:cTn id="73" dur="26">
                                          <p:stCondLst>
                                            <p:cond delay="1808"/>
                                          </p:stCondLst>
                                        </p:cTn>
                                        <p:tgtEl>
                                          <p:spTgt spid="23"/>
                                        </p:tgtEl>
                                      </p:cBhvr>
                                      <p:to x="100000" y="95000"/>
                                    </p:animScale>
                                    <p:animScale>
                                      <p:cBhvr>
                                        <p:cTn id="74"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p:bldP spid="19" grpId="0" bldLvl="0"/>
      <p:bldP spid="20" grpId="0" bldLvl="0"/>
      <p:bldP spid="23" grpId="0" bldLvl="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Text Box 14"/>
          <p:cNvSpPr txBox="1"/>
          <p:nvPr/>
        </p:nvSpPr>
        <p:spPr>
          <a:xfrm>
            <a:off x="1831975" y="3971925"/>
            <a:ext cx="9326880" cy="1535430"/>
          </a:xfrm>
          <a:prstGeom prst="rect">
            <a:avLst/>
          </a:prstGeom>
          <a:noFill/>
          <a:ln w="9525">
            <a:noFill/>
          </a:ln>
        </p:spPr>
        <p:txBody>
          <a:bodyPr wrap="square">
            <a:spAutoFit/>
          </a:bodyPr>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直视</a:t>
            </a:r>
            <a:r>
              <a:rPr lang="zh-CN" altLang="en-US" sz="3600" b="1" dirty="0">
                <a:solidFill>
                  <a:srgbClr val="0000FF"/>
                </a:solidFill>
                <a:latin typeface="黑体" panose="02010609060101010101" pitchFamily="49" charset="-122"/>
                <a:ea typeface="黑体" panose="02010609060101010101" pitchFamily="49" charset="-122"/>
              </a:rPr>
              <a:t>无</a:t>
            </a:r>
            <a:r>
              <a:rPr lang="zh-CN" altLang="en-US" sz="3600" b="1" dirty="0">
                <a:latin typeface="黑体" panose="02010609060101010101" pitchFamily="49" charset="-122"/>
                <a:ea typeface="黑体" panose="02010609060101010101" pitchFamily="49" charset="-122"/>
              </a:rPr>
              <a:t>碍（             ）</a:t>
            </a:r>
            <a:endParaRPr lang="zh-CN" altLang="en-US" sz="3600" b="1" dirty="0">
              <a:latin typeface="黑体" panose="02010609060101010101" pitchFamily="49" charset="-122"/>
              <a:ea typeface="黑体" panose="02010609060101010101" pitchFamily="49" charset="-122"/>
            </a:endParaRPr>
          </a:p>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猿则百叫</a:t>
            </a:r>
            <a:r>
              <a:rPr lang="zh-CN" altLang="en-US" sz="3600" b="1" dirty="0">
                <a:solidFill>
                  <a:srgbClr val="0000FF"/>
                </a:solidFill>
                <a:latin typeface="黑体" panose="02010609060101010101" pitchFamily="49" charset="-122"/>
                <a:ea typeface="黑体" panose="02010609060101010101" pitchFamily="49" charset="-122"/>
              </a:rPr>
              <a:t>无</a:t>
            </a:r>
            <a:r>
              <a:rPr lang="zh-CN" altLang="en-US" sz="3600" b="1" dirty="0">
                <a:latin typeface="黑体" panose="02010609060101010101" pitchFamily="49" charset="-122"/>
                <a:ea typeface="黑体" panose="02010609060101010101" pitchFamily="49" charset="-122"/>
              </a:rPr>
              <a:t>绝（          ）</a:t>
            </a:r>
            <a:endParaRPr lang="zh-CN" altLang="en-US" sz="3600" b="1" dirty="0">
              <a:latin typeface="黑体" panose="02010609060101010101" pitchFamily="49" charset="-122"/>
              <a:ea typeface="黑体" panose="02010609060101010101" pitchFamily="49" charset="-122"/>
            </a:endParaRPr>
          </a:p>
        </p:txBody>
      </p:sp>
      <p:grpSp>
        <p:nvGrpSpPr>
          <p:cNvPr id="5" name="Group 5"/>
          <p:cNvGrpSpPr/>
          <p:nvPr/>
        </p:nvGrpSpPr>
        <p:grpSpPr bwMode="auto">
          <a:xfrm>
            <a:off x="640319" y="683031"/>
            <a:ext cx="1193800" cy="881901"/>
            <a:chOff x="85" y="336"/>
            <a:chExt cx="1880" cy="1389"/>
          </a:xfrm>
          <a:solidFill>
            <a:srgbClr val="CCFFFF"/>
          </a:solidFill>
        </p:grpSpPr>
        <p:sp>
          <p:nvSpPr>
            <p:cNvPr id="6" name="AutoShape 6"/>
            <p:cNvSpPr>
              <a:spLocks noChangeArrowheads="1"/>
            </p:cNvSpPr>
            <p:nvPr/>
          </p:nvSpPr>
          <p:spPr bwMode="auto">
            <a:xfrm>
              <a:off x="85" y="434"/>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900"/>
                </a:spcBef>
                <a:spcAft>
                  <a:spcPct val="0"/>
                </a:spcAft>
                <a:buClrTx/>
                <a:buSzTx/>
                <a:buFontTx/>
                <a:buNone/>
                <a:defRPr/>
              </a:pPr>
              <a:r>
                <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直</a:t>
              </a:r>
              <a:endPar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7" name="AutoShape 7"/>
            <p:cNvSpPr/>
            <p:nvPr/>
          </p:nvSpPr>
          <p:spPr bwMode="auto">
            <a:xfrm>
              <a:off x="1751" y="336"/>
              <a:ext cx="214" cy="1389"/>
            </a:xfrm>
            <a:prstGeom prst="leftBrace">
              <a:avLst>
                <a:gd name="adj1" fmla="val 90927"/>
                <a:gd name="adj2" fmla="val 50000"/>
              </a:avLst>
            </a:prstGeom>
            <a:grpFill/>
            <a:ln w="9525">
              <a:solidFill>
                <a:srgbClr val="00B0F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36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grpSp>
      <p:sp>
        <p:nvSpPr>
          <p:cNvPr id="20484" name="Text Box 14"/>
          <p:cNvSpPr txBox="1"/>
          <p:nvPr/>
        </p:nvSpPr>
        <p:spPr>
          <a:xfrm>
            <a:off x="1831975" y="525780"/>
            <a:ext cx="8489315" cy="1535430"/>
          </a:xfrm>
          <a:prstGeom prst="rect">
            <a:avLst/>
          </a:prstGeom>
          <a:noFill/>
          <a:ln w="9525">
            <a:noFill/>
          </a:ln>
        </p:spPr>
        <p:txBody>
          <a:bodyPr wrap="square">
            <a:spAutoFit/>
          </a:bodyPr>
          <a:p>
            <a:pPr eaLnBrk="1" hangingPunct="1">
              <a:lnSpc>
                <a:spcPct val="120000"/>
              </a:lnSpc>
              <a:spcBef>
                <a:spcPts val="900"/>
              </a:spcBef>
            </a:pPr>
            <a:r>
              <a:rPr lang="zh-CN" altLang="en-US" sz="3600" b="1" dirty="0">
                <a:solidFill>
                  <a:srgbClr val="0000FF"/>
                </a:solidFill>
                <a:latin typeface="黑体" panose="02010609060101010101" pitchFamily="49" charset="-122"/>
                <a:ea typeface="黑体" panose="02010609060101010101" pitchFamily="49" charset="-122"/>
              </a:rPr>
              <a:t>直</a:t>
            </a:r>
            <a:r>
              <a:rPr lang="zh-CN" altLang="en-US" sz="3600" b="1" dirty="0">
                <a:latin typeface="黑体" panose="02010609060101010101" pitchFamily="49" charset="-122"/>
                <a:ea typeface="黑体" panose="02010609060101010101" pitchFamily="49" charset="-122"/>
              </a:rPr>
              <a:t>视无碍（              ）</a:t>
            </a:r>
            <a:endParaRPr lang="zh-CN" altLang="en-US" sz="3600" b="1" dirty="0">
              <a:latin typeface="黑体" panose="02010609060101010101" pitchFamily="49" charset="-122"/>
              <a:ea typeface="黑体" panose="02010609060101010101" pitchFamily="49" charset="-122"/>
            </a:endParaRPr>
          </a:p>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争高</a:t>
            </a:r>
            <a:r>
              <a:rPr lang="zh-CN" altLang="en-US" sz="3600" b="1" dirty="0">
                <a:solidFill>
                  <a:srgbClr val="0000FF"/>
                </a:solidFill>
                <a:latin typeface="黑体" panose="02010609060101010101" pitchFamily="49" charset="-122"/>
                <a:ea typeface="黑体" panose="02010609060101010101" pitchFamily="49" charset="-122"/>
              </a:rPr>
              <a:t>直</a:t>
            </a:r>
            <a:r>
              <a:rPr lang="zh-CN" altLang="en-US" sz="3600" b="1" dirty="0">
                <a:latin typeface="黑体" panose="02010609060101010101" pitchFamily="49" charset="-122"/>
                <a:ea typeface="黑体" panose="02010609060101010101" pitchFamily="49" charset="-122"/>
              </a:rPr>
              <a:t>指（              ）</a:t>
            </a:r>
            <a:endParaRPr lang="zh-CN" altLang="en-US" sz="3600" b="1" dirty="0">
              <a:latin typeface="黑体" panose="02010609060101010101" pitchFamily="49" charset="-122"/>
              <a:ea typeface="黑体" panose="02010609060101010101" pitchFamily="49" charset="-122"/>
            </a:endParaRPr>
          </a:p>
        </p:txBody>
      </p:sp>
      <p:sp>
        <p:nvSpPr>
          <p:cNvPr id="10" name="Text Box 18"/>
          <p:cNvSpPr txBox="1"/>
          <p:nvPr/>
        </p:nvSpPr>
        <p:spPr>
          <a:xfrm>
            <a:off x="4237990" y="525780"/>
            <a:ext cx="3258820"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形容词，一直</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20" name="Text Box 18"/>
          <p:cNvSpPr txBox="1"/>
          <p:nvPr/>
        </p:nvSpPr>
        <p:spPr>
          <a:xfrm>
            <a:off x="4367530" y="1299845"/>
            <a:ext cx="3171190"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形容词，笔直</a:t>
            </a:r>
            <a:endParaRPr lang="zh-CN" altLang="en-US" sz="3600" b="1" dirty="0">
              <a:solidFill>
                <a:srgbClr val="FF3300"/>
              </a:solidFill>
              <a:latin typeface="楷体" panose="02010609060101010101" pitchFamily="49" charset="-122"/>
              <a:ea typeface="楷体" panose="02010609060101010101" pitchFamily="49" charset="-122"/>
            </a:endParaRPr>
          </a:p>
        </p:txBody>
      </p:sp>
      <p:grpSp>
        <p:nvGrpSpPr>
          <p:cNvPr id="21" name="Group 5"/>
          <p:cNvGrpSpPr/>
          <p:nvPr/>
        </p:nvGrpSpPr>
        <p:grpSpPr bwMode="auto">
          <a:xfrm>
            <a:off x="640319" y="2349206"/>
            <a:ext cx="1193800" cy="881901"/>
            <a:chOff x="85" y="336"/>
            <a:chExt cx="1880" cy="1389"/>
          </a:xfrm>
          <a:solidFill>
            <a:srgbClr val="CCFFFF"/>
          </a:solidFill>
        </p:grpSpPr>
        <p:sp>
          <p:nvSpPr>
            <p:cNvPr id="22" name="AutoShape 6"/>
            <p:cNvSpPr>
              <a:spLocks noChangeArrowheads="1"/>
            </p:cNvSpPr>
            <p:nvPr/>
          </p:nvSpPr>
          <p:spPr bwMode="auto">
            <a:xfrm>
              <a:off x="85" y="434"/>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900"/>
                </a:spcBef>
                <a:spcAft>
                  <a:spcPct val="0"/>
                </a:spcAft>
                <a:buClrTx/>
                <a:buSzTx/>
                <a:buFontTx/>
                <a:buNone/>
                <a:defRPr/>
              </a:pPr>
              <a:r>
                <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百</a:t>
              </a:r>
              <a:endPar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23" name="AutoShape 7"/>
            <p:cNvSpPr/>
            <p:nvPr/>
          </p:nvSpPr>
          <p:spPr bwMode="auto">
            <a:xfrm>
              <a:off x="1751" y="336"/>
              <a:ext cx="214" cy="1389"/>
            </a:xfrm>
            <a:prstGeom prst="leftBrace">
              <a:avLst>
                <a:gd name="adj1" fmla="val 90927"/>
                <a:gd name="adj2" fmla="val 50000"/>
              </a:avLst>
            </a:prstGeom>
            <a:grpFill/>
            <a:ln w="9525">
              <a:solidFill>
                <a:srgbClr val="00B0F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36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grpSp>
      <p:sp>
        <p:nvSpPr>
          <p:cNvPr id="20488" name="Text Box 14"/>
          <p:cNvSpPr txBox="1"/>
          <p:nvPr/>
        </p:nvSpPr>
        <p:spPr>
          <a:xfrm>
            <a:off x="1831975" y="2164715"/>
            <a:ext cx="9515475" cy="1535430"/>
          </a:xfrm>
          <a:prstGeom prst="rect">
            <a:avLst/>
          </a:prstGeom>
          <a:noFill/>
          <a:ln w="9525">
            <a:noFill/>
          </a:ln>
        </p:spPr>
        <p:txBody>
          <a:bodyPr wrap="square">
            <a:spAutoFit/>
          </a:bodyPr>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一</a:t>
            </a:r>
            <a:r>
              <a:rPr lang="zh-CN" altLang="en-US" sz="3600" b="1" dirty="0">
                <a:solidFill>
                  <a:srgbClr val="0000FF"/>
                </a:solidFill>
                <a:latin typeface="黑体" panose="02010609060101010101" pitchFamily="49" charset="-122"/>
                <a:ea typeface="黑体" panose="02010609060101010101" pitchFamily="49" charset="-122"/>
              </a:rPr>
              <a:t>百</a:t>
            </a:r>
            <a:r>
              <a:rPr lang="zh-CN" altLang="en-US" sz="3600" b="1" dirty="0">
                <a:latin typeface="黑体" panose="02010609060101010101" pitchFamily="49" charset="-122"/>
                <a:ea typeface="黑体" panose="02010609060101010101" pitchFamily="49" charset="-122"/>
              </a:rPr>
              <a:t>许里（                ）</a:t>
            </a:r>
            <a:endParaRPr lang="zh-CN" altLang="en-US" sz="3600" b="1" dirty="0">
              <a:latin typeface="黑体" panose="02010609060101010101" pitchFamily="49" charset="-122"/>
              <a:ea typeface="黑体" panose="02010609060101010101" pitchFamily="49" charset="-122"/>
            </a:endParaRPr>
          </a:p>
          <a:p>
            <a:pPr eaLnBrk="1" hangingPunct="1">
              <a:lnSpc>
                <a:spcPct val="120000"/>
              </a:lnSpc>
              <a:spcBef>
                <a:spcPts val="900"/>
              </a:spcBef>
            </a:pPr>
            <a:r>
              <a:rPr lang="zh-CN" altLang="en-US" sz="3600" b="1" dirty="0">
                <a:latin typeface="黑体" panose="02010609060101010101" pitchFamily="49" charset="-122"/>
                <a:ea typeface="黑体" panose="02010609060101010101" pitchFamily="49" charset="-122"/>
              </a:rPr>
              <a:t>猿则</a:t>
            </a:r>
            <a:r>
              <a:rPr lang="zh-CN" altLang="en-US" sz="3600" b="1" dirty="0">
                <a:solidFill>
                  <a:srgbClr val="0000FF"/>
                </a:solidFill>
                <a:latin typeface="黑体" panose="02010609060101010101" pitchFamily="49" charset="-122"/>
                <a:ea typeface="黑体" panose="02010609060101010101" pitchFamily="49" charset="-122"/>
              </a:rPr>
              <a:t>百</a:t>
            </a:r>
            <a:r>
              <a:rPr lang="zh-CN" altLang="en-US" sz="3600" b="1" dirty="0">
                <a:latin typeface="黑体" panose="02010609060101010101" pitchFamily="49" charset="-122"/>
                <a:ea typeface="黑体" panose="02010609060101010101" pitchFamily="49" charset="-122"/>
              </a:rPr>
              <a:t>叫无绝（                     ）</a:t>
            </a:r>
            <a:endParaRPr lang="zh-CN" altLang="en-US" sz="3600" b="1" dirty="0">
              <a:latin typeface="黑体" panose="02010609060101010101" pitchFamily="49" charset="-122"/>
              <a:ea typeface="黑体" panose="02010609060101010101" pitchFamily="49" charset="-122"/>
            </a:endParaRPr>
          </a:p>
        </p:txBody>
      </p:sp>
      <p:sp>
        <p:nvSpPr>
          <p:cNvPr id="25" name="Text Box 18"/>
          <p:cNvSpPr txBox="1"/>
          <p:nvPr/>
        </p:nvSpPr>
        <p:spPr>
          <a:xfrm>
            <a:off x="4534535" y="2190750"/>
            <a:ext cx="3416300"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数词，指十个十</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26" name="Text Box 18"/>
          <p:cNvSpPr txBox="1"/>
          <p:nvPr/>
        </p:nvSpPr>
        <p:spPr>
          <a:xfrm>
            <a:off x="5116830" y="2684780"/>
            <a:ext cx="5143500" cy="1419860"/>
          </a:xfrm>
          <a:prstGeom prst="rect">
            <a:avLst/>
          </a:prstGeom>
          <a:noFill/>
          <a:ln w="9525">
            <a:noFill/>
          </a:ln>
        </p:spPr>
        <p:txBody>
          <a:bodyPr wrap="square">
            <a:spAutoFit/>
          </a:bodyPr>
          <a:p>
            <a:pPr eaLnBrk="1" hangingPunct="1">
              <a:lnSpc>
                <a:spcPct val="120000"/>
              </a:lnSpc>
            </a:pPr>
            <a:r>
              <a:rPr lang="zh-CN" altLang="en-US" sz="3600" b="1" dirty="0">
                <a:solidFill>
                  <a:srgbClr val="FF3300"/>
                </a:solidFill>
                <a:latin typeface="楷体" panose="02010609060101010101" pitchFamily="49" charset="-122"/>
                <a:ea typeface="楷体" panose="02010609060101010101" pitchFamily="49" charset="-122"/>
              </a:rPr>
              <a:t>数词，极言其多。这里指不停地，相当于副词。</a:t>
            </a:r>
            <a:endParaRPr lang="zh-CN" altLang="en-US" sz="3600" b="1" dirty="0">
              <a:solidFill>
                <a:srgbClr val="FF3300"/>
              </a:solidFill>
              <a:latin typeface="楷体" panose="02010609060101010101" pitchFamily="49" charset="-122"/>
              <a:ea typeface="楷体" panose="02010609060101010101" pitchFamily="49" charset="-122"/>
            </a:endParaRPr>
          </a:p>
        </p:txBody>
      </p:sp>
      <p:grpSp>
        <p:nvGrpSpPr>
          <p:cNvPr id="27" name="Group 5"/>
          <p:cNvGrpSpPr/>
          <p:nvPr/>
        </p:nvGrpSpPr>
        <p:grpSpPr bwMode="auto">
          <a:xfrm>
            <a:off x="640319" y="4104583"/>
            <a:ext cx="1193800" cy="970155"/>
            <a:chOff x="85" y="267"/>
            <a:chExt cx="1880" cy="1528"/>
          </a:xfrm>
          <a:solidFill>
            <a:srgbClr val="CCFFFF"/>
          </a:solidFill>
        </p:grpSpPr>
        <p:sp>
          <p:nvSpPr>
            <p:cNvPr id="28" name="AutoShape 6"/>
            <p:cNvSpPr>
              <a:spLocks noChangeArrowheads="1"/>
            </p:cNvSpPr>
            <p:nvPr/>
          </p:nvSpPr>
          <p:spPr bwMode="auto">
            <a:xfrm>
              <a:off x="85" y="434"/>
              <a:ext cx="1451" cy="1200"/>
            </a:xfrm>
            <a:custGeom>
              <a:avLst/>
              <a:gdLst>
                <a:gd name="T0" fmla="*/ 3 w 21600"/>
                <a:gd name="T1" fmla="*/ 0 h 21600"/>
                <a:gd name="T2" fmla="*/ 1 w 21600"/>
                <a:gd name="T3" fmla="*/ 2 h 21600"/>
                <a:gd name="T4" fmla="*/ 3 w 21600"/>
                <a:gd name="T5" fmla="*/ 4 h 21600"/>
                <a:gd name="T6" fmla="*/ 6 w 21600"/>
                <a:gd name="T7" fmla="*/ 2 h 21600"/>
                <a:gd name="T8" fmla="*/ 17694720 60000 65536"/>
                <a:gd name="T9" fmla="*/ 11796480 60000 65536"/>
                <a:gd name="T10" fmla="*/ 5898240 60000 65536"/>
                <a:gd name="T11" fmla="*/ 0 60000 65536"/>
                <a:gd name="T12" fmla="*/ 5032 w 21600"/>
                <a:gd name="T13" fmla="*/ 2286 h 21600"/>
                <a:gd name="T14" fmla="*/ 16554 w 21600"/>
                <a:gd name="T15" fmla="*/ 13680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grpFill/>
            <a:ln w="9525">
              <a:solidFill>
                <a:srgbClr val="00B0F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900"/>
                </a:spcBef>
                <a:spcAft>
                  <a:spcPct val="0"/>
                </a:spcAft>
                <a:buClrTx/>
                <a:buSzTx/>
                <a:buFontTx/>
                <a:buNone/>
                <a:defRPr/>
              </a:pPr>
              <a:r>
                <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无</a:t>
              </a:r>
              <a:endParaRPr kumimoji="0" lang="zh-CN" altLang="en-US" sz="36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29" name="AutoShape 7"/>
            <p:cNvSpPr/>
            <p:nvPr/>
          </p:nvSpPr>
          <p:spPr bwMode="auto">
            <a:xfrm>
              <a:off x="1751" y="267"/>
              <a:ext cx="214" cy="1528"/>
            </a:xfrm>
            <a:prstGeom prst="leftBrace">
              <a:avLst>
                <a:gd name="adj1" fmla="val 90927"/>
                <a:gd name="adj2" fmla="val 50000"/>
              </a:avLst>
            </a:prstGeom>
            <a:grpFill/>
            <a:ln w="9525">
              <a:solidFill>
                <a:srgbClr val="00B0F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36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grpSp>
      <p:sp>
        <p:nvSpPr>
          <p:cNvPr id="31" name="Text Box 18"/>
          <p:cNvSpPr txBox="1"/>
          <p:nvPr/>
        </p:nvSpPr>
        <p:spPr>
          <a:xfrm>
            <a:off x="4367530" y="4104640"/>
            <a:ext cx="2601595"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副词，没有</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32" name="Text Box 18"/>
          <p:cNvSpPr txBox="1"/>
          <p:nvPr/>
        </p:nvSpPr>
        <p:spPr>
          <a:xfrm>
            <a:off x="5116830" y="4754880"/>
            <a:ext cx="2379980"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副词，不</a:t>
            </a:r>
            <a:endParaRPr lang="zh-CN" altLang="en-US" sz="3600" b="1" dirty="0">
              <a:solidFill>
                <a:srgbClr val="FF3300"/>
              </a:solidFill>
              <a:latin typeface="楷体" panose="02010609060101010101" pitchFamily="49" charset="-122"/>
              <a:ea typeface="楷体" panose="020106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p:stCondLst>
                                            <p:cond delay="0"/>
                                          </p:stCondLst>
                                        </p:cTn>
                                        <p:tgtEl>
                                          <p:spTgt spid="10"/>
                                        </p:tgtEl>
                                        <p:attrNameLst>
                                          <p:attrName>ppt_y</p:attrName>
                                        </p:attrNameLst>
                                      </p:cBhvr>
                                      <p:tavLst>
                                        <p:tav tm="0" fmla="#ppt_y-sin(pi*$)/3">
                                          <p:val>
                                            <p:fltVal val="0.500000"/>
                                          </p:val>
                                        </p:tav>
                                        <p:tav tm="100000">
                                          <p:val>
                                            <p:fltVal val="1.000000"/>
                                          </p:val>
                                        </p:tav>
                                      </p:tavLst>
                                    </p:anim>
                                    <p:anim calcmode="lin" valueType="num">
                                      <p:cBhvr>
                                        <p:cTn id="10" dur="664">
                                          <p:stCondLst>
                                            <p:cond delay="664"/>
                                          </p:stCondLst>
                                        </p:cTn>
                                        <p:tgtEl>
                                          <p:spTgt spid="10"/>
                                        </p:tgtEl>
                                        <p:attrNameLst>
                                          <p:attrName>ppt_y</p:attrName>
                                        </p:attrNameLst>
                                      </p:cBhvr>
                                      <p:tavLst>
                                        <p:tav tm="0" fmla="#ppt_y-sin(pi*$)/9">
                                          <p:val>
                                            <p:fltVal val="0.000000"/>
                                          </p:val>
                                        </p:tav>
                                        <p:tav tm="100000">
                                          <p:val>
                                            <p:fltVal val="1.000000"/>
                                          </p:val>
                                        </p:tav>
                                      </p:tavLst>
                                    </p:anim>
                                    <p:anim calcmode="lin" valueType="num">
                                      <p:cBhvr>
                                        <p:cTn id="11" dur="332">
                                          <p:stCondLst>
                                            <p:cond delay="1324"/>
                                          </p:stCondLst>
                                        </p:cTn>
                                        <p:tgtEl>
                                          <p:spTgt spid="10"/>
                                        </p:tgtEl>
                                        <p:attrNameLst>
                                          <p:attrName>ppt_y</p:attrName>
                                        </p:attrNameLst>
                                      </p:cBhvr>
                                      <p:tavLst>
                                        <p:tav tm="0" fmla="#ppt_y-sin(pi*$)/27">
                                          <p:val>
                                            <p:fltVal val="0.000000"/>
                                          </p:val>
                                        </p:tav>
                                        <p:tav tm="100000">
                                          <p:val>
                                            <p:fltVal val="1.000000"/>
                                          </p:val>
                                        </p:tav>
                                      </p:tavLst>
                                    </p:anim>
                                    <p:anim calcmode="lin" valueType="num">
                                      <p:cBhvr>
                                        <p:cTn id="12" dur="164">
                                          <p:stCondLst>
                                            <p:cond delay="1656"/>
                                          </p:stCondLst>
                                        </p:cTn>
                                        <p:tgtEl>
                                          <p:spTgt spid="10"/>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down)">
                                      <p:cBhvr>
                                        <p:cTn id="25" dur="580">
                                          <p:stCondLst>
                                            <p:cond delay="0"/>
                                          </p:stCondLst>
                                        </p:cTn>
                                        <p:tgtEl>
                                          <p:spTgt spid="20"/>
                                        </p:tgtEl>
                                      </p:cBhvr>
                                    </p:animEffect>
                                    <p:anim calcmode="lin" valueType="num">
                                      <p:cBhvr>
                                        <p:cTn id="26" dur="1822">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27" dur="664">
                                          <p:stCondLst>
                                            <p:cond delay="0"/>
                                          </p:stCondLst>
                                        </p:cTn>
                                        <p:tgtEl>
                                          <p:spTgt spid="20"/>
                                        </p:tgtEl>
                                        <p:attrNameLst>
                                          <p:attrName>ppt_y</p:attrName>
                                        </p:attrNameLst>
                                      </p:cBhvr>
                                      <p:tavLst>
                                        <p:tav tm="0" fmla="#ppt_y-sin(pi*$)/3">
                                          <p:val>
                                            <p:fltVal val="0.500000"/>
                                          </p:val>
                                        </p:tav>
                                        <p:tav tm="100000">
                                          <p:val>
                                            <p:fltVal val="1.000000"/>
                                          </p:val>
                                        </p:tav>
                                      </p:tavLst>
                                    </p:anim>
                                    <p:anim calcmode="lin" valueType="num">
                                      <p:cBhvr>
                                        <p:cTn id="28" dur="664">
                                          <p:stCondLst>
                                            <p:cond delay="664"/>
                                          </p:stCondLst>
                                        </p:cTn>
                                        <p:tgtEl>
                                          <p:spTgt spid="20"/>
                                        </p:tgtEl>
                                        <p:attrNameLst>
                                          <p:attrName>ppt_y</p:attrName>
                                        </p:attrNameLst>
                                      </p:cBhvr>
                                      <p:tavLst>
                                        <p:tav tm="0" fmla="#ppt_y-sin(pi*$)/9">
                                          <p:val>
                                            <p:fltVal val="0.000000"/>
                                          </p:val>
                                        </p:tav>
                                        <p:tav tm="100000">
                                          <p:val>
                                            <p:fltVal val="1.000000"/>
                                          </p:val>
                                        </p:tav>
                                      </p:tavLst>
                                    </p:anim>
                                    <p:anim calcmode="lin" valueType="num">
                                      <p:cBhvr>
                                        <p:cTn id="29" dur="332">
                                          <p:stCondLst>
                                            <p:cond delay="1324"/>
                                          </p:stCondLst>
                                        </p:cTn>
                                        <p:tgtEl>
                                          <p:spTgt spid="20"/>
                                        </p:tgtEl>
                                        <p:attrNameLst>
                                          <p:attrName>ppt_y</p:attrName>
                                        </p:attrNameLst>
                                      </p:cBhvr>
                                      <p:tavLst>
                                        <p:tav tm="0" fmla="#ppt_y-sin(pi*$)/27">
                                          <p:val>
                                            <p:fltVal val="0.000000"/>
                                          </p:val>
                                        </p:tav>
                                        <p:tav tm="100000">
                                          <p:val>
                                            <p:fltVal val="1.000000"/>
                                          </p:val>
                                        </p:tav>
                                      </p:tavLst>
                                    </p:anim>
                                    <p:anim calcmode="lin" valueType="num">
                                      <p:cBhvr>
                                        <p:cTn id="30" dur="164">
                                          <p:stCondLst>
                                            <p:cond delay="1656"/>
                                          </p:stCondLst>
                                        </p:cTn>
                                        <p:tgtEl>
                                          <p:spTgt spid="20"/>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20"/>
                                        </p:tgtEl>
                                      </p:cBhvr>
                                      <p:to x="100000" y="60000"/>
                                    </p:animScale>
                                    <p:animScale>
                                      <p:cBhvr>
                                        <p:cTn id="32" dur="166" decel="50000">
                                          <p:stCondLst>
                                            <p:cond delay="676"/>
                                          </p:stCondLst>
                                        </p:cTn>
                                        <p:tgtEl>
                                          <p:spTgt spid="20"/>
                                        </p:tgtEl>
                                      </p:cBhvr>
                                      <p:to x="100000" y="100000"/>
                                    </p:animScale>
                                    <p:animScale>
                                      <p:cBhvr>
                                        <p:cTn id="33" dur="26">
                                          <p:stCondLst>
                                            <p:cond delay="1312"/>
                                          </p:stCondLst>
                                        </p:cTn>
                                        <p:tgtEl>
                                          <p:spTgt spid="20"/>
                                        </p:tgtEl>
                                      </p:cBhvr>
                                      <p:to x="100000" y="80000"/>
                                    </p:animScale>
                                    <p:animScale>
                                      <p:cBhvr>
                                        <p:cTn id="34" dur="166" decel="50000">
                                          <p:stCondLst>
                                            <p:cond delay="1338"/>
                                          </p:stCondLst>
                                        </p:cTn>
                                        <p:tgtEl>
                                          <p:spTgt spid="20"/>
                                        </p:tgtEl>
                                      </p:cBhvr>
                                      <p:to x="100000" y="100000"/>
                                    </p:animScale>
                                    <p:animScale>
                                      <p:cBhvr>
                                        <p:cTn id="35" dur="26">
                                          <p:stCondLst>
                                            <p:cond delay="1642"/>
                                          </p:stCondLst>
                                        </p:cTn>
                                        <p:tgtEl>
                                          <p:spTgt spid="20"/>
                                        </p:tgtEl>
                                      </p:cBhvr>
                                      <p:to x="100000" y="90000"/>
                                    </p:animScale>
                                    <p:animScale>
                                      <p:cBhvr>
                                        <p:cTn id="36" dur="166" decel="50000">
                                          <p:stCondLst>
                                            <p:cond delay="1668"/>
                                          </p:stCondLst>
                                        </p:cTn>
                                        <p:tgtEl>
                                          <p:spTgt spid="20"/>
                                        </p:tgtEl>
                                      </p:cBhvr>
                                      <p:to x="100000" y="100000"/>
                                    </p:animScale>
                                    <p:animScale>
                                      <p:cBhvr>
                                        <p:cTn id="37" dur="26">
                                          <p:stCondLst>
                                            <p:cond delay="1808"/>
                                          </p:stCondLst>
                                        </p:cTn>
                                        <p:tgtEl>
                                          <p:spTgt spid="20"/>
                                        </p:tgtEl>
                                      </p:cBhvr>
                                      <p:to x="100000" y="95000"/>
                                    </p:animScale>
                                    <p:animScale>
                                      <p:cBhvr>
                                        <p:cTn id="38" dur="166" decel="50000">
                                          <p:stCondLst>
                                            <p:cond delay="1834"/>
                                          </p:stCondLst>
                                        </p:cTn>
                                        <p:tgtEl>
                                          <p:spTgt spid="2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down)">
                                      <p:cBhvr>
                                        <p:cTn id="43" dur="580">
                                          <p:stCondLst>
                                            <p:cond delay="0"/>
                                          </p:stCondLst>
                                        </p:cTn>
                                        <p:tgtEl>
                                          <p:spTgt spid="25"/>
                                        </p:tgtEl>
                                      </p:cBhvr>
                                    </p:animEffect>
                                    <p:anim calcmode="lin" valueType="num">
                                      <p:cBhvr>
                                        <p:cTn id="44" dur="1822">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45" dur="664">
                                          <p:stCondLst>
                                            <p:cond delay="0"/>
                                          </p:stCondLst>
                                        </p:cTn>
                                        <p:tgtEl>
                                          <p:spTgt spid="25"/>
                                        </p:tgtEl>
                                        <p:attrNameLst>
                                          <p:attrName>ppt_y</p:attrName>
                                        </p:attrNameLst>
                                      </p:cBhvr>
                                      <p:tavLst>
                                        <p:tav tm="0" fmla="#ppt_y-sin(pi*$)/3">
                                          <p:val>
                                            <p:fltVal val="0.500000"/>
                                          </p:val>
                                        </p:tav>
                                        <p:tav tm="100000">
                                          <p:val>
                                            <p:fltVal val="1.000000"/>
                                          </p:val>
                                        </p:tav>
                                      </p:tavLst>
                                    </p:anim>
                                    <p:anim calcmode="lin" valueType="num">
                                      <p:cBhvr>
                                        <p:cTn id="46" dur="664">
                                          <p:stCondLst>
                                            <p:cond delay="664"/>
                                          </p:stCondLst>
                                        </p:cTn>
                                        <p:tgtEl>
                                          <p:spTgt spid="25"/>
                                        </p:tgtEl>
                                        <p:attrNameLst>
                                          <p:attrName>ppt_y</p:attrName>
                                        </p:attrNameLst>
                                      </p:cBhvr>
                                      <p:tavLst>
                                        <p:tav tm="0" fmla="#ppt_y-sin(pi*$)/9">
                                          <p:val>
                                            <p:fltVal val="0.000000"/>
                                          </p:val>
                                        </p:tav>
                                        <p:tav tm="100000">
                                          <p:val>
                                            <p:fltVal val="1.000000"/>
                                          </p:val>
                                        </p:tav>
                                      </p:tavLst>
                                    </p:anim>
                                    <p:anim calcmode="lin" valueType="num">
                                      <p:cBhvr>
                                        <p:cTn id="47" dur="332">
                                          <p:stCondLst>
                                            <p:cond delay="1324"/>
                                          </p:stCondLst>
                                        </p:cTn>
                                        <p:tgtEl>
                                          <p:spTgt spid="25"/>
                                        </p:tgtEl>
                                        <p:attrNameLst>
                                          <p:attrName>ppt_y</p:attrName>
                                        </p:attrNameLst>
                                      </p:cBhvr>
                                      <p:tavLst>
                                        <p:tav tm="0" fmla="#ppt_y-sin(pi*$)/27">
                                          <p:val>
                                            <p:fltVal val="0.000000"/>
                                          </p:val>
                                        </p:tav>
                                        <p:tav tm="100000">
                                          <p:val>
                                            <p:fltVal val="1.000000"/>
                                          </p:val>
                                        </p:tav>
                                      </p:tavLst>
                                    </p:anim>
                                    <p:anim calcmode="lin" valueType="num">
                                      <p:cBhvr>
                                        <p:cTn id="48" dur="164">
                                          <p:stCondLst>
                                            <p:cond delay="1656"/>
                                          </p:stCondLst>
                                        </p:cTn>
                                        <p:tgtEl>
                                          <p:spTgt spid="25"/>
                                        </p:tgtEl>
                                        <p:attrNameLst>
                                          <p:attrName>ppt_y</p:attrName>
                                        </p:attrNameLst>
                                      </p:cBhvr>
                                      <p:tavLst>
                                        <p:tav tm="0" fmla="#ppt_y-sin(pi*$)/81">
                                          <p:val>
                                            <p:fltVal val="0.000000"/>
                                          </p:val>
                                        </p:tav>
                                        <p:tav tm="100000">
                                          <p:val>
                                            <p:fltVal val="1.000000"/>
                                          </p:val>
                                        </p:tav>
                                      </p:tavLst>
                                    </p:anim>
                                    <p:animScale>
                                      <p:cBhvr>
                                        <p:cTn id="49" dur="26">
                                          <p:stCondLst>
                                            <p:cond delay="650"/>
                                          </p:stCondLst>
                                        </p:cTn>
                                        <p:tgtEl>
                                          <p:spTgt spid="25"/>
                                        </p:tgtEl>
                                      </p:cBhvr>
                                      <p:to x="100000" y="60000"/>
                                    </p:animScale>
                                    <p:animScale>
                                      <p:cBhvr>
                                        <p:cTn id="50" dur="166" decel="50000">
                                          <p:stCondLst>
                                            <p:cond delay="676"/>
                                          </p:stCondLst>
                                        </p:cTn>
                                        <p:tgtEl>
                                          <p:spTgt spid="25"/>
                                        </p:tgtEl>
                                      </p:cBhvr>
                                      <p:to x="100000" y="100000"/>
                                    </p:animScale>
                                    <p:animScale>
                                      <p:cBhvr>
                                        <p:cTn id="51" dur="26">
                                          <p:stCondLst>
                                            <p:cond delay="1312"/>
                                          </p:stCondLst>
                                        </p:cTn>
                                        <p:tgtEl>
                                          <p:spTgt spid="25"/>
                                        </p:tgtEl>
                                      </p:cBhvr>
                                      <p:to x="100000" y="80000"/>
                                    </p:animScale>
                                    <p:animScale>
                                      <p:cBhvr>
                                        <p:cTn id="52" dur="166" decel="50000">
                                          <p:stCondLst>
                                            <p:cond delay="1338"/>
                                          </p:stCondLst>
                                        </p:cTn>
                                        <p:tgtEl>
                                          <p:spTgt spid="25"/>
                                        </p:tgtEl>
                                      </p:cBhvr>
                                      <p:to x="100000" y="100000"/>
                                    </p:animScale>
                                    <p:animScale>
                                      <p:cBhvr>
                                        <p:cTn id="53" dur="26">
                                          <p:stCondLst>
                                            <p:cond delay="1642"/>
                                          </p:stCondLst>
                                        </p:cTn>
                                        <p:tgtEl>
                                          <p:spTgt spid="25"/>
                                        </p:tgtEl>
                                      </p:cBhvr>
                                      <p:to x="100000" y="90000"/>
                                    </p:animScale>
                                    <p:animScale>
                                      <p:cBhvr>
                                        <p:cTn id="54" dur="166" decel="50000">
                                          <p:stCondLst>
                                            <p:cond delay="1668"/>
                                          </p:stCondLst>
                                        </p:cTn>
                                        <p:tgtEl>
                                          <p:spTgt spid="25"/>
                                        </p:tgtEl>
                                      </p:cBhvr>
                                      <p:to x="100000" y="100000"/>
                                    </p:animScale>
                                    <p:animScale>
                                      <p:cBhvr>
                                        <p:cTn id="55" dur="26">
                                          <p:stCondLst>
                                            <p:cond delay="1808"/>
                                          </p:stCondLst>
                                        </p:cTn>
                                        <p:tgtEl>
                                          <p:spTgt spid="25"/>
                                        </p:tgtEl>
                                      </p:cBhvr>
                                      <p:to x="100000" y="95000"/>
                                    </p:animScale>
                                    <p:animScale>
                                      <p:cBhvr>
                                        <p:cTn id="56" dur="166" decel="50000">
                                          <p:stCondLst>
                                            <p:cond delay="1834"/>
                                          </p:stCondLst>
                                        </p:cTn>
                                        <p:tgtEl>
                                          <p:spTgt spid="25"/>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wipe(down)">
                                      <p:cBhvr>
                                        <p:cTn id="61" dur="580">
                                          <p:stCondLst>
                                            <p:cond delay="0"/>
                                          </p:stCondLst>
                                        </p:cTn>
                                        <p:tgtEl>
                                          <p:spTgt spid="26"/>
                                        </p:tgtEl>
                                      </p:cBhvr>
                                    </p:animEffect>
                                    <p:anim calcmode="lin" valueType="num">
                                      <p:cBhvr>
                                        <p:cTn id="62" dur="1822">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63" dur="664">
                                          <p:stCondLst>
                                            <p:cond delay="0"/>
                                          </p:stCondLst>
                                        </p:cTn>
                                        <p:tgtEl>
                                          <p:spTgt spid="26"/>
                                        </p:tgtEl>
                                        <p:attrNameLst>
                                          <p:attrName>ppt_y</p:attrName>
                                        </p:attrNameLst>
                                      </p:cBhvr>
                                      <p:tavLst>
                                        <p:tav tm="0" fmla="#ppt_y-sin(pi*$)/3">
                                          <p:val>
                                            <p:fltVal val="0.500000"/>
                                          </p:val>
                                        </p:tav>
                                        <p:tav tm="100000">
                                          <p:val>
                                            <p:fltVal val="1.000000"/>
                                          </p:val>
                                        </p:tav>
                                      </p:tavLst>
                                    </p:anim>
                                    <p:anim calcmode="lin" valueType="num">
                                      <p:cBhvr>
                                        <p:cTn id="64" dur="664">
                                          <p:stCondLst>
                                            <p:cond delay="664"/>
                                          </p:stCondLst>
                                        </p:cTn>
                                        <p:tgtEl>
                                          <p:spTgt spid="26"/>
                                        </p:tgtEl>
                                        <p:attrNameLst>
                                          <p:attrName>ppt_y</p:attrName>
                                        </p:attrNameLst>
                                      </p:cBhvr>
                                      <p:tavLst>
                                        <p:tav tm="0" fmla="#ppt_y-sin(pi*$)/9">
                                          <p:val>
                                            <p:fltVal val="0.000000"/>
                                          </p:val>
                                        </p:tav>
                                        <p:tav tm="100000">
                                          <p:val>
                                            <p:fltVal val="1.000000"/>
                                          </p:val>
                                        </p:tav>
                                      </p:tavLst>
                                    </p:anim>
                                    <p:anim calcmode="lin" valueType="num">
                                      <p:cBhvr>
                                        <p:cTn id="65" dur="332">
                                          <p:stCondLst>
                                            <p:cond delay="1324"/>
                                          </p:stCondLst>
                                        </p:cTn>
                                        <p:tgtEl>
                                          <p:spTgt spid="26"/>
                                        </p:tgtEl>
                                        <p:attrNameLst>
                                          <p:attrName>ppt_y</p:attrName>
                                        </p:attrNameLst>
                                      </p:cBhvr>
                                      <p:tavLst>
                                        <p:tav tm="0" fmla="#ppt_y-sin(pi*$)/27">
                                          <p:val>
                                            <p:fltVal val="0.000000"/>
                                          </p:val>
                                        </p:tav>
                                        <p:tav tm="100000">
                                          <p:val>
                                            <p:fltVal val="1.000000"/>
                                          </p:val>
                                        </p:tav>
                                      </p:tavLst>
                                    </p:anim>
                                    <p:anim calcmode="lin" valueType="num">
                                      <p:cBhvr>
                                        <p:cTn id="66" dur="164">
                                          <p:stCondLst>
                                            <p:cond delay="1656"/>
                                          </p:stCondLst>
                                        </p:cTn>
                                        <p:tgtEl>
                                          <p:spTgt spid="26"/>
                                        </p:tgtEl>
                                        <p:attrNameLst>
                                          <p:attrName>ppt_y</p:attrName>
                                        </p:attrNameLst>
                                      </p:cBhvr>
                                      <p:tavLst>
                                        <p:tav tm="0" fmla="#ppt_y-sin(pi*$)/81">
                                          <p:val>
                                            <p:fltVal val="0.000000"/>
                                          </p:val>
                                        </p:tav>
                                        <p:tav tm="100000">
                                          <p:val>
                                            <p:fltVal val="1.000000"/>
                                          </p:val>
                                        </p:tav>
                                      </p:tavLst>
                                    </p:anim>
                                    <p:animScale>
                                      <p:cBhvr>
                                        <p:cTn id="67" dur="26">
                                          <p:stCondLst>
                                            <p:cond delay="650"/>
                                          </p:stCondLst>
                                        </p:cTn>
                                        <p:tgtEl>
                                          <p:spTgt spid="26"/>
                                        </p:tgtEl>
                                      </p:cBhvr>
                                      <p:to x="100000" y="60000"/>
                                    </p:animScale>
                                    <p:animScale>
                                      <p:cBhvr>
                                        <p:cTn id="68" dur="166" decel="50000">
                                          <p:stCondLst>
                                            <p:cond delay="676"/>
                                          </p:stCondLst>
                                        </p:cTn>
                                        <p:tgtEl>
                                          <p:spTgt spid="26"/>
                                        </p:tgtEl>
                                      </p:cBhvr>
                                      <p:to x="100000" y="100000"/>
                                    </p:animScale>
                                    <p:animScale>
                                      <p:cBhvr>
                                        <p:cTn id="69" dur="26">
                                          <p:stCondLst>
                                            <p:cond delay="1312"/>
                                          </p:stCondLst>
                                        </p:cTn>
                                        <p:tgtEl>
                                          <p:spTgt spid="26"/>
                                        </p:tgtEl>
                                      </p:cBhvr>
                                      <p:to x="100000" y="80000"/>
                                    </p:animScale>
                                    <p:animScale>
                                      <p:cBhvr>
                                        <p:cTn id="70" dur="166" decel="50000">
                                          <p:stCondLst>
                                            <p:cond delay="1338"/>
                                          </p:stCondLst>
                                        </p:cTn>
                                        <p:tgtEl>
                                          <p:spTgt spid="26"/>
                                        </p:tgtEl>
                                      </p:cBhvr>
                                      <p:to x="100000" y="100000"/>
                                    </p:animScale>
                                    <p:animScale>
                                      <p:cBhvr>
                                        <p:cTn id="71" dur="26">
                                          <p:stCondLst>
                                            <p:cond delay="1642"/>
                                          </p:stCondLst>
                                        </p:cTn>
                                        <p:tgtEl>
                                          <p:spTgt spid="26"/>
                                        </p:tgtEl>
                                      </p:cBhvr>
                                      <p:to x="100000" y="90000"/>
                                    </p:animScale>
                                    <p:animScale>
                                      <p:cBhvr>
                                        <p:cTn id="72" dur="166" decel="50000">
                                          <p:stCondLst>
                                            <p:cond delay="1668"/>
                                          </p:stCondLst>
                                        </p:cTn>
                                        <p:tgtEl>
                                          <p:spTgt spid="26"/>
                                        </p:tgtEl>
                                      </p:cBhvr>
                                      <p:to x="100000" y="100000"/>
                                    </p:animScale>
                                    <p:animScale>
                                      <p:cBhvr>
                                        <p:cTn id="73" dur="26">
                                          <p:stCondLst>
                                            <p:cond delay="1808"/>
                                          </p:stCondLst>
                                        </p:cTn>
                                        <p:tgtEl>
                                          <p:spTgt spid="26"/>
                                        </p:tgtEl>
                                      </p:cBhvr>
                                      <p:to x="100000" y="95000"/>
                                    </p:animScale>
                                    <p:animScale>
                                      <p:cBhvr>
                                        <p:cTn id="74" dur="166" decel="50000">
                                          <p:stCondLst>
                                            <p:cond delay="1834"/>
                                          </p:stCondLst>
                                        </p:cTn>
                                        <p:tgtEl>
                                          <p:spTgt spid="26"/>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down)">
                                      <p:cBhvr>
                                        <p:cTn id="79" dur="580">
                                          <p:stCondLst>
                                            <p:cond delay="0"/>
                                          </p:stCondLst>
                                        </p:cTn>
                                        <p:tgtEl>
                                          <p:spTgt spid="31"/>
                                        </p:tgtEl>
                                      </p:cBhvr>
                                    </p:animEffect>
                                    <p:anim calcmode="lin" valueType="num">
                                      <p:cBhvr>
                                        <p:cTn id="80" dur="1822">
                                          <p:stCondLst>
                                            <p:cond delay="0"/>
                                          </p:stCondLst>
                                        </p:cTn>
                                        <p:tgtEl>
                                          <p:spTgt spid="31"/>
                                        </p:tgtEl>
                                        <p:attrNameLst>
                                          <p:attrName>ppt_x</p:attrName>
                                        </p:attrNameLst>
                                      </p:cBhvr>
                                      <p:tavLst>
                                        <p:tav tm="0">
                                          <p:val>
                                            <p:strVal val="#ppt_x-0.25"/>
                                          </p:val>
                                        </p:tav>
                                        <p:tav tm="100000">
                                          <p:val>
                                            <p:strVal val="#ppt_x"/>
                                          </p:val>
                                        </p:tav>
                                      </p:tavLst>
                                    </p:anim>
                                    <p:anim calcmode="lin" valueType="num">
                                      <p:cBhvr>
                                        <p:cTn id="81" dur="664">
                                          <p:stCondLst>
                                            <p:cond delay="0"/>
                                          </p:stCondLst>
                                        </p:cTn>
                                        <p:tgtEl>
                                          <p:spTgt spid="31"/>
                                        </p:tgtEl>
                                        <p:attrNameLst>
                                          <p:attrName>ppt_y</p:attrName>
                                        </p:attrNameLst>
                                      </p:cBhvr>
                                      <p:tavLst>
                                        <p:tav tm="0" fmla="#ppt_y-sin(pi*$)/3">
                                          <p:val>
                                            <p:fltVal val="0.500000"/>
                                          </p:val>
                                        </p:tav>
                                        <p:tav tm="100000">
                                          <p:val>
                                            <p:fltVal val="1.000000"/>
                                          </p:val>
                                        </p:tav>
                                      </p:tavLst>
                                    </p:anim>
                                    <p:anim calcmode="lin" valueType="num">
                                      <p:cBhvr>
                                        <p:cTn id="82" dur="664">
                                          <p:stCondLst>
                                            <p:cond delay="664"/>
                                          </p:stCondLst>
                                        </p:cTn>
                                        <p:tgtEl>
                                          <p:spTgt spid="31"/>
                                        </p:tgtEl>
                                        <p:attrNameLst>
                                          <p:attrName>ppt_y</p:attrName>
                                        </p:attrNameLst>
                                      </p:cBhvr>
                                      <p:tavLst>
                                        <p:tav tm="0" fmla="#ppt_y-sin(pi*$)/9">
                                          <p:val>
                                            <p:fltVal val="0.000000"/>
                                          </p:val>
                                        </p:tav>
                                        <p:tav tm="100000">
                                          <p:val>
                                            <p:fltVal val="1.000000"/>
                                          </p:val>
                                        </p:tav>
                                      </p:tavLst>
                                    </p:anim>
                                    <p:anim calcmode="lin" valueType="num">
                                      <p:cBhvr>
                                        <p:cTn id="83" dur="332">
                                          <p:stCondLst>
                                            <p:cond delay="1324"/>
                                          </p:stCondLst>
                                        </p:cTn>
                                        <p:tgtEl>
                                          <p:spTgt spid="31"/>
                                        </p:tgtEl>
                                        <p:attrNameLst>
                                          <p:attrName>ppt_y</p:attrName>
                                        </p:attrNameLst>
                                      </p:cBhvr>
                                      <p:tavLst>
                                        <p:tav tm="0" fmla="#ppt_y-sin(pi*$)/27">
                                          <p:val>
                                            <p:fltVal val="0.000000"/>
                                          </p:val>
                                        </p:tav>
                                        <p:tav tm="100000">
                                          <p:val>
                                            <p:fltVal val="1.000000"/>
                                          </p:val>
                                        </p:tav>
                                      </p:tavLst>
                                    </p:anim>
                                    <p:anim calcmode="lin" valueType="num">
                                      <p:cBhvr>
                                        <p:cTn id="84" dur="164">
                                          <p:stCondLst>
                                            <p:cond delay="1656"/>
                                          </p:stCondLst>
                                        </p:cTn>
                                        <p:tgtEl>
                                          <p:spTgt spid="31"/>
                                        </p:tgtEl>
                                        <p:attrNameLst>
                                          <p:attrName>ppt_y</p:attrName>
                                        </p:attrNameLst>
                                      </p:cBhvr>
                                      <p:tavLst>
                                        <p:tav tm="0" fmla="#ppt_y-sin(pi*$)/81">
                                          <p:val>
                                            <p:fltVal val="0.000000"/>
                                          </p:val>
                                        </p:tav>
                                        <p:tav tm="100000">
                                          <p:val>
                                            <p:fltVal val="1.000000"/>
                                          </p:val>
                                        </p:tav>
                                      </p:tavLst>
                                    </p:anim>
                                    <p:animScale>
                                      <p:cBhvr>
                                        <p:cTn id="85" dur="26">
                                          <p:stCondLst>
                                            <p:cond delay="650"/>
                                          </p:stCondLst>
                                        </p:cTn>
                                        <p:tgtEl>
                                          <p:spTgt spid="31"/>
                                        </p:tgtEl>
                                      </p:cBhvr>
                                      <p:to x="100000" y="60000"/>
                                    </p:animScale>
                                    <p:animScale>
                                      <p:cBhvr>
                                        <p:cTn id="86" dur="166" decel="50000">
                                          <p:stCondLst>
                                            <p:cond delay="676"/>
                                          </p:stCondLst>
                                        </p:cTn>
                                        <p:tgtEl>
                                          <p:spTgt spid="31"/>
                                        </p:tgtEl>
                                      </p:cBhvr>
                                      <p:to x="100000" y="100000"/>
                                    </p:animScale>
                                    <p:animScale>
                                      <p:cBhvr>
                                        <p:cTn id="87" dur="26">
                                          <p:stCondLst>
                                            <p:cond delay="1312"/>
                                          </p:stCondLst>
                                        </p:cTn>
                                        <p:tgtEl>
                                          <p:spTgt spid="31"/>
                                        </p:tgtEl>
                                      </p:cBhvr>
                                      <p:to x="100000" y="80000"/>
                                    </p:animScale>
                                    <p:animScale>
                                      <p:cBhvr>
                                        <p:cTn id="88" dur="166" decel="50000">
                                          <p:stCondLst>
                                            <p:cond delay="1338"/>
                                          </p:stCondLst>
                                        </p:cTn>
                                        <p:tgtEl>
                                          <p:spTgt spid="31"/>
                                        </p:tgtEl>
                                      </p:cBhvr>
                                      <p:to x="100000" y="100000"/>
                                    </p:animScale>
                                    <p:animScale>
                                      <p:cBhvr>
                                        <p:cTn id="89" dur="26">
                                          <p:stCondLst>
                                            <p:cond delay="1642"/>
                                          </p:stCondLst>
                                        </p:cTn>
                                        <p:tgtEl>
                                          <p:spTgt spid="31"/>
                                        </p:tgtEl>
                                      </p:cBhvr>
                                      <p:to x="100000" y="90000"/>
                                    </p:animScale>
                                    <p:animScale>
                                      <p:cBhvr>
                                        <p:cTn id="90" dur="166" decel="50000">
                                          <p:stCondLst>
                                            <p:cond delay="1668"/>
                                          </p:stCondLst>
                                        </p:cTn>
                                        <p:tgtEl>
                                          <p:spTgt spid="31"/>
                                        </p:tgtEl>
                                      </p:cBhvr>
                                      <p:to x="100000" y="100000"/>
                                    </p:animScale>
                                    <p:animScale>
                                      <p:cBhvr>
                                        <p:cTn id="91" dur="26">
                                          <p:stCondLst>
                                            <p:cond delay="1808"/>
                                          </p:stCondLst>
                                        </p:cTn>
                                        <p:tgtEl>
                                          <p:spTgt spid="31"/>
                                        </p:tgtEl>
                                      </p:cBhvr>
                                      <p:to x="100000" y="95000"/>
                                    </p:animScale>
                                    <p:animScale>
                                      <p:cBhvr>
                                        <p:cTn id="92" dur="166" decel="50000">
                                          <p:stCondLst>
                                            <p:cond delay="1834"/>
                                          </p:stCondLst>
                                        </p:cTn>
                                        <p:tgtEl>
                                          <p:spTgt spid="31"/>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wipe(down)">
                                      <p:cBhvr>
                                        <p:cTn id="97" dur="580">
                                          <p:stCondLst>
                                            <p:cond delay="0"/>
                                          </p:stCondLst>
                                        </p:cTn>
                                        <p:tgtEl>
                                          <p:spTgt spid="32"/>
                                        </p:tgtEl>
                                      </p:cBhvr>
                                    </p:animEffect>
                                    <p:anim calcmode="lin" valueType="num">
                                      <p:cBhvr>
                                        <p:cTn id="98" dur="1822">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99" dur="664">
                                          <p:stCondLst>
                                            <p:cond delay="0"/>
                                          </p:stCondLst>
                                        </p:cTn>
                                        <p:tgtEl>
                                          <p:spTgt spid="32"/>
                                        </p:tgtEl>
                                        <p:attrNameLst>
                                          <p:attrName>ppt_y</p:attrName>
                                        </p:attrNameLst>
                                      </p:cBhvr>
                                      <p:tavLst>
                                        <p:tav tm="0" fmla="#ppt_y-sin(pi*$)/3">
                                          <p:val>
                                            <p:fltVal val="0.500000"/>
                                          </p:val>
                                        </p:tav>
                                        <p:tav tm="100000">
                                          <p:val>
                                            <p:fltVal val="1.000000"/>
                                          </p:val>
                                        </p:tav>
                                      </p:tavLst>
                                    </p:anim>
                                    <p:anim calcmode="lin" valueType="num">
                                      <p:cBhvr>
                                        <p:cTn id="100" dur="664">
                                          <p:stCondLst>
                                            <p:cond delay="664"/>
                                          </p:stCondLst>
                                        </p:cTn>
                                        <p:tgtEl>
                                          <p:spTgt spid="32"/>
                                        </p:tgtEl>
                                        <p:attrNameLst>
                                          <p:attrName>ppt_y</p:attrName>
                                        </p:attrNameLst>
                                      </p:cBhvr>
                                      <p:tavLst>
                                        <p:tav tm="0" fmla="#ppt_y-sin(pi*$)/9">
                                          <p:val>
                                            <p:fltVal val="0.000000"/>
                                          </p:val>
                                        </p:tav>
                                        <p:tav tm="100000">
                                          <p:val>
                                            <p:fltVal val="1.000000"/>
                                          </p:val>
                                        </p:tav>
                                      </p:tavLst>
                                    </p:anim>
                                    <p:anim calcmode="lin" valueType="num">
                                      <p:cBhvr>
                                        <p:cTn id="101" dur="332">
                                          <p:stCondLst>
                                            <p:cond delay="1324"/>
                                          </p:stCondLst>
                                        </p:cTn>
                                        <p:tgtEl>
                                          <p:spTgt spid="32"/>
                                        </p:tgtEl>
                                        <p:attrNameLst>
                                          <p:attrName>ppt_y</p:attrName>
                                        </p:attrNameLst>
                                      </p:cBhvr>
                                      <p:tavLst>
                                        <p:tav tm="0" fmla="#ppt_y-sin(pi*$)/27">
                                          <p:val>
                                            <p:fltVal val="0.000000"/>
                                          </p:val>
                                        </p:tav>
                                        <p:tav tm="100000">
                                          <p:val>
                                            <p:fltVal val="1.000000"/>
                                          </p:val>
                                        </p:tav>
                                      </p:tavLst>
                                    </p:anim>
                                    <p:anim calcmode="lin" valueType="num">
                                      <p:cBhvr>
                                        <p:cTn id="102" dur="164">
                                          <p:stCondLst>
                                            <p:cond delay="1656"/>
                                          </p:stCondLst>
                                        </p:cTn>
                                        <p:tgtEl>
                                          <p:spTgt spid="32"/>
                                        </p:tgtEl>
                                        <p:attrNameLst>
                                          <p:attrName>ppt_y</p:attrName>
                                        </p:attrNameLst>
                                      </p:cBhvr>
                                      <p:tavLst>
                                        <p:tav tm="0" fmla="#ppt_y-sin(pi*$)/81">
                                          <p:val>
                                            <p:fltVal val="0.000000"/>
                                          </p:val>
                                        </p:tav>
                                        <p:tav tm="100000">
                                          <p:val>
                                            <p:fltVal val="1.000000"/>
                                          </p:val>
                                        </p:tav>
                                      </p:tavLst>
                                    </p:anim>
                                    <p:animScale>
                                      <p:cBhvr>
                                        <p:cTn id="103" dur="26">
                                          <p:stCondLst>
                                            <p:cond delay="650"/>
                                          </p:stCondLst>
                                        </p:cTn>
                                        <p:tgtEl>
                                          <p:spTgt spid="32"/>
                                        </p:tgtEl>
                                      </p:cBhvr>
                                      <p:to x="100000" y="60000"/>
                                    </p:animScale>
                                    <p:animScale>
                                      <p:cBhvr>
                                        <p:cTn id="104" dur="166" decel="50000">
                                          <p:stCondLst>
                                            <p:cond delay="676"/>
                                          </p:stCondLst>
                                        </p:cTn>
                                        <p:tgtEl>
                                          <p:spTgt spid="32"/>
                                        </p:tgtEl>
                                      </p:cBhvr>
                                      <p:to x="100000" y="100000"/>
                                    </p:animScale>
                                    <p:animScale>
                                      <p:cBhvr>
                                        <p:cTn id="105" dur="26">
                                          <p:stCondLst>
                                            <p:cond delay="1312"/>
                                          </p:stCondLst>
                                        </p:cTn>
                                        <p:tgtEl>
                                          <p:spTgt spid="32"/>
                                        </p:tgtEl>
                                      </p:cBhvr>
                                      <p:to x="100000" y="80000"/>
                                    </p:animScale>
                                    <p:animScale>
                                      <p:cBhvr>
                                        <p:cTn id="106" dur="166" decel="50000">
                                          <p:stCondLst>
                                            <p:cond delay="1338"/>
                                          </p:stCondLst>
                                        </p:cTn>
                                        <p:tgtEl>
                                          <p:spTgt spid="32"/>
                                        </p:tgtEl>
                                      </p:cBhvr>
                                      <p:to x="100000" y="100000"/>
                                    </p:animScale>
                                    <p:animScale>
                                      <p:cBhvr>
                                        <p:cTn id="107" dur="26">
                                          <p:stCondLst>
                                            <p:cond delay="1642"/>
                                          </p:stCondLst>
                                        </p:cTn>
                                        <p:tgtEl>
                                          <p:spTgt spid="32"/>
                                        </p:tgtEl>
                                      </p:cBhvr>
                                      <p:to x="100000" y="90000"/>
                                    </p:animScale>
                                    <p:animScale>
                                      <p:cBhvr>
                                        <p:cTn id="108" dur="166" decel="50000">
                                          <p:stCondLst>
                                            <p:cond delay="1668"/>
                                          </p:stCondLst>
                                        </p:cTn>
                                        <p:tgtEl>
                                          <p:spTgt spid="32"/>
                                        </p:tgtEl>
                                      </p:cBhvr>
                                      <p:to x="100000" y="100000"/>
                                    </p:animScale>
                                    <p:animScale>
                                      <p:cBhvr>
                                        <p:cTn id="109" dur="26">
                                          <p:stCondLst>
                                            <p:cond delay="1808"/>
                                          </p:stCondLst>
                                        </p:cTn>
                                        <p:tgtEl>
                                          <p:spTgt spid="32"/>
                                        </p:tgtEl>
                                      </p:cBhvr>
                                      <p:to x="100000" y="95000"/>
                                    </p:animScale>
                                    <p:animScale>
                                      <p:cBhvr>
                                        <p:cTn id="110" dur="166" decel="50000">
                                          <p:stCondLst>
                                            <p:cond delay="1834"/>
                                          </p:stCondLst>
                                        </p:cTn>
                                        <p:tgtEl>
                                          <p:spTgt spid="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p:bldP spid="20" grpId="0" bldLvl="0"/>
      <p:bldP spid="25" grpId="0" bldLvl="0"/>
      <p:bldP spid="26" grpId="0" bldLvl="0"/>
      <p:bldP spid="31" grpId="0" bldLvl="0"/>
      <p:bldP spid="32" grpId="0" bldLvl="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矩形 2"/>
          <p:cNvSpPr/>
          <p:nvPr/>
        </p:nvSpPr>
        <p:spPr>
          <a:xfrm>
            <a:off x="376555" y="266700"/>
            <a:ext cx="4008120" cy="706755"/>
          </a:xfrm>
          <a:prstGeom prst="rect">
            <a:avLst/>
          </a:prstGeom>
          <a:noFill/>
          <a:ln w="9525">
            <a:noFill/>
          </a:ln>
        </p:spPr>
        <p:txBody>
          <a:bodyPr wrap="square">
            <a:spAutoFit/>
          </a:bodyPr>
          <a:p>
            <a:pPr eaLnBrk="1" hangingPunct="1"/>
            <a:r>
              <a:rPr lang="zh-CN" altLang="en-US" sz="4000" b="1" dirty="0">
                <a:solidFill>
                  <a:srgbClr val="0000FF"/>
                </a:solidFill>
                <a:latin typeface="黑体" panose="02010609060101010101" pitchFamily="49" charset="-122"/>
                <a:ea typeface="黑体" panose="02010609060101010101" pitchFamily="49" charset="-122"/>
              </a:rPr>
              <a:t>◆词类活用</a:t>
            </a:r>
            <a:endParaRPr lang="zh-CN" altLang="en-US" sz="4000" b="1" dirty="0">
              <a:solidFill>
                <a:srgbClr val="0000FF"/>
              </a:solidFill>
              <a:latin typeface="黑体" panose="02010609060101010101" pitchFamily="49" charset="-122"/>
              <a:ea typeface="黑体" panose="02010609060101010101" pitchFamily="49" charset="-122"/>
            </a:endParaRPr>
          </a:p>
        </p:txBody>
      </p:sp>
      <p:sp>
        <p:nvSpPr>
          <p:cNvPr id="21507" name="矩形 3"/>
          <p:cNvSpPr/>
          <p:nvPr/>
        </p:nvSpPr>
        <p:spPr>
          <a:xfrm>
            <a:off x="460375" y="954405"/>
            <a:ext cx="9885045" cy="4523105"/>
          </a:xfrm>
          <a:prstGeom prst="rect">
            <a:avLst/>
          </a:prstGeom>
          <a:noFill/>
          <a:ln w="9525">
            <a:noFill/>
          </a:ln>
        </p:spPr>
        <p:txBody>
          <a:bodyPr wrap="square">
            <a:spAutoFit/>
          </a:bodyPr>
          <a:p>
            <a:pPr eaLnBrk="1" hangingPunct="1">
              <a:lnSpc>
                <a:spcPct val="120000"/>
              </a:lnSpc>
            </a:pPr>
            <a:r>
              <a:rPr lang="zh-CN" altLang="en-US" sz="4000" b="1" dirty="0">
                <a:latin typeface="隶书" panose="02010509060101010101" charset="-122"/>
                <a:ea typeface="隶书" panose="02010509060101010101" charset="-122"/>
                <a:cs typeface="隶书" panose="02010509060101010101" charset="-122"/>
              </a:rPr>
              <a:t>负势竞</a:t>
            </a:r>
            <a:r>
              <a:rPr lang="zh-CN" altLang="en-US" sz="4000" b="1" dirty="0">
                <a:solidFill>
                  <a:srgbClr val="0000FF"/>
                </a:solidFill>
                <a:latin typeface="隶书" panose="02010509060101010101" charset="-122"/>
                <a:ea typeface="隶书" panose="02010509060101010101" charset="-122"/>
                <a:cs typeface="隶书" panose="02010509060101010101" charset="-122"/>
              </a:rPr>
              <a:t>上</a:t>
            </a:r>
            <a:r>
              <a:rPr lang="zh-CN" altLang="en-US" sz="4000" b="1" dirty="0">
                <a:latin typeface="隶书" panose="02010509060101010101" charset="-122"/>
                <a:ea typeface="隶书" panose="02010509060101010101" charset="-122"/>
                <a:cs typeface="隶书" panose="02010509060101010101" charset="-122"/>
              </a:rPr>
              <a:t>（                    ）</a:t>
            </a:r>
            <a:endParaRPr lang="zh-CN" altLang="en-US" sz="4000" b="1" dirty="0">
              <a:latin typeface="隶书" panose="02010509060101010101" charset="-122"/>
              <a:ea typeface="隶书" panose="02010509060101010101" charset="-122"/>
              <a:cs typeface="隶书" panose="02010509060101010101" charset="-122"/>
            </a:endParaRPr>
          </a:p>
          <a:p>
            <a:pPr eaLnBrk="1" hangingPunct="1">
              <a:lnSpc>
                <a:spcPct val="120000"/>
              </a:lnSpc>
            </a:pPr>
            <a:r>
              <a:rPr lang="zh-CN" altLang="en-US" sz="4000" b="1" dirty="0">
                <a:latin typeface="隶书" panose="02010509060101010101" charset="-122"/>
                <a:ea typeface="隶书" panose="02010509060101010101" charset="-122"/>
                <a:cs typeface="隶书" panose="02010509060101010101" charset="-122"/>
              </a:rPr>
              <a:t>互相</a:t>
            </a:r>
            <a:r>
              <a:rPr lang="zh-CN" altLang="en-US" sz="4000" b="1" dirty="0">
                <a:solidFill>
                  <a:srgbClr val="0000FF"/>
                </a:solidFill>
                <a:latin typeface="隶书" panose="02010509060101010101" charset="-122"/>
                <a:ea typeface="隶书" panose="02010509060101010101" charset="-122"/>
                <a:cs typeface="隶书" panose="02010509060101010101" charset="-122"/>
              </a:rPr>
              <a:t>轩邈</a:t>
            </a:r>
            <a:r>
              <a:rPr lang="zh-CN" altLang="en-US" sz="4000" b="1" dirty="0">
                <a:latin typeface="隶书" panose="02010509060101010101" charset="-122"/>
                <a:ea typeface="隶书" panose="02010509060101010101" charset="-122"/>
                <a:cs typeface="隶书" panose="02010509060101010101" charset="-122"/>
              </a:rPr>
              <a:t>（                                 ）</a:t>
            </a:r>
            <a:endParaRPr lang="en-US" altLang="zh-CN" sz="4000" b="1" dirty="0">
              <a:latin typeface="隶书" panose="02010509060101010101" charset="-122"/>
              <a:ea typeface="隶书" panose="02010509060101010101" charset="-122"/>
              <a:cs typeface="隶书" panose="02010509060101010101" charset="-122"/>
            </a:endParaRPr>
          </a:p>
          <a:p>
            <a:pPr eaLnBrk="1" hangingPunct="1">
              <a:lnSpc>
                <a:spcPct val="120000"/>
              </a:lnSpc>
            </a:pPr>
            <a:r>
              <a:rPr lang="zh-CN" altLang="en-US" sz="4000" b="1" dirty="0">
                <a:latin typeface="隶书" panose="02010509060101010101" charset="-122"/>
                <a:ea typeface="隶书" panose="02010509060101010101" charset="-122"/>
                <a:cs typeface="隶书" panose="02010509060101010101" charset="-122"/>
              </a:rPr>
              <a:t>任意</a:t>
            </a:r>
            <a:r>
              <a:rPr lang="zh-CN" altLang="en-US" sz="4000" b="1" dirty="0">
                <a:solidFill>
                  <a:srgbClr val="0000FF"/>
                </a:solidFill>
                <a:latin typeface="隶书" panose="02010509060101010101" charset="-122"/>
                <a:ea typeface="隶书" panose="02010509060101010101" charset="-122"/>
                <a:cs typeface="隶书" panose="02010509060101010101" charset="-122"/>
              </a:rPr>
              <a:t>东西</a:t>
            </a:r>
            <a:r>
              <a:rPr lang="zh-CN" altLang="en-US" sz="4000" b="1" dirty="0">
                <a:latin typeface="隶书" panose="02010509060101010101" charset="-122"/>
                <a:ea typeface="隶书" panose="02010509060101010101" charset="-122"/>
                <a:cs typeface="隶书" panose="02010509060101010101" charset="-122"/>
              </a:rPr>
              <a:t>（                      ）</a:t>
            </a:r>
            <a:endParaRPr lang="zh-CN" altLang="en-US" sz="4000" b="1" dirty="0">
              <a:latin typeface="隶书" panose="02010509060101010101" charset="-122"/>
              <a:ea typeface="隶书" panose="02010509060101010101" charset="-122"/>
              <a:cs typeface="隶书" panose="02010509060101010101" charset="-122"/>
            </a:endParaRPr>
          </a:p>
          <a:p>
            <a:pPr eaLnBrk="1" hangingPunct="1">
              <a:lnSpc>
                <a:spcPct val="120000"/>
              </a:lnSpc>
            </a:pPr>
            <a:r>
              <a:rPr lang="zh-CN" altLang="en-US" sz="4000" b="1" dirty="0">
                <a:latin typeface="隶书" panose="02010509060101010101" charset="-122"/>
                <a:ea typeface="隶书" panose="02010509060101010101" charset="-122"/>
                <a:cs typeface="隶书" panose="02010509060101010101" charset="-122"/>
              </a:rPr>
              <a:t>风烟俱</a:t>
            </a:r>
            <a:r>
              <a:rPr lang="zh-CN" altLang="en-US" sz="4000" b="1" dirty="0">
                <a:solidFill>
                  <a:srgbClr val="0000FF"/>
                </a:solidFill>
                <a:latin typeface="隶书" panose="02010509060101010101" charset="-122"/>
                <a:ea typeface="隶书" panose="02010509060101010101" charset="-122"/>
                <a:cs typeface="隶书" panose="02010509060101010101" charset="-122"/>
              </a:rPr>
              <a:t>净</a:t>
            </a:r>
            <a:r>
              <a:rPr lang="zh-CN" altLang="en-US" sz="4000" b="1" dirty="0">
                <a:latin typeface="隶书" panose="02010509060101010101" charset="-122"/>
                <a:ea typeface="隶书" panose="02010509060101010101" charset="-122"/>
                <a:cs typeface="隶书" panose="02010509060101010101" charset="-122"/>
              </a:rPr>
              <a:t>（                        ）</a:t>
            </a:r>
            <a:endParaRPr lang="zh-CN" altLang="en-US" sz="4000" b="1" dirty="0">
              <a:latin typeface="隶书" panose="02010509060101010101" charset="-122"/>
              <a:ea typeface="隶书" panose="02010509060101010101" charset="-122"/>
              <a:cs typeface="隶书" panose="02010509060101010101" charset="-122"/>
            </a:endParaRPr>
          </a:p>
          <a:p>
            <a:pPr eaLnBrk="1" hangingPunct="1">
              <a:lnSpc>
                <a:spcPct val="120000"/>
              </a:lnSpc>
            </a:pPr>
            <a:r>
              <a:rPr lang="zh-CN" altLang="en-US" sz="4000" b="1" dirty="0">
                <a:latin typeface="隶书" panose="02010509060101010101" charset="-122"/>
                <a:ea typeface="隶书" panose="02010509060101010101" charset="-122"/>
                <a:cs typeface="隶书" panose="02010509060101010101" charset="-122"/>
              </a:rPr>
              <a:t>猛浪若</a:t>
            </a:r>
            <a:r>
              <a:rPr lang="zh-CN" altLang="en-US" sz="4000" b="1" dirty="0">
                <a:solidFill>
                  <a:srgbClr val="0000FF"/>
                </a:solidFill>
                <a:latin typeface="隶书" panose="02010509060101010101" charset="-122"/>
                <a:ea typeface="隶书" panose="02010509060101010101" charset="-122"/>
                <a:cs typeface="隶书" panose="02010509060101010101" charset="-122"/>
              </a:rPr>
              <a:t>奔</a:t>
            </a:r>
            <a:r>
              <a:rPr lang="zh-CN" altLang="en-US" sz="4000" b="1" dirty="0">
                <a:latin typeface="隶书" panose="02010509060101010101" charset="-122"/>
                <a:ea typeface="隶书" panose="02010509060101010101" charset="-122"/>
                <a:cs typeface="隶书" panose="02010509060101010101" charset="-122"/>
              </a:rPr>
              <a:t>（                    ）</a:t>
            </a:r>
            <a:endParaRPr lang="zh-CN" altLang="en-US" sz="4000" b="1" dirty="0">
              <a:latin typeface="隶书" panose="02010509060101010101" charset="-122"/>
              <a:ea typeface="隶书" panose="02010509060101010101" charset="-122"/>
              <a:cs typeface="隶书" panose="02010509060101010101" charset="-122"/>
            </a:endParaRPr>
          </a:p>
        </p:txBody>
      </p:sp>
      <p:sp>
        <p:nvSpPr>
          <p:cNvPr id="9" name="Text Box 23"/>
          <p:cNvSpPr txBox="1"/>
          <p:nvPr/>
        </p:nvSpPr>
        <p:spPr>
          <a:xfrm>
            <a:off x="3326130" y="1102995"/>
            <a:ext cx="4872990"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名词做动词，向上生长</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10" name="Text Box 23"/>
          <p:cNvSpPr txBox="1"/>
          <p:nvPr/>
        </p:nvSpPr>
        <p:spPr>
          <a:xfrm>
            <a:off x="1121410" y="2531745"/>
            <a:ext cx="9382760"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形容词做动词，争着往高处和远处伸展</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11" name="Text Box 23"/>
          <p:cNvSpPr txBox="1"/>
          <p:nvPr/>
        </p:nvSpPr>
        <p:spPr>
          <a:xfrm>
            <a:off x="3174365" y="3305175"/>
            <a:ext cx="5494655"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名词做动词，向东或向西</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12" name="Text Box 23"/>
          <p:cNvSpPr txBox="1"/>
          <p:nvPr/>
        </p:nvSpPr>
        <p:spPr>
          <a:xfrm>
            <a:off x="3174365" y="4044315"/>
            <a:ext cx="6105525"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形容词做动词，消净，散净</a:t>
            </a:r>
            <a:endParaRPr lang="zh-CN" altLang="en-US" sz="3600" b="1" dirty="0">
              <a:solidFill>
                <a:srgbClr val="FF3300"/>
              </a:solidFill>
              <a:latin typeface="楷体" panose="02010609060101010101" pitchFamily="49" charset="-122"/>
              <a:ea typeface="楷体" panose="02010609060101010101" pitchFamily="49" charset="-122"/>
            </a:endParaRPr>
          </a:p>
        </p:txBody>
      </p:sp>
      <p:sp>
        <p:nvSpPr>
          <p:cNvPr id="14" name="Text Box 23"/>
          <p:cNvSpPr txBox="1"/>
          <p:nvPr/>
        </p:nvSpPr>
        <p:spPr>
          <a:xfrm>
            <a:off x="2996565" y="4735195"/>
            <a:ext cx="5202555" cy="645160"/>
          </a:xfrm>
          <a:prstGeom prst="rect">
            <a:avLst/>
          </a:prstGeom>
          <a:noFill/>
          <a:ln w="9525">
            <a:noFill/>
          </a:ln>
        </p:spPr>
        <p:txBody>
          <a:bodyPr wrap="square">
            <a:spAutoFit/>
          </a:bodyPr>
          <a:p>
            <a:pPr eaLnBrk="1" hangingPunct="1"/>
            <a:r>
              <a:rPr lang="zh-CN" altLang="en-US" sz="3600" b="1" dirty="0">
                <a:solidFill>
                  <a:srgbClr val="FF3300"/>
                </a:solidFill>
                <a:latin typeface="楷体" panose="02010609060101010101" pitchFamily="49" charset="-122"/>
                <a:ea typeface="楷体" panose="02010609060101010101" pitchFamily="49" charset="-122"/>
              </a:rPr>
              <a:t>动词做名词，飞奔的马</a:t>
            </a:r>
            <a:endParaRPr lang="zh-CN" altLang="en-US" sz="3600" b="1" dirty="0">
              <a:solidFill>
                <a:srgbClr val="FF3300"/>
              </a:solidFill>
              <a:latin typeface="楷体" panose="02010609060101010101" pitchFamily="49" charset="-122"/>
              <a:ea typeface="楷体" panose="020106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0-#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p:bldP spid="10" grpId="0" bldLvl="0"/>
      <p:bldP spid="11" grpId="0" bldLvl="0"/>
      <p:bldP spid="12" grpId="0" bldLvl="0"/>
      <p:bldP spid="14" grpId="0" bldLvl="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矩形 2"/>
          <p:cNvSpPr/>
          <p:nvPr/>
        </p:nvSpPr>
        <p:spPr>
          <a:xfrm>
            <a:off x="376238" y="266700"/>
            <a:ext cx="3368675" cy="706755"/>
          </a:xfrm>
          <a:prstGeom prst="rect">
            <a:avLst/>
          </a:prstGeom>
          <a:noFill/>
          <a:ln w="9525">
            <a:noFill/>
          </a:ln>
        </p:spPr>
        <p:txBody>
          <a:bodyPr>
            <a:spAutoFit/>
          </a:bodyPr>
          <a:p>
            <a:pPr eaLnBrk="1" hangingPunct="1"/>
            <a:r>
              <a:rPr lang="zh-CN" altLang="en-US" sz="4000" b="1" dirty="0">
                <a:solidFill>
                  <a:srgbClr val="0000FF"/>
                </a:solidFill>
                <a:latin typeface="黑体" panose="02010609060101010101" pitchFamily="49" charset="-122"/>
                <a:ea typeface="黑体" panose="02010609060101010101" pitchFamily="49" charset="-122"/>
              </a:rPr>
              <a:t>◆句子翻译</a:t>
            </a:r>
            <a:endParaRPr lang="en-US" altLang="zh-CN" sz="4000" b="1" dirty="0">
              <a:solidFill>
                <a:srgbClr val="0000FF"/>
              </a:solidFill>
              <a:latin typeface="黑体" panose="02010609060101010101" pitchFamily="49" charset="-122"/>
              <a:ea typeface="黑体" panose="02010609060101010101" pitchFamily="49" charset="-122"/>
            </a:endParaRPr>
          </a:p>
        </p:txBody>
      </p:sp>
      <p:sp>
        <p:nvSpPr>
          <p:cNvPr id="47107" name="文本占位符 47106"/>
          <p:cNvSpPr>
            <a:spLocks noGrp="1"/>
          </p:cNvSpPr>
          <p:nvPr/>
        </p:nvSpPr>
        <p:spPr>
          <a:xfrm>
            <a:off x="524510" y="979170"/>
            <a:ext cx="8619490" cy="4681855"/>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a:buNone/>
            </a:pP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a:t>
            </a:r>
            <a:r>
              <a:rPr lang="zh-CN" altLang="zh-CN"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1</a:t>
            </a: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）风烟俱净，天山共色。</a:t>
            </a:r>
            <a:endPar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a:buNone/>
            </a:pPr>
            <a:endPar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a:buNone/>
            </a:pP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a:t>
            </a:r>
            <a:r>
              <a:rPr lang="zh-CN" altLang="zh-CN"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2</a:t>
            </a: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）急湍甚箭，猛浪若奔。</a:t>
            </a:r>
            <a:endPar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a:buNone/>
            </a:pPr>
            <a:endPar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a:buNone/>
            </a:pP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a:t>
            </a:r>
            <a:r>
              <a:rPr lang="zh-CN" altLang="zh-CN"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3</a:t>
            </a: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）负势竞上，互相轩邈。</a:t>
            </a:r>
            <a:endPar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a:buNone/>
            </a:pPr>
            <a:endPar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a:buNone/>
            </a:pP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a:t>
            </a:r>
            <a:r>
              <a:rPr lang="zh-CN" altLang="zh-CN"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4</a:t>
            </a:r>
            <a:r>
              <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）鸢飞戾天者，望峰息心。</a:t>
            </a:r>
            <a:endParaRPr lang="zh-CN" altLang="en-US"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p:txBody>
      </p:sp>
      <p:sp>
        <p:nvSpPr>
          <p:cNvPr id="47108" name="文本框 47107"/>
          <p:cNvSpPr txBox="1"/>
          <p:nvPr/>
        </p:nvSpPr>
        <p:spPr>
          <a:xfrm>
            <a:off x="1086485" y="1628775"/>
            <a:ext cx="9436735" cy="521970"/>
          </a:xfrm>
          <a:prstGeom prst="rect">
            <a:avLst/>
          </a:prstGeom>
          <a:noFill/>
          <a:ln w="9525">
            <a:noFill/>
          </a:ln>
        </p:spPr>
        <p:txBody>
          <a:bodyPr wrap="square" anchor="t">
            <a:spAutoFit/>
          </a:bodyPr>
          <a:p>
            <a:pPr lvl="0" eaLnBrk="0" hangingPunct="0"/>
            <a:r>
              <a:rPr lang="zh-CN" altLang="en-US" sz="2800" b="1" dirty="0" err="1">
                <a:solidFill>
                  <a:srgbClr val="0000FF"/>
                </a:solidFill>
                <a:latin typeface="Times New Roman" panose="02020603050405020304" pitchFamily="18" charset="0"/>
                <a:ea typeface="宋体" panose="02010600030101010101" pitchFamily="2" charset="-122"/>
              </a:rPr>
              <a:t>没有一丝风</a:t>
            </a:r>
            <a:r>
              <a:rPr lang="zh-CN" altLang="en-US" sz="2800" b="1" dirty="0">
                <a:solidFill>
                  <a:srgbClr val="0000FF"/>
                </a:solidFill>
                <a:latin typeface="Times New Roman" panose="02020603050405020304" pitchFamily="18" charset="0"/>
                <a:ea typeface="宋体" panose="02010600030101010101" pitchFamily="2" charset="-122"/>
              </a:rPr>
              <a:t>，烟雾都消散了，天空和群山是同样的颜色。</a:t>
            </a:r>
            <a:endParaRPr lang="zh-CN" altLang="en-US" sz="2800" b="1" dirty="0">
              <a:solidFill>
                <a:srgbClr val="0000FF"/>
              </a:solidFill>
              <a:latin typeface="Times New Roman" panose="02020603050405020304" pitchFamily="18" charset="0"/>
              <a:ea typeface="宋体" panose="02010600030101010101" pitchFamily="2" charset="-122"/>
            </a:endParaRPr>
          </a:p>
        </p:txBody>
      </p:sp>
      <p:sp>
        <p:nvSpPr>
          <p:cNvPr id="47109" name="文本框 47108"/>
          <p:cNvSpPr txBox="1"/>
          <p:nvPr/>
        </p:nvSpPr>
        <p:spPr>
          <a:xfrm>
            <a:off x="961390" y="2781300"/>
            <a:ext cx="8484235" cy="521970"/>
          </a:xfrm>
          <a:prstGeom prst="rect">
            <a:avLst/>
          </a:prstGeom>
          <a:noFill/>
          <a:ln w="9525">
            <a:noFill/>
          </a:ln>
        </p:spPr>
        <p:txBody>
          <a:bodyPr wrap="square" anchor="t">
            <a:spAutoFit/>
          </a:bodyPr>
          <a:p>
            <a:pPr lvl="0" eaLnBrk="0" hangingPunct="0"/>
            <a:r>
              <a:rPr lang="zh-CN" altLang="en-US" sz="2800" b="1" dirty="0">
                <a:solidFill>
                  <a:srgbClr val="0000FF"/>
                </a:solidFill>
                <a:latin typeface="Times New Roman" panose="02020603050405020304" pitchFamily="18" charset="0"/>
                <a:ea typeface="宋体" panose="02010600030101010101" pitchFamily="2" charset="-122"/>
              </a:rPr>
              <a:t>湍急的江流比箭还要快，汹涌的波浪象飞奔的马。</a:t>
            </a:r>
            <a:endParaRPr lang="en-US" altLang="zh-CN" sz="2800" b="1" dirty="0">
              <a:solidFill>
                <a:srgbClr val="0000FF"/>
              </a:solidFill>
              <a:latin typeface="Times New Roman" panose="02020603050405020304" pitchFamily="18" charset="0"/>
              <a:ea typeface="宋体" panose="02010600030101010101" pitchFamily="2" charset="-122"/>
            </a:endParaRPr>
          </a:p>
        </p:txBody>
      </p:sp>
      <p:sp>
        <p:nvSpPr>
          <p:cNvPr id="47110" name="文本框 47109"/>
          <p:cNvSpPr txBox="1"/>
          <p:nvPr/>
        </p:nvSpPr>
        <p:spPr>
          <a:xfrm>
            <a:off x="961390" y="3860800"/>
            <a:ext cx="10022205" cy="891540"/>
          </a:xfrm>
          <a:prstGeom prst="rect">
            <a:avLst/>
          </a:prstGeom>
          <a:noFill/>
          <a:ln w="9525">
            <a:noFill/>
          </a:ln>
        </p:spPr>
        <p:txBody>
          <a:bodyPr wrap="square" anchor="t">
            <a:spAutoFit/>
          </a:bodyPr>
          <a:p>
            <a:pPr lvl="0" eaLnBrk="0" hangingPunct="0"/>
            <a:r>
              <a:rPr lang="zh-CN" altLang="en-US" sz="2800" b="1" dirty="0">
                <a:solidFill>
                  <a:srgbClr val="0000FF"/>
                </a:solidFill>
                <a:latin typeface="Times New Roman" panose="02020603050405020304" pitchFamily="18" charset="0"/>
                <a:ea typeface="宋体" panose="02010600030101010101" pitchFamily="2" charset="-122"/>
              </a:rPr>
              <a:t>山凭借着高峻的地势向上发展，相互争着向高处和远处伸展。</a:t>
            </a:r>
            <a:endParaRPr lang="zh-CN" altLang="en-US" sz="2800" b="1" dirty="0">
              <a:solidFill>
                <a:srgbClr val="0000FF"/>
              </a:solidFill>
              <a:latin typeface="Times New Roman" panose="02020603050405020304" pitchFamily="18" charset="0"/>
              <a:ea typeface="宋体" panose="02010600030101010101" pitchFamily="2" charset="-122"/>
            </a:endParaRPr>
          </a:p>
          <a:p>
            <a:pPr lvl="0" eaLnBrk="0" hangingPunct="0"/>
            <a:endParaRPr lang="en-US" altLang="zh-CN" sz="2400" b="1">
              <a:solidFill>
                <a:srgbClr val="0000FF"/>
              </a:solidFill>
              <a:latin typeface="Times New Roman" panose="02020603050405020304" pitchFamily="18" charset="0"/>
              <a:ea typeface="宋体" panose="02010600030101010101" pitchFamily="2" charset="-122"/>
            </a:endParaRPr>
          </a:p>
        </p:txBody>
      </p:sp>
      <p:sp>
        <p:nvSpPr>
          <p:cNvPr id="47111" name="文本框 47110"/>
          <p:cNvSpPr txBox="1"/>
          <p:nvPr/>
        </p:nvSpPr>
        <p:spPr>
          <a:xfrm>
            <a:off x="961390" y="5109845"/>
            <a:ext cx="10250170" cy="953135"/>
          </a:xfrm>
          <a:prstGeom prst="rect">
            <a:avLst/>
          </a:prstGeom>
          <a:noFill/>
          <a:ln w="9525">
            <a:noFill/>
          </a:ln>
        </p:spPr>
        <p:txBody>
          <a:bodyPr wrap="square" anchor="t">
            <a:spAutoFit/>
          </a:bodyPr>
          <a:p>
            <a:pPr lvl="0" eaLnBrk="0" hangingPunct="0"/>
            <a:r>
              <a:rPr lang="zh-CN" altLang="en-US" sz="2800" b="1" dirty="0">
                <a:solidFill>
                  <a:srgbClr val="0000FF"/>
                </a:solidFill>
                <a:latin typeface="Times New Roman" panose="02020603050405020304" pitchFamily="18" charset="0"/>
                <a:ea typeface="宋体" panose="02010600030101010101" pitchFamily="2" charset="-122"/>
              </a:rPr>
              <a:t>像鸢那样极力攀高的人，看到这些雄奇的山峰也会平息他那功名利禄之心。</a:t>
            </a:r>
            <a:endParaRPr lang="en-US" altLang="zh-CN" sz="2800" b="1" dirty="0">
              <a:solidFill>
                <a:srgbClr val="0000FF"/>
              </a:solidFill>
              <a:latin typeface="Times New Roman" panose="02020603050405020304" pitchFamily="18"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indefinite" fill="hold">
                                          <p:stCondLst>
                                            <p:cond delay="0"/>
                                          </p:stCondLst>
                                        </p:cTn>
                                        <p:tgtEl>
                                          <p:spTgt spid="47108"/>
                                        </p:tgtEl>
                                        <p:attrNameLst>
                                          <p:attrName>style.visibility</p:attrName>
                                        </p:attrNameLst>
                                      </p:cBhvr>
                                      <p:to>
                                        <p:strVal val="visible"/>
                                      </p:to>
                                    </p:set>
                                    <p:animEffect transition="in" filter="blinds(horizontal)">
                                      <p:cBhvr>
                                        <p:cTn id="7" dur="500"/>
                                        <p:tgtEl>
                                          <p:spTgt spid="4710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indefinite" fill="hold">
                                          <p:stCondLst>
                                            <p:cond delay="0"/>
                                          </p:stCondLst>
                                        </p:cTn>
                                        <p:tgtEl>
                                          <p:spTgt spid="47109"/>
                                        </p:tgtEl>
                                        <p:attrNameLst>
                                          <p:attrName>style.visibility</p:attrName>
                                        </p:attrNameLst>
                                      </p:cBhvr>
                                      <p:to>
                                        <p:strVal val="visible"/>
                                      </p:to>
                                    </p:set>
                                    <p:animEffect transition="in" filter="blinds(horizontal)">
                                      <p:cBhvr>
                                        <p:cTn id="12" dur="500"/>
                                        <p:tgtEl>
                                          <p:spTgt spid="4710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indefinite" fill="hold">
                                          <p:stCondLst>
                                            <p:cond delay="0"/>
                                          </p:stCondLst>
                                        </p:cTn>
                                        <p:tgtEl>
                                          <p:spTgt spid="47110"/>
                                        </p:tgtEl>
                                        <p:attrNameLst>
                                          <p:attrName>style.visibility</p:attrName>
                                        </p:attrNameLst>
                                      </p:cBhvr>
                                      <p:to>
                                        <p:strVal val="visible"/>
                                      </p:to>
                                    </p:set>
                                    <p:animEffect transition="in" filter="blinds(horizontal)">
                                      <p:cBhvr>
                                        <p:cTn id="17" dur="500"/>
                                        <p:tgtEl>
                                          <p:spTgt spid="471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indefinite" fill="hold">
                                          <p:stCondLst>
                                            <p:cond delay="0"/>
                                          </p:stCondLst>
                                        </p:cTn>
                                        <p:tgtEl>
                                          <p:spTgt spid="47111"/>
                                        </p:tgtEl>
                                        <p:attrNameLst>
                                          <p:attrName>style.visibility</p:attrName>
                                        </p:attrNameLst>
                                      </p:cBhvr>
                                      <p:to>
                                        <p:strVal val="visible"/>
                                      </p:to>
                                    </p:set>
                                    <p:animEffect transition="in" filter="blinds(horizontal)">
                                      <p:cBhvr>
                                        <p:cTn id="22" dur="500"/>
                                        <p:tgtEl>
                                          <p:spTgt spid="47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p:bldP spid="47109" grpId="0"/>
      <p:bldP spid="47110" grpId="0"/>
      <p:bldP spid="47111" grpId="0"/>
    </p:bldLst>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5.xml><?xml version="1.0" encoding="utf-8"?>
<p:tagLst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6.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7.xml><?xml version="1.0" encoding="utf-8"?>
<p:tagLst xmlns:p="http://schemas.openxmlformats.org/presentationml/2006/main">
  <p:tag name="KSO_WM_BEAUTIFY_FLAG" val="#wm#"/>
  <p:tag name="KSO_WM_TEMPLATE_CATEGORY" val="custom"/>
  <p:tag name="KSO_WM_TEMPLATE_INDEX" val="20184553"/>
</p:tagLst>
</file>

<file path=ppt/tags/tag8.xml><?xml version="1.0" encoding="utf-8"?>
<p:tagLst xmlns:p="http://schemas.openxmlformats.org/presentationml/2006/main">
  <p:tag name="KSO_WM_BEAUTIFY_FLAG" val="#wm#"/>
  <p:tag name="KSO_WM_TEMPLATE_CATEGORY" val="custom"/>
  <p:tag name="KSO_WM_TEMPLATE_INDEX" val="20184553"/>
</p:tagLst>
</file>

<file path=ppt/tags/tag9.xml><?xml version="1.0" encoding="utf-8"?>
<p:tagLst xmlns:p="http://schemas.openxmlformats.org/presentationml/2006/main">
  <p:tag name="KSO_WM_BEAUTIFY_FLAG" val="#wm#"/>
  <p:tag name="KSO_WM_TEMPLATE_CATEGORY" val="custom"/>
  <p:tag name="KSO_WM_TEMPLATE_INDEX" val="20184553"/>
</p:tagLst>
</file>

<file path=ppt/tags/tag10.xml><?xml version="1.0" encoding="utf-8"?>
<p:tagLst xmlns:p="http://schemas.openxmlformats.org/presentationml/2006/main">
  <p:tag name="KSO_WM_BEAUTIFY_FLAG" val="#wm#"/>
  <p:tag name="KSO_WM_TEMPLATE_CATEGORY" val="custom"/>
  <p:tag name="KSO_WM_TEMPLATE_INDEX" val="20184553"/>
</p:tagLst>
</file>

<file path=ppt/tags/tag11.xml><?xml version="1.0" encoding="utf-8"?>
<p:tagLst xmlns:p="http://schemas.openxmlformats.org/presentationml/2006/main">
  <p:tag name="KSO_WM_BEAUTIFY_FLAG" val="#wm#"/>
  <p:tag name="KSO_WM_TEMPLATE_CATEGORY" val="custom"/>
  <p:tag name="KSO_WM_TEMPLATE_INDEX" val="20184553"/>
</p:tagLst>
</file>

<file path=ppt/tags/tag12.xml><?xml version="1.0" encoding="utf-8"?>
<p:tagLst xmlns:p="http://schemas.openxmlformats.org/presentationml/2006/main">
  <p:tag name="KSO_WM_BEAUTIFY_FLAG" val="#wm#"/>
  <p:tag name="KSO_WM_TEMPLATE_CATEGORY" val="custom"/>
  <p:tag name="KSO_WM_TEMPLATE_INDEX" val="20184553"/>
</p:tagLst>
</file>

<file path=ppt/tags/tag13.xml><?xml version="1.0" encoding="utf-8"?>
<p:tagLst xmlns:p="http://schemas.openxmlformats.org/presentationml/2006/main">
  <p:tag name="KSO_WM_BEAUTIFY_FLAG" val="#wm#"/>
  <p:tag name="KSO_WM_TEMPLATE_CATEGORY" val="custom"/>
  <p:tag name="KSO_WM_TEMPLATE_INDEX" val="20184553"/>
</p:tagLst>
</file>

<file path=ppt/tags/tag14.xml><?xml version="1.0" encoding="utf-8"?>
<p:tagLst xmlns:p="http://schemas.openxmlformats.org/presentationml/2006/main">
  <p:tag name="KSO_WM_BEAUTIFY_FLAG" val="#wm#"/>
  <p:tag name="KSO_WM_TEMPLATE_CATEGORY" val="custom"/>
  <p:tag name="KSO_WM_TEMPLATE_INDEX" val="20184553"/>
</p:tagLst>
</file>

<file path=ppt/tags/tag15.xml><?xml version="1.0" encoding="utf-8"?>
<p:tagLst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4618</Words>
  <Application>WPS 演示</Application>
  <PresentationFormat>宽屏</PresentationFormat>
  <Paragraphs>913</Paragraphs>
  <Slides>31</Slides>
  <Notes>31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31</vt:i4>
      </vt:variant>
    </vt:vector>
  </HeadingPairs>
  <TitlesOfParts>
    <vt:vector size="44" baseType="lpstr">
      <vt:lpstr>Arial</vt:lpstr>
      <vt:lpstr>宋体</vt:lpstr>
      <vt:lpstr>Wingdings</vt:lpstr>
      <vt:lpstr>黑体</vt:lpstr>
      <vt:lpstr>隶书</vt:lpstr>
      <vt:lpstr>华文行楷</vt:lpstr>
      <vt:lpstr>Calibri</vt:lpstr>
      <vt:lpstr>微软雅黑</vt:lpstr>
      <vt:lpstr>楷体</vt:lpstr>
      <vt:lpstr>Times New Roman</vt:lpstr>
      <vt:lpstr>华文新魏</vt:lpstr>
      <vt:lpstr>Arial Unicode MS</vt:lpstr>
      <vt:lpstr>Office 主题</vt:lpstr>
      <vt:lpstr>11 与朱元思书</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欣赏山水</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知识链接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577570579</cp:lastModifiedBy>
  <cp:revision>11</cp:revision>
  <dcterms:created xsi:type="dcterms:W3CDTF">2018-03-01T02:03:00Z</dcterms:created>
  <dcterms:modified xsi:type="dcterms:W3CDTF">2020-09-28T02:12:42Z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