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8B4014-DEE8-4F1B-ACC1-EFDE352D22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FCAC4BB-2E31-4200-9016-FCFAD0FDDC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FA12BE-6719-407F-B562-1AA062EA2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C703DD-FFB2-4A74-884B-A658091CF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2A101AD-5C3B-402E-8B38-C66F74B27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955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F2C5F6-17A7-4F9B-A6BF-4BBD527D1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848C313-7E5E-45A0-A033-627E03BFB3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7B1018-9C8E-4C11-9485-59721A365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CB934D-1F94-4EF6-860A-88FA3A332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3A48BB7-18B4-4E65-9229-AF8B8FA1F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934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9E2491-6D39-404B-BE85-4306CF0F7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49B1EAB-E233-4E0B-9B7F-0156F6DAF7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39DD819-CCA1-4194-AEFA-9D4887324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FC8F97-CB73-4FC9-AB4B-5A4CF72CE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61B9271-7B79-4119-93ED-4AF958D9E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86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DA14F0-40A5-4D27-8CFF-9DA8344DA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390949E-9A30-419E-BE81-F6A78C94B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4411F2F-8F4C-467A-9968-46984D430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ACAA1DD-5FA5-4D9B-B51A-C9941DB51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9F19139-972A-42EA-AB1F-B5A5A34F7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D6C0BB9-56AC-4B8B-A607-5EF33CDEB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91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6641B9-CEEC-4E0A-B899-D45269EC5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6564A36-F3A1-46E0-890D-80F39B978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8BA77D5-C36B-4F33-9871-4E6AD8BC9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E71C364-184E-453B-BABE-61496E3BF6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A6ADF28-9E91-4520-AA1B-D997BB0BDC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6A4B769-B967-46F3-9C10-12D7BEED2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C2B2E77-D94E-4245-851F-17F45400F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03BB7CA-816F-4258-BC67-0BB4F4095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134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F88A42-9A55-4198-AD8D-CBBD2BD57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5E05F8D-84CC-40A0-B7FA-93267E903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10931B9-2DA0-4F60-B5BC-253DAEC63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531938D-3550-4881-92DD-EAA1927F2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66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9423DFA-17B5-45C4-A7AE-5744E583D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CAD07F4-1C5E-4BB7-A4A1-72AF79D3D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BC9F126-A2FB-4D53-A769-51E00C1FE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85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5C673D-9A12-4832-A4DE-79BF1D3E4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213507-7C7E-4D8D-9A1E-F37D2E943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F91304D-658B-4C17-B56C-957A7F65AA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73BE45C-FA51-4579-BC29-3ABE22BAD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1615F78-65D3-4964-BF33-050D8B20F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49D16B3-88FE-4967-AFB9-D26DC6C48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759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6FEE84-DCCE-47B8-9291-9D01AE4E3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961EB7B-1BC6-4A21-9D9F-BFEC6A5289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0A9CE9F-5DD7-4D04-9D78-43B29E7E09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305BFCC-B7CC-4B8E-9F28-2F272CD0E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7D0E301-B0D2-4882-92C7-78434269F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8EB7CCC-98D4-4A3C-A168-9CD6ACAF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080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3494CD-4C75-4879-8447-FF5B38B7B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9D617BC-B7D2-4097-A6C0-D1EC8B432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CBCE23-96E2-4889-8403-0AAD4B261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27D9CD-F628-4317-BB2A-C7851F593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5B02402-1DA9-4264-8DB1-5E0FCEEE2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541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A4201CED-235D-4C42-810D-32760DE5CA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F4B5592-F22B-45BB-A919-5D20835C49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1CC3C14-594D-415C-89E5-BAC22855F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B897233-8049-4FEB-853A-CDFAE6ED3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313F78D-2153-4757-B1EB-40235623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322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7E3A1B8-2D2F-475B-A97C-30A52A1EF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FD23B8D-2611-4F19-9AFA-871EF0AFC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210254-FA38-47C4-8E88-E9F84BAD0A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75DBC-3B97-4A9D-8B66-A96008E0407C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6853F38-CED9-4080-9626-9858E3F503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51F1FE2-33BD-4CA9-BEB4-38F294F2FB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CF7DC-C770-471C-AB02-044328E25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69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001947B6-ED34-4E03-9BB3-CD4774D70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687" y="753061"/>
            <a:ext cx="11001008" cy="158217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DC7AB0A-23B2-438B-92F2-09BB634E9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418" y="2517751"/>
            <a:ext cx="41624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16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E75572B-486C-4B8B-B614-D503CA8D61BE}"/>
              </a:ext>
            </a:extLst>
          </p:cNvPr>
          <p:cNvSpPr txBox="1"/>
          <p:nvPr/>
        </p:nvSpPr>
        <p:spPr>
          <a:xfrm>
            <a:off x="525194" y="115345"/>
            <a:ext cx="1114161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汪文斌回答：台湾当局不放弃任何一个机会蹭热点、博眼球、刷存在。这种伎俩不会得逞。</a:t>
            </a:r>
          </a:p>
          <a:p>
            <a:endParaRPr lang="zh-CN" altLang="en-US" sz="28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The Taiwan authorities won't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let go of</a:t>
            </a:r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 any opportunity to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chase the clout </a:t>
            </a:r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and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assert themselves </a:t>
            </a:r>
            <a:r>
              <a:rPr lang="en-US" altLang="zh-CN" sz="2800" b="1" dirty="0">
                <a:solidFill>
                  <a:srgbClr val="00206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in a grandstanding manner</a:t>
            </a:r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. Such attempts </a:t>
            </a:r>
            <a:r>
              <a:rPr lang="en-US" altLang="zh-CN" sz="2800" b="1" dirty="0">
                <a:solidFill>
                  <a:srgbClr val="FF0000"/>
                </a:solidFill>
                <a:latin typeface="Arial Narrow" panose="020B0606020202030204" pitchFamily="34" charset="0"/>
              </a:rPr>
              <a:t>are doomed to </a:t>
            </a:r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fail.</a:t>
            </a:r>
          </a:p>
          <a:p>
            <a:endParaRPr lang="en-US" altLang="zh-CN" sz="28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zh-CN" altLang="en-U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词语解释</a:t>
            </a:r>
          </a:p>
          <a:p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Chasing clout</a:t>
            </a:r>
            <a:r>
              <a:rPr lang="zh-CN" altLang="en-U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：通常指在社交媒体上追逐热度、流量和名气。</a:t>
            </a:r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Clout</a:t>
            </a:r>
            <a:r>
              <a:rPr lang="zh-CN" altLang="en-U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指势力、影响力。</a:t>
            </a:r>
            <a:r>
              <a:rPr lang="zh-CN" altLang="en-US" sz="2800" b="1" dirty="0">
                <a:solidFill>
                  <a:srgbClr val="00206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追求流量的人则被称为</a:t>
            </a:r>
            <a:r>
              <a:rPr lang="en-US" altLang="zh-CN" sz="2800" b="1" dirty="0">
                <a:solidFill>
                  <a:srgbClr val="00206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clout chaser</a:t>
            </a:r>
            <a:r>
              <a:rPr lang="zh-CN" altLang="en-US" sz="2800" b="1" dirty="0">
                <a:solidFill>
                  <a:srgbClr val="00206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。</a:t>
            </a:r>
          </a:p>
          <a:p>
            <a:endParaRPr lang="zh-CN" altLang="en-US" sz="2800" b="1" dirty="0">
              <a:solidFill>
                <a:srgbClr val="002060"/>
              </a:solidFill>
              <a:highlight>
                <a:srgbClr val="FFFF00"/>
              </a:highlight>
              <a:latin typeface="Arial Narrow" panose="020B0606020202030204" pitchFamily="34" charset="0"/>
            </a:endParaRPr>
          </a:p>
          <a:p>
            <a:r>
              <a:rPr lang="en-US" altLang="zh-CN" sz="2800" b="1" dirty="0">
                <a:solidFill>
                  <a:srgbClr val="00206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Assert oneself</a:t>
            </a:r>
            <a:r>
              <a:rPr lang="zh-CN" altLang="en-U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：迫使人们承认自己的权利；显示自己的权威。类似于网络用语常说的“刷存在感”。</a:t>
            </a:r>
          </a:p>
          <a:p>
            <a:endParaRPr lang="zh-CN" altLang="en-US" sz="28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en-US" altLang="zh-CN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Grandstanding</a:t>
            </a:r>
            <a:r>
              <a:rPr lang="zh-CN" altLang="en-U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：哗众取宠</a:t>
            </a:r>
          </a:p>
        </p:txBody>
      </p:sp>
    </p:spTree>
    <p:extLst>
      <p:ext uri="{BB962C8B-B14F-4D97-AF65-F5344CB8AC3E}">
        <p14:creationId xmlns:p14="http://schemas.microsoft.com/office/powerpoint/2010/main" val="3432131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C71B917-F97D-4224-ACCF-E28D80DE0C88}"/>
              </a:ext>
            </a:extLst>
          </p:cNvPr>
          <p:cNvSpPr txBox="1"/>
          <p:nvPr/>
        </p:nvSpPr>
        <p:spPr>
          <a:xfrm>
            <a:off x="506437" y="647114"/>
            <a:ext cx="1101500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真正名誉受损的是那些打着民主、人权旗号肆意干涉别国内政、四处对外发动战争的国家。</a:t>
            </a:r>
          </a:p>
          <a:p>
            <a:endParaRPr lang="zh-CN" altLang="en-US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The truly </a:t>
            </a:r>
            <a:r>
              <a:rPr lang="en-US" altLang="zh-CN" sz="2800" b="1" dirty="0">
                <a:solidFill>
                  <a:srgbClr val="7030A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discredited</a:t>
            </a:r>
            <a:r>
              <a:rPr lang="en-US" altLang="zh-CN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 countries are those </a:t>
            </a:r>
            <a:r>
              <a:rPr lang="en-US" altLang="zh-CN" sz="2800" b="1" u="sng" dirty="0">
                <a:solidFill>
                  <a:srgbClr val="7030A0"/>
                </a:solidFill>
                <a:latin typeface="Arial Narrow" panose="020B0606020202030204" pitchFamily="34" charset="0"/>
              </a:rPr>
              <a:t>that </a:t>
            </a:r>
            <a:r>
              <a:rPr lang="en-US" altLang="zh-CN" sz="2800" b="1" u="sng" dirty="0">
                <a:solidFill>
                  <a:srgbClr val="7030A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wantonly</a:t>
            </a:r>
            <a:r>
              <a:rPr lang="en-US" altLang="zh-CN" sz="2800" b="1" u="sng" dirty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en-US" altLang="zh-CN" sz="2800" b="1" u="sng" dirty="0">
                <a:solidFill>
                  <a:srgbClr val="FF0000"/>
                </a:solidFill>
                <a:latin typeface="Arial Narrow" panose="020B0606020202030204" pitchFamily="34" charset="0"/>
              </a:rPr>
              <a:t>interfere</a:t>
            </a:r>
            <a:r>
              <a:rPr lang="en-US" altLang="zh-CN" sz="2800" b="1" u="sng" dirty="0">
                <a:solidFill>
                  <a:srgbClr val="7030A0"/>
                </a:solidFill>
                <a:latin typeface="Arial Narrow" panose="020B0606020202030204" pitchFamily="34" charset="0"/>
              </a:rPr>
              <a:t> in other countries’ internal affairs and </a:t>
            </a:r>
            <a:r>
              <a:rPr lang="en-US" altLang="zh-CN" sz="2800" b="1" u="sng" dirty="0">
                <a:solidFill>
                  <a:srgbClr val="FF0000"/>
                </a:solidFill>
                <a:latin typeface="Arial Narrow" panose="020B0606020202030204" pitchFamily="34" charset="0"/>
              </a:rPr>
              <a:t>wage</a:t>
            </a:r>
            <a:r>
              <a:rPr lang="en-US" altLang="zh-CN" sz="2800" b="1" u="sng" dirty="0">
                <a:solidFill>
                  <a:srgbClr val="7030A0"/>
                </a:solidFill>
                <a:latin typeface="Arial Narrow" panose="020B0606020202030204" pitchFamily="34" charset="0"/>
              </a:rPr>
              <a:t> wars in the name of democracy and human rights.</a:t>
            </a:r>
          </a:p>
          <a:p>
            <a:endParaRPr lang="en-US" altLang="zh-CN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zh-CN" altLang="en-US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词语解释</a:t>
            </a:r>
          </a:p>
          <a:p>
            <a:r>
              <a:rPr lang="en-US" altLang="zh-CN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Credit</a:t>
            </a:r>
            <a:r>
              <a:rPr lang="zh-CN" altLang="en-US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有信用、荣誉、赞许的意思。</a:t>
            </a:r>
            <a:endParaRPr lang="en-US" altLang="zh-CN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endParaRPr lang="zh-CN" altLang="en-US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Discredit</a:t>
            </a:r>
            <a:r>
              <a:rPr lang="zh-CN" altLang="en-US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作为动词，指败坏某人的名声；使某人丧失信誉，名声扫地。</a:t>
            </a:r>
          </a:p>
          <a:p>
            <a:endParaRPr lang="zh-CN" altLang="en-US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Discredited</a:t>
            </a:r>
            <a:r>
              <a:rPr lang="zh-CN" altLang="en-US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则是动词分词作形容词用，指名誉扫地的。</a:t>
            </a:r>
          </a:p>
        </p:txBody>
      </p:sp>
    </p:spTree>
    <p:extLst>
      <p:ext uri="{BB962C8B-B14F-4D97-AF65-F5344CB8AC3E}">
        <p14:creationId xmlns:p14="http://schemas.microsoft.com/office/powerpoint/2010/main" val="3379444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206</Words>
  <Application>Microsoft Office PowerPoint</Application>
  <PresentationFormat>宽屏</PresentationFormat>
  <Paragraphs>20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等线</vt:lpstr>
      <vt:lpstr>等线 Light</vt:lpstr>
      <vt:lpstr>Arial</vt:lpstr>
      <vt:lpstr>Arial Narrow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Eileen</dc:creator>
  <cp:lastModifiedBy>Eileen</cp:lastModifiedBy>
  <cp:revision>2</cp:revision>
  <dcterms:created xsi:type="dcterms:W3CDTF">2022-03-01T02:28:27Z</dcterms:created>
  <dcterms:modified xsi:type="dcterms:W3CDTF">2022-03-01T02:30:10Z</dcterms:modified>
</cp:coreProperties>
</file>