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4" r:id="rId8"/>
  </p:sldMasterIdLst>
  <p:notesMasterIdLst>
    <p:notesMasterId r:id="rId16"/>
  </p:notesMasterIdLst>
  <p:sldIdLst>
    <p:sldId id="785" r:id="rId9"/>
    <p:sldId id="340" r:id="rId10"/>
    <p:sldId id="341" r:id="rId11"/>
    <p:sldId id="342" r:id="rId12"/>
    <p:sldId id="343" r:id="rId13"/>
    <p:sldId id="344" r:id="rId14"/>
    <p:sldId id="346" r:id="rId15"/>
    <p:sldId id="348" r:id="rId17"/>
    <p:sldId id="256" r:id="rId18"/>
    <p:sldId id="446" r:id="rId19"/>
    <p:sldId id="786" r:id="rId20"/>
    <p:sldId id="449" r:id="rId21"/>
    <p:sldId id="266" r:id="rId22"/>
    <p:sldId id="299" r:id="rId23"/>
    <p:sldId id="300" r:id="rId24"/>
    <p:sldId id="794" r:id="rId25"/>
    <p:sldId id="313" r:id="rId26"/>
    <p:sldId id="475" r:id="rId27"/>
    <p:sldId id="303" r:id="rId28"/>
    <p:sldId id="304" r:id="rId29"/>
    <p:sldId id="314" r:id="rId30"/>
    <p:sldId id="788" r:id="rId31"/>
    <p:sldId id="796" r:id="rId32"/>
    <p:sldId id="417" r:id="rId33"/>
    <p:sldId id="472" r:id="rId34"/>
    <p:sldId id="469" r:id="rId35"/>
    <p:sldId id="470" r:id="rId36"/>
    <p:sldId id="419" r:id="rId37"/>
    <p:sldId id="797" r:id="rId38"/>
    <p:sldId id="305" r:id="rId39"/>
    <p:sldId id="306" r:id="rId40"/>
    <p:sldId id="274" r:id="rId41"/>
    <p:sldId id="773" r:id="rId42"/>
    <p:sldId id="774" r:id="rId43"/>
    <p:sldId id="295" r:id="rId44"/>
    <p:sldId id="271" r:id="rId45"/>
  </p:sldIdLst>
  <p:sldSz cx="9144000" cy="575945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1BB0"/>
    <a:srgbClr val="003A00"/>
    <a:srgbClr val="FFCC00"/>
    <a:srgbClr val="284523"/>
    <a:srgbClr val="C184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 showGuides="1">
      <p:cViewPr varScale="1">
        <p:scale>
          <a:sx n="75" d="100"/>
          <a:sy n="75" d="100"/>
        </p:scale>
        <p:origin x="1020" y="52"/>
      </p:cViewPr>
      <p:guideLst>
        <p:guide orient="horz" pos="179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36.xml"/><Relationship Id="rId44" Type="http://schemas.openxmlformats.org/officeDocument/2006/relationships/slide" Target="slides/slide35.xml"/><Relationship Id="rId43" Type="http://schemas.openxmlformats.org/officeDocument/2006/relationships/slide" Target="slides/slide34.xml"/><Relationship Id="rId42" Type="http://schemas.openxmlformats.org/officeDocument/2006/relationships/slide" Target="slides/slide33.xml"/><Relationship Id="rId41" Type="http://schemas.openxmlformats.org/officeDocument/2006/relationships/slide" Target="slides/slide32.xml"/><Relationship Id="rId40" Type="http://schemas.openxmlformats.org/officeDocument/2006/relationships/slide" Target="slides/slide31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0.xml"/><Relationship Id="rId38" Type="http://schemas.openxmlformats.org/officeDocument/2006/relationships/slide" Target="slides/slide29.xml"/><Relationship Id="rId37" Type="http://schemas.openxmlformats.org/officeDocument/2006/relationships/slide" Target="slides/slide28.xml"/><Relationship Id="rId36" Type="http://schemas.openxmlformats.org/officeDocument/2006/relationships/slide" Target="slides/slide27.xml"/><Relationship Id="rId35" Type="http://schemas.openxmlformats.org/officeDocument/2006/relationships/slide" Target="slides/slide26.xml"/><Relationship Id="rId34" Type="http://schemas.openxmlformats.org/officeDocument/2006/relationships/slide" Target="slides/slide25.xml"/><Relationship Id="rId33" Type="http://schemas.openxmlformats.org/officeDocument/2006/relationships/slide" Target="slides/slide24.xml"/><Relationship Id="rId32" Type="http://schemas.openxmlformats.org/officeDocument/2006/relationships/slide" Target="slides/slide23.xml"/><Relationship Id="rId31" Type="http://schemas.openxmlformats.org/officeDocument/2006/relationships/slide" Target="slides/slide22.xml"/><Relationship Id="rId30" Type="http://schemas.openxmlformats.org/officeDocument/2006/relationships/slide" Target="slides/slide21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79174" y="1143000"/>
            <a:ext cx="4899652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143000"/>
            <a:ext cx="4899025" cy="30861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143000"/>
            <a:ext cx="4899025" cy="30861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049"/>
          <p:cNvSpPr txBox="1"/>
          <p:nvPr userDrawn="1"/>
        </p:nvSpPr>
        <p:spPr>
          <a:xfrm>
            <a:off x="-14287" y="3182938"/>
            <a:ext cx="9158287" cy="2011362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685800" y="3254375"/>
            <a:ext cx="7772400" cy="9937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4000" b="1" kern="1200" baseline="0">
                <a:solidFill>
                  <a:srgbClr val="284523"/>
                </a:solidFill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371600" y="4337050"/>
            <a:ext cx="6400800" cy="857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b="1" kern="1200" baseline="0">
                <a:solidFill>
                  <a:srgbClr val="284523"/>
                </a:solidFill>
                <a:ea typeface="微软雅黑" panose="020B0503020204020204" charset="-122"/>
              </a:defRPr>
            </a:lvl1pPr>
            <a:lvl2pPr marL="457200" lvl="1" indent="-4572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2pPr>
            <a:lvl3pPr marL="914400" lvl="2" indent="-9144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3pPr>
            <a:lvl4pPr marL="1371600" lvl="3" indent="-13716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4pPr>
            <a:lvl5pPr marL="1828800" lvl="4" indent="-18288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35863"/>
            <a:ext cx="7886700" cy="239577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54299"/>
            <a:ext cx="7886700" cy="125987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538288"/>
            <a:ext cx="4032504" cy="36083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538288"/>
            <a:ext cx="4032504" cy="36083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6637"/>
            <a:ext cx="7886700" cy="111322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93559"/>
            <a:ext cx="3655181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38425"/>
            <a:ext cx="3655181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93559"/>
            <a:ext cx="3673182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38425"/>
            <a:ext cx="3673182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9254"/>
            <a:ext cx="4629150" cy="409294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3124012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3964"/>
            <a:ext cx="4629150" cy="4538233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3124012" cy="320102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49149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52930" cy="49149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42577"/>
            <a:ext cx="6858000" cy="200514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25045"/>
            <a:ext cx="6858000" cy="139053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35863"/>
            <a:ext cx="7886700" cy="239577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54299"/>
            <a:ext cx="7886700" cy="125987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44613"/>
            <a:ext cx="3533108" cy="380206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134517" y="1344613"/>
            <a:ext cx="3533108" cy="380206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6637"/>
            <a:ext cx="7886700" cy="111322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93559"/>
            <a:ext cx="3655181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38425"/>
            <a:ext cx="3655181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93559"/>
            <a:ext cx="3673182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38425"/>
            <a:ext cx="3673182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9254"/>
            <a:ext cx="4629150" cy="409294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3124012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3964"/>
            <a:ext cx="4629150" cy="4538233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3124012" cy="320102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5865019" y="231775"/>
            <a:ext cx="1802606" cy="49149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5303320" cy="49149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42577"/>
            <a:ext cx="6858000" cy="200514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25045"/>
            <a:ext cx="6858000" cy="139053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35863"/>
            <a:ext cx="7886700" cy="239577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54299"/>
            <a:ext cx="7886700" cy="125987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43025"/>
            <a:ext cx="4032504" cy="38020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343025"/>
            <a:ext cx="4032504" cy="38020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6637"/>
            <a:ext cx="7886700" cy="111322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93559"/>
            <a:ext cx="3655181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38425"/>
            <a:ext cx="3655181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93559"/>
            <a:ext cx="3673182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38425"/>
            <a:ext cx="3673182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9254"/>
            <a:ext cx="4629150" cy="409294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3124012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3964"/>
            <a:ext cx="4629150" cy="4538233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3124012" cy="320102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491331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52930" cy="491331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049"/>
          <p:cNvSpPr txBox="1"/>
          <p:nvPr userDrawn="1"/>
        </p:nvSpPr>
        <p:spPr>
          <a:xfrm>
            <a:off x="-14287" y="3182938"/>
            <a:ext cx="9158287" cy="2011362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latinLnBrk="0" hangingPunct="1"/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685800" y="3254375"/>
            <a:ext cx="7772400" cy="9937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4000" b="1" kern="1200" baseline="0">
                <a:solidFill>
                  <a:srgbClr val="284523"/>
                </a:solidFill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371600" y="4337050"/>
            <a:ext cx="6400800" cy="857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b="1" kern="1200" baseline="0">
                <a:solidFill>
                  <a:srgbClr val="284523"/>
                </a:solidFill>
                <a:ea typeface="微软雅黑" panose="020B0503020204020204" charset="-122"/>
              </a:defRPr>
            </a:lvl1pPr>
            <a:lvl2pPr marL="457200" lvl="1" indent="-4572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2pPr>
            <a:lvl3pPr marL="914400" lvl="2" indent="-9144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3pPr>
            <a:lvl4pPr marL="1371600" lvl="3" indent="-13716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4pPr>
            <a:lvl5pPr marL="1828800" lvl="4" indent="-1828800" algn="ctr">
              <a:buNone/>
              <a:defRPr b="0" kern="1200" baseline="0">
                <a:solidFill>
                  <a:schemeClr val="tx1"/>
                </a:solidFill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35863"/>
            <a:ext cx="7886700" cy="239577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54299"/>
            <a:ext cx="7886700" cy="125987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538288"/>
            <a:ext cx="4032504" cy="36083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538288"/>
            <a:ext cx="4032504" cy="36083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6637"/>
            <a:ext cx="7886700" cy="111322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93559"/>
            <a:ext cx="3655181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38425"/>
            <a:ext cx="3655181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93559"/>
            <a:ext cx="3673182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38425"/>
            <a:ext cx="3673182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9254"/>
            <a:ext cx="4629150" cy="409294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3124012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3964"/>
            <a:ext cx="4629150" cy="4538233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3124012" cy="320102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49149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52930" cy="49149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42577"/>
            <a:ext cx="6858000" cy="200514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25045"/>
            <a:ext cx="6858000" cy="139053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35863"/>
            <a:ext cx="7886700" cy="239577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54299"/>
            <a:ext cx="7886700" cy="125987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44613"/>
            <a:ext cx="3533108" cy="380206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134517" y="1344613"/>
            <a:ext cx="3533108" cy="380206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6637"/>
            <a:ext cx="7886700" cy="111322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93559"/>
            <a:ext cx="3655181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38425"/>
            <a:ext cx="3655181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93559"/>
            <a:ext cx="3673182" cy="691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38425"/>
            <a:ext cx="3673182" cy="29597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9254"/>
            <a:ext cx="4629150" cy="409294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3124012" cy="134387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3964"/>
            <a:ext cx="4629150" cy="4538233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3124012" cy="320102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5865019" y="231775"/>
            <a:ext cx="1802606" cy="49149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5303320" cy="49149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42577"/>
            <a:ext cx="6858000" cy="2005142"/>
          </a:xfrm>
        </p:spPr>
        <p:txBody>
          <a:bodyPr anchor="b"/>
          <a:lstStyle>
            <a:lvl1pPr algn="ctr">
              <a:defRPr sz="3780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25045"/>
            <a:ext cx="6858000" cy="1390533"/>
          </a:xfrm>
        </p:spPr>
        <p:txBody>
          <a:bodyPr/>
          <a:lstStyle>
            <a:lvl1pPr marL="0" indent="0" algn="ctr">
              <a:buNone/>
              <a:defRPr sz="1510">
                <a:ea typeface="宋体" panose="02010600030101010101" pitchFamily="2" charset="-122"/>
              </a:defRPr>
            </a:lvl1pPr>
            <a:lvl2pPr marL="287655" indent="0" algn="ctr">
              <a:buNone/>
              <a:defRPr sz="1260"/>
            </a:lvl2pPr>
            <a:lvl3pPr marL="575945" indent="0" algn="ctr">
              <a:buNone/>
              <a:defRPr sz="1135"/>
            </a:lvl3pPr>
            <a:lvl4pPr marL="863600" indent="0" algn="ctr">
              <a:buNone/>
              <a:defRPr sz="1010"/>
            </a:lvl4pPr>
            <a:lvl5pPr marL="1151890" indent="0" algn="ctr">
              <a:buNone/>
              <a:defRPr sz="1010"/>
            </a:lvl5pPr>
            <a:lvl6pPr marL="1439545" indent="0" algn="ctr">
              <a:buNone/>
              <a:defRPr sz="1010"/>
            </a:lvl6pPr>
            <a:lvl7pPr marL="1727835" indent="0" algn="ctr">
              <a:buNone/>
              <a:defRPr sz="1010"/>
            </a:lvl7pPr>
            <a:lvl8pPr marL="2015490" indent="0" algn="ctr">
              <a:buNone/>
              <a:defRPr sz="1010"/>
            </a:lvl8pPr>
            <a:lvl9pPr marL="2303780" indent="0" algn="ctr">
              <a:buNone/>
              <a:defRPr sz="101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D6D50-BB85-4BB0-A376-B9A24A6F6DF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0645"/>
            <a:ext cx="8229600" cy="95990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3872"/>
            <a:ext cx="8229600" cy="3800971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AAF6B-832D-4D7F-9691-37EC15339C5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35864"/>
            <a:ext cx="7886700" cy="2395771"/>
          </a:xfrm>
        </p:spPr>
        <p:txBody>
          <a:bodyPr anchor="b"/>
          <a:lstStyle>
            <a:lvl1pPr>
              <a:defRPr sz="3780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54300"/>
            <a:ext cx="7886700" cy="1259879"/>
          </a:xfrm>
        </p:spPr>
        <p:txBody>
          <a:bodyPr/>
          <a:lstStyle>
            <a:lvl1pPr marL="0" indent="0">
              <a:buNone/>
              <a:defRPr sz="1510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  <a:lvl2pPr marL="28765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2pPr>
            <a:lvl3pPr marL="575945" indent="0">
              <a:buNone/>
              <a:defRPr sz="1135">
                <a:solidFill>
                  <a:schemeClr val="tx1">
                    <a:tint val="75000"/>
                  </a:schemeClr>
                </a:solidFill>
              </a:defRPr>
            </a:lvl3pPr>
            <a:lvl4pPr marL="863600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4pPr>
            <a:lvl5pPr marL="1151890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5pPr>
            <a:lvl6pPr marL="1439545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6pPr>
            <a:lvl7pPr marL="1727835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7pPr>
            <a:lvl8pPr marL="2015490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8pPr>
            <a:lvl9pPr marL="2303780" indent="0">
              <a:buNone/>
              <a:defRPr sz="10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03436-B219-4ECD-8805-CACAC76A468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0645"/>
            <a:ext cx="8229600" cy="95990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43872"/>
            <a:ext cx="4032504" cy="3800971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343872"/>
            <a:ext cx="4032504" cy="3800971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64859-A570-471B-A9F4-2647294D40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6638"/>
            <a:ext cx="7886700" cy="1113227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411865"/>
            <a:ext cx="3868340" cy="691934"/>
          </a:xfrm>
        </p:spPr>
        <p:txBody>
          <a:bodyPr anchor="b"/>
          <a:lstStyle>
            <a:lvl1pPr marL="0" indent="0">
              <a:buNone/>
              <a:defRPr sz="1510" b="1">
                <a:ea typeface="宋体" panose="02010600030101010101" pitchFamily="2" charset="-122"/>
              </a:defRPr>
            </a:lvl1pPr>
            <a:lvl2pPr marL="287655" indent="0">
              <a:buNone/>
              <a:defRPr sz="1260" b="1"/>
            </a:lvl2pPr>
            <a:lvl3pPr marL="575945" indent="0">
              <a:buNone/>
              <a:defRPr sz="1135" b="1"/>
            </a:lvl3pPr>
            <a:lvl4pPr marL="863600" indent="0">
              <a:buNone/>
              <a:defRPr sz="1010" b="1"/>
            </a:lvl4pPr>
            <a:lvl5pPr marL="1151890" indent="0">
              <a:buNone/>
              <a:defRPr sz="1010" b="1"/>
            </a:lvl5pPr>
            <a:lvl6pPr marL="1439545" indent="0">
              <a:buNone/>
              <a:defRPr sz="1010" b="1"/>
            </a:lvl6pPr>
            <a:lvl7pPr marL="1727835" indent="0">
              <a:buNone/>
              <a:defRPr sz="1010" b="1"/>
            </a:lvl7pPr>
            <a:lvl8pPr marL="2015490" indent="0">
              <a:buNone/>
              <a:defRPr sz="1010" b="1"/>
            </a:lvl8pPr>
            <a:lvl9pPr marL="2303780" indent="0">
              <a:buNone/>
              <a:defRPr sz="101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103799"/>
            <a:ext cx="3868340" cy="3094372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411865"/>
            <a:ext cx="3887391" cy="691934"/>
          </a:xfrm>
        </p:spPr>
        <p:txBody>
          <a:bodyPr anchor="b"/>
          <a:lstStyle>
            <a:lvl1pPr marL="0" indent="0">
              <a:buNone/>
              <a:defRPr sz="1510" b="1">
                <a:ea typeface="宋体" panose="02010600030101010101" pitchFamily="2" charset="-122"/>
              </a:defRPr>
            </a:lvl1pPr>
            <a:lvl2pPr marL="287655" indent="0">
              <a:buNone/>
              <a:defRPr sz="1260" b="1"/>
            </a:lvl2pPr>
            <a:lvl3pPr marL="575945" indent="0">
              <a:buNone/>
              <a:defRPr sz="1135" b="1"/>
            </a:lvl3pPr>
            <a:lvl4pPr marL="863600" indent="0">
              <a:buNone/>
              <a:defRPr sz="1010" b="1"/>
            </a:lvl4pPr>
            <a:lvl5pPr marL="1151890" indent="0">
              <a:buNone/>
              <a:defRPr sz="1010" b="1"/>
            </a:lvl5pPr>
            <a:lvl6pPr marL="1439545" indent="0">
              <a:buNone/>
              <a:defRPr sz="1010" b="1"/>
            </a:lvl6pPr>
            <a:lvl7pPr marL="1727835" indent="0">
              <a:buNone/>
              <a:defRPr sz="1010" b="1"/>
            </a:lvl7pPr>
            <a:lvl8pPr marL="2015490" indent="0">
              <a:buNone/>
              <a:defRPr sz="1010" b="1"/>
            </a:lvl8pPr>
            <a:lvl9pPr marL="2303780" indent="0">
              <a:buNone/>
              <a:defRPr sz="101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2103799"/>
            <a:ext cx="3887391" cy="3094372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5B3B9-8DDF-43D3-A4D3-C61B4CF3455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0645"/>
            <a:ext cx="8229600" cy="95990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783AF-47F8-49E7-AF3E-4514E0CC774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B50FF4-B1EF-4EAA-8467-494EFB5ACD5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015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9255"/>
            <a:ext cx="4629150" cy="4092942"/>
          </a:xfrm>
        </p:spPr>
        <p:txBody>
          <a:bodyPr/>
          <a:lstStyle>
            <a:lvl1pPr>
              <a:defRPr sz="2015">
                <a:ea typeface="宋体" panose="02010600030101010101" pitchFamily="2" charset="-122"/>
              </a:defRPr>
            </a:lvl1pPr>
            <a:lvl2pPr>
              <a:defRPr sz="1765">
                <a:ea typeface="宋体" panose="02010600030101010101" pitchFamily="2" charset="-122"/>
              </a:defRPr>
            </a:lvl2pPr>
            <a:lvl3pPr>
              <a:defRPr sz="1510">
                <a:ea typeface="宋体" panose="02010600030101010101" pitchFamily="2" charset="-122"/>
              </a:defRPr>
            </a:lvl3pPr>
            <a:lvl4pPr>
              <a:defRPr sz="1260">
                <a:ea typeface="宋体" panose="02010600030101010101" pitchFamily="2" charset="-122"/>
              </a:defRPr>
            </a:lvl4pPr>
            <a:lvl5pPr>
              <a:defRPr sz="1260">
                <a:ea typeface="宋体" panose="02010600030101010101" pitchFamily="2" charset="-122"/>
              </a:defRPr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010">
                <a:ea typeface="宋体" panose="02010600030101010101" pitchFamily="2" charset="-122"/>
              </a:defRPr>
            </a:lvl1pPr>
            <a:lvl2pPr marL="287655" indent="0">
              <a:buNone/>
              <a:defRPr sz="880"/>
            </a:lvl2pPr>
            <a:lvl3pPr marL="575945" indent="0">
              <a:buNone/>
              <a:defRPr sz="755"/>
            </a:lvl3pPr>
            <a:lvl4pPr marL="863600" indent="0">
              <a:buNone/>
              <a:defRPr sz="630"/>
            </a:lvl4pPr>
            <a:lvl5pPr marL="1151890" indent="0">
              <a:buNone/>
              <a:defRPr sz="630"/>
            </a:lvl5pPr>
            <a:lvl6pPr marL="1439545" indent="0">
              <a:buNone/>
              <a:defRPr sz="630"/>
            </a:lvl6pPr>
            <a:lvl7pPr marL="1727835" indent="0">
              <a:buNone/>
              <a:defRPr sz="630"/>
            </a:lvl7pPr>
            <a:lvl8pPr marL="2015490" indent="0">
              <a:buNone/>
              <a:defRPr sz="630"/>
            </a:lvl8pPr>
            <a:lvl9pPr marL="2303780" indent="0">
              <a:buNone/>
              <a:defRPr sz="63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697DC5-75C4-43B2-8DA7-C8B58F71FCD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3963"/>
            <a:ext cx="2949178" cy="1343872"/>
          </a:xfrm>
        </p:spPr>
        <p:txBody>
          <a:bodyPr anchor="b"/>
          <a:lstStyle>
            <a:lvl1pPr>
              <a:defRPr sz="2015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829255"/>
            <a:ext cx="4629150" cy="4092942"/>
          </a:xfrm>
        </p:spPr>
        <p:txBody>
          <a:bodyPr/>
          <a:lstStyle>
            <a:lvl1pPr marL="0" indent="0">
              <a:buNone/>
              <a:defRPr sz="2015"/>
            </a:lvl1pPr>
            <a:lvl2pPr marL="287655" indent="0">
              <a:buNone/>
              <a:defRPr sz="1765"/>
            </a:lvl2pPr>
            <a:lvl3pPr marL="575945" indent="0">
              <a:buNone/>
              <a:defRPr sz="1510"/>
            </a:lvl3pPr>
            <a:lvl4pPr marL="863600" indent="0">
              <a:buNone/>
              <a:defRPr sz="1260"/>
            </a:lvl4pPr>
            <a:lvl5pPr marL="1151890" indent="0">
              <a:buNone/>
              <a:defRPr sz="1260"/>
            </a:lvl5pPr>
            <a:lvl6pPr marL="1439545" indent="0">
              <a:buNone/>
              <a:defRPr sz="1260"/>
            </a:lvl6pPr>
            <a:lvl7pPr marL="1727835" indent="0">
              <a:buNone/>
              <a:defRPr sz="1260"/>
            </a:lvl7pPr>
            <a:lvl8pPr marL="2015490" indent="0">
              <a:buNone/>
              <a:defRPr sz="1260"/>
            </a:lvl8pPr>
            <a:lvl9pPr marL="2303780" indent="0">
              <a:buNone/>
              <a:defRPr sz="126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27835"/>
            <a:ext cx="2949178" cy="3201028"/>
          </a:xfrm>
        </p:spPr>
        <p:txBody>
          <a:bodyPr/>
          <a:lstStyle>
            <a:lvl1pPr marL="0" indent="0">
              <a:buNone/>
              <a:defRPr sz="1010">
                <a:ea typeface="宋体" panose="02010600030101010101" pitchFamily="2" charset="-122"/>
              </a:defRPr>
            </a:lvl1pPr>
            <a:lvl2pPr marL="287655" indent="0">
              <a:buNone/>
              <a:defRPr sz="880"/>
            </a:lvl2pPr>
            <a:lvl3pPr marL="575945" indent="0">
              <a:buNone/>
              <a:defRPr sz="755"/>
            </a:lvl3pPr>
            <a:lvl4pPr marL="863600" indent="0">
              <a:buNone/>
              <a:defRPr sz="630"/>
            </a:lvl4pPr>
            <a:lvl5pPr marL="1151890" indent="0">
              <a:buNone/>
              <a:defRPr sz="630"/>
            </a:lvl5pPr>
            <a:lvl6pPr marL="1439545" indent="0">
              <a:buNone/>
              <a:defRPr sz="630"/>
            </a:lvl6pPr>
            <a:lvl7pPr marL="1727835" indent="0">
              <a:buNone/>
              <a:defRPr sz="630"/>
            </a:lvl7pPr>
            <a:lvl8pPr marL="2015490" indent="0">
              <a:buNone/>
              <a:defRPr sz="630"/>
            </a:lvl8pPr>
            <a:lvl9pPr marL="2303780" indent="0">
              <a:buNone/>
              <a:defRPr sz="63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05A2F-775B-4A11-B795-6305E8368EB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30645"/>
            <a:ext cx="8229600" cy="95990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43872"/>
            <a:ext cx="8229600" cy="3800971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67205-6027-41FB-AB26-A96A6363839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0646"/>
            <a:ext cx="2057400" cy="4914197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0646"/>
            <a:ext cx="6052930" cy="4914197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04C59-33E9-4D8E-81DD-B6E1BE3D5EC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511951"/>
            <a:ext cx="7772400" cy="460756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2AEC2-9D4C-4367-9DC9-2FC7E8DE814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1951"/>
            <a:ext cx="7772400" cy="95990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533187"/>
            <a:ext cx="3886200" cy="365431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533188"/>
            <a:ext cx="3886200" cy="176249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423673"/>
            <a:ext cx="3886200" cy="176383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6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3C5FD-F85A-4B6C-B272-B13B344C529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1951"/>
            <a:ext cx="7772400" cy="95990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533187"/>
            <a:ext cx="3886200" cy="365431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533187"/>
            <a:ext cx="3886200" cy="365431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51689-5BE2-4FB2-B2EE-C8B59E040C4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91F0E-7941-4672-B104-5C77CC7989E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89163"/>
            <a:ext cx="7772400" cy="1234549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63689"/>
            <a:ext cx="6400800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4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7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51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36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19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03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8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714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58853-3A37-4BBD-B02C-DBEC32E5D006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58C90-5E21-4FE7-8D9B-1147E30B45B6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700980"/>
            <a:ext cx="7772400" cy="1143891"/>
          </a:xfrm>
        </p:spPr>
        <p:txBody>
          <a:bodyPr anchor="t"/>
          <a:lstStyle>
            <a:lvl1pPr algn="l">
              <a:defRPr sz="336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41101"/>
            <a:ext cx="7772400" cy="1259879"/>
          </a:xfrm>
        </p:spPr>
        <p:txBody>
          <a:bodyPr anchor="b"/>
          <a:lstStyle>
            <a:lvl1pPr marL="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1pPr>
            <a:lvl2pPr marL="38417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767715" indent="0">
              <a:buNone/>
              <a:defRPr sz="1345">
                <a:solidFill>
                  <a:schemeClr val="tx1">
                    <a:tint val="75000"/>
                  </a:schemeClr>
                </a:solidFill>
              </a:defRPr>
            </a:lvl3pPr>
            <a:lvl4pPr marL="1151890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4pPr>
            <a:lvl5pPr marL="153606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5pPr>
            <a:lvl6pPr marL="191960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6pPr>
            <a:lvl7pPr marL="2303780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7pPr>
            <a:lvl8pPr marL="268795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8pPr>
            <a:lvl9pPr marL="3071495" indent="0">
              <a:buNone/>
              <a:defRPr sz="11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F2335-AC81-448B-9C54-C6954E63BB56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43872"/>
            <a:ext cx="4038600" cy="3800971"/>
          </a:xfrm>
        </p:spPr>
        <p:txBody>
          <a:bodyPr/>
          <a:lstStyle>
            <a:lvl1pPr>
              <a:defRPr sz="2350"/>
            </a:lvl1pPr>
            <a:lvl2pPr>
              <a:defRPr sz="2015"/>
            </a:lvl2pPr>
            <a:lvl3pPr>
              <a:defRPr sz="1680"/>
            </a:lvl3pPr>
            <a:lvl4pPr>
              <a:defRPr sz="1510"/>
            </a:lvl4pPr>
            <a:lvl5pPr>
              <a:defRPr sz="1510"/>
            </a:lvl5pPr>
            <a:lvl6pPr>
              <a:defRPr sz="1510"/>
            </a:lvl6pPr>
            <a:lvl7pPr>
              <a:defRPr sz="1510"/>
            </a:lvl7pPr>
            <a:lvl8pPr>
              <a:defRPr sz="1510"/>
            </a:lvl8pPr>
            <a:lvl9pPr>
              <a:defRPr sz="151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43872"/>
            <a:ext cx="4038600" cy="3800971"/>
          </a:xfrm>
        </p:spPr>
        <p:txBody>
          <a:bodyPr/>
          <a:lstStyle>
            <a:lvl1pPr>
              <a:defRPr sz="2350"/>
            </a:lvl1pPr>
            <a:lvl2pPr>
              <a:defRPr sz="2015"/>
            </a:lvl2pPr>
            <a:lvl3pPr>
              <a:defRPr sz="1680"/>
            </a:lvl3pPr>
            <a:lvl4pPr>
              <a:defRPr sz="1510"/>
            </a:lvl4pPr>
            <a:lvl5pPr>
              <a:defRPr sz="1510"/>
            </a:lvl5pPr>
            <a:lvl6pPr>
              <a:defRPr sz="1510"/>
            </a:lvl6pPr>
            <a:lvl7pPr>
              <a:defRPr sz="1510"/>
            </a:lvl7pPr>
            <a:lvl8pPr>
              <a:defRPr sz="1510"/>
            </a:lvl8pPr>
            <a:lvl9pPr>
              <a:defRPr sz="151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C7D96-A548-48B2-9C33-D906FBE2167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89210"/>
            <a:ext cx="4040188" cy="537282"/>
          </a:xfrm>
        </p:spPr>
        <p:txBody>
          <a:bodyPr anchor="b"/>
          <a:lstStyle>
            <a:lvl1pPr marL="0" indent="0">
              <a:buNone/>
              <a:defRPr sz="2015" b="1"/>
            </a:lvl1pPr>
            <a:lvl2pPr marL="384175" indent="0">
              <a:buNone/>
              <a:defRPr sz="1680" b="1"/>
            </a:lvl2pPr>
            <a:lvl3pPr marL="767715" indent="0">
              <a:buNone/>
              <a:defRPr sz="1510" b="1"/>
            </a:lvl3pPr>
            <a:lvl4pPr marL="1151890" indent="0">
              <a:buNone/>
              <a:defRPr sz="1345" b="1"/>
            </a:lvl4pPr>
            <a:lvl5pPr marL="1536065" indent="0">
              <a:buNone/>
              <a:defRPr sz="1345" b="1"/>
            </a:lvl5pPr>
            <a:lvl6pPr marL="1919605" indent="0">
              <a:buNone/>
              <a:defRPr sz="1345" b="1"/>
            </a:lvl6pPr>
            <a:lvl7pPr marL="2303780" indent="0">
              <a:buNone/>
              <a:defRPr sz="1345" b="1"/>
            </a:lvl7pPr>
            <a:lvl8pPr marL="2687955" indent="0">
              <a:buNone/>
              <a:defRPr sz="1345" b="1"/>
            </a:lvl8pPr>
            <a:lvl9pPr marL="3071495" indent="0">
              <a:buNone/>
              <a:defRPr sz="1345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26492"/>
            <a:ext cx="4040188" cy="3318350"/>
          </a:xfrm>
        </p:spPr>
        <p:txBody>
          <a:bodyPr/>
          <a:lstStyle>
            <a:lvl1pPr>
              <a:defRPr sz="2015"/>
            </a:lvl1pPr>
            <a:lvl2pPr>
              <a:defRPr sz="1680"/>
            </a:lvl2pPr>
            <a:lvl3pPr>
              <a:defRPr sz="1510"/>
            </a:lvl3pPr>
            <a:lvl4pPr>
              <a:defRPr sz="1345"/>
            </a:lvl4pPr>
            <a:lvl5pPr>
              <a:defRPr sz="1345"/>
            </a:lvl5pPr>
            <a:lvl6pPr>
              <a:defRPr sz="1345"/>
            </a:lvl6pPr>
            <a:lvl7pPr>
              <a:defRPr sz="1345"/>
            </a:lvl7pPr>
            <a:lvl8pPr>
              <a:defRPr sz="1345"/>
            </a:lvl8pPr>
            <a:lvl9pPr>
              <a:defRPr sz="134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89210"/>
            <a:ext cx="4041775" cy="537282"/>
          </a:xfrm>
        </p:spPr>
        <p:txBody>
          <a:bodyPr anchor="b"/>
          <a:lstStyle>
            <a:lvl1pPr marL="0" indent="0">
              <a:buNone/>
              <a:defRPr sz="2015" b="1"/>
            </a:lvl1pPr>
            <a:lvl2pPr marL="384175" indent="0">
              <a:buNone/>
              <a:defRPr sz="1680" b="1"/>
            </a:lvl2pPr>
            <a:lvl3pPr marL="767715" indent="0">
              <a:buNone/>
              <a:defRPr sz="1510" b="1"/>
            </a:lvl3pPr>
            <a:lvl4pPr marL="1151890" indent="0">
              <a:buNone/>
              <a:defRPr sz="1345" b="1"/>
            </a:lvl4pPr>
            <a:lvl5pPr marL="1536065" indent="0">
              <a:buNone/>
              <a:defRPr sz="1345" b="1"/>
            </a:lvl5pPr>
            <a:lvl6pPr marL="1919605" indent="0">
              <a:buNone/>
              <a:defRPr sz="1345" b="1"/>
            </a:lvl6pPr>
            <a:lvl7pPr marL="2303780" indent="0">
              <a:buNone/>
              <a:defRPr sz="1345" b="1"/>
            </a:lvl7pPr>
            <a:lvl8pPr marL="2687955" indent="0">
              <a:buNone/>
              <a:defRPr sz="1345" b="1"/>
            </a:lvl8pPr>
            <a:lvl9pPr marL="3071495" indent="0">
              <a:buNone/>
              <a:defRPr sz="1345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26492"/>
            <a:ext cx="4041775" cy="3318350"/>
          </a:xfrm>
        </p:spPr>
        <p:txBody>
          <a:bodyPr/>
          <a:lstStyle>
            <a:lvl1pPr>
              <a:defRPr sz="2015"/>
            </a:lvl1pPr>
            <a:lvl2pPr>
              <a:defRPr sz="1680"/>
            </a:lvl2pPr>
            <a:lvl3pPr>
              <a:defRPr sz="1510"/>
            </a:lvl3pPr>
            <a:lvl4pPr>
              <a:defRPr sz="1345"/>
            </a:lvl4pPr>
            <a:lvl5pPr>
              <a:defRPr sz="1345"/>
            </a:lvl5pPr>
            <a:lvl6pPr>
              <a:defRPr sz="1345"/>
            </a:lvl6pPr>
            <a:lvl7pPr>
              <a:defRPr sz="1345"/>
            </a:lvl7pPr>
            <a:lvl8pPr>
              <a:defRPr sz="1345"/>
            </a:lvl8pPr>
            <a:lvl9pPr>
              <a:defRPr sz="134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54ED0-BCAF-4871-BD83-F466DDB064DD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C9DD2-1F08-4D93-9B5B-55CA4877038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3149B-03F0-485D-A2A1-B4E38FFEFFC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9311"/>
            <a:ext cx="3008313" cy="975907"/>
          </a:xfrm>
        </p:spPr>
        <p:txBody>
          <a:bodyPr anchor="b"/>
          <a:lstStyle>
            <a:lvl1pPr algn="l">
              <a:defRPr sz="168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9312"/>
            <a:ext cx="5111750" cy="4915531"/>
          </a:xfrm>
        </p:spPr>
        <p:txBody>
          <a:bodyPr/>
          <a:lstStyle>
            <a:lvl1pPr>
              <a:defRPr sz="2685"/>
            </a:lvl1pPr>
            <a:lvl2pPr>
              <a:defRPr sz="2350"/>
            </a:lvl2pPr>
            <a:lvl3pPr>
              <a:defRPr sz="2015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205219"/>
            <a:ext cx="3008313" cy="3939624"/>
          </a:xfrm>
        </p:spPr>
        <p:txBody>
          <a:bodyPr/>
          <a:lstStyle>
            <a:lvl1pPr marL="0" indent="0">
              <a:buNone/>
              <a:defRPr sz="1175"/>
            </a:lvl1pPr>
            <a:lvl2pPr marL="384175" indent="0">
              <a:buNone/>
              <a:defRPr sz="1010"/>
            </a:lvl2pPr>
            <a:lvl3pPr marL="767715" indent="0">
              <a:buNone/>
              <a:defRPr sz="840"/>
            </a:lvl3pPr>
            <a:lvl4pPr marL="1151890" indent="0">
              <a:buNone/>
              <a:defRPr sz="755"/>
            </a:lvl4pPr>
            <a:lvl5pPr marL="1536065" indent="0">
              <a:buNone/>
              <a:defRPr sz="755"/>
            </a:lvl5pPr>
            <a:lvl6pPr marL="1919605" indent="0">
              <a:buNone/>
              <a:defRPr sz="755"/>
            </a:lvl6pPr>
            <a:lvl7pPr marL="2303780" indent="0">
              <a:buNone/>
              <a:defRPr sz="755"/>
            </a:lvl7pPr>
            <a:lvl8pPr marL="2687955" indent="0">
              <a:buNone/>
              <a:defRPr sz="755"/>
            </a:lvl8pPr>
            <a:lvl9pPr marL="3071495" indent="0">
              <a:buNone/>
              <a:defRPr sz="75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29CC9C-EAC6-4FD5-8FD9-FA4979D9B63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31615"/>
            <a:ext cx="5486400" cy="475955"/>
          </a:xfrm>
        </p:spPr>
        <p:txBody>
          <a:bodyPr anchor="b"/>
          <a:lstStyle>
            <a:lvl1pPr algn="l">
              <a:defRPr sz="168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4618"/>
            <a:ext cx="5486400" cy="3455670"/>
          </a:xfrm>
        </p:spPr>
        <p:txBody>
          <a:bodyPr rtlCol="0">
            <a:normAutofit/>
          </a:bodyPr>
          <a:lstStyle>
            <a:lvl1pPr marL="0" indent="0">
              <a:buNone/>
              <a:defRPr sz="2685"/>
            </a:lvl1pPr>
            <a:lvl2pPr marL="384175" indent="0">
              <a:buNone/>
              <a:defRPr sz="2350"/>
            </a:lvl2pPr>
            <a:lvl3pPr marL="767715" indent="0">
              <a:buNone/>
              <a:defRPr sz="2015"/>
            </a:lvl3pPr>
            <a:lvl4pPr marL="1151890" indent="0">
              <a:buNone/>
              <a:defRPr sz="1680"/>
            </a:lvl4pPr>
            <a:lvl5pPr marL="1536065" indent="0">
              <a:buNone/>
              <a:defRPr sz="1680"/>
            </a:lvl5pPr>
            <a:lvl6pPr marL="1919605" indent="0">
              <a:buNone/>
              <a:defRPr sz="1680"/>
            </a:lvl6pPr>
            <a:lvl7pPr marL="2303780" indent="0">
              <a:buNone/>
              <a:defRPr sz="1680"/>
            </a:lvl7pPr>
            <a:lvl8pPr marL="2687955" indent="0">
              <a:buNone/>
              <a:defRPr sz="1680"/>
            </a:lvl8pPr>
            <a:lvl9pPr marL="3071495" indent="0">
              <a:buNone/>
              <a:defRPr sz="168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507570"/>
            <a:ext cx="5486400" cy="675935"/>
          </a:xfrm>
        </p:spPr>
        <p:txBody>
          <a:bodyPr/>
          <a:lstStyle>
            <a:lvl1pPr marL="0" indent="0">
              <a:buNone/>
              <a:defRPr sz="1175"/>
            </a:lvl1pPr>
            <a:lvl2pPr marL="384175" indent="0">
              <a:buNone/>
              <a:defRPr sz="1010"/>
            </a:lvl2pPr>
            <a:lvl3pPr marL="767715" indent="0">
              <a:buNone/>
              <a:defRPr sz="840"/>
            </a:lvl3pPr>
            <a:lvl4pPr marL="1151890" indent="0">
              <a:buNone/>
              <a:defRPr sz="755"/>
            </a:lvl4pPr>
            <a:lvl5pPr marL="1536065" indent="0">
              <a:buNone/>
              <a:defRPr sz="755"/>
            </a:lvl5pPr>
            <a:lvl6pPr marL="1919605" indent="0">
              <a:buNone/>
              <a:defRPr sz="755"/>
            </a:lvl6pPr>
            <a:lvl7pPr marL="2303780" indent="0">
              <a:buNone/>
              <a:defRPr sz="755"/>
            </a:lvl7pPr>
            <a:lvl8pPr marL="2687955" indent="0">
              <a:buNone/>
              <a:defRPr sz="755"/>
            </a:lvl8pPr>
            <a:lvl9pPr marL="3071495" indent="0">
              <a:buNone/>
              <a:defRPr sz="75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59268-3625-4B5F-BF93-353BDA431144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A2A43-696A-4521-8F5F-B2BCB75C4D7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0646"/>
            <a:ext cx="2057400" cy="4914197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0646"/>
            <a:ext cx="6019800" cy="4914197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3D8F21-10AF-4FFB-A68D-A4CDA3142902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30646"/>
            <a:ext cx="8229600" cy="4914197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9E7CB-8576-451F-A131-6BC8603E64AF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7" Type="http://schemas.openxmlformats.org/officeDocument/2006/relationships/theme" Target="../theme/theme6.xml"/><Relationship Id="rId16" Type="http://schemas.openxmlformats.org/officeDocument/2006/relationships/image" Target="../media/image2.png"/><Relationship Id="rId15" Type="http://schemas.openxmlformats.org/officeDocument/2006/relationships/slideLayout" Target="../slideLayouts/slideLayout70.xml"/><Relationship Id="rId14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68.xml"/><Relationship Id="rId12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9.xml"/><Relationship Id="rId8" Type="http://schemas.openxmlformats.org/officeDocument/2006/relationships/slideLayout" Target="../slideLayouts/slideLayout78.xml"/><Relationship Id="rId7" Type="http://schemas.openxmlformats.org/officeDocument/2006/relationships/slideLayout" Target="../slideLayouts/slideLayout77.xml"/><Relationship Id="rId6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5.xml"/><Relationship Id="rId4" Type="http://schemas.openxmlformats.org/officeDocument/2006/relationships/slideLayout" Target="../slideLayouts/slideLayout74.xml"/><Relationship Id="rId3" Type="http://schemas.openxmlformats.org/officeDocument/2006/relationships/slideLayout" Target="../slideLayouts/slideLayout73.xml"/><Relationship Id="rId2" Type="http://schemas.openxmlformats.org/officeDocument/2006/relationships/slideLayout" Target="../slideLayouts/slideLayout72.xml"/><Relationship Id="rId14" Type="http://schemas.openxmlformats.org/officeDocument/2006/relationships/theme" Target="../theme/theme7.xml"/><Relationship Id="rId13" Type="http://schemas.openxmlformats.org/officeDocument/2006/relationships/image" Target="../media/image3.jpeg"/><Relationship Id="rId12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under_the_tree-wallpaper-2560x1600"/>
          <p:cNvPicPr>
            <a:picLocks noChangeAspect="1"/>
          </p:cNvPicPr>
          <p:nvPr userDrawn="1"/>
        </p:nvPicPr>
        <p:blipFill>
          <a:blip r:embed="rId12"/>
          <a:srcRect b="73076"/>
          <a:stretch>
            <a:fillRect/>
          </a:stretch>
        </p:blipFill>
        <p:spPr>
          <a:xfrm>
            <a:off x="0" y="0"/>
            <a:ext cx="9144000" cy="153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102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3124200" y="5245100"/>
            <a:ext cx="2895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102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6553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  <p:sp>
        <p:nvSpPr>
          <p:cNvPr id="1030" name="标题 1029"/>
          <p:cNvSpPr>
            <a:spLocks noGrp="1"/>
          </p:cNvSpPr>
          <p:nvPr>
            <p:ph type="title"/>
          </p:nvPr>
        </p:nvSpPr>
        <p:spPr>
          <a:xfrm>
            <a:off x="457200" y="231775"/>
            <a:ext cx="8229600" cy="1136650"/>
          </a:xfrm>
          <a:prstGeom prst="rect">
            <a:avLst/>
          </a:prstGeom>
          <a:solidFill>
            <a:schemeClr val="bg1">
              <a:alpha val="39999"/>
            </a:schemeClr>
          </a:solidFill>
          <a:ln w="0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1" name="文本占位符 1030"/>
          <p:cNvSpPr>
            <a:spLocks noGrp="1"/>
          </p:cNvSpPr>
          <p:nvPr>
            <p:ph type="body" idx="1"/>
          </p:nvPr>
        </p:nvSpPr>
        <p:spPr>
          <a:xfrm>
            <a:off x="457200" y="1538288"/>
            <a:ext cx="8229600" cy="3608387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200" b="1" i="0" u="none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3073"/>
          <p:cNvSpPr>
            <a:spLocks noGrp="1"/>
          </p:cNvSpPr>
          <p:nvPr>
            <p:ph type="title"/>
          </p:nvPr>
        </p:nvSpPr>
        <p:spPr>
          <a:xfrm>
            <a:off x="457200" y="231775"/>
            <a:ext cx="7210425" cy="9588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3074"/>
          <p:cNvSpPr>
            <a:spLocks noGrp="1"/>
          </p:cNvSpPr>
          <p:nvPr>
            <p:ph type="body" idx="1"/>
          </p:nvPr>
        </p:nvSpPr>
        <p:spPr>
          <a:xfrm>
            <a:off x="457200" y="1344613"/>
            <a:ext cx="7210425" cy="38020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6" name="日期占位符 3075"/>
          <p:cNvSpPr>
            <a:spLocks noGrp="1"/>
          </p:cNvSpPr>
          <p:nvPr>
            <p:ph type="dt" sz="half" idx="2"/>
          </p:nvPr>
        </p:nvSpPr>
        <p:spPr>
          <a:xfrm>
            <a:off x="457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3077" name="页脚占位符 3076"/>
          <p:cNvSpPr>
            <a:spLocks noGrp="1"/>
          </p:cNvSpPr>
          <p:nvPr>
            <p:ph type="ftr" sz="quarter" idx="3"/>
          </p:nvPr>
        </p:nvSpPr>
        <p:spPr>
          <a:xfrm>
            <a:off x="3124200" y="5245100"/>
            <a:ext cx="2895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3078" name="灯片编号占位符 3077"/>
          <p:cNvSpPr>
            <a:spLocks noGrp="1"/>
          </p:cNvSpPr>
          <p:nvPr>
            <p:ph type="sldNum" sz="quarter" idx="4"/>
          </p:nvPr>
        </p:nvSpPr>
        <p:spPr>
          <a:xfrm>
            <a:off x="6553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  <p:pic>
        <p:nvPicPr>
          <p:cNvPr id="3079" name="图片 3078" descr="under_the_tree-wallpaper-2560x1600"/>
          <p:cNvPicPr>
            <a:picLocks noChangeAspect="1"/>
          </p:cNvPicPr>
          <p:nvPr userDrawn="1"/>
        </p:nvPicPr>
        <p:blipFill>
          <a:blip r:embed="rId12"/>
          <a:srcRect l="84625"/>
          <a:stretch>
            <a:fillRect/>
          </a:stretch>
        </p:blipFill>
        <p:spPr>
          <a:xfrm>
            <a:off x="7737475" y="23813"/>
            <a:ext cx="1406525" cy="5713412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200" b="1" i="0" u="none" kern="1200" baseline="0">
          <a:solidFill>
            <a:srgbClr val="003A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4097"/>
          <p:cNvSpPr>
            <a:spLocks noGrp="1"/>
          </p:cNvSpPr>
          <p:nvPr>
            <p:ph type="title"/>
          </p:nvPr>
        </p:nvSpPr>
        <p:spPr>
          <a:xfrm>
            <a:off x="457200" y="231775"/>
            <a:ext cx="8229600" cy="9588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099" name="文本占位符 4098"/>
          <p:cNvSpPr>
            <a:spLocks noGrp="1"/>
          </p:cNvSpPr>
          <p:nvPr>
            <p:ph type="body" idx="1"/>
          </p:nvPr>
        </p:nvSpPr>
        <p:spPr>
          <a:xfrm>
            <a:off x="457200" y="1343025"/>
            <a:ext cx="8229600" cy="38020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0" name="日期占位符 4099"/>
          <p:cNvSpPr>
            <a:spLocks noGrp="1"/>
          </p:cNvSpPr>
          <p:nvPr>
            <p:ph type="dt" sz="half" idx="2"/>
          </p:nvPr>
        </p:nvSpPr>
        <p:spPr>
          <a:xfrm>
            <a:off x="457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4101" name="页脚占位符 4100"/>
          <p:cNvSpPr>
            <a:spLocks noGrp="1"/>
          </p:cNvSpPr>
          <p:nvPr>
            <p:ph type="ftr" sz="quarter" idx="3"/>
          </p:nvPr>
        </p:nvSpPr>
        <p:spPr>
          <a:xfrm>
            <a:off x="3124200" y="5245100"/>
            <a:ext cx="2895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4102" name="灯片编号占位符 4101"/>
          <p:cNvSpPr>
            <a:spLocks noGrp="1"/>
          </p:cNvSpPr>
          <p:nvPr>
            <p:ph type="sldNum" sz="quarter" idx="4"/>
          </p:nvPr>
        </p:nvSpPr>
        <p:spPr>
          <a:xfrm>
            <a:off x="6553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under_the_tree-wallpaper-2560x1600"/>
          <p:cNvPicPr>
            <a:picLocks noChangeAspect="1"/>
          </p:cNvPicPr>
          <p:nvPr userDrawn="1"/>
        </p:nvPicPr>
        <p:blipFill>
          <a:blip r:embed="rId12"/>
          <a:srcRect b="73076"/>
          <a:stretch>
            <a:fillRect/>
          </a:stretch>
        </p:blipFill>
        <p:spPr>
          <a:xfrm>
            <a:off x="0" y="0"/>
            <a:ext cx="9144000" cy="153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102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3124200" y="5245100"/>
            <a:ext cx="2895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102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6553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  <p:sp>
        <p:nvSpPr>
          <p:cNvPr id="1030" name="标题 1029"/>
          <p:cNvSpPr>
            <a:spLocks noGrp="1"/>
          </p:cNvSpPr>
          <p:nvPr>
            <p:ph type="title"/>
          </p:nvPr>
        </p:nvSpPr>
        <p:spPr>
          <a:xfrm>
            <a:off x="457200" y="231775"/>
            <a:ext cx="8229600" cy="1136650"/>
          </a:xfrm>
          <a:prstGeom prst="rect">
            <a:avLst/>
          </a:prstGeom>
          <a:solidFill>
            <a:schemeClr val="bg1">
              <a:alpha val="39999"/>
            </a:schemeClr>
          </a:solidFill>
          <a:ln w="0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1" name="文本占位符 1030"/>
          <p:cNvSpPr>
            <a:spLocks noGrp="1"/>
          </p:cNvSpPr>
          <p:nvPr>
            <p:ph type="body" idx="1"/>
          </p:nvPr>
        </p:nvSpPr>
        <p:spPr>
          <a:xfrm>
            <a:off x="457200" y="1538288"/>
            <a:ext cx="8229600" cy="3608387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200" b="1" i="0" u="none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284523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3073"/>
          <p:cNvSpPr>
            <a:spLocks noGrp="1"/>
          </p:cNvSpPr>
          <p:nvPr>
            <p:ph type="title"/>
          </p:nvPr>
        </p:nvSpPr>
        <p:spPr>
          <a:xfrm>
            <a:off x="457200" y="231775"/>
            <a:ext cx="7210425" cy="9588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3074"/>
          <p:cNvSpPr>
            <a:spLocks noGrp="1"/>
          </p:cNvSpPr>
          <p:nvPr>
            <p:ph type="body" idx="1"/>
          </p:nvPr>
        </p:nvSpPr>
        <p:spPr>
          <a:xfrm>
            <a:off x="457200" y="1344613"/>
            <a:ext cx="7210425" cy="38020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6" name="日期占位符 3075"/>
          <p:cNvSpPr>
            <a:spLocks noGrp="1"/>
          </p:cNvSpPr>
          <p:nvPr>
            <p:ph type="dt" sz="half" idx="2"/>
          </p:nvPr>
        </p:nvSpPr>
        <p:spPr>
          <a:xfrm>
            <a:off x="457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/>
          </a:p>
        </p:txBody>
      </p:sp>
      <p:sp>
        <p:nvSpPr>
          <p:cNvPr id="3077" name="页脚占位符 3076"/>
          <p:cNvSpPr>
            <a:spLocks noGrp="1"/>
          </p:cNvSpPr>
          <p:nvPr>
            <p:ph type="ftr" sz="quarter" idx="3"/>
          </p:nvPr>
        </p:nvSpPr>
        <p:spPr>
          <a:xfrm>
            <a:off x="3124200" y="5245100"/>
            <a:ext cx="2895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/>
          </a:p>
        </p:txBody>
      </p:sp>
      <p:sp>
        <p:nvSpPr>
          <p:cNvPr id="3078" name="灯片编号占位符 3077"/>
          <p:cNvSpPr>
            <a:spLocks noGrp="1"/>
          </p:cNvSpPr>
          <p:nvPr>
            <p:ph type="sldNum" sz="quarter" idx="4"/>
          </p:nvPr>
        </p:nvSpPr>
        <p:spPr>
          <a:xfrm>
            <a:off x="6553200" y="5245100"/>
            <a:ext cx="2133600" cy="400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zh-CN"/>
          </a:p>
        </p:txBody>
      </p:sp>
      <p:pic>
        <p:nvPicPr>
          <p:cNvPr id="3079" name="图片 3078" descr="under_the_tree-wallpaper-2560x1600"/>
          <p:cNvPicPr>
            <a:picLocks noChangeAspect="1"/>
          </p:cNvPicPr>
          <p:nvPr userDrawn="1"/>
        </p:nvPicPr>
        <p:blipFill>
          <a:blip r:embed="rId12"/>
          <a:srcRect l="84625"/>
          <a:stretch>
            <a:fillRect/>
          </a:stretch>
        </p:blipFill>
        <p:spPr>
          <a:xfrm>
            <a:off x="7737475" y="23813"/>
            <a:ext cx="1406525" cy="5713412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200" b="1" i="0" u="none" kern="1200" baseline="0">
          <a:solidFill>
            <a:srgbClr val="003A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800" b="0" i="0" u="none" kern="1200" baseline="0">
          <a:solidFill>
            <a:srgbClr val="003A00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/>
          </p:cNvSpPr>
          <p:nvPr>
            <p:ph type="dt" sz="half"/>
          </p:nvPr>
        </p:nvSpPr>
        <p:spPr>
          <a:xfrm>
            <a:off x="457200" y="5244832"/>
            <a:ext cx="2133600" cy="39996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175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Rectangle 5"/>
          <p:cNvSpPr>
            <a:spLocks noGrp="1"/>
          </p:cNvSpPr>
          <p:nvPr>
            <p:ph type="ftr" sz="quarter"/>
          </p:nvPr>
        </p:nvSpPr>
        <p:spPr>
          <a:xfrm>
            <a:off x="3124200" y="5244832"/>
            <a:ext cx="2895600" cy="399962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175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/>
          </p:nvPr>
        </p:nvSpPr>
        <p:spPr>
          <a:xfrm>
            <a:off x="6553200" y="5244832"/>
            <a:ext cx="2133600" cy="39996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175"/>
            </a:lvl1pPr>
          </a:lstStyle>
          <a:p>
            <a:fld id="{2F55BCD7-3F2F-4FA4-BE4F-3CD70E83947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95" kern="1200">
          <a:solidFill>
            <a:schemeClr val="tx2"/>
          </a:solidFill>
          <a:latin typeface="+mj-lt"/>
          <a:ea typeface="微软雅黑" panose="020B050302020402020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5pPr>
      <a:lvl6pPr marL="384175"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6pPr>
      <a:lvl7pPr marL="767715"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7pPr>
      <a:lvl8pPr marL="1151890"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8pPr>
      <a:lvl9pPr marL="1536065"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9pPr>
    </p:titleStyle>
    <p:bodyStyle>
      <a:lvl1pPr marL="287655" indent="-287655" algn="l" rtl="0" eaLnBrk="0" fontAlgn="base" hangingPunct="0">
        <a:spcBef>
          <a:spcPct val="20000"/>
        </a:spcBef>
        <a:spcAft>
          <a:spcPct val="0"/>
        </a:spcAft>
        <a:buChar char="•"/>
        <a:defRPr sz="268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624205" lvl="1" indent="-240030" algn="l" rtl="0" eaLnBrk="0" fontAlgn="base" hangingPunct="0">
        <a:spcBef>
          <a:spcPct val="20000"/>
        </a:spcBef>
        <a:spcAft>
          <a:spcPct val="0"/>
        </a:spcAft>
        <a:buChar char="–"/>
        <a:defRPr sz="235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960120" lvl="2" indent="-191770" algn="l" rtl="0" eaLnBrk="0" fontAlgn="base" hangingPunct="0">
        <a:spcBef>
          <a:spcPct val="20000"/>
        </a:spcBef>
        <a:spcAft>
          <a:spcPct val="0"/>
        </a:spcAft>
        <a:buChar char="•"/>
        <a:defRPr sz="2015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1343660" lvl="3" indent="-191770" algn="l" rtl="0" eaLnBrk="0" fontAlgn="base" hangingPunct="0">
        <a:spcBef>
          <a:spcPct val="20000"/>
        </a:spcBef>
        <a:spcAft>
          <a:spcPct val="0"/>
        </a:spcAft>
        <a:buChar char="–"/>
        <a:defRPr sz="168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1727835" lvl="4" indent="-191770" algn="l" rtl="0" eaLnBrk="0" fontAlgn="base" hangingPunct="0">
        <a:spcBef>
          <a:spcPct val="20000"/>
        </a:spcBef>
        <a:spcAft>
          <a:spcPct val="0"/>
        </a:spcAft>
        <a:buChar char="»"/>
        <a:defRPr sz="168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2112010" lvl="5" indent="-191770" algn="l" defTabSz="767715" eaLnBrk="0" fontAlgn="base" latinLnBrk="0" hangingPunct="0">
        <a:spcBef>
          <a:spcPct val="20000"/>
        </a:spcBef>
        <a:spcAft>
          <a:spcPct val="0"/>
        </a:spcAft>
        <a:buChar char="»"/>
        <a:defRPr sz="168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5550" lvl="6" indent="-191770" algn="l" defTabSz="767715" eaLnBrk="0" fontAlgn="base" latinLnBrk="0" hangingPunct="0">
        <a:spcBef>
          <a:spcPct val="20000"/>
        </a:spcBef>
        <a:spcAft>
          <a:spcPct val="0"/>
        </a:spcAft>
        <a:buChar char="»"/>
        <a:defRPr sz="168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879725" lvl="7" indent="-191770" algn="l" defTabSz="767715" eaLnBrk="0" fontAlgn="base" latinLnBrk="0" hangingPunct="0">
        <a:spcBef>
          <a:spcPct val="20000"/>
        </a:spcBef>
        <a:spcAft>
          <a:spcPct val="0"/>
        </a:spcAft>
        <a:buChar char="»"/>
        <a:defRPr sz="168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263900" lvl="8" indent="-191770" algn="l" defTabSz="767715" eaLnBrk="0" fontAlgn="base" latinLnBrk="0" hangingPunct="0">
        <a:spcBef>
          <a:spcPct val="20000"/>
        </a:spcBef>
        <a:spcAft>
          <a:spcPct val="0"/>
        </a:spcAft>
        <a:buChar char="»"/>
        <a:defRPr sz="168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84175" lvl="1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767715" lvl="2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151890" lvl="3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36065" lvl="4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919605" lvl="5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03780" lvl="6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87955" lvl="7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71495" lvl="8" indent="0" algn="l" defTabSz="767715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51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>
            <a:alphaModFix amt="5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30645"/>
            <a:ext cx="8229600" cy="959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343872"/>
            <a:ext cx="8229600" cy="3800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338158"/>
            <a:ext cx="2133600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01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338158"/>
            <a:ext cx="2895600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01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338158"/>
            <a:ext cx="2133600" cy="306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010">
                <a:solidFill>
                  <a:srgbClr val="898989"/>
                </a:solidFill>
              </a:defRPr>
            </a:lvl1pPr>
          </a:lstStyle>
          <a:p>
            <a:fld id="{28350500-02D4-4D50-B651-506AC0184D90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9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384175" algn="ctr" rtl="0" fontAlgn="base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767715" algn="ctr" rtl="0" fontAlgn="base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151890" algn="ctr" rtl="0" fontAlgn="base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536065" algn="ctr" rtl="0" fontAlgn="base">
        <a:spcBef>
          <a:spcPct val="0"/>
        </a:spcBef>
        <a:spcAft>
          <a:spcPct val="0"/>
        </a:spcAft>
        <a:defRPr sz="369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87655" indent="-28765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685" kern="1200">
          <a:solidFill>
            <a:schemeClr val="tx1"/>
          </a:solidFill>
          <a:latin typeface="+mn-lt"/>
          <a:ea typeface="+mn-ea"/>
          <a:cs typeface="+mn-cs"/>
        </a:defRPr>
      </a:lvl1pPr>
      <a:lvl2pPr marL="624205" indent="-24003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5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19177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15" kern="1200">
          <a:solidFill>
            <a:schemeClr val="tx1"/>
          </a:solidFill>
          <a:latin typeface="+mn-lt"/>
          <a:ea typeface="+mn-ea"/>
          <a:cs typeface="+mn-cs"/>
        </a:defRPr>
      </a:lvl3pPr>
      <a:lvl4pPr marL="1343660" indent="-19177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-19177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112010" indent="-191770" algn="l" defTabSz="7677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495550" indent="-191770" algn="l" defTabSz="7677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2879725" indent="-191770" algn="l" defTabSz="7677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263900" indent="-191770" algn="l" defTabSz="767715" rtl="0" eaLnBrk="1" latinLnBrk="0" hangingPunct="1">
        <a:spcBef>
          <a:spcPct val="20000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1pPr>
      <a:lvl2pPr marL="384175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2pPr>
      <a:lvl3pPr marL="767715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3pPr>
      <a:lvl4pPr marL="1151890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4pPr>
      <a:lvl5pPr marL="1536065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5pPr>
      <a:lvl6pPr marL="1919605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6pPr>
      <a:lvl7pPr marL="2303780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7pPr>
      <a:lvl8pPr marL="2687955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8pPr>
      <a:lvl9pPr marL="3071495" algn="l" defTabSz="767715" rtl="0" eaLnBrk="1" latinLnBrk="0" hangingPunct="1">
        <a:defRPr sz="15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0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6.xml"/><Relationship Id="rId1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0.xml"/><Relationship Id="rId1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2.xml"/><Relationship Id="rId1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jpeg"/><Relationship Id="rId3" Type="http://schemas.openxmlformats.org/officeDocument/2006/relationships/image" Target="../media/image16.png"/><Relationship Id="rId2" Type="http://schemas.microsoft.com/office/2007/relationships/media" Target="file:///C:\Documents%20and%20Settings\Administrator\&#26700;&#38754;\&#36187;&#35838;\&#24494;&#35838;&#65306;&#26893;&#26641;&#30340;&#29287;&#32650;&#20154;\Bandari%20-%20&#20809;&#38452;&#20043;&#27468;%20-%20&#32431;&#38899;&#20048;&#29256;.mp3" TargetMode="External"/><Relationship Id="rId1" Type="http://schemas.openxmlformats.org/officeDocument/2006/relationships/audio" Target="file:///C:\Documents%20and%20Settings\Administrator\&#26700;&#38754;\&#36187;&#35838;\&#24494;&#35838;&#65306;&#26893;&#26641;&#30340;&#29287;&#32650;&#20154;\Bandari%20-%20&#20809;&#38452;&#20043;&#27468;%20-%20&#32431;&#38899;&#20048;&#29256;.mp3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7.xml"/><Relationship Id="rId1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 bwMode="auto">
          <a:xfrm>
            <a:off x="681990" y="625475"/>
            <a:ext cx="7369175" cy="4371340"/>
            <a:chOff x="-60077" y="7826"/>
            <a:chExt cx="8560024" cy="4592191"/>
          </a:xfrm>
        </p:grpSpPr>
        <p:sp>
          <p:nvSpPr>
            <p:cNvPr id="4100" name="TextBox 1"/>
            <p:cNvSpPr txBox="1">
              <a:spLocks noChangeArrowheads="1"/>
            </p:cNvSpPr>
            <p:nvPr/>
          </p:nvSpPr>
          <p:spPr bwMode="auto">
            <a:xfrm>
              <a:off x="-60077" y="7826"/>
              <a:ext cx="8560024" cy="1453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>
                <a:lnSpc>
                  <a:spcPct val="150000"/>
                </a:lnSpc>
              </a:pPr>
              <a:r>
                <a:rPr lang="zh-CN" altLang="en-US" sz="2185" b="1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  <a:cs typeface="+mn-cs"/>
                </a:rPr>
                <a:t>    </a:t>
              </a:r>
              <a:r>
                <a:rPr lang="zh-CN" altLang="en-US" sz="28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楷体_GB2312" pitchFamily="49" charset="-122"/>
                  <a:ea typeface="楷体_GB2312" pitchFamily="49" charset="-122"/>
                  <a:cs typeface="+mn-cs"/>
                </a:rPr>
                <a:t>同学们，假如你面对这样荒凉的土地，你会做些什么？</a:t>
              </a:r>
              <a:endPara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endParaRPr>
            </a:p>
          </p:txBody>
        </p:sp>
        <p:pic>
          <p:nvPicPr>
            <p:cNvPr id="4101" name="Picture 6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4333" y="1461397"/>
              <a:ext cx="5763896" cy="3138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0117814_7649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72390" y="-159385"/>
            <a:ext cx="9206230" cy="610108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662555" y="13970"/>
            <a:ext cx="467042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</a:rPr>
              <a:t>几千公顷的荒山</a:t>
            </a:r>
            <a:endParaRPr lang="zh-CN" altLang="en-US" sz="400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5000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190714_093913456103_2"/>
          <p:cNvPicPr>
            <a:picLocks noChangeAspect="1"/>
          </p:cNvPicPr>
          <p:nvPr/>
        </p:nvPicPr>
        <p:blipFill>
          <a:blip r:embed="rId1"/>
          <a:srcRect b="5889"/>
          <a:stretch>
            <a:fillRect/>
          </a:stretch>
        </p:blipFill>
        <p:spPr>
          <a:xfrm>
            <a:off x="-10160" y="-24765"/>
            <a:ext cx="9493250" cy="583057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854835" y="214630"/>
            <a:ext cx="57632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几十年的时间   一个人</a:t>
            </a:r>
            <a:endParaRPr lang="zh-CN" altLang="en-US" sz="400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5000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40404-1404300G510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97155" y="-96520"/>
            <a:ext cx="9338310" cy="610298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823845" y="191770"/>
            <a:ext cx="4224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一棵   一棵</a:t>
            </a:r>
            <a:endParaRPr lang="zh-CN" altLang="en-US"/>
          </a:p>
        </p:txBody>
      </p:sp>
    </p:spTree>
  </p:cSld>
  <p:clrMapOvr>
    <a:masterClrMapping/>
  </p:clrMapOvr>
  <p:transition advClick="0" advTm="5000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10294871_002348411105_2"/>
          <p:cNvPicPr>
            <a:picLocks noChangeAspect="1"/>
          </p:cNvPicPr>
          <p:nvPr/>
        </p:nvPicPr>
        <p:blipFill>
          <a:blip r:embed="rId1"/>
          <a:srcRect b="6989"/>
          <a:stretch>
            <a:fillRect/>
          </a:stretch>
        </p:blipFill>
        <p:spPr>
          <a:xfrm>
            <a:off x="-17145" y="-47625"/>
            <a:ext cx="9208135" cy="58248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82825" y="231775"/>
            <a:ext cx="45783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一块儿 一块儿</a:t>
            </a:r>
            <a:endParaRPr lang="zh-CN" altLang="en-US" sz="440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ransition advClick="0" advTm="5000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a14419202_010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540" y="-36195"/>
            <a:ext cx="9201150" cy="581850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20540" y="285115"/>
            <a:ext cx="34880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一片 一片</a:t>
            </a:r>
            <a:endParaRPr lang="zh-CN" altLang="en-US" sz="480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ransition advClick="0" advTm="5000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412106_011445591791_2"/>
          <p:cNvPicPr>
            <a:picLocks noChangeAspect="1"/>
          </p:cNvPicPr>
          <p:nvPr/>
        </p:nvPicPr>
        <p:blipFill>
          <a:blip r:embed="rId1"/>
          <a:srcRect b="5360"/>
          <a:stretch>
            <a:fillRect/>
          </a:stretch>
        </p:blipFill>
        <p:spPr>
          <a:xfrm>
            <a:off x="-12700" y="-56515"/>
            <a:ext cx="9210675" cy="58591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843020" y="4504690"/>
            <a:ext cx="40443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全部栽上了树</a:t>
            </a:r>
            <a:endParaRPr lang="zh-CN" altLang="en-US" sz="480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ransition advClick="0" advTm="3000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挪威峡湾"/>
          <p:cNvPicPr>
            <a:picLocks noChangeAspect="1"/>
          </p:cNvPicPr>
          <p:nvPr/>
        </p:nvPicPr>
        <p:blipFill>
          <a:blip r:embed="rId1"/>
          <a:srcRect b="5795"/>
          <a:stretch>
            <a:fillRect/>
          </a:stretch>
        </p:blipFill>
        <p:spPr>
          <a:xfrm>
            <a:off x="-12065" y="-27305"/>
            <a:ext cx="9274810" cy="578421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43280" y="229235"/>
            <a:ext cx="747839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荒凉的土地变成了美丽的田园</a:t>
            </a:r>
            <a:endParaRPr lang="zh-CN" altLang="en-US" sz="4400">
              <a:ln>
                <a:solidFill>
                  <a:schemeClr val="accent1">
                    <a:lumMod val="75000"/>
                  </a:schemeClr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ransition advClick="0" advTm="3000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6145"/>
          <p:cNvSpPr>
            <a:spLocks noGrp="1"/>
          </p:cNvSpPr>
          <p:nvPr>
            <p:ph type="ctrTitle"/>
          </p:nvPr>
        </p:nvSpPr>
        <p:spPr>
          <a:xfrm>
            <a:off x="1188085" y="3254375"/>
            <a:ext cx="7772400" cy="993775"/>
          </a:xfrm>
        </p:spPr>
        <p:txBody>
          <a:bodyPr anchor="ctr">
            <a:scene3d>
              <a:camera prst="orthographicFront"/>
              <a:lightRig rig="threePt" dir="t"/>
            </a:scene3d>
          </a:bodyPr>
          <a:lstStyle/>
          <a:p>
            <a:pPr defTabSz="914400">
              <a:buNone/>
            </a:pPr>
            <a:r>
              <a:rPr lang="zh-CN" sz="8000" kern="1200" baseline="0">
                <a:solidFill>
                  <a:srgbClr val="003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植树的牧羊人</a:t>
            </a:r>
            <a:endParaRPr lang="zh-CN" sz="8000" kern="1200" baseline="0">
              <a:solidFill>
                <a:srgbClr val="003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6147" name="副标题 6146"/>
          <p:cNvSpPr>
            <a:spLocks noGrp="1"/>
          </p:cNvSpPr>
          <p:nvPr>
            <p:ph type="subTitle" idx="1"/>
          </p:nvPr>
        </p:nvSpPr>
        <p:spPr/>
        <p:txBody>
          <a:bodyPr anchor="t"/>
          <a:lstStyle/>
          <a:p>
            <a:pPr defTabSz="914400">
              <a:buNone/>
            </a:pPr>
            <a:r>
              <a:rPr lang="en-US" altLang="zh-CN" sz="4000" kern="1200"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  </a:t>
            </a:r>
            <a:r>
              <a:rPr lang="zh-CN" sz="4000" kern="1200" baseline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让·乔诺</a:t>
            </a:r>
            <a:endParaRPr lang="zh-CN" sz="4000" kern="1200" baseline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2" name="图片 1" descr="p29181648"/>
          <p:cNvPicPr>
            <a:picLocks noChangeAspect="1"/>
          </p:cNvPicPr>
          <p:nvPr/>
        </p:nvPicPr>
        <p:blipFill>
          <a:blip r:embed="rId1"/>
          <a:srcRect l="18534" t="14639" r="13174" b="12207"/>
          <a:stretch>
            <a:fillRect/>
          </a:stretch>
        </p:blipFill>
        <p:spPr>
          <a:xfrm>
            <a:off x="-223520" y="2525395"/>
            <a:ext cx="2170430" cy="3107690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180975" y="73025"/>
            <a:ext cx="7210425" cy="958850"/>
          </a:xfrm>
        </p:spPr>
        <p:txBody>
          <a:bodyPr anchor="ctr"/>
          <a:lstStyle/>
          <a:p>
            <a:pPr algn="l"/>
            <a:r>
              <a:rPr lang="en-US" altLang="zh-CN" sz="4400" dirty="0">
                <a:solidFill>
                  <a:schemeClr val="accent2">
                    <a:lumMod val="60000"/>
                    <a:lumOff val="40000"/>
                  </a:schemeClr>
                </a:solidFill>
                <a:sym typeface="+mn-ea"/>
              </a:rPr>
              <a:t>            </a:t>
            </a:r>
            <a:r>
              <a:rPr lang="zh-CN" altLang="en-US" sz="4400" noProof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学习目标</a:t>
            </a:r>
            <a:endParaRPr lang="zh-CN" altLang="en-US" sz="440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452120" y="934085"/>
            <a:ext cx="7143750" cy="45396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  <a:sym typeface="+mn-ea"/>
              </a:rPr>
              <a:t>1.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学会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默读课文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，抓住主要信息概括文章内容，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理清故事情节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。</a:t>
            </a:r>
            <a:endParaRPr lang="en-US" altLang="zh-CN" sz="3200" b="1" dirty="0">
              <a:solidFill>
                <a:schemeClr val="tx1"/>
              </a:solidFill>
              <a:sym typeface="+mn-ea"/>
            </a:endParaRPr>
          </a:p>
          <a:p>
            <a:pPr marL="0" indent="0">
              <a:buNone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  <a:sym typeface="+mn-ea"/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通过人物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细节描写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分析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人物形象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，学习牧羊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人心无旁骛、专心致志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的奉献精神</a:t>
            </a:r>
            <a:endParaRPr lang="en-US" altLang="zh-CN" sz="3200" b="1" dirty="0">
              <a:solidFill>
                <a:schemeClr val="tx1"/>
              </a:solidFill>
              <a:sym typeface="+mn-ea"/>
            </a:endParaRPr>
          </a:p>
          <a:p>
            <a:pPr marL="0" indent="0">
              <a:buNone/>
            </a:pPr>
            <a:endParaRPr lang="en-US" altLang="zh-CN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3.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品析文章的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语言特点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180975" y="73025"/>
            <a:ext cx="7210425" cy="958850"/>
          </a:xfrm>
        </p:spPr>
        <p:txBody>
          <a:bodyPr anchor="ctr"/>
          <a:lstStyle/>
          <a:p>
            <a:pPr algn="l"/>
            <a:r>
              <a:rPr lang="en-US" altLang="zh-CN" sz="4400" dirty="0">
                <a:solidFill>
                  <a:schemeClr val="accent2">
                    <a:lumMod val="60000"/>
                    <a:lumOff val="40000"/>
                  </a:schemeClr>
                </a:solidFill>
                <a:sym typeface="+mn-ea"/>
              </a:rPr>
              <a:t>            </a:t>
            </a:r>
            <a:r>
              <a:rPr lang="zh-CN" altLang="en-US" sz="4400" noProof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学习任务一</a:t>
            </a:r>
            <a:endParaRPr lang="zh-CN" altLang="en-US" sz="440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452120" y="934085"/>
            <a:ext cx="7143750" cy="4539615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给课文标上自然段，默读课文。</a:t>
            </a:r>
            <a:endParaRPr lang="en-US" altLang="zh-CN" sz="3200" b="1" dirty="0">
              <a:solidFill>
                <a:schemeClr val="tx1"/>
              </a:solidFill>
              <a:sym typeface="+mn-ea"/>
            </a:endParaRPr>
          </a:p>
          <a:p>
            <a:pPr marL="514350" indent="-514350">
              <a:buAutoNum type="arabicPeriod"/>
            </a:pPr>
            <a:endParaRPr lang="en-US" altLang="zh-CN" sz="3200" b="1" dirty="0">
              <a:solidFill>
                <a:schemeClr val="tx1"/>
              </a:solidFill>
              <a:sym typeface="+mn-ea"/>
            </a:endParaRPr>
          </a:p>
          <a:p>
            <a:pPr marL="514350" indent="-514350">
              <a:buAutoNum type="arabicPeriod"/>
            </a:pP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默读完课文后，勾画出标志故事情节发展的语句，请填写下面表格。</a:t>
            </a: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-1"/>
          <p:cNvGraphicFramePr/>
          <p:nvPr/>
        </p:nvGraphicFramePr>
        <p:xfrm>
          <a:off x="419100" y="1621155"/>
          <a:ext cx="8508365" cy="41573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045"/>
                <a:gridCol w="3604895"/>
                <a:gridCol w="3400425"/>
              </a:tblGrid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时间顺序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牧羊人情况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高原情况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81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初遇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marR="0" lvl="0" indent="0" algn="ctr" defTabSz="91440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微软雅黑" panose="020B0503020204020204" charset="-122"/>
                          <a:ea typeface="+mn-ea"/>
                          <a:cs typeface="宋体" panose="02010600030101010101" pitchFamily="2" charset="-122"/>
                        </a:rPr>
                        <a:t>2-12</a:t>
                      </a:r>
                      <a:endParaRPr kumimoji="0" lang="en-US" altLang="zh-CN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微软雅黑" panose="020B0503020204020204" charset="-122"/>
                        <a:ea typeface="+mn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再遇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13-17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最后相遇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19-20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altLang="zh-CN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 </a:t>
                      </a:r>
                      <a:endParaRPr lang="en-US" altLang="zh-CN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-1"/>
          <p:cNvGraphicFramePr/>
          <p:nvPr/>
        </p:nvGraphicFramePr>
        <p:xfrm>
          <a:off x="419100" y="1621155"/>
          <a:ext cx="8508365" cy="4079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045"/>
                <a:gridCol w="3814445"/>
                <a:gridCol w="3190875"/>
              </a:tblGrid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时间顺序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牧羊人情况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高原情况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81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初遇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2-12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再遇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13-17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最后相遇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19-20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altLang="zh-CN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 </a:t>
                      </a:r>
                      <a:endParaRPr lang="en-US" altLang="zh-CN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939290" y="2696845"/>
            <a:ext cx="3793490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>
              <a:buNone/>
            </a:pPr>
            <a:r>
              <a:rPr lang="zh-CN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独居、牧羊、植树</a:t>
            </a:r>
            <a:endParaRPr lang="en-US" altLang="zh-CN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自信、平和、安静、不张扬</a:t>
            </a:r>
            <a:endParaRPr lang="zh-CN" alt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57545" y="2625090"/>
            <a:ext cx="3215005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>
              <a:buNone/>
            </a:pP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荒地、废墟、恶劣、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不毛之地，毫无生机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-1"/>
          <p:cNvGraphicFramePr/>
          <p:nvPr/>
        </p:nvGraphicFramePr>
        <p:xfrm>
          <a:off x="419100" y="1621155"/>
          <a:ext cx="8508365" cy="41573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045"/>
                <a:gridCol w="3604895"/>
                <a:gridCol w="3400425"/>
              </a:tblGrid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时间顺序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牧羊人情况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高原情况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81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初遇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2-12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独居、牧羊、植树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自信、平和、安静、不张扬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荒地、废墟、恶劣、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不毛之地，毫无生机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再遇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13-17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28452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rgbClr val="28452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最后相遇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19-20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altLang="zh-CN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 </a:t>
                      </a:r>
                      <a:endParaRPr lang="en-US" altLang="zh-CN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908810" y="3820795"/>
            <a:ext cx="3262432" cy="83099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indent="0" algn="l">
              <a:buNone/>
            </a:pPr>
            <a:r>
              <a:rPr lang="zh-CN" altLang="en-US" sz="2400" b="1" dirty="0">
                <a:solidFill>
                  <a:srgbClr val="2845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身体硬朗、不再放羊、</a:t>
            </a:r>
            <a:endParaRPr lang="en-US" altLang="zh-CN" sz="2400" b="1" dirty="0">
              <a:solidFill>
                <a:srgbClr val="2845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400" b="1" dirty="0">
                <a:solidFill>
                  <a:srgbClr val="2845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改养蜜蜂、继续种树</a:t>
            </a:r>
            <a:endParaRPr lang="zh-CN" altLang="en-US" sz="2400" b="1" dirty="0">
              <a:solidFill>
                <a:srgbClr val="2845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26405" y="3820795"/>
            <a:ext cx="328168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>
              <a:buNone/>
            </a:pPr>
            <a:r>
              <a:rPr lang="zh-CN" altLang="en-US" sz="2400" b="1" dirty="0">
                <a:solidFill>
                  <a:srgbClr val="2845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树木茂盛，有了溪水</a:t>
            </a:r>
            <a:endParaRPr lang="en-US" altLang="zh-CN" sz="2400" b="1" dirty="0">
              <a:solidFill>
                <a:srgbClr val="2845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400" b="1" dirty="0">
                <a:solidFill>
                  <a:srgbClr val="2845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萌发生机</a:t>
            </a:r>
            <a:endParaRPr lang="zh-CN" altLang="en-US" sz="2400" b="1" dirty="0">
              <a:solidFill>
                <a:srgbClr val="28452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-1"/>
          <p:cNvGraphicFramePr/>
          <p:nvPr>
            <p:custDataLst>
              <p:tags r:id="rId1"/>
            </p:custDataLst>
          </p:nvPr>
        </p:nvGraphicFramePr>
        <p:xfrm>
          <a:off x="419100" y="1621155"/>
          <a:ext cx="8508365" cy="41573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3045"/>
                <a:gridCol w="3604895"/>
                <a:gridCol w="3400425"/>
              </a:tblGrid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时间顺序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牧羊人情况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高原情况</a:t>
                      </a:r>
                      <a:endParaRPr lang="zh-CN" altLang="en-US" sz="2400" b="1" u="none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81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初遇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2-12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独居、牧羊、植树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自信、平和、安静、不张扬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荒地、废墟、恶劣、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不毛之地，毫无生机</a:t>
                      </a:r>
                      <a:endParaRPr lang="zh-CN" altLang="en-US" sz="2400" b="1" u="none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17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再遇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13-17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28452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身体硬朗、不再放羊、</a:t>
                      </a:r>
                      <a:endParaRPr lang="zh-CN" altLang="en-US" sz="2400" b="1" u="none" dirty="0">
                        <a:solidFill>
                          <a:srgbClr val="28452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28452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改养蜜蜂、继续种树</a:t>
                      </a:r>
                      <a:endParaRPr lang="zh-CN" altLang="en-US" sz="2400" b="1" u="none" dirty="0">
                        <a:solidFill>
                          <a:srgbClr val="28452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28452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树木茂盛，有了溪水</a:t>
                      </a:r>
                      <a:endParaRPr lang="zh-CN" altLang="en-US" sz="2400" b="1" u="none" dirty="0">
                        <a:solidFill>
                          <a:srgbClr val="28452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l">
                        <a:buNone/>
                      </a:pPr>
                      <a:r>
                        <a:rPr lang="zh-CN" altLang="en-US" sz="2400" b="1" u="none" dirty="0">
                          <a:solidFill>
                            <a:srgbClr val="28452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萌发生机</a:t>
                      </a:r>
                      <a:endParaRPr lang="zh-CN" altLang="en-US" sz="2400" b="1" u="none" dirty="0">
                        <a:solidFill>
                          <a:srgbClr val="28452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44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最后相遇</a:t>
                      </a:r>
                      <a:endParaRPr lang="en-US" altLang="zh-CN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en-US" altLang="zh-CN" sz="2400" b="1" u="non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  <a:cs typeface="宋体" panose="02010600030101010101" pitchFamily="2" charset="-122"/>
                        </a:rPr>
                        <a:t>19-20</a:t>
                      </a:r>
                      <a:endParaRPr lang="zh-CN" altLang="en-US" sz="2400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zh-CN" altLang="en-US" sz="2400" b="1" u="none" dirty="0">
                        <a:solidFill>
                          <a:schemeClr val="accent6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  <a:cs typeface="宋体" panose="02010600030101010101" pitchFamily="2" charset="-122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880235" y="4705985"/>
            <a:ext cx="3635375" cy="8229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>
              <a:buNone/>
            </a:pPr>
            <a:r>
              <a:rPr lang="en-US" altLang="zh-CN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87</a:t>
            </a: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岁、住在自己建成的乡间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15610" y="4705985"/>
            <a:ext cx="326009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>
              <a:buNone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绿洲、青山绿水、</a:t>
            </a:r>
            <a:endParaRPr lang="en-US" altLang="zh-CN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宋体" panose="02010600030101010101" pitchFamily="2" charset="-122"/>
                <a:sym typeface="+mn-ea"/>
              </a:rPr>
              <a:t>安居乐业、生机勃勃</a:t>
            </a:r>
            <a:endParaRPr lang="zh-CN" altLang="en-US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180975" y="73025"/>
            <a:ext cx="7210425" cy="958850"/>
          </a:xfrm>
        </p:spPr>
        <p:txBody>
          <a:bodyPr anchor="ctr"/>
          <a:lstStyle/>
          <a:p>
            <a:pPr algn="l"/>
            <a:r>
              <a:rPr lang="en-US" altLang="zh-CN" sz="4400" dirty="0">
                <a:solidFill>
                  <a:schemeClr val="accent2">
                    <a:lumMod val="60000"/>
                    <a:lumOff val="40000"/>
                  </a:schemeClr>
                </a:solidFill>
                <a:sym typeface="+mn-ea"/>
              </a:rPr>
              <a:t>            </a:t>
            </a:r>
            <a:r>
              <a:rPr lang="zh-CN" altLang="en-US" sz="4400" noProof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学习目标</a:t>
            </a:r>
            <a:endParaRPr lang="zh-CN" altLang="en-US" sz="440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452120" y="934085"/>
            <a:ext cx="7143750" cy="4539615"/>
          </a:xfrm>
        </p:spPr>
        <p:txBody>
          <a:bodyPr/>
          <a:lstStyle/>
          <a:p>
            <a:pPr marL="0" indent="0">
              <a:buNone/>
            </a:pPr>
            <a:endParaRPr lang="en-US" altLang="zh-CN" sz="3200" b="1" dirty="0">
              <a:solidFill>
                <a:schemeClr val="tx1"/>
              </a:solidFill>
              <a:sym typeface="+mn-ea"/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  <a:sym typeface="+mn-ea"/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通过人物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细节描写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分析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人物形象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，从而多角度理解文章的中心。</a:t>
            </a:r>
            <a:endParaRPr lang="en-US" altLang="zh-CN" sz="3200" b="1" dirty="0">
              <a:solidFill>
                <a:schemeClr val="tx1"/>
              </a:solidFill>
              <a:sym typeface="+mn-ea"/>
            </a:endParaRPr>
          </a:p>
          <a:p>
            <a:pPr marL="0" indent="0">
              <a:buNone/>
            </a:pPr>
            <a:endParaRPr lang="en-US" altLang="zh-CN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CN" alt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670" y="88265"/>
            <a:ext cx="7210425" cy="958850"/>
          </a:xfrm>
        </p:spPr>
        <p:txBody>
          <a:bodyPr/>
          <a:lstStyle/>
          <a:p>
            <a:r>
              <a:rPr lang="en-US" altLang="zh-CN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zh-CN" altLang="en-U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</a:rPr>
              <a:t>走近人物</a:t>
            </a:r>
            <a:endParaRPr lang="zh-CN" alt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670" y="978535"/>
            <a:ext cx="7641590" cy="380174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  <a:sym typeface="+mn-ea"/>
              </a:rPr>
              <a:t>1.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参照示例，以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“他是一个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______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的人”</a:t>
            </a:r>
            <a:r>
              <a:rPr lang="zh-CN" altLang="en-US" sz="3200" b="1" dirty="0">
                <a:solidFill>
                  <a:schemeClr val="tx1"/>
                </a:solidFill>
                <a:sym typeface="+mn-ea"/>
              </a:rPr>
              <a:t>的形式说说你对牧羊人的认识。注意结合课文中描写牧羊人的相关语句（包括直接描写和间接描写）</a:t>
            </a:r>
            <a:br>
              <a:rPr lang="zh-CN" altLang="en-US" sz="3600" b="1" dirty="0">
                <a:solidFill>
                  <a:schemeClr val="accent2"/>
                </a:solidFill>
                <a:sym typeface="+mn-ea"/>
              </a:rPr>
            </a:br>
            <a:endParaRPr lang="zh-CN" altLang="en-US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标题 3"/>
          <p:cNvSpPr/>
          <p:nvPr/>
        </p:nvSpPr>
        <p:spPr>
          <a:xfrm>
            <a:off x="337185" y="3592195"/>
            <a:ext cx="7210425" cy="9588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  <a:defRPr sz="3200" b="1" i="0" u="none" kern="1200" baseline="0">
                <a:solidFill>
                  <a:srgbClr val="003A00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CN" altLang="en-US" sz="280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牧羊人是一个充满自信、意志果断、外表整洁、心无旁骛，有毅力、有爱心、勤劳执着、慷慨无私、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不图回报、积极乐观</a:t>
            </a:r>
            <a:r>
              <a:rPr lang="en-US" altLang="zh-CN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······</a:t>
            </a:r>
            <a:r>
              <a:rPr lang="zh-CN" altLang="en-US" b="1" dirty="0">
                <a:solidFill>
                  <a:srgbClr val="0000CC"/>
                </a:solidFill>
                <a:latin typeface="Arial" panose="020B0604020202020204" pitchFamily="34" charset="0"/>
                <a:sym typeface="+mn-ea"/>
              </a:rPr>
              <a:t>的人。</a:t>
            </a:r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  <a:sym typeface="+mn-ea"/>
            </a:endParaRPr>
          </a:p>
          <a:p>
            <a:endParaRPr lang="zh-CN" altLang="en-US" b="1" dirty="0">
              <a:solidFill>
                <a:srgbClr val="0000CC"/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zh-CN" altLang="zh-CN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  <a:sym typeface="+mn-ea"/>
              </a:rPr>
              <a:t>一个平凡的人，也可能有改变世界的力量</a:t>
            </a:r>
            <a:endParaRPr lang="zh-CN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宋体" panose="02010600030101010101" pitchFamily="2" charset="-122"/>
              <a:sym typeface="+mn-ea"/>
            </a:endParaRPr>
          </a:p>
          <a:p>
            <a:endParaRPr lang="zh-CN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17195" y="261620"/>
            <a:ext cx="8236585" cy="168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en-US" altLang="zh-CN"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2</a:t>
            </a:r>
            <a:r>
              <a:rPr kumimoji="1" lang="zh-CN" altLang="en-US"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．本文的主旨可以从多个角度理解，请你说说本文的主旨 。</a:t>
            </a:r>
            <a:br>
              <a:rPr kumimoji="1" lang="zh-CN" altLang="en-US" sz="235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</a:br>
            <a:endParaRPr kumimoji="1" lang="zh-CN" altLang="en-US" sz="2350" b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417195" y="1504315"/>
            <a:ext cx="8236585" cy="233045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1</a:t>
            </a: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）本文通过讲述牧羊人用双手把荒漠变成绿洲，使万人享受幸福生活的故事，表达了一种保护自然、改变自然的思想，呼吁人们只要坚持不懈地种树，辛勤耕耘，一定会收获幸福。 </a:t>
            </a:r>
            <a:endParaRPr kumimoji="1" lang="zh-CN" altLang="en-US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17767" name="Rectangle 7"/>
          <p:cNvSpPr>
            <a:spLocks noChangeArrowheads="1"/>
          </p:cNvSpPr>
          <p:nvPr/>
        </p:nvSpPr>
        <p:spPr bwMode="auto">
          <a:xfrm>
            <a:off x="417195" y="3834765"/>
            <a:ext cx="8235950" cy="17703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2</a:t>
            </a: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）牧羊人即使在最绝望的荒漠，面对暴戾的人群，遭受战争的破坏，依然怀揣最美好的愿望。只要坚守信念，一定会实现自己的理想。 </a:t>
            </a:r>
            <a:endParaRPr kumimoji="1" lang="zh-CN" altLang="en-US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bldLvl="0" animBg="1"/>
      <p:bldP spid="11776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1280315" y="959967"/>
            <a:ext cx="6892675" cy="17703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（</a:t>
            </a:r>
            <a:r>
              <a:rPr kumimoji="1" lang="en-US" altLang="zh-CN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）牧羊人植树心无旁骛，不动摇，不怀疑，不因外在环境的干扰而放弃自己的目标。只要坚持不懈，目标一定会实现。</a:t>
            </a:r>
            <a:endParaRPr kumimoji="1" lang="zh-CN" altLang="en-US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pSp>
        <p:nvGrpSpPr>
          <p:cNvPr id="12291" name="Group 5"/>
          <p:cNvGrpSpPr/>
          <p:nvPr/>
        </p:nvGrpSpPr>
        <p:grpSpPr bwMode="auto">
          <a:xfrm>
            <a:off x="1466963" y="3772973"/>
            <a:ext cx="6468716" cy="1734501"/>
            <a:chOff x="2474" y="1406"/>
            <a:chExt cx="2792" cy="628"/>
          </a:xfrm>
        </p:grpSpPr>
        <p:sp>
          <p:nvSpPr>
            <p:cNvPr id="12292" name="Freeform 6"/>
            <p:cNvSpPr/>
            <p:nvPr/>
          </p:nvSpPr>
          <p:spPr bwMode="auto">
            <a:xfrm>
              <a:off x="2474" y="1513"/>
              <a:ext cx="559" cy="300"/>
            </a:xfrm>
            <a:custGeom>
              <a:avLst/>
              <a:gdLst>
                <a:gd name="T0" fmla="*/ 279 w 1119"/>
                <a:gd name="T1" fmla="*/ 14 h 600"/>
                <a:gd name="T2" fmla="*/ 239 w 1119"/>
                <a:gd name="T3" fmla="*/ 14 h 600"/>
                <a:gd name="T4" fmla="*/ 239 w 1119"/>
                <a:gd name="T5" fmla="*/ 37 h 600"/>
                <a:gd name="T6" fmla="*/ 229 w 1119"/>
                <a:gd name="T7" fmla="*/ 46 h 600"/>
                <a:gd name="T8" fmla="*/ 217 w 1119"/>
                <a:gd name="T9" fmla="*/ 46 h 600"/>
                <a:gd name="T10" fmla="*/ 217 w 1119"/>
                <a:gd name="T11" fmla="*/ 23 h 600"/>
                <a:gd name="T12" fmla="*/ 184 w 1119"/>
                <a:gd name="T13" fmla="*/ 23 h 600"/>
                <a:gd name="T14" fmla="*/ 184 w 1119"/>
                <a:gd name="T15" fmla="*/ 51 h 600"/>
                <a:gd name="T16" fmla="*/ 172 w 1119"/>
                <a:gd name="T17" fmla="*/ 51 h 600"/>
                <a:gd name="T18" fmla="*/ 171 w 1119"/>
                <a:gd name="T19" fmla="*/ 41 h 600"/>
                <a:gd name="T20" fmla="*/ 169 w 1119"/>
                <a:gd name="T21" fmla="*/ 34 h 600"/>
                <a:gd name="T22" fmla="*/ 166 w 1119"/>
                <a:gd name="T23" fmla="*/ 27 h 600"/>
                <a:gd name="T24" fmla="*/ 163 w 1119"/>
                <a:gd name="T25" fmla="*/ 21 h 600"/>
                <a:gd name="T26" fmla="*/ 159 w 1119"/>
                <a:gd name="T27" fmla="*/ 17 h 600"/>
                <a:gd name="T28" fmla="*/ 156 w 1119"/>
                <a:gd name="T29" fmla="*/ 12 h 600"/>
                <a:gd name="T30" fmla="*/ 153 w 1119"/>
                <a:gd name="T31" fmla="*/ 9 h 600"/>
                <a:gd name="T32" fmla="*/ 151 w 1119"/>
                <a:gd name="T33" fmla="*/ 6 h 600"/>
                <a:gd name="T34" fmla="*/ 149 w 1119"/>
                <a:gd name="T35" fmla="*/ 10 h 600"/>
                <a:gd name="T36" fmla="*/ 147 w 1119"/>
                <a:gd name="T37" fmla="*/ 13 h 600"/>
                <a:gd name="T38" fmla="*/ 145 w 1119"/>
                <a:gd name="T39" fmla="*/ 19 h 600"/>
                <a:gd name="T40" fmla="*/ 142 w 1119"/>
                <a:gd name="T41" fmla="*/ 23 h 600"/>
                <a:gd name="T42" fmla="*/ 140 w 1119"/>
                <a:gd name="T43" fmla="*/ 27 h 600"/>
                <a:gd name="T44" fmla="*/ 139 w 1119"/>
                <a:gd name="T45" fmla="*/ 33 h 600"/>
                <a:gd name="T46" fmla="*/ 137 w 1119"/>
                <a:gd name="T47" fmla="*/ 37 h 600"/>
                <a:gd name="T48" fmla="*/ 136 w 1119"/>
                <a:gd name="T49" fmla="*/ 39 h 600"/>
                <a:gd name="T50" fmla="*/ 135 w 1119"/>
                <a:gd name="T51" fmla="*/ 36 h 600"/>
                <a:gd name="T52" fmla="*/ 134 w 1119"/>
                <a:gd name="T53" fmla="*/ 31 h 600"/>
                <a:gd name="T54" fmla="*/ 132 w 1119"/>
                <a:gd name="T55" fmla="*/ 27 h 600"/>
                <a:gd name="T56" fmla="*/ 130 w 1119"/>
                <a:gd name="T57" fmla="*/ 23 h 600"/>
                <a:gd name="T58" fmla="*/ 128 w 1119"/>
                <a:gd name="T59" fmla="*/ 19 h 600"/>
                <a:gd name="T60" fmla="*/ 126 w 1119"/>
                <a:gd name="T61" fmla="*/ 15 h 600"/>
                <a:gd name="T62" fmla="*/ 124 w 1119"/>
                <a:gd name="T63" fmla="*/ 12 h 600"/>
                <a:gd name="T64" fmla="*/ 123 w 1119"/>
                <a:gd name="T65" fmla="*/ 9 h 600"/>
                <a:gd name="T66" fmla="*/ 120 w 1119"/>
                <a:gd name="T67" fmla="*/ 13 h 600"/>
                <a:gd name="T68" fmla="*/ 118 w 1119"/>
                <a:gd name="T69" fmla="*/ 19 h 600"/>
                <a:gd name="T70" fmla="*/ 115 w 1119"/>
                <a:gd name="T71" fmla="*/ 25 h 600"/>
                <a:gd name="T72" fmla="*/ 113 w 1119"/>
                <a:gd name="T73" fmla="*/ 31 h 600"/>
                <a:gd name="T74" fmla="*/ 111 w 1119"/>
                <a:gd name="T75" fmla="*/ 38 h 600"/>
                <a:gd name="T76" fmla="*/ 109 w 1119"/>
                <a:gd name="T77" fmla="*/ 46 h 600"/>
                <a:gd name="T78" fmla="*/ 108 w 1119"/>
                <a:gd name="T79" fmla="*/ 53 h 600"/>
                <a:gd name="T80" fmla="*/ 108 w 1119"/>
                <a:gd name="T81" fmla="*/ 60 h 600"/>
                <a:gd name="T82" fmla="*/ 87 w 1119"/>
                <a:gd name="T83" fmla="*/ 60 h 600"/>
                <a:gd name="T84" fmla="*/ 87 w 1119"/>
                <a:gd name="T85" fmla="*/ 46 h 600"/>
                <a:gd name="T86" fmla="*/ 93 w 1119"/>
                <a:gd name="T87" fmla="*/ 46 h 600"/>
                <a:gd name="T88" fmla="*/ 79 w 1119"/>
                <a:gd name="T89" fmla="*/ 21 h 600"/>
                <a:gd name="T90" fmla="*/ 37 w 1119"/>
                <a:gd name="T91" fmla="*/ 21 h 600"/>
                <a:gd name="T92" fmla="*/ 26 w 1119"/>
                <a:gd name="T93" fmla="*/ 0 h 600"/>
                <a:gd name="T94" fmla="*/ 0 w 1119"/>
                <a:gd name="T95" fmla="*/ 57 h 600"/>
                <a:gd name="T96" fmla="*/ 0 w 1119"/>
                <a:gd name="T97" fmla="*/ 150 h 600"/>
                <a:gd name="T98" fmla="*/ 279 w 1119"/>
                <a:gd name="T99" fmla="*/ 150 h 600"/>
                <a:gd name="T100" fmla="*/ 279 w 1119"/>
                <a:gd name="T101" fmla="*/ 14 h 6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119"/>
                <a:gd name="T154" fmla="*/ 0 h 600"/>
                <a:gd name="T155" fmla="*/ 1119 w 1119"/>
                <a:gd name="T156" fmla="*/ 600 h 6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119" h="600">
                  <a:moveTo>
                    <a:pt x="1119" y="59"/>
                  </a:moveTo>
                  <a:lnTo>
                    <a:pt x="957" y="59"/>
                  </a:lnTo>
                  <a:lnTo>
                    <a:pt x="957" y="147"/>
                  </a:lnTo>
                  <a:lnTo>
                    <a:pt x="918" y="186"/>
                  </a:lnTo>
                  <a:lnTo>
                    <a:pt x="870" y="186"/>
                  </a:lnTo>
                  <a:lnTo>
                    <a:pt x="870" y="93"/>
                  </a:lnTo>
                  <a:lnTo>
                    <a:pt x="737" y="93"/>
                  </a:lnTo>
                  <a:lnTo>
                    <a:pt x="737" y="204"/>
                  </a:lnTo>
                  <a:lnTo>
                    <a:pt x="689" y="204"/>
                  </a:lnTo>
                  <a:lnTo>
                    <a:pt x="685" y="166"/>
                  </a:lnTo>
                  <a:lnTo>
                    <a:pt x="678" y="135"/>
                  </a:lnTo>
                  <a:lnTo>
                    <a:pt x="667" y="108"/>
                  </a:lnTo>
                  <a:lnTo>
                    <a:pt x="653" y="85"/>
                  </a:lnTo>
                  <a:lnTo>
                    <a:pt x="639" y="66"/>
                  </a:lnTo>
                  <a:lnTo>
                    <a:pt x="627" y="51"/>
                  </a:lnTo>
                  <a:lnTo>
                    <a:pt x="615" y="38"/>
                  </a:lnTo>
                  <a:lnTo>
                    <a:pt x="607" y="27"/>
                  </a:lnTo>
                  <a:lnTo>
                    <a:pt x="599" y="40"/>
                  </a:lnTo>
                  <a:lnTo>
                    <a:pt x="590" y="55"/>
                  </a:lnTo>
                  <a:lnTo>
                    <a:pt x="580" y="73"/>
                  </a:lnTo>
                  <a:lnTo>
                    <a:pt x="571" y="93"/>
                  </a:lnTo>
                  <a:lnTo>
                    <a:pt x="563" y="111"/>
                  </a:lnTo>
                  <a:lnTo>
                    <a:pt x="556" y="130"/>
                  </a:lnTo>
                  <a:lnTo>
                    <a:pt x="551" y="145"/>
                  </a:lnTo>
                  <a:lnTo>
                    <a:pt x="547" y="156"/>
                  </a:lnTo>
                  <a:lnTo>
                    <a:pt x="541" y="142"/>
                  </a:lnTo>
                  <a:lnTo>
                    <a:pt x="536" y="126"/>
                  </a:lnTo>
                  <a:lnTo>
                    <a:pt x="529" y="109"/>
                  </a:lnTo>
                  <a:lnTo>
                    <a:pt x="521" y="92"/>
                  </a:lnTo>
                  <a:lnTo>
                    <a:pt x="514" y="76"/>
                  </a:lnTo>
                  <a:lnTo>
                    <a:pt x="506" y="61"/>
                  </a:lnTo>
                  <a:lnTo>
                    <a:pt x="499" y="48"/>
                  </a:lnTo>
                  <a:lnTo>
                    <a:pt x="493" y="39"/>
                  </a:lnTo>
                  <a:lnTo>
                    <a:pt x="483" y="55"/>
                  </a:lnTo>
                  <a:lnTo>
                    <a:pt x="472" y="76"/>
                  </a:lnTo>
                  <a:lnTo>
                    <a:pt x="462" y="100"/>
                  </a:lnTo>
                  <a:lnTo>
                    <a:pt x="453" y="127"/>
                  </a:lnTo>
                  <a:lnTo>
                    <a:pt x="445" y="155"/>
                  </a:lnTo>
                  <a:lnTo>
                    <a:pt x="439" y="184"/>
                  </a:lnTo>
                  <a:lnTo>
                    <a:pt x="434" y="212"/>
                  </a:lnTo>
                  <a:lnTo>
                    <a:pt x="432" y="240"/>
                  </a:lnTo>
                  <a:lnTo>
                    <a:pt x="351" y="240"/>
                  </a:lnTo>
                  <a:lnTo>
                    <a:pt x="351" y="186"/>
                  </a:lnTo>
                  <a:lnTo>
                    <a:pt x="375" y="186"/>
                  </a:lnTo>
                  <a:lnTo>
                    <a:pt x="318" y="87"/>
                  </a:lnTo>
                  <a:lnTo>
                    <a:pt x="150" y="87"/>
                  </a:lnTo>
                  <a:lnTo>
                    <a:pt x="104" y="0"/>
                  </a:lnTo>
                  <a:lnTo>
                    <a:pt x="0" y="229"/>
                  </a:lnTo>
                  <a:lnTo>
                    <a:pt x="0" y="600"/>
                  </a:lnTo>
                  <a:lnTo>
                    <a:pt x="1119" y="600"/>
                  </a:lnTo>
                  <a:lnTo>
                    <a:pt x="1119" y="59"/>
                  </a:lnTo>
                  <a:close/>
                </a:path>
              </a:pathLst>
            </a:custGeom>
            <a:solidFill>
              <a:srgbClr val="D8C6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293" name="Rectangle 7"/>
            <p:cNvSpPr>
              <a:spLocks noChangeArrowheads="1"/>
            </p:cNvSpPr>
            <p:nvPr/>
          </p:nvSpPr>
          <p:spPr bwMode="auto">
            <a:xfrm>
              <a:off x="2474" y="1795"/>
              <a:ext cx="558" cy="221"/>
            </a:xfrm>
            <a:prstGeom prst="rect">
              <a:avLst/>
            </a:prstGeom>
            <a:solidFill>
              <a:srgbClr val="33B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294" name="Freeform 8"/>
            <p:cNvSpPr/>
            <p:nvPr/>
          </p:nvSpPr>
          <p:spPr bwMode="auto">
            <a:xfrm>
              <a:off x="4159" y="1502"/>
              <a:ext cx="1107" cy="311"/>
            </a:xfrm>
            <a:custGeom>
              <a:avLst/>
              <a:gdLst>
                <a:gd name="T0" fmla="*/ 554 w 2214"/>
                <a:gd name="T1" fmla="*/ 37 h 621"/>
                <a:gd name="T2" fmla="*/ 522 w 2214"/>
                <a:gd name="T3" fmla="*/ 48 h 621"/>
                <a:gd name="T4" fmla="*/ 506 w 2214"/>
                <a:gd name="T5" fmla="*/ 17 h 621"/>
                <a:gd name="T6" fmla="*/ 494 w 2214"/>
                <a:gd name="T7" fmla="*/ 42 h 621"/>
                <a:gd name="T8" fmla="*/ 488 w 2214"/>
                <a:gd name="T9" fmla="*/ 30 h 621"/>
                <a:gd name="T10" fmla="*/ 470 w 2214"/>
                <a:gd name="T11" fmla="*/ 13 h 621"/>
                <a:gd name="T12" fmla="*/ 465 w 2214"/>
                <a:gd name="T13" fmla="*/ 13 h 621"/>
                <a:gd name="T14" fmla="*/ 457 w 2214"/>
                <a:gd name="T15" fmla="*/ 13 h 621"/>
                <a:gd name="T16" fmla="*/ 446 w 2214"/>
                <a:gd name="T17" fmla="*/ 13 h 621"/>
                <a:gd name="T18" fmla="*/ 434 w 2214"/>
                <a:gd name="T19" fmla="*/ 13 h 621"/>
                <a:gd name="T20" fmla="*/ 423 w 2214"/>
                <a:gd name="T21" fmla="*/ 13 h 621"/>
                <a:gd name="T22" fmla="*/ 415 w 2214"/>
                <a:gd name="T23" fmla="*/ 13 h 621"/>
                <a:gd name="T24" fmla="*/ 409 w 2214"/>
                <a:gd name="T25" fmla="*/ 13 h 621"/>
                <a:gd name="T26" fmla="*/ 407 w 2214"/>
                <a:gd name="T27" fmla="*/ 14 h 621"/>
                <a:gd name="T28" fmla="*/ 401 w 2214"/>
                <a:gd name="T29" fmla="*/ 19 h 621"/>
                <a:gd name="T30" fmla="*/ 394 w 2214"/>
                <a:gd name="T31" fmla="*/ 27 h 621"/>
                <a:gd name="T32" fmla="*/ 388 w 2214"/>
                <a:gd name="T33" fmla="*/ 33 h 621"/>
                <a:gd name="T34" fmla="*/ 396 w 2214"/>
                <a:gd name="T35" fmla="*/ 34 h 621"/>
                <a:gd name="T36" fmla="*/ 378 w 2214"/>
                <a:gd name="T37" fmla="*/ 52 h 621"/>
                <a:gd name="T38" fmla="*/ 378 w 2214"/>
                <a:gd name="T39" fmla="*/ 31 h 621"/>
                <a:gd name="T40" fmla="*/ 378 w 2214"/>
                <a:gd name="T41" fmla="*/ 10 h 621"/>
                <a:gd name="T42" fmla="*/ 376 w 2214"/>
                <a:gd name="T43" fmla="*/ 10 h 621"/>
                <a:gd name="T44" fmla="*/ 370 w 2214"/>
                <a:gd name="T45" fmla="*/ 10 h 621"/>
                <a:gd name="T46" fmla="*/ 362 w 2214"/>
                <a:gd name="T47" fmla="*/ 10 h 621"/>
                <a:gd name="T48" fmla="*/ 352 w 2214"/>
                <a:gd name="T49" fmla="*/ 10 h 621"/>
                <a:gd name="T50" fmla="*/ 342 w 2214"/>
                <a:gd name="T51" fmla="*/ 10 h 621"/>
                <a:gd name="T52" fmla="*/ 334 w 2214"/>
                <a:gd name="T53" fmla="*/ 10 h 621"/>
                <a:gd name="T54" fmla="*/ 328 w 2214"/>
                <a:gd name="T55" fmla="*/ 10 h 621"/>
                <a:gd name="T56" fmla="*/ 326 w 2214"/>
                <a:gd name="T57" fmla="*/ 10 h 621"/>
                <a:gd name="T58" fmla="*/ 266 w 2214"/>
                <a:gd name="T59" fmla="*/ 21 h 621"/>
                <a:gd name="T60" fmla="*/ 263 w 2214"/>
                <a:gd name="T61" fmla="*/ 31 h 621"/>
                <a:gd name="T62" fmla="*/ 255 w 2214"/>
                <a:gd name="T63" fmla="*/ 35 h 621"/>
                <a:gd name="T64" fmla="*/ 249 w 2214"/>
                <a:gd name="T65" fmla="*/ 40 h 621"/>
                <a:gd name="T66" fmla="*/ 245 w 2214"/>
                <a:gd name="T67" fmla="*/ 48 h 621"/>
                <a:gd name="T68" fmla="*/ 238 w 2214"/>
                <a:gd name="T69" fmla="*/ 52 h 621"/>
                <a:gd name="T70" fmla="*/ 236 w 2214"/>
                <a:gd name="T71" fmla="*/ 39 h 621"/>
                <a:gd name="T72" fmla="*/ 230 w 2214"/>
                <a:gd name="T73" fmla="*/ 33 h 621"/>
                <a:gd name="T74" fmla="*/ 224 w 2214"/>
                <a:gd name="T75" fmla="*/ 38 h 621"/>
                <a:gd name="T76" fmla="*/ 222 w 2214"/>
                <a:gd name="T77" fmla="*/ 52 h 621"/>
                <a:gd name="T78" fmla="*/ 205 w 2214"/>
                <a:gd name="T79" fmla="*/ 3 h 621"/>
                <a:gd name="T80" fmla="*/ 195 w 2214"/>
                <a:gd name="T81" fmla="*/ 19 h 621"/>
                <a:gd name="T82" fmla="*/ 131 w 2214"/>
                <a:gd name="T83" fmla="*/ 3 h 621"/>
                <a:gd name="T84" fmla="*/ 59 w 2214"/>
                <a:gd name="T85" fmla="*/ 19 h 621"/>
                <a:gd name="T86" fmla="*/ 43 w 2214"/>
                <a:gd name="T87" fmla="*/ 39 h 621"/>
                <a:gd name="T88" fmla="*/ 40 w 2214"/>
                <a:gd name="T89" fmla="*/ 35 h 621"/>
                <a:gd name="T90" fmla="*/ 36 w 2214"/>
                <a:gd name="T91" fmla="*/ 30 h 621"/>
                <a:gd name="T92" fmla="*/ 34 w 2214"/>
                <a:gd name="T93" fmla="*/ 25 h 621"/>
                <a:gd name="T94" fmla="*/ 33 w 2214"/>
                <a:gd name="T95" fmla="*/ 23 h 621"/>
                <a:gd name="T96" fmla="*/ 21 w 2214"/>
                <a:gd name="T97" fmla="*/ 0 h 621"/>
                <a:gd name="T98" fmla="*/ 11 w 2214"/>
                <a:gd name="T99" fmla="*/ 22 h 621"/>
                <a:gd name="T100" fmla="*/ 9 w 2214"/>
                <a:gd name="T101" fmla="*/ 39 h 621"/>
                <a:gd name="T102" fmla="*/ 0 w 2214"/>
                <a:gd name="T103" fmla="*/ 156 h 621"/>
                <a:gd name="T104" fmla="*/ 554 w 2214"/>
                <a:gd name="T105" fmla="*/ 37 h 6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2214"/>
                <a:gd name="T160" fmla="*/ 0 h 621"/>
                <a:gd name="T161" fmla="*/ 2214 w 2214"/>
                <a:gd name="T162" fmla="*/ 621 h 6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2214" h="621">
                  <a:moveTo>
                    <a:pt x="2214" y="147"/>
                  </a:moveTo>
                  <a:lnTo>
                    <a:pt x="2214" y="147"/>
                  </a:lnTo>
                  <a:lnTo>
                    <a:pt x="2163" y="75"/>
                  </a:lnTo>
                  <a:lnTo>
                    <a:pt x="2087" y="190"/>
                  </a:lnTo>
                  <a:lnTo>
                    <a:pt x="2087" y="108"/>
                  </a:lnTo>
                  <a:lnTo>
                    <a:pt x="2024" y="65"/>
                  </a:lnTo>
                  <a:lnTo>
                    <a:pt x="1977" y="117"/>
                  </a:lnTo>
                  <a:lnTo>
                    <a:pt x="1977" y="168"/>
                  </a:lnTo>
                  <a:lnTo>
                    <a:pt x="1955" y="168"/>
                  </a:lnTo>
                  <a:lnTo>
                    <a:pt x="1955" y="120"/>
                  </a:lnTo>
                  <a:lnTo>
                    <a:pt x="1885" y="49"/>
                  </a:lnTo>
                  <a:lnTo>
                    <a:pt x="1882" y="49"/>
                  </a:lnTo>
                  <a:lnTo>
                    <a:pt x="1874" y="49"/>
                  </a:lnTo>
                  <a:lnTo>
                    <a:pt x="1861" y="49"/>
                  </a:lnTo>
                  <a:lnTo>
                    <a:pt x="1846" y="49"/>
                  </a:lnTo>
                  <a:lnTo>
                    <a:pt x="1828" y="49"/>
                  </a:lnTo>
                  <a:lnTo>
                    <a:pt x="1806" y="49"/>
                  </a:lnTo>
                  <a:lnTo>
                    <a:pt x="1784" y="49"/>
                  </a:lnTo>
                  <a:lnTo>
                    <a:pt x="1761" y="49"/>
                  </a:lnTo>
                  <a:lnTo>
                    <a:pt x="1738" y="49"/>
                  </a:lnTo>
                  <a:lnTo>
                    <a:pt x="1716" y="49"/>
                  </a:lnTo>
                  <a:lnTo>
                    <a:pt x="1694" y="49"/>
                  </a:lnTo>
                  <a:lnTo>
                    <a:pt x="1676" y="49"/>
                  </a:lnTo>
                  <a:lnTo>
                    <a:pt x="1660" y="49"/>
                  </a:lnTo>
                  <a:lnTo>
                    <a:pt x="1647" y="49"/>
                  </a:lnTo>
                  <a:lnTo>
                    <a:pt x="1639" y="49"/>
                  </a:lnTo>
                  <a:lnTo>
                    <a:pt x="1636" y="49"/>
                  </a:lnTo>
                  <a:lnTo>
                    <a:pt x="1631" y="53"/>
                  </a:lnTo>
                  <a:lnTo>
                    <a:pt x="1621" y="63"/>
                  </a:lnTo>
                  <a:lnTo>
                    <a:pt x="1607" y="76"/>
                  </a:lnTo>
                  <a:lnTo>
                    <a:pt x="1592" y="92"/>
                  </a:lnTo>
                  <a:lnTo>
                    <a:pt x="1577" y="108"/>
                  </a:lnTo>
                  <a:lnTo>
                    <a:pt x="1563" y="121"/>
                  </a:lnTo>
                  <a:lnTo>
                    <a:pt x="1554" y="131"/>
                  </a:lnTo>
                  <a:lnTo>
                    <a:pt x="1550" y="135"/>
                  </a:lnTo>
                  <a:lnTo>
                    <a:pt x="1587" y="135"/>
                  </a:lnTo>
                  <a:lnTo>
                    <a:pt x="1587" y="205"/>
                  </a:lnTo>
                  <a:lnTo>
                    <a:pt x="1515" y="205"/>
                  </a:lnTo>
                  <a:lnTo>
                    <a:pt x="1515" y="178"/>
                  </a:lnTo>
                  <a:lnTo>
                    <a:pt x="1515" y="121"/>
                  </a:lnTo>
                  <a:lnTo>
                    <a:pt x="1515" y="63"/>
                  </a:lnTo>
                  <a:lnTo>
                    <a:pt x="1515" y="39"/>
                  </a:lnTo>
                  <a:lnTo>
                    <a:pt x="1512" y="39"/>
                  </a:lnTo>
                  <a:lnTo>
                    <a:pt x="1505" y="40"/>
                  </a:lnTo>
                  <a:lnTo>
                    <a:pt x="1495" y="40"/>
                  </a:lnTo>
                  <a:lnTo>
                    <a:pt x="1481" y="40"/>
                  </a:lnTo>
                  <a:lnTo>
                    <a:pt x="1466" y="40"/>
                  </a:lnTo>
                  <a:lnTo>
                    <a:pt x="1448" y="40"/>
                  </a:lnTo>
                  <a:lnTo>
                    <a:pt x="1429" y="40"/>
                  </a:lnTo>
                  <a:lnTo>
                    <a:pt x="1410" y="40"/>
                  </a:lnTo>
                  <a:lnTo>
                    <a:pt x="1389" y="40"/>
                  </a:lnTo>
                  <a:lnTo>
                    <a:pt x="1371" y="40"/>
                  </a:lnTo>
                  <a:lnTo>
                    <a:pt x="1352" y="39"/>
                  </a:lnTo>
                  <a:lnTo>
                    <a:pt x="1337" y="39"/>
                  </a:lnTo>
                  <a:lnTo>
                    <a:pt x="1323" y="39"/>
                  </a:lnTo>
                  <a:lnTo>
                    <a:pt x="1313" y="39"/>
                  </a:lnTo>
                  <a:lnTo>
                    <a:pt x="1306" y="39"/>
                  </a:lnTo>
                  <a:lnTo>
                    <a:pt x="1304" y="39"/>
                  </a:lnTo>
                  <a:lnTo>
                    <a:pt x="1304" y="84"/>
                  </a:lnTo>
                  <a:lnTo>
                    <a:pt x="1063" y="84"/>
                  </a:lnTo>
                  <a:lnTo>
                    <a:pt x="1063" y="123"/>
                  </a:lnTo>
                  <a:lnTo>
                    <a:pt x="1049" y="124"/>
                  </a:lnTo>
                  <a:lnTo>
                    <a:pt x="1035" y="129"/>
                  </a:lnTo>
                  <a:lnTo>
                    <a:pt x="1020" y="137"/>
                  </a:lnTo>
                  <a:lnTo>
                    <a:pt x="1008" y="147"/>
                  </a:lnTo>
                  <a:lnTo>
                    <a:pt x="996" y="159"/>
                  </a:lnTo>
                  <a:lnTo>
                    <a:pt x="987" y="174"/>
                  </a:lnTo>
                  <a:lnTo>
                    <a:pt x="981" y="190"/>
                  </a:lnTo>
                  <a:lnTo>
                    <a:pt x="979" y="207"/>
                  </a:lnTo>
                  <a:lnTo>
                    <a:pt x="955" y="207"/>
                  </a:lnTo>
                  <a:lnTo>
                    <a:pt x="952" y="176"/>
                  </a:lnTo>
                  <a:lnTo>
                    <a:pt x="944" y="153"/>
                  </a:lnTo>
                  <a:lnTo>
                    <a:pt x="934" y="138"/>
                  </a:lnTo>
                  <a:lnTo>
                    <a:pt x="921" y="132"/>
                  </a:lnTo>
                  <a:lnTo>
                    <a:pt x="909" y="137"/>
                  </a:lnTo>
                  <a:lnTo>
                    <a:pt x="898" y="149"/>
                  </a:lnTo>
                  <a:lnTo>
                    <a:pt x="890" y="174"/>
                  </a:lnTo>
                  <a:lnTo>
                    <a:pt x="888" y="207"/>
                  </a:lnTo>
                  <a:lnTo>
                    <a:pt x="822" y="207"/>
                  </a:lnTo>
                  <a:lnTo>
                    <a:pt x="822" y="11"/>
                  </a:lnTo>
                  <a:lnTo>
                    <a:pt x="783" y="11"/>
                  </a:lnTo>
                  <a:lnTo>
                    <a:pt x="783" y="75"/>
                  </a:lnTo>
                  <a:lnTo>
                    <a:pt x="567" y="75"/>
                  </a:lnTo>
                  <a:lnTo>
                    <a:pt x="524" y="9"/>
                  </a:lnTo>
                  <a:lnTo>
                    <a:pt x="481" y="75"/>
                  </a:lnTo>
                  <a:lnTo>
                    <a:pt x="237" y="75"/>
                  </a:lnTo>
                  <a:lnTo>
                    <a:pt x="237" y="156"/>
                  </a:lnTo>
                  <a:lnTo>
                    <a:pt x="175" y="156"/>
                  </a:lnTo>
                  <a:lnTo>
                    <a:pt x="169" y="149"/>
                  </a:lnTo>
                  <a:lnTo>
                    <a:pt x="162" y="139"/>
                  </a:lnTo>
                  <a:lnTo>
                    <a:pt x="155" y="129"/>
                  </a:lnTo>
                  <a:lnTo>
                    <a:pt x="147" y="117"/>
                  </a:lnTo>
                  <a:lnTo>
                    <a:pt x="140" y="107"/>
                  </a:lnTo>
                  <a:lnTo>
                    <a:pt x="134" y="98"/>
                  </a:lnTo>
                  <a:lnTo>
                    <a:pt x="130" y="92"/>
                  </a:lnTo>
                  <a:lnTo>
                    <a:pt x="129" y="90"/>
                  </a:lnTo>
                  <a:lnTo>
                    <a:pt x="151" y="93"/>
                  </a:lnTo>
                  <a:lnTo>
                    <a:pt x="84" y="0"/>
                  </a:lnTo>
                  <a:lnTo>
                    <a:pt x="26" y="87"/>
                  </a:lnTo>
                  <a:lnTo>
                    <a:pt x="45" y="87"/>
                  </a:lnTo>
                  <a:lnTo>
                    <a:pt x="11" y="151"/>
                  </a:lnTo>
                  <a:lnTo>
                    <a:pt x="33" y="156"/>
                  </a:lnTo>
                  <a:lnTo>
                    <a:pt x="0" y="192"/>
                  </a:lnTo>
                  <a:lnTo>
                    <a:pt x="0" y="621"/>
                  </a:lnTo>
                  <a:lnTo>
                    <a:pt x="2214" y="621"/>
                  </a:lnTo>
                  <a:lnTo>
                    <a:pt x="2214" y="147"/>
                  </a:lnTo>
                  <a:close/>
                </a:path>
              </a:pathLst>
            </a:custGeom>
            <a:solidFill>
              <a:srgbClr val="D8C6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295" name="Rectangle 9"/>
            <p:cNvSpPr>
              <a:spLocks noChangeArrowheads="1"/>
            </p:cNvSpPr>
            <p:nvPr/>
          </p:nvSpPr>
          <p:spPr bwMode="auto">
            <a:xfrm>
              <a:off x="4158" y="1813"/>
              <a:ext cx="1108" cy="221"/>
            </a:xfrm>
            <a:prstGeom prst="rect">
              <a:avLst/>
            </a:prstGeom>
            <a:solidFill>
              <a:srgbClr val="33B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296" name="Freeform 10"/>
            <p:cNvSpPr/>
            <p:nvPr/>
          </p:nvSpPr>
          <p:spPr bwMode="auto">
            <a:xfrm>
              <a:off x="4158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297" name="Freeform 11"/>
            <p:cNvSpPr/>
            <p:nvPr/>
          </p:nvSpPr>
          <p:spPr bwMode="auto">
            <a:xfrm>
              <a:off x="4194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298" name="Freeform 12"/>
            <p:cNvSpPr/>
            <p:nvPr/>
          </p:nvSpPr>
          <p:spPr bwMode="auto">
            <a:xfrm>
              <a:off x="4232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5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299" name="Rectangle 13"/>
            <p:cNvSpPr>
              <a:spLocks noChangeArrowheads="1"/>
            </p:cNvSpPr>
            <p:nvPr/>
          </p:nvSpPr>
          <p:spPr bwMode="auto">
            <a:xfrm>
              <a:off x="4158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00" name="Rectangle 14"/>
            <p:cNvSpPr>
              <a:spLocks noChangeArrowheads="1"/>
            </p:cNvSpPr>
            <p:nvPr/>
          </p:nvSpPr>
          <p:spPr bwMode="auto">
            <a:xfrm>
              <a:off x="4158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01" name="Freeform 15"/>
            <p:cNvSpPr/>
            <p:nvPr/>
          </p:nvSpPr>
          <p:spPr bwMode="auto">
            <a:xfrm>
              <a:off x="4881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2" name="Freeform 16"/>
            <p:cNvSpPr/>
            <p:nvPr/>
          </p:nvSpPr>
          <p:spPr bwMode="auto">
            <a:xfrm>
              <a:off x="4917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3" name="Freeform 17"/>
            <p:cNvSpPr/>
            <p:nvPr/>
          </p:nvSpPr>
          <p:spPr bwMode="auto">
            <a:xfrm>
              <a:off x="4955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4" name="Freeform 18"/>
            <p:cNvSpPr/>
            <p:nvPr/>
          </p:nvSpPr>
          <p:spPr bwMode="auto">
            <a:xfrm>
              <a:off x="4993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5" name="Freeform 19"/>
            <p:cNvSpPr/>
            <p:nvPr/>
          </p:nvSpPr>
          <p:spPr bwMode="auto">
            <a:xfrm>
              <a:off x="5031" y="1681"/>
              <a:ext cx="25" cy="144"/>
            </a:xfrm>
            <a:custGeom>
              <a:avLst/>
              <a:gdLst>
                <a:gd name="T0" fmla="*/ 7 w 49"/>
                <a:gd name="T1" fmla="*/ 0 h 286"/>
                <a:gd name="T2" fmla="*/ 13 w 49"/>
                <a:gd name="T3" fmla="*/ 15 h 286"/>
                <a:gd name="T4" fmla="*/ 13 w 49"/>
                <a:gd name="T5" fmla="*/ 73 h 286"/>
                <a:gd name="T6" fmla="*/ 0 w 49"/>
                <a:gd name="T7" fmla="*/ 69 h 286"/>
                <a:gd name="T8" fmla="*/ 0 w 49"/>
                <a:gd name="T9" fmla="*/ 15 h 286"/>
                <a:gd name="T10" fmla="*/ 7 w 49"/>
                <a:gd name="T11" fmla="*/ 0 h 2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86"/>
                <a:gd name="T20" fmla="*/ 49 w 49"/>
                <a:gd name="T21" fmla="*/ 286 h 2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86">
                  <a:moveTo>
                    <a:pt x="25" y="0"/>
                  </a:moveTo>
                  <a:lnTo>
                    <a:pt x="49" y="57"/>
                  </a:lnTo>
                  <a:lnTo>
                    <a:pt x="49" y="286"/>
                  </a:lnTo>
                  <a:lnTo>
                    <a:pt x="0" y="272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6" name="Freeform 20"/>
            <p:cNvSpPr/>
            <p:nvPr/>
          </p:nvSpPr>
          <p:spPr bwMode="auto">
            <a:xfrm>
              <a:off x="5069" y="1689"/>
              <a:ext cx="25" cy="148"/>
            </a:xfrm>
            <a:custGeom>
              <a:avLst/>
              <a:gdLst>
                <a:gd name="T0" fmla="*/ 6 w 50"/>
                <a:gd name="T1" fmla="*/ 0 h 295"/>
                <a:gd name="T2" fmla="*/ 13 w 50"/>
                <a:gd name="T3" fmla="*/ 14 h 295"/>
                <a:gd name="T4" fmla="*/ 13 w 50"/>
                <a:gd name="T5" fmla="*/ 74 h 295"/>
                <a:gd name="T6" fmla="*/ 0 w 50"/>
                <a:gd name="T7" fmla="*/ 69 h 295"/>
                <a:gd name="T8" fmla="*/ 0 w 50"/>
                <a:gd name="T9" fmla="*/ 14 h 295"/>
                <a:gd name="T10" fmla="*/ 6 w 50"/>
                <a:gd name="T11" fmla="*/ 0 h 2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95"/>
                <a:gd name="T20" fmla="*/ 50 w 50"/>
                <a:gd name="T21" fmla="*/ 295 h 2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95">
                  <a:moveTo>
                    <a:pt x="25" y="0"/>
                  </a:moveTo>
                  <a:lnTo>
                    <a:pt x="50" y="56"/>
                  </a:lnTo>
                  <a:lnTo>
                    <a:pt x="50" y="295"/>
                  </a:lnTo>
                  <a:lnTo>
                    <a:pt x="0" y="276"/>
                  </a:lnTo>
                  <a:lnTo>
                    <a:pt x="0" y="5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7" name="Freeform 21"/>
            <p:cNvSpPr/>
            <p:nvPr/>
          </p:nvSpPr>
          <p:spPr bwMode="auto">
            <a:xfrm>
              <a:off x="5108" y="1697"/>
              <a:ext cx="24" cy="156"/>
            </a:xfrm>
            <a:custGeom>
              <a:avLst/>
              <a:gdLst>
                <a:gd name="T0" fmla="*/ 6 w 49"/>
                <a:gd name="T1" fmla="*/ 0 h 313"/>
                <a:gd name="T2" fmla="*/ 12 w 49"/>
                <a:gd name="T3" fmla="*/ 14 h 313"/>
                <a:gd name="T4" fmla="*/ 12 w 49"/>
                <a:gd name="T5" fmla="*/ 78 h 313"/>
                <a:gd name="T6" fmla="*/ 0 w 49"/>
                <a:gd name="T7" fmla="*/ 72 h 313"/>
                <a:gd name="T8" fmla="*/ 0 w 49"/>
                <a:gd name="T9" fmla="*/ 14 h 313"/>
                <a:gd name="T10" fmla="*/ 6 w 49"/>
                <a:gd name="T11" fmla="*/ 0 h 3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313"/>
                <a:gd name="T20" fmla="*/ 49 w 49"/>
                <a:gd name="T21" fmla="*/ 313 h 3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313">
                  <a:moveTo>
                    <a:pt x="24" y="0"/>
                  </a:moveTo>
                  <a:lnTo>
                    <a:pt x="49" y="57"/>
                  </a:lnTo>
                  <a:lnTo>
                    <a:pt x="49" y="313"/>
                  </a:lnTo>
                  <a:lnTo>
                    <a:pt x="0" y="290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8" name="Freeform 22"/>
            <p:cNvSpPr/>
            <p:nvPr/>
          </p:nvSpPr>
          <p:spPr bwMode="auto">
            <a:xfrm>
              <a:off x="5146" y="1707"/>
              <a:ext cx="24" cy="169"/>
            </a:xfrm>
            <a:custGeom>
              <a:avLst/>
              <a:gdLst>
                <a:gd name="T0" fmla="*/ 6 w 50"/>
                <a:gd name="T1" fmla="*/ 0 h 340"/>
                <a:gd name="T2" fmla="*/ 12 w 50"/>
                <a:gd name="T3" fmla="*/ 14 h 340"/>
                <a:gd name="T4" fmla="*/ 12 w 50"/>
                <a:gd name="T5" fmla="*/ 84 h 340"/>
                <a:gd name="T6" fmla="*/ 0 w 50"/>
                <a:gd name="T7" fmla="*/ 77 h 340"/>
                <a:gd name="T8" fmla="*/ 0 w 50"/>
                <a:gd name="T9" fmla="*/ 14 h 340"/>
                <a:gd name="T10" fmla="*/ 6 w 50"/>
                <a:gd name="T11" fmla="*/ 0 h 3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340"/>
                <a:gd name="T20" fmla="*/ 50 w 50"/>
                <a:gd name="T21" fmla="*/ 340 h 34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340">
                  <a:moveTo>
                    <a:pt x="24" y="0"/>
                  </a:moveTo>
                  <a:lnTo>
                    <a:pt x="50" y="58"/>
                  </a:lnTo>
                  <a:lnTo>
                    <a:pt x="50" y="340"/>
                  </a:lnTo>
                  <a:lnTo>
                    <a:pt x="0" y="309"/>
                  </a:lnTo>
                  <a:lnTo>
                    <a:pt x="0" y="5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09" name="Freeform 23"/>
            <p:cNvSpPr/>
            <p:nvPr/>
          </p:nvSpPr>
          <p:spPr bwMode="auto">
            <a:xfrm>
              <a:off x="5184" y="1722"/>
              <a:ext cx="24" cy="186"/>
            </a:xfrm>
            <a:custGeom>
              <a:avLst/>
              <a:gdLst>
                <a:gd name="T0" fmla="*/ 6 w 50"/>
                <a:gd name="T1" fmla="*/ 0 h 373"/>
                <a:gd name="T2" fmla="*/ 12 w 50"/>
                <a:gd name="T3" fmla="*/ 14 h 373"/>
                <a:gd name="T4" fmla="*/ 12 w 50"/>
                <a:gd name="T5" fmla="*/ 93 h 373"/>
                <a:gd name="T6" fmla="*/ 0 w 50"/>
                <a:gd name="T7" fmla="*/ 81 h 373"/>
                <a:gd name="T8" fmla="*/ 0 w 50"/>
                <a:gd name="T9" fmla="*/ 14 h 373"/>
                <a:gd name="T10" fmla="*/ 6 w 50"/>
                <a:gd name="T11" fmla="*/ 0 h 3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373"/>
                <a:gd name="T20" fmla="*/ 50 w 50"/>
                <a:gd name="T21" fmla="*/ 373 h 3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373">
                  <a:moveTo>
                    <a:pt x="24" y="0"/>
                  </a:moveTo>
                  <a:lnTo>
                    <a:pt x="50" y="58"/>
                  </a:lnTo>
                  <a:lnTo>
                    <a:pt x="50" y="373"/>
                  </a:lnTo>
                  <a:lnTo>
                    <a:pt x="0" y="326"/>
                  </a:lnTo>
                  <a:lnTo>
                    <a:pt x="0" y="5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0" name="Freeform 24"/>
            <p:cNvSpPr/>
            <p:nvPr/>
          </p:nvSpPr>
          <p:spPr bwMode="auto">
            <a:xfrm>
              <a:off x="5222" y="1739"/>
              <a:ext cx="24" cy="216"/>
            </a:xfrm>
            <a:custGeom>
              <a:avLst/>
              <a:gdLst>
                <a:gd name="T0" fmla="*/ 6 w 50"/>
                <a:gd name="T1" fmla="*/ 0 h 430"/>
                <a:gd name="T2" fmla="*/ 12 w 50"/>
                <a:gd name="T3" fmla="*/ 14 h 430"/>
                <a:gd name="T4" fmla="*/ 12 w 50"/>
                <a:gd name="T5" fmla="*/ 109 h 430"/>
                <a:gd name="T6" fmla="*/ 0 w 50"/>
                <a:gd name="T7" fmla="*/ 93 h 430"/>
                <a:gd name="T8" fmla="*/ 0 w 50"/>
                <a:gd name="T9" fmla="*/ 14 h 430"/>
                <a:gd name="T10" fmla="*/ 6 w 50"/>
                <a:gd name="T11" fmla="*/ 0 h 4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430"/>
                <a:gd name="T20" fmla="*/ 50 w 50"/>
                <a:gd name="T21" fmla="*/ 430 h 4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430">
                  <a:moveTo>
                    <a:pt x="26" y="0"/>
                  </a:moveTo>
                  <a:lnTo>
                    <a:pt x="50" y="56"/>
                  </a:lnTo>
                  <a:lnTo>
                    <a:pt x="50" y="430"/>
                  </a:lnTo>
                  <a:lnTo>
                    <a:pt x="0" y="368"/>
                  </a:lnTo>
                  <a:lnTo>
                    <a:pt x="0" y="5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1" name="Freeform 25"/>
            <p:cNvSpPr/>
            <p:nvPr/>
          </p:nvSpPr>
          <p:spPr bwMode="auto">
            <a:xfrm>
              <a:off x="5260" y="1776"/>
              <a:ext cx="6" cy="213"/>
            </a:xfrm>
            <a:custGeom>
              <a:avLst/>
              <a:gdLst>
                <a:gd name="T0" fmla="*/ 3 w 13"/>
                <a:gd name="T1" fmla="*/ 0 h 427"/>
                <a:gd name="T2" fmla="*/ 3 w 13"/>
                <a:gd name="T3" fmla="*/ 106 h 427"/>
                <a:gd name="T4" fmla="*/ 0 w 13"/>
                <a:gd name="T5" fmla="*/ 99 h 427"/>
                <a:gd name="T6" fmla="*/ 0 w 13"/>
                <a:gd name="T7" fmla="*/ 7 h 427"/>
                <a:gd name="T8" fmla="*/ 3 w 13"/>
                <a:gd name="T9" fmla="*/ 0 h 4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427"/>
                <a:gd name="T17" fmla="*/ 13 w 13"/>
                <a:gd name="T18" fmla="*/ 427 h 4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427">
                  <a:moveTo>
                    <a:pt x="13" y="0"/>
                  </a:moveTo>
                  <a:lnTo>
                    <a:pt x="13" y="427"/>
                  </a:lnTo>
                  <a:lnTo>
                    <a:pt x="0" y="396"/>
                  </a:lnTo>
                  <a:lnTo>
                    <a:pt x="0" y="29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2" name="Freeform 26"/>
            <p:cNvSpPr/>
            <p:nvPr/>
          </p:nvSpPr>
          <p:spPr bwMode="auto">
            <a:xfrm>
              <a:off x="4868" y="1716"/>
              <a:ext cx="398" cy="105"/>
            </a:xfrm>
            <a:custGeom>
              <a:avLst/>
              <a:gdLst>
                <a:gd name="T0" fmla="*/ 2 w 796"/>
                <a:gd name="T1" fmla="*/ 8 h 208"/>
                <a:gd name="T2" fmla="*/ 7 w 796"/>
                <a:gd name="T3" fmla="*/ 8 h 208"/>
                <a:gd name="T4" fmla="*/ 15 w 796"/>
                <a:gd name="T5" fmla="*/ 8 h 208"/>
                <a:gd name="T6" fmla="*/ 26 w 796"/>
                <a:gd name="T7" fmla="*/ 8 h 208"/>
                <a:gd name="T8" fmla="*/ 37 w 796"/>
                <a:gd name="T9" fmla="*/ 8 h 208"/>
                <a:gd name="T10" fmla="*/ 48 w 796"/>
                <a:gd name="T11" fmla="*/ 8 h 208"/>
                <a:gd name="T12" fmla="*/ 55 w 796"/>
                <a:gd name="T13" fmla="*/ 8 h 208"/>
                <a:gd name="T14" fmla="*/ 61 w 796"/>
                <a:gd name="T15" fmla="*/ 8 h 208"/>
                <a:gd name="T16" fmla="*/ 65 w 796"/>
                <a:gd name="T17" fmla="*/ 8 h 208"/>
                <a:gd name="T18" fmla="*/ 74 w 796"/>
                <a:gd name="T19" fmla="*/ 8 h 208"/>
                <a:gd name="T20" fmla="*/ 88 w 796"/>
                <a:gd name="T21" fmla="*/ 10 h 208"/>
                <a:gd name="T22" fmla="*/ 105 w 796"/>
                <a:gd name="T23" fmla="*/ 14 h 208"/>
                <a:gd name="T24" fmla="*/ 125 w 796"/>
                <a:gd name="T25" fmla="*/ 18 h 208"/>
                <a:gd name="T26" fmla="*/ 148 w 796"/>
                <a:gd name="T27" fmla="*/ 25 h 208"/>
                <a:gd name="T28" fmla="*/ 170 w 796"/>
                <a:gd name="T29" fmla="*/ 35 h 208"/>
                <a:gd name="T30" fmla="*/ 190 w 796"/>
                <a:gd name="T31" fmla="*/ 46 h 208"/>
                <a:gd name="T32" fmla="*/ 199 w 796"/>
                <a:gd name="T33" fmla="*/ 41 h 208"/>
                <a:gd name="T34" fmla="*/ 180 w 796"/>
                <a:gd name="T35" fmla="*/ 29 h 208"/>
                <a:gd name="T36" fmla="*/ 159 w 796"/>
                <a:gd name="T37" fmla="*/ 19 h 208"/>
                <a:gd name="T38" fmla="*/ 137 w 796"/>
                <a:gd name="T39" fmla="*/ 12 h 208"/>
                <a:gd name="T40" fmla="*/ 115 w 796"/>
                <a:gd name="T41" fmla="*/ 7 h 208"/>
                <a:gd name="T42" fmla="*/ 96 w 796"/>
                <a:gd name="T43" fmla="*/ 3 h 208"/>
                <a:gd name="T44" fmla="*/ 80 w 796"/>
                <a:gd name="T45" fmla="*/ 2 h 208"/>
                <a:gd name="T46" fmla="*/ 69 w 796"/>
                <a:gd name="T47" fmla="*/ 1 h 208"/>
                <a:gd name="T48" fmla="*/ 63 w 796"/>
                <a:gd name="T49" fmla="*/ 0 h 208"/>
                <a:gd name="T50" fmla="*/ 59 w 796"/>
                <a:gd name="T51" fmla="*/ 0 h 208"/>
                <a:gd name="T52" fmla="*/ 51 w 796"/>
                <a:gd name="T53" fmla="*/ 0 h 208"/>
                <a:gd name="T54" fmla="*/ 43 w 796"/>
                <a:gd name="T55" fmla="*/ 0 h 208"/>
                <a:gd name="T56" fmla="*/ 31 w 796"/>
                <a:gd name="T57" fmla="*/ 0 h 208"/>
                <a:gd name="T58" fmla="*/ 21 w 796"/>
                <a:gd name="T59" fmla="*/ 0 h 208"/>
                <a:gd name="T60" fmla="*/ 12 w 796"/>
                <a:gd name="T61" fmla="*/ 0 h 208"/>
                <a:gd name="T62" fmla="*/ 4 w 796"/>
                <a:gd name="T63" fmla="*/ 0 h 208"/>
                <a:gd name="T64" fmla="*/ 0 w 796"/>
                <a:gd name="T65" fmla="*/ 0 h 20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96"/>
                <a:gd name="T100" fmla="*/ 0 h 208"/>
                <a:gd name="T101" fmla="*/ 796 w 796"/>
                <a:gd name="T102" fmla="*/ 208 h 20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96" h="208">
                  <a:moveTo>
                    <a:pt x="0" y="29"/>
                  </a:moveTo>
                  <a:lnTo>
                    <a:pt x="6" y="29"/>
                  </a:lnTo>
                  <a:lnTo>
                    <a:pt x="16" y="29"/>
                  </a:lnTo>
                  <a:lnTo>
                    <a:pt x="29" y="29"/>
                  </a:lnTo>
                  <a:lnTo>
                    <a:pt x="45" y="29"/>
                  </a:lnTo>
                  <a:lnTo>
                    <a:pt x="63" y="29"/>
                  </a:lnTo>
                  <a:lnTo>
                    <a:pt x="83" y="29"/>
                  </a:lnTo>
                  <a:lnTo>
                    <a:pt x="105" y="29"/>
                  </a:lnTo>
                  <a:lnTo>
                    <a:pt x="127" y="29"/>
                  </a:lnTo>
                  <a:lnTo>
                    <a:pt x="147" y="29"/>
                  </a:lnTo>
                  <a:lnTo>
                    <a:pt x="169" y="29"/>
                  </a:lnTo>
                  <a:lnTo>
                    <a:pt x="189" y="29"/>
                  </a:lnTo>
                  <a:lnTo>
                    <a:pt x="207" y="29"/>
                  </a:lnTo>
                  <a:lnTo>
                    <a:pt x="223" y="29"/>
                  </a:lnTo>
                  <a:lnTo>
                    <a:pt x="236" y="29"/>
                  </a:lnTo>
                  <a:lnTo>
                    <a:pt x="246" y="29"/>
                  </a:lnTo>
                  <a:lnTo>
                    <a:pt x="252" y="29"/>
                  </a:lnTo>
                  <a:lnTo>
                    <a:pt x="259" y="29"/>
                  </a:lnTo>
                  <a:lnTo>
                    <a:pt x="274" y="30"/>
                  </a:lnTo>
                  <a:lnTo>
                    <a:pt x="294" y="32"/>
                  </a:lnTo>
                  <a:lnTo>
                    <a:pt x="319" y="36"/>
                  </a:lnTo>
                  <a:lnTo>
                    <a:pt x="349" y="40"/>
                  </a:lnTo>
                  <a:lnTo>
                    <a:pt x="384" y="46"/>
                  </a:lnTo>
                  <a:lnTo>
                    <a:pt x="420" y="53"/>
                  </a:lnTo>
                  <a:lnTo>
                    <a:pt x="461" y="62"/>
                  </a:lnTo>
                  <a:lnTo>
                    <a:pt x="503" y="72"/>
                  </a:lnTo>
                  <a:lnTo>
                    <a:pt x="546" y="85"/>
                  </a:lnTo>
                  <a:lnTo>
                    <a:pt x="590" y="100"/>
                  </a:lnTo>
                  <a:lnTo>
                    <a:pt x="635" y="116"/>
                  </a:lnTo>
                  <a:lnTo>
                    <a:pt x="677" y="136"/>
                  </a:lnTo>
                  <a:lnTo>
                    <a:pt x="719" y="158"/>
                  </a:lnTo>
                  <a:lnTo>
                    <a:pt x="759" y="182"/>
                  </a:lnTo>
                  <a:lnTo>
                    <a:pt x="796" y="208"/>
                  </a:lnTo>
                  <a:lnTo>
                    <a:pt x="796" y="161"/>
                  </a:lnTo>
                  <a:lnTo>
                    <a:pt x="759" y="135"/>
                  </a:lnTo>
                  <a:lnTo>
                    <a:pt x="719" y="112"/>
                  </a:lnTo>
                  <a:lnTo>
                    <a:pt x="677" y="91"/>
                  </a:lnTo>
                  <a:lnTo>
                    <a:pt x="634" y="74"/>
                  </a:lnTo>
                  <a:lnTo>
                    <a:pt x="590" y="57"/>
                  </a:lnTo>
                  <a:lnTo>
                    <a:pt x="546" y="45"/>
                  </a:lnTo>
                  <a:lnTo>
                    <a:pt x="502" y="33"/>
                  </a:lnTo>
                  <a:lnTo>
                    <a:pt x="461" y="25"/>
                  </a:lnTo>
                  <a:lnTo>
                    <a:pt x="420" y="17"/>
                  </a:lnTo>
                  <a:lnTo>
                    <a:pt x="384" y="11"/>
                  </a:lnTo>
                  <a:lnTo>
                    <a:pt x="349" y="7"/>
                  </a:lnTo>
                  <a:lnTo>
                    <a:pt x="319" y="5"/>
                  </a:lnTo>
                  <a:lnTo>
                    <a:pt x="294" y="2"/>
                  </a:lnTo>
                  <a:lnTo>
                    <a:pt x="274" y="1"/>
                  </a:lnTo>
                  <a:lnTo>
                    <a:pt x="259" y="0"/>
                  </a:lnTo>
                  <a:lnTo>
                    <a:pt x="252" y="0"/>
                  </a:lnTo>
                  <a:lnTo>
                    <a:pt x="246" y="0"/>
                  </a:lnTo>
                  <a:lnTo>
                    <a:pt x="236" y="0"/>
                  </a:lnTo>
                  <a:lnTo>
                    <a:pt x="223" y="0"/>
                  </a:lnTo>
                  <a:lnTo>
                    <a:pt x="207" y="0"/>
                  </a:lnTo>
                  <a:lnTo>
                    <a:pt x="189" y="0"/>
                  </a:lnTo>
                  <a:lnTo>
                    <a:pt x="169" y="0"/>
                  </a:lnTo>
                  <a:lnTo>
                    <a:pt x="147" y="0"/>
                  </a:lnTo>
                  <a:lnTo>
                    <a:pt x="127" y="0"/>
                  </a:lnTo>
                  <a:lnTo>
                    <a:pt x="105" y="0"/>
                  </a:lnTo>
                  <a:lnTo>
                    <a:pt x="83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29" y="0"/>
                  </a:lnTo>
                  <a:lnTo>
                    <a:pt x="1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3" name="Freeform 27"/>
            <p:cNvSpPr/>
            <p:nvPr/>
          </p:nvSpPr>
          <p:spPr bwMode="auto">
            <a:xfrm>
              <a:off x="4868" y="1780"/>
              <a:ext cx="398" cy="154"/>
            </a:xfrm>
            <a:custGeom>
              <a:avLst/>
              <a:gdLst>
                <a:gd name="T0" fmla="*/ 2 w 796"/>
                <a:gd name="T1" fmla="*/ 8 h 307"/>
                <a:gd name="T2" fmla="*/ 7 w 796"/>
                <a:gd name="T3" fmla="*/ 8 h 307"/>
                <a:gd name="T4" fmla="*/ 15 w 796"/>
                <a:gd name="T5" fmla="*/ 8 h 307"/>
                <a:gd name="T6" fmla="*/ 26 w 796"/>
                <a:gd name="T7" fmla="*/ 8 h 307"/>
                <a:gd name="T8" fmla="*/ 37 w 796"/>
                <a:gd name="T9" fmla="*/ 8 h 307"/>
                <a:gd name="T10" fmla="*/ 48 w 796"/>
                <a:gd name="T11" fmla="*/ 8 h 307"/>
                <a:gd name="T12" fmla="*/ 55 w 796"/>
                <a:gd name="T13" fmla="*/ 8 h 307"/>
                <a:gd name="T14" fmla="*/ 61 w 796"/>
                <a:gd name="T15" fmla="*/ 8 h 307"/>
                <a:gd name="T16" fmla="*/ 75 w 796"/>
                <a:gd name="T17" fmla="*/ 9 h 307"/>
                <a:gd name="T18" fmla="*/ 98 w 796"/>
                <a:gd name="T19" fmla="*/ 12 h 307"/>
                <a:gd name="T20" fmla="*/ 118 w 796"/>
                <a:gd name="T21" fmla="*/ 18 h 307"/>
                <a:gd name="T22" fmla="*/ 138 w 796"/>
                <a:gd name="T23" fmla="*/ 26 h 307"/>
                <a:gd name="T24" fmla="*/ 155 w 796"/>
                <a:gd name="T25" fmla="*/ 35 h 307"/>
                <a:gd name="T26" fmla="*/ 171 w 796"/>
                <a:gd name="T27" fmla="*/ 47 h 307"/>
                <a:gd name="T28" fmla="*/ 184 w 796"/>
                <a:gd name="T29" fmla="*/ 59 h 307"/>
                <a:gd name="T30" fmla="*/ 195 w 796"/>
                <a:gd name="T31" fmla="*/ 71 h 307"/>
                <a:gd name="T32" fmla="*/ 199 w 796"/>
                <a:gd name="T33" fmla="*/ 64 h 307"/>
                <a:gd name="T34" fmla="*/ 190 w 796"/>
                <a:gd name="T35" fmla="*/ 52 h 307"/>
                <a:gd name="T36" fmla="*/ 177 w 796"/>
                <a:gd name="T37" fmla="*/ 41 h 307"/>
                <a:gd name="T38" fmla="*/ 163 w 796"/>
                <a:gd name="T39" fmla="*/ 30 h 307"/>
                <a:gd name="T40" fmla="*/ 147 w 796"/>
                <a:gd name="T41" fmla="*/ 20 h 307"/>
                <a:gd name="T42" fmla="*/ 129 w 796"/>
                <a:gd name="T43" fmla="*/ 12 h 307"/>
                <a:gd name="T44" fmla="*/ 108 w 796"/>
                <a:gd name="T45" fmla="*/ 6 h 307"/>
                <a:gd name="T46" fmla="*/ 87 w 796"/>
                <a:gd name="T47" fmla="*/ 2 h 307"/>
                <a:gd name="T48" fmla="*/ 63 w 796"/>
                <a:gd name="T49" fmla="*/ 0 h 307"/>
                <a:gd name="T50" fmla="*/ 59 w 796"/>
                <a:gd name="T51" fmla="*/ 0 h 307"/>
                <a:gd name="T52" fmla="*/ 51 w 796"/>
                <a:gd name="T53" fmla="*/ 0 h 307"/>
                <a:gd name="T54" fmla="*/ 43 w 796"/>
                <a:gd name="T55" fmla="*/ 0 h 307"/>
                <a:gd name="T56" fmla="*/ 31 w 796"/>
                <a:gd name="T57" fmla="*/ 0 h 307"/>
                <a:gd name="T58" fmla="*/ 21 w 796"/>
                <a:gd name="T59" fmla="*/ 0 h 307"/>
                <a:gd name="T60" fmla="*/ 12 w 796"/>
                <a:gd name="T61" fmla="*/ 0 h 307"/>
                <a:gd name="T62" fmla="*/ 4 w 796"/>
                <a:gd name="T63" fmla="*/ 0 h 307"/>
                <a:gd name="T64" fmla="*/ 0 w 796"/>
                <a:gd name="T65" fmla="*/ 0 h 30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96"/>
                <a:gd name="T100" fmla="*/ 0 h 307"/>
                <a:gd name="T101" fmla="*/ 796 w 796"/>
                <a:gd name="T102" fmla="*/ 307 h 30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96" h="307">
                  <a:moveTo>
                    <a:pt x="0" y="32"/>
                  </a:moveTo>
                  <a:lnTo>
                    <a:pt x="6" y="32"/>
                  </a:lnTo>
                  <a:lnTo>
                    <a:pt x="16" y="32"/>
                  </a:lnTo>
                  <a:lnTo>
                    <a:pt x="29" y="32"/>
                  </a:lnTo>
                  <a:lnTo>
                    <a:pt x="45" y="32"/>
                  </a:lnTo>
                  <a:lnTo>
                    <a:pt x="63" y="32"/>
                  </a:lnTo>
                  <a:lnTo>
                    <a:pt x="83" y="32"/>
                  </a:lnTo>
                  <a:lnTo>
                    <a:pt x="105" y="32"/>
                  </a:lnTo>
                  <a:lnTo>
                    <a:pt x="127" y="32"/>
                  </a:lnTo>
                  <a:lnTo>
                    <a:pt x="147" y="32"/>
                  </a:lnTo>
                  <a:lnTo>
                    <a:pt x="169" y="32"/>
                  </a:lnTo>
                  <a:lnTo>
                    <a:pt x="189" y="32"/>
                  </a:lnTo>
                  <a:lnTo>
                    <a:pt x="207" y="32"/>
                  </a:lnTo>
                  <a:lnTo>
                    <a:pt x="223" y="32"/>
                  </a:lnTo>
                  <a:lnTo>
                    <a:pt x="236" y="32"/>
                  </a:lnTo>
                  <a:lnTo>
                    <a:pt x="246" y="32"/>
                  </a:lnTo>
                  <a:lnTo>
                    <a:pt x="252" y="32"/>
                  </a:lnTo>
                  <a:lnTo>
                    <a:pt x="299" y="33"/>
                  </a:lnTo>
                  <a:lnTo>
                    <a:pt x="346" y="39"/>
                  </a:lnTo>
                  <a:lnTo>
                    <a:pt x="390" y="46"/>
                  </a:lnTo>
                  <a:lnTo>
                    <a:pt x="433" y="56"/>
                  </a:lnTo>
                  <a:lnTo>
                    <a:pt x="473" y="69"/>
                  </a:lnTo>
                  <a:lnTo>
                    <a:pt x="514" y="85"/>
                  </a:lnTo>
                  <a:lnTo>
                    <a:pt x="551" y="101"/>
                  </a:lnTo>
                  <a:lnTo>
                    <a:pt x="586" y="120"/>
                  </a:lnTo>
                  <a:lnTo>
                    <a:pt x="620" y="140"/>
                  </a:lnTo>
                  <a:lnTo>
                    <a:pt x="652" y="162"/>
                  </a:lnTo>
                  <a:lnTo>
                    <a:pt x="681" y="185"/>
                  </a:lnTo>
                  <a:lnTo>
                    <a:pt x="708" y="209"/>
                  </a:lnTo>
                  <a:lnTo>
                    <a:pt x="734" y="233"/>
                  </a:lnTo>
                  <a:lnTo>
                    <a:pt x="757" y="257"/>
                  </a:lnTo>
                  <a:lnTo>
                    <a:pt x="778" y="283"/>
                  </a:lnTo>
                  <a:lnTo>
                    <a:pt x="796" y="307"/>
                  </a:lnTo>
                  <a:lnTo>
                    <a:pt x="796" y="255"/>
                  </a:lnTo>
                  <a:lnTo>
                    <a:pt x="778" y="231"/>
                  </a:lnTo>
                  <a:lnTo>
                    <a:pt x="757" y="208"/>
                  </a:lnTo>
                  <a:lnTo>
                    <a:pt x="734" y="184"/>
                  </a:lnTo>
                  <a:lnTo>
                    <a:pt x="708" y="161"/>
                  </a:lnTo>
                  <a:lnTo>
                    <a:pt x="681" y="139"/>
                  </a:lnTo>
                  <a:lnTo>
                    <a:pt x="652" y="118"/>
                  </a:lnTo>
                  <a:lnTo>
                    <a:pt x="620" y="99"/>
                  </a:lnTo>
                  <a:lnTo>
                    <a:pt x="586" y="79"/>
                  </a:lnTo>
                  <a:lnTo>
                    <a:pt x="551" y="62"/>
                  </a:lnTo>
                  <a:lnTo>
                    <a:pt x="514" y="47"/>
                  </a:lnTo>
                  <a:lnTo>
                    <a:pt x="473" y="33"/>
                  </a:lnTo>
                  <a:lnTo>
                    <a:pt x="433" y="21"/>
                  </a:lnTo>
                  <a:lnTo>
                    <a:pt x="390" y="12"/>
                  </a:lnTo>
                  <a:lnTo>
                    <a:pt x="346" y="5"/>
                  </a:lnTo>
                  <a:lnTo>
                    <a:pt x="299" y="1"/>
                  </a:lnTo>
                  <a:lnTo>
                    <a:pt x="252" y="0"/>
                  </a:lnTo>
                  <a:lnTo>
                    <a:pt x="246" y="0"/>
                  </a:lnTo>
                  <a:lnTo>
                    <a:pt x="236" y="0"/>
                  </a:lnTo>
                  <a:lnTo>
                    <a:pt x="223" y="0"/>
                  </a:lnTo>
                  <a:lnTo>
                    <a:pt x="207" y="0"/>
                  </a:lnTo>
                  <a:lnTo>
                    <a:pt x="189" y="0"/>
                  </a:lnTo>
                  <a:lnTo>
                    <a:pt x="169" y="0"/>
                  </a:lnTo>
                  <a:lnTo>
                    <a:pt x="147" y="0"/>
                  </a:lnTo>
                  <a:lnTo>
                    <a:pt x="127" y="0"/>
                  </a:lnTo>
                  <a:lnTo>
                    <a:pt x="105" y="0"/>
                  </a:lnTo>
                  <a:lnTo>
                    <a:pt x="83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29" y="0"/>
                  </a:lnTo>
                  <a:lnTo>
                    <a:pt x="1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4" name="Freeform 28"/>
            <p:cNvSpPr/>
            <p:nvPr/>
          </p:nvSpPr>
          <p:spPr bwMode="auto">
            <a:xfrm>
              <a:off x="4264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5" name="Freeform 29"/>
            <p:cNvSpPr/>
            <p:nvPr/>
          </p:nvSpPr>
          <p:spPr bwMode="auto">
            <a:xfrm>
              <a:off x="4300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6" name="Freeform 30"/>
            <p:cNvSpPr/>
            <p:nvPr/>
          </p:nvSpPr>
          <p:spPr bwMode="auto">
            <a:xfrm>
              <a:off x="4338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17" name="Rectangle 31"/>
            <p:cNvSpPr>
              <a:spLocks noChangeArrowheads="1"/>
            </p:cNvSpPr>
            <p:nvPr/>
          </p:nvSpPr>
          <p:spPr bwMode="auto">
            <a:xfrm>
              <a:off x="4264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18" name="Rectangle 32"/>
            <p:cNvSpPr>
              <a:spLocks noChangeArrowheads="1"/>
            </p:cNvSpPr>
            <p:nvPr/>
          </p:nvSpPr>
          <p:spPr bwMode="auto">
            <a:xfrm>
              <a:off x="4264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19" name="Freeform 33"/>
            <p:cNvSpPr/>
            <p:nvPr/>
          </p:nvSpPr>
          <p:spPr bwMode="auto">
            <a:xfrm>
              <a:off x="4370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5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20" name="Freeform 34"/>
            <p:cNvSpPr/>
            <p:nvPr/>
          </p:nvSpPr>
          <p:spPr bwMode="auto">
            <a:xfrm>
              <a:off x="4405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21" name="Freeform 35"/>
            <p:cNvSpPr/>
            <p:nvPr/>
          </p:nvSpPr>
          <p:spPr bwMode="auto">
            <a:xfrm>
              <a:off x="4444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22" name="Rectangle 36"/>
            <p:cNvSpPr>
              <a:spLocks noChangeArrowheads="1"/>
            </p:cNvSpPr>
            <p:nvPr/>
          </p:nvSpPr>
          <p:spPr bwMode="auto">
            <a:xfrm>
              <a:off x="4370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23" name="Rectangle 37"/>
            <p:cNvSpPr>
              <a:spLocks noChangeArrowheads="1"/>
            </p:cNvSpPr>
            <p:nvPr/>
          </p:nvSpPr>
          <p:spPr bwMode="auto">
            <a:xfrm>
              <a:off x="4370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24" name="Freeform 38"/>
            <p:cNvSpPr/>
            <p:nvPr/>
          </p:nvSpPr>
          <p:spPr bwMode="auto">
            <a:xfrm>
              <a:off x="4476" y="1681"/>
              <a:ext cx="24" cy="132"/>
            </a:xfrm>
            <a:custGeom>
              <a:avLst/>
              <a:gdLst>
                <a:gd name="T0" fmla="*/ 6 w 49"/>
                <a:gd name="T1" fmla="*/ 0 h 263"/>
                <a:gd name="T2" fmla="*/ 12 w 49"/>
                <a:gd name="T3" fmla="*/ 15 h 263"/>
                <a:gd name="T4" fmla="*/ 12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25" name="Freeform 39"/>
            <p:cNvSpPr/>
            <p:nvPr/>
          </p:nvSpPr>
          <p:spPr bwMode="auto">
            <a:xfrm>
              <a:off x="4511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26" name="Freeform 40"/>
            <p:cNvSpPr/>
            <p:nvPr/>
          </p:nvSpPr>
          <p:spPr bwMode="auto">
            <a:xfrm>
              <a:off x="4549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27" name="Rectangle 41"/>
            <p:cNvSpPr>
              <a:spLocks noChangeArrowheads="1"/>
            </p:cNvSpPr>
            <p:nvPr/>
          </p:nvSpPr>
          <p:spPr bwMode="auto">
            <a:xfrm>
              <a:off x="4476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28" name="Rectangle 42"/>
            <p:cNvSpPr>
              <a:spLocks noChangeArrowheads="1"/>
            </p:cNvSpPr>
            <p:nvPr/>
          </p:nvSpPr>
          <p:spPr bwMode="auto">
            <a:xfrm>
              <a:off x="4476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29" name="Freeform 43"/>
            <p:cNvSpPr/>
            <p:nvPr/>
          </p:nvSpPr>
          <p:spPr bwMode="auto">
            <a:xfrm>
              <a:off x="4581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30" name="Freeform 44"/>
            <p:cNvSpPr/>
            <p:nvPr/>
          </p:nvSpPr>
          <p:spPr bwMode="auto">
            <a:xfrm>
              <a:off x="4617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31" name="Freeform 45"/>
            <p:cNvSpPr/>
            <p:nvPr/>
          </p:nvSpPr>
          <p:spPr bwMode="auto">
            <a:xfrm>
              <a:off x="4655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32" name="Rectangle 46"/>
            <p:cNvSpPr>
              <a:spLocks noChangeArrowheads="1"/>
            </p:cNvSpPr>
            <p:nvPr/>
          </p:nvSpPr>
          <p:spPr bwMode="auto">
            <a:xfrm>
              <a:off x="4581" y="1716"/>
              <a:ext cx="108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33" name="Rectangle 47"/>
            <p:cNvSpPr>
              <a:spLocks noChangeArrowheads="1"/>
            </p:cNvSpPr>
            <p:nvPr/>
          </p:nvSpPr>
          <p:spPr bwMode="auto">
            <a:xfrm>
              <a:off x="4581" y="1780"/>
              <a:ext cx="108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34" name="Freeform 48"/>
            <p:cNvSpPr/>
            <p:nvPr/>
          </p:nvSpPr>
          <p:spPr bwMode="auto">
            <a:xfrm>
              <a:off x="4687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35" name="Freeform 49"/>
            <p:cNvSpPr/>
            <p:nvPr/>
          </p:nvSpPr>
          <p:spPr bwMode="auto">
            <a:xfrm>
              <a:off x="4723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36" name="Freeform 50"/>
            <p:cNvSpPr/>
            <p:nvPr/>
          </p:nvSpPr>
          <p:spPr bwMode="auto">
            <a:xfrm>
              <a:off x="4761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37" name="Rectangle 51"/>
            <p:cNvSpPr>
              <a:spLocks noChangeArrowheads="1"/>
            </p:cNvSpPr>
            <p:nvPr/>
          </p:nvSpPr>
          <p:spPr bwMode="auto">
            <a:xfrm>
              <a:off x="4687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38" name="Rectangle 52"/>
            <p:cNvSpPr>
              <a:spLocks noChangeArrowheads="1"/>
            </p:cNvSpPr>
            <p:nvPr/>
          </p:nvSpPr>
          <p:spPr bwMode="auto">
            <a:xfrm>
              <a:off x="4687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39" name="Freeform 53"/>
            <p:cNvSpPr/>
            <p:nvPr/>
          </p:nvSpPr>
          <p:spPr bwMode="auto">
            <a:xfrm>
              <a:off x="4793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0" name="Freeform 54"/>
            <p:cNvSpPr/>
            <p:nvPr/>
          </p:nvSpPr>
          <p:spPr bwMode="auto">
            <a:xfrm>
              <a:off x="4829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1" name="Freeform 55"/>
            <p:cNvSpPr/>
            <p:nvPr/>
          </p:nvSpPr>
          <p:spPr bwMode="auto">
            <a:xfrm>
              <a:off x="4867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2" name="Rectangle 56"/>
            <p:cNvSpPr>
              <a:spLocks noChangeArrowheads="1"/>
            </p:cNvSpPr>
            <p:nvPr/>
          </p:nvSpPr>
          <p:spPr bwMode="auto">
            <a:xfrm>
              <a:off x="4793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43" name="Rectangle 57"/>
            <p:cNvSpPr>
              <a:spLocks noChangeArrowheads="1"/>
            </p:cNvSpPr>
            <p:nvPr/>
          </p:nvSpPr>
          <p:spPr bwMode="auto">
            <a:xfrm>
              <a:off x="4793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44" name="Freeform 58"/>
            <p:cNvSpPr/>
            <p:nvPr/>
          </p:nvSpPr>
          <p:spPr bwMode="auto">
            <a:xfrm>
              <a:off x="4898" y="1471"/>
              <a:ext cx="304" cy="420"/>
            </a:xfrm>
            <a:custGeom>
              <a:avLst/>
              <a:gdLst>
                <a:gd name="T0" fmla="*/ 13 w 607"/>
                <a:gd name="T1" fmla="*/ 97 h 841"/>
                <a:gd name="T2" fmla="*/ 35 w 607"/>
                <a:gd name="T3" fmla="*/ 107 h 841"/>
                <a:gd name="T4" fmla="*/ 55 w 607"/>
                <a:gd name="T5" fmla="*/ 134 h 841"/>
                <a:gd name="T6" fmla="*/ 66 w 607"/>
                <a:gd name="T7" fmla="*/ 190 h 841"/>
                <a:gd name="T8" fmla="*/ 76 w 607"/>
                <a:gd name="T9" fmla="*/ 196 h 841"/>
                <a:gd name="T10" fmla="*/ 78 w 607"/>
                <a:gd name="T11" fmla="*/ 162 h 841"/>
                <a:gd name="T12" fmla="*/ 91 w 607"/>
                <a:gd name="T13" fmla="*/ 126 h 841"/>
                <a:gd name="T14" fmla="*/ 125 w 607"/>
                <a:gd name="T15" fmla="*/ 94 h 841"/>
                <a:gd name="T16" fmla="*/ 146 w 607"/>
                <a:gd name="T17" fmla="*/ 84 h 841"/>
                <a:gd name="T18" fmla="*/ 130 w 607"/>
                <a:gd name="T19" fmla="*/ 89 h 841"/>
                <a:gd name="T20" fmla="*/ 109 w 607"/>
                <a:gd name="T21" fmla="*/ 102 h 841"/>
                <a:gd name="T22" fmla="*/ 89 w 607"/>
                <a:gd name="T23" fmla="*/ 124 h 841"/>
                <a:gd name="T24" fmla="*/ 82 w 607"/>
                <a:gd name="T25" fmla="*/ 133 h 841"/>
                <a:gd name="T26" fmla="*/ 86 w 607"/>
                <a:gd name="T27" fmla="*/ 109 h 841"/>
                <a:gd name="T28" fmla="*/ 95 w 607"/>
                <a:gd name="T29" fmla="*/ 76 h 841"/>
                <a:gd name="T30" fmla="*/ 114 w 607"/>
                <a:gd name="T31" fmla="*/ 40 h 841"/>
                <a:gd name="T32" fmla="*/ 117 w 607"/>
                <a:gd name="T33" fmla="*/ 32 h 841"/>
                <a:gd name="T34" fmla="*/ 103 w 607"/>
                <a:gd name="T35" fmla="*/ 54 h 841"/>
                <a:gd name="T36" fmla="*/ 99 w 607"/>
                <a:gd name="T37" fmla="*/ 52 h 841"/>
                <a:gd name="T38" fmla="*/ 105 w 607"/>
                <a:gd name="T39" fmla="*/ 20 h 841"/>
                <a:gd name="T40" fmla="*/ 105 w 607"/>
                <a:gd name="T41" fmla="*/ 18 h 841"/>
                <a:gd name="T42" fmla="*/ 98 w 607"/>
                <a:gd name="T43" fmla="*/ 48 h 841"/>
                <a:gd name="T44" fmla="*/ 91 w 607"/>
                <a:gd name="T45" fmla="*/ 78 h 841"/>
                <a:gd name="T46" fmla="*/ 75 w 607"/>
                <a:gd name="T47" fmla="*/ 132 h 841"/>
                <a:gd name="T48" fmla="*/ 67 w 607"/>
                <a:gd name="T49" fmla="*/ 145 h 841"/>
                <a:gd name="T50" fmla="*/ 61 w 607"/>
                <a:gd name="T51" fmla="*/ 96 h 841"/>
                <a:gd name="T52" fmla="*/ 69 w 607"/>
                <a:gd name="T53" fmla="*/ 42 h 841"/>
                <a:gd name="T54" fmla="*/ 80 w 607"/>
                <a:gd name="T55" fmla="*/ 8 h 841"/>
                <a:gd name="T56" fmla="*/ 79 w 607"/>
                <a:gd name="T57" fmla="*/ 9 h 841"/>
                <a:gd name="T58" fmla="*/ 65 w 607"/>
                <a:gd name="T59" fmla="*/ 50 h 841"/>
                <a:gd name="T60" fmla="*/ 55 w 607"/>
                <a:gd name="T61" fmla="*/ 58 h 841"/>
                <a:gd name="T62" fmla="*/ 38 w 607"/>
                <a:gd name="T63" fmla="*/ 29 h 841"/>
                <a:gd name="T64" fmla="*/ 37 w 607"/>
                <a:gd name="T65" fmla="*/ 29 h 841"/>
                <a:gd name="T66" fmla="*/ 55 w 607"/>
                <a:gd name="T67" fmla="*/ 65 h 841"/>
                <a:gd name="T68" fmla="*/ 58 w 607"/>
                <a:gd name="T69" fmla="*/ 90 h 841"/>
                <a:gd name="T70" fmla="*/ 46 w 607"/>
                <a:gd name="T71" fmla="*/ 91 h 841"/>
                <a:gd name="T72" fmla="*/ 27 w 607"/>
                <a:gd name="T73" fmla="*/ 53 h 841"/>
                <a:gd name="T74" fmla="*/ 25 w 607"/>
                <a:gd name="T75" fmla="*/ 42 h 841"/>
                <a:gd name="T76" fmla="*/ 21 w 607"/>
                <a:gd name="T77" fmla="*/ 56 h 841"/>
                <a:gd name="T78" fmla="*/ 12 w 607"/>
                <a:gd name="T79" fmla="*/ 36 h 841"/>
                <a:gd name="T80" fmla="*/ 11 w 607"/>
                <a:gd name="T81" fmla="*/ 37 h 841"/>
                <a:gd name="T82" fmla="*/ 20 w 607"/>
                <a:gd name="T83" fmla="*/ 58 h 841"/>
                <a:gd name="T84" fmla="*/ 32 w 607"/>
                <a:gd name="T85" fmla="*/ 75 h 841"/>
                <a:gd name="T86" fmla="*/ 40 w 607"/>
                <a:gd name="T87" fmla="*/ 90 h 841"/>
                <a:gd name="T88" fmla="*/ 49 w 607"/>
                <a:gd name="T89" fmla="*/ 99 h 841"/>
                <a:gd name="T90" fmla="*/ 57 w 607"/>
                <a:gd name="T91" fmla="*/ 115 h 841"/>
                <a:gd name="T92" fmla="*/ 56 w 607"/>
                <a:gd name="T93" fmla="*/ 125 h 841"/>
                <a:gd name="T94" fmla="*/ 44 w 607"/>
                <a:gd name="T95" fmla="*/ 109 h 841"/>
                <a:gd name="T96" fmla="*/ 34 w 607"/>
                <a:gd name="T97" fmla="*/ 94 h 841"/>
                <a:gd name="T98" fmla="*/ 33 w 607"/>
                <a:gd name="T99" fmla="*/ 96 h 841"/>
                <a:gd name="T100" fmla="*/ 27 w 607"/>
                <a:gd name="T101" fmla="*/ 99 h 841"/>
                <a:gd name="T102" fmla="*/ 8 w 607"/>
                <a:gd name="T103" fmla="*/ 94 h 84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07"/>
                <a:gd name="T157" fmla="*/ 0 h 841"/>
                <a:gd name="T158" fmla="*/ 607 w 607"/>
                <a:gd name="T159" fmla="*/ 841 h 84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07" h="841">
                  <a:moveTo>
                    <a:pt x="0" y="379"/>
                  </a:moveTo>
                  <a:lnTo>
                    <a:pt x="15" y="383"/>
                  </a:lnTo>
                  <a:lnTo>
                    <a:pt x="32" y="386"/>
                  </a:lnTo>
                  <a:lnTo>
                    <a:pt x="52" y="391"/>
                  </a:lnTo>
                  <a:lnTo>
                    <a:pt x="73" y="397"/>
                  </a:lnTo>
                  <a:lnTo>
                    <a:pt x="93" y="405"/>
                  </a:lnTo>
                  <a:lnTo>
                    <a:pt x="116" y="415"/>
                  </a:lnTo>
                  <a:lnTo>
                    <a:pt x="138" y="429"/>
                  </a:lnTo>
                  <a:lnTo>
                    <a:pt x="160" y="447"/>
                  </a:lnTo>
                  <a:lnTo>
                    <a:pt x="181" y="471"/>
                  </a:lnTo>
                  <a:lnTo>
                    <a:pt x="202" y="501"/>
                  </a:lnTo>
                  <a:lnTo>
                    <a:pt x="219" y="537"/>
                  </a:lnTo>
                  <a:lnTo>
                    <a:pt x="235" y="580"/>
                  </a:lnTo>
                  <a:lnTo>
                    <a:pt x="248" y="631"/>
                  </a:lnTo>
                  <a:lnTo>
                    <a:pt x="258" y="691"/>
                  </a:lnTo>
                  <a:lnTo>
                    <a:pt x="264" y="761"/>
                  </a:lnTo>
                  <a:lnTo>
                    <a:pt x="266" y="841"/>
                  </a:lnTo>
                  <a:lnTo>
                    <a:pt x="301" y="841"/>
                  </a:lnTo>
                  <a:lnTo>
                    <a:pt x="301" y="815"/>
                  </a:lnTo>
                  <a:lnTo>
                    <a:pt x="301" y="787"/>
                  </a:lnTo>
                  <a:lnTo>
                    <a:pt x="301" y="756"/>
                  </a:lnTo>
                  <a:lnTo>
                    <a:pt x="302" y="722"/>
                  </a:lnTo>
                  <a:lnTo>
                    <a:pt x="304" y="687"/>
                  </a:lnTo>
                  <a:lnTo>
                    <a:pt x="310" y="651"/>
                  </a:lnTo>
                  <a:lnTo>
                    <a:pt x="318" y="613"/>
                  </a:lnTo>
                  <a:lnTo>
                    <a:pt x="329" y="576"/>
                  </a:lnTo>
                  <a:lnTo>
                    <a:pt x="344" y="539"/>
                  </a:lnTo>
                  <a:lnTo>
                    <a:pt x="364" y="504"/>
                  </a:lnTo>
                  <a:lnTo>
                    <a:pt x="388" y="468"/>
                  </a:lnTo>
                  <a:lnTo>
                    <a:pt x="419" y="435"/>
                  </a:lnTo>
                  <a:lnTo>
                    <a:pt x="455" y="405"/>
                  </a:lnTo>
                  <a:lnTo>
                    <a:pt x="499" y="376"/>
                  </a:lnTo>
                  <a:lnTo>
                    <a:pt x="548" y="351"/>
                  </a:lnTo>
                  <a:lnTo>
                    <a:pt x="607" y="330"/>
                  </a:lnTo>
                  <a:lnTo>
                    <a:pt x="597" y="332"/>
                  </a:lnTo>
                  <a:lnTo>
                    <a:pt x="584" y="336"/>
                  </a:lnTo>
                  <a:lnTo>
                    <a:pt x="570" y="339"/>
                  </a:lnTo>
                  <a:lnTo>
                    <a:pt x="554" y="344"/>
                  </a:lnTo>
                  <a:lnTo>
                    <a:pt x="536" y="351"/>
                  </a:lnTo>
                  <a:lnTo>
                    <a:pt x="517" y="359"/>
                  </a:lnTo>
                  <a:lnTo>
                    <a:pt x="498" y="368"/>
                  </a:lnTo>
                  <a:lnTo>
                    <a:pt x="477" y="378"/>
                  </a:lnTo>
                  <a:lnTo>
                    <a:pt x="456" y="392"/>
                  </a:lnTo>
                  <a:lnTo>
                    <a:pt x="434" y="408"/>
                  </a:lnTo>
                  <a:lnTo>
                    <a:pt x="414" y="426"/>
                  </a:lnTo>
                  <a:lnTo>
                    <a:pt x="394" y="447"/>
                  </a:lnTo>
                  <a:lnTo>
                    <a:pt x="373" y="471"/>
                  </a:lnTo>
                  <a:lnTo>
                    <a:pt x="355" y="498"/>
                  </a:lnTo>
                  <a:lnTo>
                    <a:pt x="338" y="528"/>
                  </a:lnTo>
                  <a:lnTo>
                    <a:pt x="321" y="562"/>
                  </a:lnTo>
                  <a:lnTo>
                    <a:pt x="324" y="550"/>
                  </a:lnTo>
                  <a:lnTo>
                    <a:pt x="326" y="533"/>
                  </a:lnTo>
                  <a:lnTo>
                    <a:pt x="328" y="514"/>
                  </a:lnTo>
                  <a:lnTo>
                    <a:pt x="332" y="491"/>
                  </a:lnTo>
                  <a:lnTo>
                    <a:pt x="335" y="464"/>
                  </a:lnTo>
                  <a:lnTo>
                    <a:pt x="341" y="437"/>
                  </a:lnTo>
                  <a:lnTo>
                    <a:pt x="348" y="407"/>
                  </a:lnTo>
                  <a:lnTo>
                    <a:pt x="356" y="375"/>
                  </a:lnTo>
                  <a:lnTo>
                    <a:pt x="366" y="341"/>
                  </a:lnTo>
                  <a:lnTo>
                    <a:pt x="379" y="306"/>
                  </a:lnTo>
                  <a:lnTo>
                    <a:pt x="394" y="270"/>
                  </a:lnTo>
                  <a:lnTo>
                    <a:pt x="411" y="234"/>
                  </a:lnTo>
                  <a:lnTo>
                    <a:pt x="431" y="196"/>
                  </a:lnTo>
                  <a:lnTo>
                    <a:pt x="454" y="160"/>
                  </a:lnTo>
                  <a:lnTo>
                    <a:pt x="480" y="123"/>
                  </a:lnTo>
                  <a:lnTo>
                    <a:pt x="510" y="87"/>
                  </a:lnTo>
                  <a:lnTo>
                    <a:pt x="486" y="109"/>
                  </a:lnTo>
                  <a:lnTo>
                    <a:pt x="467" y="131"/>
                  </a:lnTo>
                  <a:lnTo>
                    <a:pt x="449" y="153"/>
                  </a:lnTo>
                  <a:lnTo>
                    <a:pt x="434" y="175"/>
                  </a:lnTo>
                  <a:lnTo>
                    <a:pt x="422" y="196"/>
                  </a:lnTo>
                  <a:lnTo>
                    <a:pt x="411" y="216"/>
                  </a:lnTo>
                  <a:lnTo>
                    <a:pt x="402" y="234"/>
                  </a:lnTo>
                  <a:lnTo>
                    <a:pt x="394" y="250"/>
                  </a:lnTo>
                  <a:lnTo>
                    <a:pt x="394" y="233"/>
                  </a:lnTo>
                  <a:lnTo>
                    <a:pt x="396" y="208"/>
                  </a:lnTo>
                  <a:lnTo>
                    <a:pt x="400" y="179"/>
                  </a:lnTo>
                  <a:lnTo>
                    <a:pt x="406" y="146"/>
                  </a:lnTo>
                  <a:lnTo>
                    <a:pt x="412" y="114"/>
                  </a:lnTo>
                  <a:lnTo>
                    <a:pt x="420" y="82"/>
                  </a:lnTo>
                  <a:lnTo>
                    <a:pt x="430" y="57"/>
                  </a:lnTo>
                  <a:lnTo>
                    <a:pt x="440" y="38"/>
                  </a:lnTo>
                  <a:lnTo>
                    <a:pt x="430" y="53"/>
                  </a:lnTo>
                  <a:lnTo>
                    <a:pt x="419" y="73"/>
                  </a:lnTo>
                  <a:lnTo>
                    <a:pt x="410" y="97"/>
                  </a:lnTo>
                  <a:lnTo>
                    <a:pt x="402" y="126"/>
                  </a:lnTo>
                  <a:lnTo>
                    <a:pt x="394" y="158"/>
                  </a:lnTo>
                  <a:lnTo>
                    <a:pt x="389" y="192"/>
                  </a:lnTo>
                  <a:lnTo>
                    <a:pt x="385" y="227"/>
                  </a:lnTo>
                  <a:lnTo>
                    <a:pt x="384" y="263"/>
                  </a:lnTo>
                  <a:lnTo>
                    <a:pt x="374" y="283"/>
                  </a:lnTo>
                  <a:lnTo>
                    <a:pt x="362" y="315"/>
                  </a:lnTo>
                  <a:lnTo>
                    <a:pt x="346" y="359"/>
                  </a:lnTo>
                  <a:lnTo>
                    <a:pt x="329" y="410"/>
                  </a:lnTo>
                  <a:lnTo>
                    <a:pt x="313" y="468"/>
                  </a:lnTo>
                  <a:lnTo>
                    <a:pt x="300" y="529"/>
                  </a:lnTo>
                  <a:lnTo>
                    <a:pt x="289" y="590"/>
                  </a:lnTo>
                  <a:lnTo>
                    <a:pt x="283" y="650"/>
                  </a:lnTo>
                  <a:lnTo>
                    <a:pt x="274" y="617"/>
                  </a:lnTo>
                  <a:lnTo>
                    <a:pt x="265" y="581"/>
                  </a:lnTo>
                  <a:lnTo>
                    <a:pt x="257" y="538"/>
                  </a:lnTo>
                  <a:lnTo>
                    <a:pt x="249" y="491"/>
                  </a:lnTo>
                  <a:lnTo>
                    <a:pt x="244" y="440"/>
                  </a:lnTo>
                  <a:lnTo>
                    <a:pt x="242" y="386"/>
                  </a:lnTo>
                  <a:lnTo>
                    <a:pt x="245" y="330"/>
                  </a:lnTo>
                  <a:lnTo>
                    <a:pt x="253" y="271"/>
                  </a:lnTo>
                  <a:lnTo>
                    <a:pt x="265" y="216"/>
                  </a:lnTo>
                  <a:lnTo>
                    <a:pt x="276" y="168"/>
                  </a:lnTo>
                  <a:lnTo>
                    <a:pt x="287" y="125"/>
                  </a:lnTo>
                  <a:lnTo>
                    <a:pt x="297" y="89"/>
                  </a:lnTo>
                  <a:lnTo>
                    <a:pt x="308" y="59"/>
                  </a:lnTo>
                  <a:lnTo>
                    <a:pt x="318" y="34"/>
                  </a:lnTo>
                  <a:lnTo>
                    <a:pt x="326" y="15"/>
                  </a:lnTo>
                  <a:lnTo>
                    <a:pt x="334" y="0"/>
                  </a:lnTo>
                  <a:lnTo>
                    <a:pt x="326" y="15"/>
                  </a:lnTo>
                  <a:lnTo>
                    <a:pt x="313" y="39"/>
                  </a:lnTo>
                  <a:lnTo>
                    <a:pt x="300" y="72"/>
                  </a:lnTo>
                  <a:lnTo>
                    <a:pt x="285" y="111"/>
                  </a:lnTo>
                  <a:lnTo>
                    <a:pt x="270" y="155"/>
                  </a:lnTo>
                  <a:lnTo>
                    <a:pt x="257" y="200"/>
                  </a:lnTo>
                  <a:lnTo>
                    <a:pt x="248" y="245"/>
                  </a:lnTo>
                  <a:lnTo>
                    <a:pt x="243" y="288"/>
                  </a:lnTo>
                  <a:lnTo>
                    <a:pt x="233" y="263"/>
                  </a:lnTo>
                  <a:lnTo>
                    <a:pt x="218" y="234"/>
                  </a:lnTo>
                  <a:lnTo>
                    <a:pt x="200" y="206"/>
                  </a:lnTo>
                  <a:lnTo>
                    <a:pt x="182" y="175"/>
                  </a:lnTo>
                  <a:lnTo>
                    <a:pt x="165" y="145"/>
                  </a:lnTo>
                  <a:lnTo>
                    <a:pt x="150" y="116"/>
                  </a:lnTo>
                  <a:lnTo>
                    <a:pt x="139" y="88"/>
                  </a:lnTo>
                  <a:lnTo>
                    <a:pt x="136" y="63"/>
                  </a:lnTo>
                  <a:lnTo>
                    <a:pt x="136" y="86"/>
                  </a:lnTo>
                  <a:lnTo>
                    <a:pt x="145" y="116"/>
                  </a:lnTo>
                  <a:lnTo>
                    <a:pt x="160" y="152"/>
                  </a:lnTo>
                  <a:lnTo>
                    <a:pt x="180" y="189"/>
                  </a:lnTo>
                  <a:lnTo>
                    <a:pt x="199" y="227"/>
                  </a:lnTo>
                  <a:lnTo>
                    <a:pt x="217" y="261"/>
                  </a:lnTo>
                  <a:lnTo>
                    <a:pt x="230" y="290"/>
                  </a:lnTo>
                  <a:lnTo>
                    <a:pt x="236" y="309"/>
                  </a:lnTo>
                  <a:lnTo>
                    <a:pt x="233" y="336"/>
                  </a:lnTo>
                  <a:lnTo>
                    <a:pt x="229" y="363"/>
                  </a:lnTo>
                  <a:lnTo>
                    <a:pt x="226" y="390"/>
                  </a:lnTo>
                  <a:lnTo>
                    <a:pt x="226" y="414"/>
                  </a:lnTo>
                  <a:lnTo>
                    <a:pt x="204" y="392"/>
                  </a:lnTo>
                  <a:lnTo>
                    <a:pt x="181" y="366"/>
                  </a:lnTo>
                  <a:lnTo>
                    <a:pt x="158" y="334"/>
                  </a:lnTo>
                  <a:lnTo>
                    <a:pt x="136" y="299"/>
                  </a:lnTo>
                  <a:lnTo>
                    <a:pt x="119" y="259"/>
                  </a:lnTo>
                  <a:lnTo>
                    <a:pt x="107" y="214"/>
                  </a:lnTo>
                  <a:lnTo>
                    <a:pt x="101" y="163"/>
                  </a:lnTo>
                  <a:lnTo>
                    <a:pt x="105" y="108"/>
                  </a:lnTo>
                  <a:lnTo>
                    <a:pt x="99" y="134"/>
                  </a:lnTo>
                  <a:lnTo>
                    <a:pt x="98" y="171"/>
                  </a:lnTo>
                  <a:lnTo>
                    <a:pt x="100" y="212"/>
                  </a:lnTo>
                  <a:lnTo>
                    <a:pt x="107" y="252"/>
                  </a:lnTo>
                  <a:lnTo>
                    <a:pt x="94" y="240"/>
                  </a:lnTo>
                  <a:lnTo>
                    <a:pt x="82" y="224"/>
                  </a:lnTo>
                  <a:lnTo>
                    <a:pt x="70" y="206"/>
                  </a:lnTo>
                  <a:lnTo>
                    <a:pt x="61" y="185"/>
                  </a:lnTo>
                  <a:lnTo>
                    <a:pt x="52" y="164"/>
                  </a:lnTo>
                  <a:lnTo>
                    <a:pt x="45" y="145"/>
                  </a:lnTo>
                  <a:lnTo>
                    <a:pt x="41" y="128"/>
                  </a:lnTo>
                  <a:lnTo>
                    <a:pt x="39" y="116"/>
                  </a:lnTo>
                  <a:lnTo>
                    <a:pt x="39" y="130"/>
                  </a:lnTo>
                  <a:lnTo>
                    <a:pt x="43" y="148"/>
                  </a:lnTo>
                  <a:lnTo>
                    <a:pt x="47" y="169"/>
                  </a:lnTo>
                  <a:lnTo>
                    <a:pt x="55" y="191"/>
                  </a:lnTo>
                  <a:lnTo>
                    <a:pt x="66" y="214"/>
                  </a:lnTo>
                  <a:lnTo>
                    <a:pt x="78" y="234"/>
                  </a:lnTo>
                  <a:lnTo>
                    <a:pt x="94" y="254"/>
                  </a:lnTo>
                  <a:lnTo>
                    <a:pt x="113" y="269"/>
                  </a:lnTo>
                  <a:lnTo>
                    <a:pt x="119" y="285"/>
                  </a:lnTo>
                  <a:lnTo>
                    <a:pt x="127" y="301"/>
                  </a:lnTo>
                  <a:lnTo>
                    <a:pt x="134" y="318"/>
                  </a:lnTo>
                  <a:lnTo>
                    <a:pt x="143" y="333"/>
                  </a:lnTo>
                  <a:lnTo>
                    <a:pt x="151" y="348"/>
                  </a:lnTo>
                  <a:lnTo>
                    <a:pt x="160" y="361"/>
                  </a:lnTo>
                  <a:lnTo>
                    <a:pt x="169" y="372"/>
                  </a:lnTo>
                  <a:lnTo>
                    <a:pt x="177" y="382"/>
                  </a:lnTo>
                  <a:lnTo>
                    <a:pt x="185" y="389"/>
                  </a:lnTo>
                  <a:lnTo>
                    <a:pt x="194" y="397"/>
                  </a:lnTo>
                  <a:lnTo>
                    <a:pt x="203" y="407"/>
                  </a:lnTo>
                  <a:lnTo>
                    <a:pt x="211" y="420"/>
                  </a:lnTo>
                  <a:lnTo>
                    <a:pt x="219" y="438"/>
                  </a:lnTo>
                  <a:lnTo>
                    <a:pt x="227" y="462"/>
                  </a:lnTo>
                  <a:lnTo>
                    <a:pt x="233" y="496"/>
                  </a:lnTo>
                  <a:lnTo>
                    <a:pt x="238" y="537"/>
                  </a:lnTo>
                  <a:lnTo>
                    <a:pt x="230" y="521"/>
                  </a:lnTo>
                  <a:lnTo>
                    <a:pt x="221" y="502"/>
                  </a:lnTo>
                  <a:lnTo>
                    <a:pt x="210" y="485"/>
                  </a:lnTo>
                  <a:lnTo>
                    <a:pt x="197" y="468"/>
                  </a:lnTo>
                  <a:lnTo>
                    <a:pt x="184" y="453"/>
                  </a:lnTo>
                  <a:lnTo>
                    <a:pt x="173" y="439"/>
                  </a:lnTo>
                  <a:lnTo>
                    <a:pt x="164" y="429"/>
                  </a:lnTo>
                  <a:lnTo>
                    <a:pt x="156" y="422"/>
                  </a:lnTo>
                  <a:lnTo>
                    <a:pt x="145" y="405"/>
                  </a:lnTo>
                  <a:lnTo>
                    <a:pt x="134" y="379"/>
                  </a:lnTo>
                  <a:lnTo>
                    <a:pt x="126" y="357"/>
                  </a:lnTo>
                  <a:lnTo>
                    <a:pt x="122" y="348"/>
                  </a:lnTo>
                  <a:lnTo>
                    <a:pt x="124" y="366"/>
                  </a:lnTo>
                  <a:lnTo>
                    <a:pt x="130" y="387"/>
                  </a:lnTo>
                  <a:lnTo>
                    <a:pt x="136" y="406"/>
                  </a:lnTo>
                  <a:lnTo>
                    <a:pt x="138" y="414"/>
                  </a:lnTo>
                  <a:lnTo>
                    <a:pt x="122" y="406"/>
                  </a:lnTo>
                  <a:lnTo>
                    <a:pt x="105" y="398"/>
                  </a:lnTo>
                  <a:lnTo>
                    <a:pt x="86" y="391"/>
                  </a:lnTo>
                  <a:lnTo>
                    <a:pt x="67" y="386"/>
                  </a:lnTo>
                  <a:lnTo>
                    <a:pt x="48" y="382"/>
                  </a:lnTo>
                  <a:lnTo>
                    <a:pt x="30" y="379"/>
                  </a:lnTo>
                  <a:lnTo>
                    <a:pt x="14" y="378"/>
                  </a:lnTo>
                  <a:lnTo>
                    <a:pt x="0" y="379"/>
                  </a:lnTo>
                  <a:close/>
                </a:path>
              </a:pathLst>
            </a:custGeom>
            <a:solidFill>
              <a:srgbClr val="0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5" name="Freeform 59"/>
            <p:cNvSpPr/>
            <p:nvPr/>
          </p:nvSpPr>
          <p:spPr bwMode="auto">
            <a:xfrm>
              <a:off x="4812" y="1406"/>
              <a:ext cx="426" cy="307"/>
            </a:xfrm>
            <a:custGeom>
              <a:avLst/>
              <a:gdLst>
                <a:gd name="T0" fmla="*/ 97 w 854"/>
                <a:gd name="T1" fmla="*/ 23 h 614"/>
                <a:gd name="T2" fmla="*/ 88 w 854"/>
                <a:gd name="T3" fmla="*/ 15 h 614"/>
                <a:gd name="T4" fmla="*/ 84 w 854"/>
                <a:gd name="T5" fmla="*/ 10 h 614"/>
                <a:gd name="T6" fmla="*/ 68 w 854"/>
                <a:gd name="T7" fmla="*/ 12 h 614"/>
                <a:gd name="T8" fmla="*/ 51 w 854"/>
                <a:gd name="T9" fmla="*/ 26 h 614"/>
                <a:gd name="T10" fmla="*/ 36 w 854"/>
                <a:gd name="T11" fmla="*/ 37 h 614"/>
                <a:gd name="T12" fmla="*/ 31 w 854"/>
                <a:gd name="T13" fmla="*/ 51 h 614"/>
                <a:gd name="T14" fmla="*/ 33 w 854"/>
                <a:gd name="T15" fmla="*/ 67 h 614"/>
                <a:gd name="T16" fmla="*/ 49 w 854"/>
                <a:gd name="T17" fmla="*/ 72 h 614"/>
                <a:gd name="T18" fmla="*/ 61 w 854"/>
                <a:gd name="T19" fmla="*/ 62 h 614"/>
                <a:gd name="T20" fmla="*/ 78 w 854"/>
                <a:gd name="T21" fmla="*/ 61 h 614"/>
                <a:gd name="T22" fmla="*/ 87 w 854"/>
                <a:gd name="T23" fmla="*/ 61 h 614"/>
                <a:gd name="T24" fmla="*/ 81 w 854"/>
                <a:gd name="T25" fmla="*/ 77 h 614"/>
                <a:gd name="T26" fmla="*/ 60 w 854"/>
                <a:gd name="T27" fmla="*/ 79 h 614"/>
                <a:gd name="T28" fmla="*/ 43 w 854"/>
                <a:gd name="T29" fmla="*/ 81 h 614"/>
                <a:gd name="T30" fmla="*/ 9 w 854"/>
                <a:gd name="T31" fmla="*/ 86 h 614"/>
                <a:gd name="T32" fmla="*/ 0 w 854"/>
                <a:gd name="T33" fmla="*/ 113 h 614"/>
                <a:gd name="T34" fmla="*/ 9 w 854"/>
                <a:gd name="T35" fmla="*/ 135 h 614"/>
                <a:gd name="T36" fmla="*/ 38 w 854"/>
                <a:gd name="T37" fmla="*/ 137 h 614"/>
                <a:gd name="T38" fmla="*/ 71 w 854"/>
                <a:gd name="T39" fmla="*/ 130 h 614"/>
                <a:gd name="T40" fmla="*/ 91 w 854"/>
                <a:gd name="T41" fmla="*/ 117 h 614"/>
                <a:gd name="T42" fmla="*/ 106 w 854"/>
                <a:gd name="T43" fmla="*/ 122 h 614"/>
                <a:gd name="T44" fmla="*/ 112 w 854"/>
                <a:gd name="T45" fmla="*/ 125 h 614"/>
                <a:gd name="T46" fmla="*/ 125 w 854"/>
                <a:gd name="T47" fmla="*/ 152 h 614"/>
                <a:gd name="T48" fmla="*/ 168 w 854"/>
                <a:gd name="T49" fmla="*/ 150 h 614"/>
                <a:gd name="T50" fmla="*/ 175 w 854"/>
                <a:gd name="T51" fmla="*/ 133 h 614"/>
                <a:gd name="T52" fmla="*/ 153 w 854"/>
                <a:gd name="T53" fmla="*/ 115 h 614"/>
                <a:gd name="T54" fmla="*/ 156 w 854"/>
                <a:gd name="T55" fmla="*/ 114 h 614"/>
                <a:gd name="T56" fmla="*/ 180 w 854"/>
                <a:gd name="T57" fmla="*/ 128 h 614"/>
                <a:gd name="T58" fmla="*/ 200 w 854"/>
                <a:gd name="T59" fmla="*/ 121 h 614"/>
                <a:gd name="T60" fmla="*/ 210 w 854"/>
                <a:gd name="T61" fmla="*/ 102 h 614"/>
                <a:gd name="T62" fmla="*/ 202 w 854"/>
                <a:gd name="T63" fmla="*/ 73 h 614"/>
                <a:gd name="T64" fmla="*/ 180 w 854"/>
                <a:gd name="T65" fmla="*/ 67 h 614"/>
                <a:gd name="T66" fmla="*/ 164 w 854"/>
                <a:gd name="T67" fmla="*/ 79 h 614"/>
                <a:gd name="T68" fmla="*/ 148 w 854"/>
                <a:gd name="T69" fmla="*/ 73 h 614"/>
                <a:gd name="T70" fmla="*/ 126 w 854"/>
                <a:gd name="T71" fmla="*/ 75 h 614"/>
                <a:gd name="T72" fmla="*/ 114 w 854"/>
                <a:gd name="T73" fmla="*/ 86 h 614"/>
                <a:gd name="T74" fmla="*/ 119 w 854"/>
                <a:gd name="T75" fmla="*/ 71 h 614"/>
                <a:gd name="T76" fmla="*/ 131 w 854"/>
                <a:gd name="T77" fmla="*/ 61 h 614"/>
                <a:gd name="T78" fmla="*/ 160 w 854"/>
                <a:gd name="T79" fmla="*/ 56 h 614"/>
                <a:gd name="T80" fmla="*/ 191 w 854"/>
                <a:gd name="T81" fmla="*/ 55 h 614"/>
                <a:gd name="T82" fmla="*/ 188 w 854"/>
                <a:gd name="T83" fmla="*/ 40 h 614"/>
                <a:gd name="T84" fmla="*/ 189 w 854"/>
                <a:gd name="T85" fmla="*/ 31 h 614"/>
                <a:gd name="T86" fmla="*/ 176 w 854"/>
                <a:gd name="T87" fmla="*/ 27 h 614"/>
                <a:gd name="T88" fmla="*/ 150 w 854"/>
                <a:gd name="T89" fmla="*/ 33 h 614"/>
                <a:gd name="T90" fmla="*/ 163 w 854"/>
                <a:gd name="T91" fmla="*/ 11 h 614"/>
                <a:gd name="T92" fmla="*/ 149 w 854"/>
                <a:gd name="T93" fmla="*/ 7 h 614"/>
                <a:gd name="T94" fmla="*/ 134 w 854"/>
                <a:gd name="T95" fmla="*/ 0 h 614"/>
                <a:gd name="T96" fmla="*/ 107 w 854"/>
                <a:gd name="T97" fmla="*/ 7 h 614"/>
                <a:gd name="T98" fmla="*/ 105 w 854"/>
                <a:gd name="T99" fmla="*/ 25 h 614"/>
                <a:gd name="T100" fmla="*/ 101 w 854"/>
                <a:gd name="T101" fmla="*/ 34 h 61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614"/>
                <a:gd name="T155" fmla="*/ 854 w 854"/>
                <a:gd name="T156" fmla="*/ 614 h 61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614">
                  <a:moveTo>
                    <a:pt x="393" y="145"/>
                  </a:moveTo>
                  <a:lnTo>
                    <a:pt x="396" y="135"/>
                  </a:lnTo>
                  <a:lnTo>
                    <a:pt x="396" y="123"/>
                  </a:lnTo>
                  <a:lnTo>
                    <a:pt x="394" y="108"/>
                  </a:lnTo>
                  <a:lnTo>
                    <a:pt x="388" y="94"/>
                  </a:lnTo>
                  <a:lnTo>
                    <a:pt x="380" y="81"/>
                  </a:lnTo>
                  <a:lnTo>
                    <a:pt x="371" y="71"/>
                  </a:lnTo>
                  <a:lnTo>
                    <a:pt x="361" y="66"/>
                  </a:lnTo>
                  <a:lnTo>
                    <a:pt x="349" y="67"/>
                  </a:lnTo>
                  <a:lnTo>
                    <a:pt x="355" y="61"/>
                  </a:lnTo>
                  <a:lnTo>
                    <a:pt x="358" y="55"/>
                  </a:lnTo>
                  <a:lnTo>
                    <a:pt x="357" y="50"/>
                  </a:lnTo>
                  <a:lnTo>
                    <a:pt x="354" y="46"/>
                  </a:lnTo>
                  <a:lnTo>
                    <a:pt x="348" y="42"/>
                  </a:lnTo>
                  <a:lnTo>
                    <a:pt x="339" y="40"/>
                  </a:lnTo>
                  <a:lnTo>
                    <a:pt x="330" y="40"/>
                  </a:lnTo>
                  <a:lnTo>
                    <a:pt x="317" y="40"/>
                  </a:lnTo>
                  <a:lnTo>
                    <a:pt x="304" y="41"/>
                  </a:lnTo>
                  <a:lnTo>
                    <a:pt x="290" y="44"/>
                  </a:lnTo>
                  <a:lnTo>
                    <a:pt x="275" y="50"/>
                  </a:lnTo>
                  <a:lnTo>
                    <a:pt x="260" y="57"/>
                  </a:lnTo>
                  <a:lnTo>
                    <a:pt x="245" y="65"/>
                  </a:lnTo>
                  <a:lnTo>
                    <a:pt x="230" y="77"/>
                  </a:lnTo>
                  <a:lnTo>
                    <a:pt x="217" y="89"/>
                  </a:lnTo>
                  <a:lnTo>
                    <a:pt x="204" y="104"/>
                  </a:lnTo>
                  <a:lnTo>
                    <a:pt x="191" y="105"/>
                  </a:lnTo>
                  <a:lnTo>
                    <a:pt x="179" y="111"/>
                  </a:lnTo>
                  <a:lnTo>
                    <a:pt x="165" y="120"/>
                  </a:lnTo>
                  <a:lnTo>
                    <a:pt x="153" y="133"/>
                  </a:lnTo>
                  <a:lnTo>
                    <a:pt x="145" y="147"/>
                  </a:lnTo>
                  <a:lnTo>
                    <a:pt x="142" y="161"/>
                  </a:lnTo>
                  <a:lnTo>
                    <a:pt x="145" y="173"/>
                  </a:lnTo>
                  <a:lnTo>
                    <a:pt x="156" y="183"/>
                  </a:lnTo>
                  <a:lnTo>
                    <a:pt x="138" y="194"/>
                  </a:lnTo>
                  <a:lnTo>
                    <a:pt x="127" y="207"/>
                  </a:lnTo>
                  <a:lnTo>
                    <a:pt x="121" y="221"/>
                  </a:lnTo>
                  <a:lnTo>
                    <a:pt x="119" y="233"/>
                  </a:lnTo>
                  <a:lnTo>
                    <a:pt x="121" y="246"/>
                  </a:lnTo>
                  <a:lnTo>
                    <a:pt x="127" y="257"/>
                  </a:lnTo>
                  <a:lnTo>
                    <a:pt x="135" y="268"/>
                  </a:lnTo>
                  <a:lnTo>
                    <a:pt x="145" y="277"/>
                  </a:lnTo>
                  <a:lnTo>
                    <a:pt x="158" y="284"/>
                  </a:lnTo>
                  <a:lnTo>
                    <a:pt x="171" y="288"/>
                  </a:lnTo>
                  <a:lnTo>
                    <a:pt x="184" y="290"/>
                  </a:lnTo>
                  <a:lnTo>
                    <a:pt x="198" y="287"/>
                  </a:lnTo>
                  <a:lnTo>
                    <a:pt x="211" y="282"/>
                  </a:lnTo>
                  <a:lnTo>
                    <a:pt x="222" y="272"/>
                  </a:lnTo>
                  <a:lnTo>
                    <a:pt x="232" y="257"/>
                  </a:lnTo>
                  <a:lnTo>
                    <a:pt x="238" y="238"/>
                  </a:lnTo>
                  <a:lnTo>
                    <a:pt x="245" y="248"/>
                  </a:lnTo>
                  <a:lnTo>
                    <a:pt x="256" y="255"/>
                  </a:lnTo>
                  <a:lnTo>
                    <a:pt x="270" y="258"/>
                  </a:lnTo>
                  <a:lnTo>
                    <a:pt x="285" y="257"/>
                  </a:lnTo>
                  <a:lnTo>
                    <a:pt x="300" y="253"/>
                  </a:lnTo>
                  <a:lnTo>
                    <a:pt x="312" y="244"/>
                  </a:lnTo>
                  <a:lnTo>
                    <a:pt x="324" y="231"/>
                  </a:lnTo>
                  <a:lnTo>
                    <a:pt x="332" y="215"/>
                  </a:lnTo>
                  <a:lnTo>
                    <a:pt x="338" y="227"/>
                  </a:lnTo>
                  <a:lnTo>
                    <a:pt x="344" y="237"/>
                  </a:lnTo>
                  <a:lnTo>
                    <a:pt x="350" y="244"/>
                  </a:lnTo>
                  <a:lnTo>
                    <a:pt x="353" y="246"/>
                  </a:lnTo>
                  <a:lnTo>
                    <a:pt x="336" y="260"/>
                  </a:lnTo>
                  <a:lnTo>
                    <a:pt x="327" y="278"/>
                  </a:lnTo>
                  <a:lnTo>
                    <a:pt x="323" y="296"/>
                  </a:lnTo>
                  <a:lnTo>
                    <a:pt x="324" y="310"/>
                  </a:lnTo>
                  <a:lnTo>
                    <a:pt x="315" y="308"/>
                  </a:lnTo>
                  <a:lnTo>
                    <a:pt x="301" y="307"/>
                  </a:lnTo>
                  <a:lnTo>
                    <a:pt x="282" y="309"/>
                  </a:lnTo>
                  <a:lnTo>
                    <a:pt x="262" y="313"/>
                  </a:lnTo>
                  <a:lnTo>
                    <a:pt x="240" y="318"/>
                  </a:lnTo>
                  <a:lnTo>
                    <a:pt x="220" y="328"/>
                  </a:lnTo>
                  <a:lnTo>
                    <a:pt x="202" y="338"/>
                  </a:lnTo>
                  <a:lnTo>
                    <a:pt x="189" y="351"/>
                  </a:lnTo>
                  <a:lnTo>
                    <a:pt x="185" y="337"/>
                  </a:lnTo>
                  <a:lnTo>
                    <a:pt x="172" y="325"/>
                  </a:lnTo>
                  <a:lnTo>
                    <a:pt x="150" y="317"/>
                  </a:lnTo>
                  <a:lnTo>
                    <a:pt x="123" y="314"/>
                  </a:lnTo>
                  <a:lnTo>
                    <a:pt x="93" y="316"/>
                  </a:lnTo>
                  <a:lnTo>
                    <a:pt x="65" y="326"/>
                  </a:lnTo>
                  <a:lnTo>
                    <a:pt x="38" y="345"/>
                  </a:lnTo>
                  <a:lnTo>
                    <a:pt x="17" y="374"/>
                  </a:lnTo>
                  <a:lnTo>
                    <a:pt x="9" y="392"/>
                  </a:lnTo>
                  <a:lnTo>
                    <a:pt x="5" y="412"/>
                  </a:lnTo>
                  <a:lnTo>
                    <a:pt x="1" y="432"/>
                  </a:lnTo>
                  <a:lnTo>
                    <a:pt x="0" y="453"/>
                  </a:lnTo>
                  <a:lnTo>
                    <a:pt x="2" y="474"/>
                  </a:lnTo>
                  <a:lnTo>
                    <a:pt x="7" y="493"/>
                  </a:lnTo>
                  <a:lnTo>
                    <a:pt x="15" y="512"/>
                  </a:lnTo>
                  <a:lnTo>
                    <a:pt x="25" y="528"/>
                  </a:lnTo>
                  <a:lnTo>
                    <a:pt x="38" y="540"/>
                  </a:lnTo>
                  <a:lnTo>
                    <a:pt x="54" y="551"/>
                  </a:lnTo>
                  <a:lnTo>
                    <a:pt x="74" y="558"/>
                  </a:lnTo>
                  <a:lnTo>
                    <a:pt x="97" y="559"/>
                  </a:lnTo>
                  <a:lnTo>
                    <a:pt x="122" y="555"/>
                  </a:lnTo>
                  <a:lnTo>
                    <a:pt x="152" y="547"/>
                  </a:lnTo>
                  <a:lnTo>
                    <a:pt x="184" y="531"/>
                  </a:lnTo>
                  <a:lnTo>
                    <a:pt x="221" y="509"/>
                  </a:lnTo>
                  <a:lnTo>
                    <a:pt x="241" y="517"/>
                  </a:lnTo>
                  <a:lnTo>
                    <a:pt x="263" y="520"/>
                  </a:lnTo>
                  <a:lnTo>
                    <a:pt x="285" y="517"/>
                  </a:lnTo>
                  <a:lnTo>
                    <a:pt x="306" y="513"/>
                  </a:lnTo>
                  <a:lnTo>
                    <a:pt x="326" y="505"/>
                  </a:lnTo>
                  <a:lnTo>
                    <a:pt x="343" y="494"/>
                  </a:lnTo>
                  <a:lnTo>
                    <a:pt x="357" y="483"/>
                  </a:lnTo>
                  <a:lnTo>
                    <a:pt x="364" y="471"/>
                  </a:lnTo>
                  <a:lnTo>
                    <a:pt x="369" y="483"/>
                  </a:lnTo>
                  <a:lnTo>
                    <a:pt x="378" y="490"/>
                  </a:lnTo>
                  <a:lnTo>
                    <a:pt x="392" y="493"/>
                  </a:lnTo>
                  <a:lnTo>
                    <a:pt x="407" y="492"/>
                  </a:lnTo>
                  <a:lnTo>
                    <a:pt x="424" y="489"/>
                  </a:lnTo>
                  <a:lnTo>
                    <a:pt x="439" y="482"/>
                  </a:lnTo>
                  <a:lnTo>
                    <a:pt x="453" y="471"/>
                  </a:lnTo>
                  <a:lnTo>
                    <a:pt x="463" y="459"/>
                  </a:lnTo>
                  <a:lnTo>
                    <a:pt x="459" y="478"/>
                  </a:lnTo>
                  <a:lnTo>
                    <a:pt x="452" y="501"/>
                  </a:lnTo>
                  <a:lnTo>
                    <a:pt x="448" y="527"/>
                  </a:lnTo>
                  <a:lnTo>
                    <a:pt x="448" y="551"/>
                  </a:lnTo>
                  <a:lnTo>
                    <a:pt x="456" y="574"/>
                  </a:lnTo>
                  <a:lnTo>
                    <a:pt x="472" y="593"/>
                  </a:lnTo>
                  <a:lnTo>
                    <a:pt x="502" y="607"/>
                  </a:lnTo>
                  <a:lnTo>
                    <a:pt x="546" y="614"/>
                  </a:lnTo>
                  <a:lnTo>
                    <a:pt x="593" y="614"/>
                  </a:lnTo>
                  <a:lnTo>
                    <a:pt x="629" y="612"/>
                  </a:lnTo>
                  <a:lnTo>
                    <a:pt x="657" y="606"/>
                  </a:lnTo>
                  <a:lnTo>
                    <a:pt x="676" y="597"/>
                  </a:lnTo>
                  <a:lnTo>
                    <a:pt x="690" y="588"/>
                  </a:lnTo>
                  <a:lnTo>
                    <a:pt x="697" y="576"/>
                  </a:lnTo>
                  <a:lnTo>
                    <a:pt x="702" y="563"/>
                  </a:lnTo>
                  <a:lnTo>
                    <a:pt x="704" y="550"/>
                  </a:lnTo>
                  <a:lnTo>
                    <a:pt x="702" y="531"/>
                  </a:lnTo>
                  <a:lnTo>
                    <a:pt x="692" y="513"/>
                  </a:lnTo>
                  <a:lnTo>
                    <a:pt x="677" y="494"/>
                  </a:lnTo>
                  <a:lnTo>
                    <a:pt x="659" y="481"/>
                  </a:lnTo>
                  <a:lnTo>
                    <a:pt x="637" y="469"/>
                  </a:lnTo>
                  <a:lnTo>
                    <a:pt x="615" y="463"/>
                  </a:lnTo>
                  <a:lnTo>
                    <a:pt x="594" y="464"/>
                  </a:lnTo>
                  <a:lnTo>
                    <a:pt x="576" y="474"/>
                  </a:lnTo>
                  <a:lnTo>
                    <a:pt x="586" y="467"/>
                  </a:lnTo>
                  <a:lnTo>
                    <a:pt x="604" y="460"/>
                  </a:lnTo>
                  <a:lnTo>
                    <a:pt x="626" y="456"/>
                  </a:lnTo>
                  <a:lnTo>
                    <a:pt x="649" y="455"/>
                  </a:lnTo>
                  <a:lnTo>
                    <a:pt x="673" y="459"/>
                  </a:lnTo>
                  <a:lnTo>
                    <a:pt x="695" y="469"/>
                  </a:lnTo>
                  <a:lnTo>
                    <a:pt x="712" y="486"/>
                  </a:lnTo>
                  <a:lnTo>
                    <a:pt x="722" y="512"/>
                  </a:lnTo>
                  <a:lnTo>
                    <a:pt x="735" y="516"/>
                  </a:lnTo>
                  <a:lnTo>
                    <a:pt x="751" y="515"/>
                  </a:lnTo>
                  <a:lnTo>
                    <a:pt x="770" y="508"/>
                  </a:lnTo>
                  <a:lnTo>
                    <a:pt x="788" y="498"/>
                  </a:lnTo>
                  <a:lnTo>
                    <a:pt x="803" y="484"/>
                  </a:lnTo>
                  <a:lnTo>
                    <a:pt x="813" y="468"/>
                  </a:lnTo>
                  <a:lnTo>
                    <a:pt x="817" y="451"/>
                  </a:lnTo>
                  <a:lnTo>
                    <a:pt x="812" y="433"/>
                  </a:lnTo>
                  <a:lnTo>
                    <a:pt x="828" y="428"/>
                  </a:lnTo>
                  <a:lnTo>
                    <a:pt x="841" y="408"/>
                  </a:lnTo>
                  <a:lnTo>
                    <a:pt x="850" y="382"/>
                  </a:lnTo>
                  <a:lnTo>
                    <a:pt x="854" y="351"/>
                  </a:lnTo>
                  <a:lnTo>
                    <a:pt x="849" y="322"/>
                  </a:lnTo>
                  <a:lnTo>
                    <a:pt x="836" y="300"/>
                  </a:lnTo>
                  <a:lnTo>
                    <a:pt x="812" y="291"/>
                  </a:lnTo>
                  <a:lnTo>
                    <a:pt x="778" y="300"/>
                  </a:lnTo>
                  <a:lnTo>
                    <a:pt x="773" y="285"/>
                  </a:lnTo>
                  <a:lnTo>
                    <a:pt x="762" y="275"/>
                  </a:lnTo>
                  <a:lnTo>
                    <a:pt x="743" y="269"/>
                  </a:lnTo>
                  <a:lnTo>
                    <a:pt x="722" y="268"/>
                  </a:lnTo>
                  <a:lnTo>
                    <a:pt x="700" y="272"/>
                  </a:lnTo>
                  <a:lnTo>
                    <a:pt x="682" y="283"/>
                  </a:lnTo>
                  <a:lnTo>
                    <a:pt x="668" y="299"/>
                  </a:lnTo>
                  <a:lnTo>
                    <a:pt x="661" y="323"/>
                  </a:lnTo>
                  <a:lnTo>
                    <a:pt x="657" y="316"/>
                  </a:lnTo>
                  <a:lnTo>
                    <a:pt x="649" y="309"/>
                  </a:lnTo>
                  <a:lnTo>
                    <a:pt x="637" y="303"/>
                  </a:lnTo>
                  <a:lnTo>
                    <a:pt x="624" y="299"/>
                  </a:lnTo>
                  <a:lnTo>
                    <a:pt x="609" y="294"/>
                  </a:lnTo>
                  <a:lnTo>
                    <a:pt x="593" y="292"/>
                  </a:lnTo>
                  <a:lnTo>
                    <a:pt x="576" y="291"/>
                  </a:lnTo>
                  <a:lnTo>
                    <a:pt x="559" y="290"/>
                  </a:lnTo>
                  <a:lnTo>
                    <a:pt x="541" y="291"/>
                  </a:lnTo>
                  <a:lnTo>
                    <a:pt x="524" y="294"/>
                  </a:lnTo>
                  <a:lnTo>
                    <a:pt x="508" y="298"/>
                  </a:lnTo>
                  <a:lnTo>
                    <a:pt x="494" y="303"/>
                  </a:lnTo>
                  <a:lnTo>
                    <a:pt x="482" y="311"/>
                  </a:lnTo>
                  <a:lnTo>
                    <a:pt x="471" y="321"/>
                  </a:lnTo>
                  <a:lnTo>
                    <a:pt x="464" y="332"/>
                  </a:lnTo>
                  <a:lnTo>
                    <a:pt x="460" y="346"/>
                  </a:lnTo>
                  <a:lnTo>
                    <a:pt x="454" y="330"/>
                  </a:lnTo>
                  <a:lnTo>
                    <a:pt x="454" y="315"/>
                  </a:lnTo>
                  <a:lnTo>
                    <a:pt x="459" y="301"/>
                  </a:lnTo>
                  <a:lnTo>
                    <a:pt x="467" y="290"/>
                  </a:lnTo>
                  <a:lnTo>
                    <a:pt x="477" y="282"/>
                  </a:lnTo>
                  <a:lnTo>
                    <a:pt x="487" y="276"/>
                  </a:lnTo>
                  <a:lnTo>
                    <a:pt x="499" y="273"/>
                  </a:lnTo>
                  <a:lnTo>
                    <a:pt x="510" y="276"/>
                  </a:lnTo>
                  <a:lnTo>
                    <a:pt x="515" y="260"/>
                  </a:lnTo>
                  <a:lnTo>
                    <a:pt x="527" y="245"/>
                  </a:lnTo>
                  <a:lnTo>
                    <a:pt x="543" y="231"/>
                  </a:lnTo>
                  <a:lnTo>
                    <a:pt x="563" y="221"/>
                  </a:lnTo>
                  <a:lnTo>
                    <a:pt x="588" y="215"/>
                  </a:lnTo>
                  <a:lnTo>
                    <a:pt x="614" y="215"/>
                  </a:lnTo>
                  <a:lnTo>
                    <a:pt x="642" y="224"/>
                  </a:lnTo>
                  <a:lnTo>
                    <a:pt x="669" y="242"/>
                  </a:lnTo>
                  <a:lnTo>
                    <a:pt x="691" y="252"/>
                  </a:lnTo>
                  <a:lnTo>
                    <a:pt x="718" y="249"/>
                  </a:lnTo>
                  <a:lnTo>
                    <a:pt x="743" y="238"/>
                  </a:lnTo>
                  <a:lnTo>
                    <a:pt x="765" y="222"/>
                  </a:lnTo>
                  <a:lnTo>
                    <a:pt x="779" y="203"/>
                  </a:lnTo>
                  <a:lnTo>
                    <a:pt x="783" y="185"/>
                  </a:lnTo>
                  <a:lnTo>
                    <a:pt x="774" y="172"/>
                  </a:lnTo>
                  <a:lnTo>
                    <a:pt x="747" y="165"/>
                  </a:lnTo>
                  <a:lnTo>
                    <a:pt x="753" y="160"/>
                  </a:lnTo>
                  <a:lnTo>
                    <a:pt x="758" y="154"/>
                  </a:lnTo>
                  <a:lnTo>
                    <a:pt x="762" y="147"/>
                  </a:lnTo>
                  <a:lnTo>
                    <a:pt x="762" y="140"/>
                  </a:lnTo>
                  <a:lnTo>
                    <a:pt x="760" y="133"/>
                  </a:lnTo>
                  <a:lnTo>
                    <a:pt x="757" y="127"/>
                  </a:lnTo>
                  <a:lnTo>
                    <a:pt x="751" y="120"/>
                  </a:lnTo>
                  <a:lnTo>
                    <a:pt x="743" y="116"/>
                  </a:lnTo>
                  <a:lnTo>
                    <a:pt x="733" y="111"/>
                  </a:lnTo>
                  <a:lnTo>
                    <a:pt x="720" y="109"/>
                  </a:lnTo>
                  <a:lnTo>
                    <a:pt x="706" y="108"/>
                  </a:lnTo>
                  <a:lnTo>
                    <a:pt x="689" y="108"/>
                  </a:lnTo>
                  <a:lnTo>
                    <a:pt x="671" y="110"/>
                  </a:lnTo>
                  <a:lnTo>
                    <a:pt x="650" y="115"/>
                  </a:lnTo>
                  <a:lnTo>
                    <a:pt x="627" y="122"/>
                  </a:lnTo>
                  <a:lnTo>
                    <a:pt x="601" y="132"/>
                  </a:lnTo>
                  <a:lnTo>
                    <a:pt x="623" y="119"/>
                  </a:lnTo>
                  <a:lnTo>
                    <a:pt x="642" y="101"/>
                  </a:lnTo>
                  <a:lnTo>
                    <a:pt x="654" y="81"/>
                  </a:lnTo>
                  <a:lnTo>
                    <a:pt x="659" y="62"/>
                  </a:lnTo>
                  <a:lnTo>
                    <a:pt x="656" y="47"/>
                  </a:lnTo>
                  <a:lnTo>
                    <a:pt x="642" y="39"/>
                  </a:lnTo>
                  <a:lnTo>
                    <a:pt x="618" y="40"/>
                  </a:lnTo>
                  <a:lnTo>
                    <a:pt x="581" y="55"/>
                  </a:lnTo>
                  <a:lnTo>
                    <a:pt x="594" y="40"/>
                  </a:lnTo>
                  <a:lnTo>
                    <a:pt x="600" y="28"/>
                  </a:lnTo>
                  <a:lnTo>
                    <a:pt x="598" y="18"/>
                  </a:lnTo>
                  <a:lnTo>
                    <a:pt x="589" y="10"/>
                  </a:lnTo>
                  <a:lnTo>
                    <a:pt x="575" y="4"/>
                  </a:lnTo>
                  <a:lnTo>
                    <a:pt x="558" y="1"/>
                  </a:lnTo>
                  <a:lnTo>
                    <a:pt x="537" y="0"/>
                  </a:lnTo>
                  <a:lnTo>
                    <a:pt x="514" y="1"/>
                  </a:lnTo>
                  <a:lnTo>
                    <a:pt x="491" y="4"/>
                  </a:lnTo>
                  <a:lnTo>
                    <a:pt x="469" y="10"/>
                  </a:lnTo>
                  <a:lnTo>
                    <a:pt x="449" y="18"/>
                  </a:lnTo>
                  <a:lnTo>
                    <a:pt x="432" y="28"/>
                  </a:lnTo>
                  <a:lnTo>
                    <a:pt x="419" y="41"/>
                  </a:lnTo>
                  <a:lnTo>
                    <a:pt x="412" y="57"/>
                  </a:lnTo>
                  <a:lnTo>
                    <a:pt x="412" y="74"/>
                  </a:lnTo>
                  <a:lnTo>
                    <a:pt x="421" y="95"/>
                  </a:lnTo>
                  <a:lnTo>
                    <a:pt x="423" y="101"/>
                  </a:lnTo>
                  <a:lnTo>
                    <a:pt x="423" y="108"/>
                  </a:lnTo>
                  <a:lnTo>
                    <a:pt x="421" y="115"/>
                  </a:lnTo>
                  <a:lnTo>
                    <a:pt x="417" y="122"/>
                  </a:lnTo>
                  <a:lnTo>
                    <a:pt x="411" y="128"/>
                  </a:lnTo>
                  <a:lnTo>
                    <a:pt x="406" y="135"/>
                  </a:lnTo>
                  <a:lnTo>
                    <a:pt x="399" y="140"/>
                  </a:lnTo>
                  <a:lnTo>
                    <a:pt x="393" y="145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6" name="Freeform 60"/>
            <p:cNvSpPr/>
            <p:nvPr/>
          </p:nvSpPr>
          <p:spPr bwMode="auto">
            <a:xfrm>
              <a:off x="3033" y="1505"/>
              <a:ext cx="1125" cy="308"/>
            </a:xfrm>
            <a:custGeom>
              <a:avLst/>
              <a:gdLst>
                <a:gd name="T0" fmla="*/ 562 w 2252"/>
                <a:gd name="T1" fmla="*/ 154 h 615"/>
                <a:gd name="T2" fmla="*/ 561 w 2252"/>
                <a:gd name="T3" fmla="*/ 34 h 615"/>
                <a:gd name="T4" fmla="*/ 555 w 2252"/>
                <a:gd name="T5" fmla="*/ 28 h 615"/>
                <a:gd name="T6" fmla="*/ 547 w 2252"/>
                <a:gd name="T7" fmla="*/ 19 h 615"/>
                <a:gd name="T8" fmla="*/ 541 w 2252"/>
                <a:gd name="T9" fmla="*/ 13 h 615"/>
                <a:gd name="T10" fmla="*/ 540 w 2252"/>
                <a:gd name="T11" fmla="*/ 11 h 615"/>
                <a:gd name="T12" fmla="*/ 540 w 2252"/>
                <a:gd name="T13" fmla="*/ 2 h 615"/>
                <a:gd name="T14" fmla="*/ 532 w 2252"/>
                <a:gd name="T15" fmla="*/ 0 h 615"/>
                <a:gd name="T16" fmla="*/ 485 w 2252"/>
                <a:gd name="T17" fmla="*/ 9 h 615"/>
                <a:gd name="T18" fmla="*/ 470 w 2252"/>
                <a:gd name="T19" fmla="*/ 30 h 615"/>
                <a:gd name="T20" fmla="*/ 442 w 2252"/>
                <a:gd name="T21" fmla="*/ 54 h 615"/>
                <a:gd name="T22" fmla="*/ 455 w 2252"/>
                <a:gd name="T23" fmla="*/ 33 h 615"/>
                <a:gd name="T24" fmla="*/ 395 w 2252"/>
                <a:gd name="T25" fmla="*/ 16 h 615"/>
                <a:gd name="T26" fmla="*/ 385 w 2252"/>
                <a:gd name="T27" fmla="*/ 10 h 615"/>
                <a:gd name="T28" fmla="*/ 377 w 2252"/>
                <a:gd name="T29" fmla="*/ 16 h 615"/>
                <a:gd name="T30" fmla="*/ 303 w 2252"/>
                <a:gd name="T31" fmla="*/ 51 h 615"/>
                <a:gd name="T32" fmla="*/ 298 w 2252"/>
                <a:gd name="T33" fmla="*/ 26 h 615"/>
                <a:gd name="T34" fmla="*/ 290 w 2252"/>
                <a:gd name="T35" fmla="*/ 14 h 615"/>
                <a:gd name="T36" fmla="*/ 280 w 2252"/>
                <a:gd name="T37" fmla="*/ 16 h 615"/>
                <a:gd name="T38" fmla="*/ 270 w 2252"/>
                <a:gd name="T39" fmla="*/ 35 h 615"/>
                <a:gd name="T40" fmla="*/ 227 w 2252"/>
                <a:gd name="T41" fmla="*/ 32 h 615"/>
                <a:gd name="T42" fmla="*/ 182 w 2252"/>
                <a:gd name="T43" fmla="*/ 31 h 615"/>
                <a:gd name="T44" fmla="*/ 141 w 2252"/>
                <a:gd name="T45" fmla="*/ 51 h 615"/>
                <a:gd name="T46" fmla="*/ 134 w 2252"/>
                <a:gd name="T47" fmla="*/ 44 h 615"/>
                <a:gd name="T48" fmla="*/ 132 w 2252"/>
                <a:gd name="T49" fmla="*/ 28 h 615"/>
                <a:gd name="T50" fmla="*/ 128 w 2252"/>
                <a:gd name="T51" fmla="*/ 16 h 615"/>
                <a:gd name="T52" fmla="*/ 124 w 2252"/>
                <a:gd name="T53" fmla="*/ 16 h 615"/>
                <a:gd name="T54" fmla="*/ 120 w 2252"/>
                <a:gd name="T55" fmla="*/ 18 h 615"/>
                <a:gd name="T56" fmla="*/ 116 w 2252"/>
                <a:gd name="T57" fmla="*/ 13 h 615"/>
                <a:gd name="T58" fmla="*/ 111 w 2252"/>
                <a:gd name="T59" fmla="*/ 13 h 615"/>
                <a:gd name="T60" fmla="*/ 107 w 2252"/>
                <a:gd name="T61" fmla="*/ 22 h 615"/>
                <a:gd name="T62" fmla="*/ 103 w 2252"/>
                <a:gd name="T63" fmla="*/ 30 h 615"/>
                <a:gd name="T64" fmla="*/ 99 w 2252"/>
                <a:gd name="T65" fmla="*/ 41 h 615"/>
                <a:gd name="T66" fmla="*/ 90 w 2252"/>
                <a:gd name="T67" fmla="*/ 52 h 615"/>
                <a:gd name="T68" fmla="*/ 79 w 2252"/>
                <a:gd name="T69" fmla="*/ 27 h 615"/>
                <a:gd name="T70" fmla="*/ 32 w 2252"/>
                <a:gd name="T71" fmla="*/ 14 h 615"/>
                <a:gd name="T72" fmla="*/ 18 w 2252"/>
                <a:gd name="T73" fmla="*/ 54 h 615"/>
                <a:gd name="T74" fmla="*/ 0 w 2252"/>
                <a:gd name="T75" fmla="*/ 154 h 61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252"/>
                <a:gd name="T115" fmla="*/ 0 h 615"/>
                <a:gd name="T116" fmla="*/ 2252 w 2252"/>
                <a:gd name="T117" fmla="*/ 615 h 61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252" h="615">
                  <a:moveTo>
                    <a:pt x="0" y="615"/>
                  </a:moveTo>
                  <a:lnTo>
                    <a:pt x="2252" y="615"/>
                  </a:lnTo>
                  <a:lnTo>
                    <a:pt x="2252" y="138"/>
                  </a:lnTo>
                  <a:lnTo>
                    <a:pt x="2248" y="134"/>
                  </a:lnTo>
                  <a:lnTo>
                    <a:pt x="2238" y="123"/>
                  </a:lnTo>
                  <a:lnTo>
                    <a:pt x="2223" y="109"/>
                  </a:lnTo>
                  <a:lnTo>
                    <a:pt x="2207" y="92"/>
                  </a:lnTo>
                  <a:lnTo>
                    <a:pt x="2190" y="74"/>
                  </a:lnTo>
                  <a:lnTo>
                    <a:pt x="2176" y="61"/>
                  </a:lnTo>
                  <a:lnTo>
                    <a:pt x="2165" y="50"/>
                  </a:lnTo>
                  <a:lnTo>
                    <a:pt x="2162" y="48"/>
                  </a:lnTo>
                  <a:lnTo>
                    <a:pt x="2162" y="42"/>
                  </a:lnTo>
                  <a:lnTo>
                    <a:pt x="2162" y="25"/>
                  </a:lnTo>
                  <a:lnTo>
                    <a:pt x="2162" y="8"/>
                  </a:lnTo>
                  <a:lnTo>
                    <a:pt x="2162" y="0"/>
                  </a:lnTo>
                  <a:lnTo>
                    <a:pt x="2132" y="0"/>
                  </a:lnTo>
                  <a:lnTo>
                    <a:pt x="2132" y="33"/>
                  </a:lnTo>
                  <a:lnTo>
                    <a:pt x="1944" y="33"/>
                  </a:lnTo>
                  <a:lnTo>
                    <a:pt x="1858" y="120"/>
                  </a:lnTo>
                  <a:lnTo>
                    <a:pt x="1882" y="120"/>
                  </a:lnTo>
                  <a:lnTo>
                    <a:pt x="1882" y="214"/>
                  </a:lnTo>
                  <a:lnTo>
                    <a:pt x="1772" y="214"/>
                  </a:lnTo>
                  <a:lnTo>
                    <a:pt x="1772" y="132"/>
                  </a:lnTo>
                  <a:lnTo>
                    <a:pt x="1821" y="132"/>
                  </a:lnTo>
                  <a:lnTo>
                    <a:pt x="1776" y="63"/>
                  </a:lnTo>
                  <a:lnTo>
                    <a:pt x="1581" y="63"/>
                  </a:lnTo>
                  <a:lnTo>
                    <a:pt x="1581" y="39"/>
                  </a:lnTo>
                  <a:lnTo>
                    <a:pt x="1542" y="39"/>
                  </a:lnTo>
                  <a:lnTo>
                    <a:pt x="1542" y="63"/>
                  </a:lnTo>
                  <a:lnTo>
                    <a:pt x="1512" y="63"/>
                  </a:lnTo>
                  <a:lnTo>
                    <a:pt x="1454" y="204"/>
                  </a:lnTo>
                  <a:lnTo>
                    <a:pt x="1214" y="204"/>
                  </a:lnTo>
                  <a:lnTo>
                    <a:pt x="1208" y="147"/>
                  </a:lnTo>
                  <a:lnTo>
                    <a:pt x="1196" y="103"/>
                  </a:lnTo>
                  <a:lnTo>
                    <a:pt x="1180" y="72"/>
                  </a:lnTo>
                  <a:lnTo>
                    <a:pt x="1162" y="55"/>
                  </a:lnTo>
                  <a:lnTo>
                    <a:pt x="1141" y="51"/>
                  </a:lnTo>
                  <a:lnTo>
                    <a:pt x="1120" y="64"/>
                  </a:lnTo>
                  <a:lnTo>
                    <a:pt x="1099" y="92"/>
                  </a:lnTo>
                  <a:lnTo>
                    <a:pt x="1082" y="137"/>
                  </a:lnTo>
                  <a:lnTo>
                    <a:pt x="1012" y="0"/>
                  </a:lnTo>
                  <a:lnTo>
                    <a:pt x="909" y="126"/>
                  </a:lnTo>
                  <a:lnTo>
                    <a:pt x="824" y="5"/>
                  </a:lnTo>
                  <a:lnTo>
                    <a:pt x="728" y="123"/>
                  </a:lnTo>
                  <a:lnTo>
                    <a:pt x="566" y="123"/>
                  </a:lnTo>
                  <a:lnTo>
                    <a:pt x="566" y="204"/>
                  </a:lnTo>
                  <a:lnTo>
                    <a:pt x="538" y="208"/>
                  </a:lnTo>
                  <a:lnTo>
                    <a:pt x="537" y="176"/>
                  </a:lnTo>
                  <a:lnTo>
                    <a:pt x="534" y="141"/>
                  </a:lnTo>
                  <a:lnTo>
                    <a:pt x="529" y="110"/>
                  </a:lnTo>
                  <a:lnTo>
                    <a:pt x="522" y="83"/>
                  </a:lnTo>
                  <a:lnTo>
                    <a:pt x="514" y="64"/>
                  </a:lnTo>
                  <a:lnTo>
                    <a:pt x="505" y="56"/>
                  </a:lnTo>
                  <a:lnTo>
                    <a:pt x="496" y="63"/>
                  </a:lnTo>
                  <a:lnTo>
                    <a:pt x="485" y="88"/>
                  </a:lnTo>
                  <a:lnTo>
                    <a:pt x="481" y="71"/>
                  </a:lnTo>
                  <a:lnTo>
                    <a:pt x="474" y="57"/>
                  </a:lnTo>
                  <a:lnTo>
                    <a:pt x="466" y="49"/>
                  </a:lnTo>
                  <a:lnTo>
                    <a:pt x="455" y="47"/>
                  </a:lnTo>
                  <a:lnTo>
                    <a:pt x="446" y="51"/>
                  </a:lnTo>
                  <a:lnTo>
                    <a:pt x="437" y="65"/>
                  </a:lnTo>
                  <a:lnTo>
                    <a:pt x="430" y="88"/>
                  </a:lnTo>
                  <a:lnTo>
                    <a:pt x="427" y="123"/>
                  </a:lnTo>
                  <a:lnTo>
                    <a:pt x="415" y="119"/>
                  </a:lnTo>
                  <a:lnTo>
                    <a:pt x="405" y="132"/>
                  </a:lnTo>
                  <a:lnTo>
                    <a:pt x="399" y="163"/>
                  </a:lnTo>
                  <a:lnTo>
                    <a:pt x="397" y="208"/>
                  </a:lnTo>
                  <a:lnTo>
                    <a:pt x="363" y="208"/>
                  </a:lnTo>
                  <a:lnTo>
                    <a:pt x="363" y="153"/>
                  </a:lnTo>
                  <a:lnTo>
                    <a:pt x="317" y="107"/>
                  </a:lnTo>
                  <a:lnTo>
                    <a:pt x="180" y="107"/>
                  </a:lnTo>
                  <a:lnTo>
                    <a:pt x="128" y="55"/>
                  </a:lnTo>
                  <a:lnTo>
                    <a:pt x="74" y="135"/>
                  </a:lnTo>
                  <a:lnTo>
                    <a:pt x="74" y="216"/>
                  </a:lnTo>
                  <a:lnTo>
                    <a:pt x="2" y="216"/>
                  </a:lnTo>
                  <a:lnTo>
                    <a:pt x="0" y="615"/>
                  </a:lnTo>
                  <a:close/>
                </a:path>
              </a:pathLst>
            </a:custGeom>
            <a:solidFill>
              <a:srgbClr val="D8C6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7" name="Freeform 61"/>
            <p:cNvSpPr/>
            <p:nvPr/>
          </p:nvSpPr>
          <p:spPr bwMode="auto">
            <a:xfrm>
              <a:off x="3058" y="1494"/>
              <a:ext cx="176" cy="319"/>
            </a:xfrm>
            <a:custGeom>
              <a:avLst/>
              <a:gdLst>
                <a:gd name="T0" fmla="*/ 38 w 351"/>
                <a:gd name="T1" fmla="*/ 1 h 638"/>
                <a:gd name="T2" fmla="*/ 30 w 351"/>
                <a:gd name="T3" fmla="*/ 12 h 638"/>
                <a:gd name="T4" fmla="*/ 24 w 351"/>
                <a:gd name="T5" fmla="*/ 29 h 638"/>
                <a:gd name="T6" fmla="*/ 21 w 351"/>
                <a:gd name="T7" fmla="*/ 46 h 638"/>
                <a:gd name="T8" fmla="*/ 19 w 351"/>
                <a:gd name="T9" fmla="*/ 48 h 638"/>
                <a:gd name="T10" fmla="*/ 17 w 351"/>
                <a:gd name="T11" fmla="*/ 37 h 638"/>
                <a:gd name="T12" fmla="*/ 12 w 351"/>
                <a:gd name="T13" fmla="*/ 47 h 638"/>
                <a:gd name="T14" fmla="*/ 8 w 351"/>
                <a:gd name="T15" fmla="*/ 67 h 638"/>
                <a:gd name="T16" fmla="*/ 8 w 351"/>
                <a:gd name="T17" fmla="*/ 80 h 638"/>
                <a:gd name="T18" fmla="*/ 12 w 351"/>
                <a:gd name="T19" fmla="*/ 89 h 638"/>
                <a:gd name="T20" fmla="*/ 12 w 351"/>
                <a:gd name="T21" fmla="*/ 90 h 638"/>
                <a:gd name="T22" fmla="*/ 7 w 351"/>
                <a:gd name="T23" fmla="*/ 87 h 638"/>
                <a:gd name="T24" fmla="*/ 4 w 351"/>
                <a:gd name="T25" fmla="*/ 85 h 638"/>
                <a:gd name="T26" fmla="*/ 3 w 351"/>
                <a:gd name="T27" fmla="*/ 84 h 638"/>
                <a:gd name="T28" fmla="*/ 2 w 351"/>
                <a:gd name="T29" fmla="*/ 91 h 638"/>
                <a:gd name="T30" fmla="*/ 0 w 351"/>
                <a:gd name="T31" fmla="*/ 113 h 638"/>
                <a:gd name="T32" fmla="*/ 2 w 351"/>
                <a:gd name="T33" fmla="*/ 137 h 638"/>
                <a:gd name="T34" fmla="*/ 10 w 351"/>
                <a:gd name="T35" fmla="*/ 155 h 638"/>
                <a:gd name="T36" fmla="*/ 18 w 351"/>
                <a:gd name="T37" fmla="*/ 160 h 638"/>
                <a:gd name="T38" fmla="*/ 25 w 351"/>
                <a:gd name="T39" fmla="*/ 160 h 638"/>
                <a:gd name="T40" fmla="*/ 34 w 351"/>
                <a:gd name="T41" fmla="*/ 160 h 638"/>
                <a:gd name="T42" fmla="*/ 44 w 351"/>
                <a:gd name="T43" fmla="*/ 160 h 638"/>
                <a:gd name="T44" fmla="*/ 54 w 351"/>
                <a:gd name="T45" fmla="*/ 160 h 638"/>
                <a:gd name="T46" fmla="*/ 63 w 351"/>
                <a:gd name="T47" fmla="*/ 160 h 638"/>
                <a:gd name="T48" fmla="*/ 71 w 351"/>
                <a:gd name="T49" fmla="*/ 160 h 638"/>
                <a:gd name="T50" fmla="*/ 75 w 351"/>
                <a:gd name="T51" fmla="*/ 160 h 638"/>
                <a:gd name="T52" fmla="*/ 79 w 351"/>
                <a:gd name="T53" fmla="*/ 156 h 638"/>
                <a:gd name="T54" fmla="*/ 84 w 351"/>
                <a:gd name="T55" fmla="*/ 141 h 638"/>
                <a:gd name="T56" fmla="*/ 88 w 351"/>
                <a:gd name="T57" fmla="*/ 122 h 638"/>
                <a:gd name="T58" fmla="*/ 88 w 351"/>
                <a:gd name="T59" fmla="*/ 106 h 638"/>
                <a:gd name="T60" fmla="*/ 86 w 351"/>
                <a:gd name="T61" fmla="*/ 104 h 638"/>
                <a:gd name="T62" fmla="*/ 83 w 351"/>
                <a:gd name="T63" fmla="*/ 110 h 638"/>
                <a:gd name="T64" fmla="*/ 80 w 351"/>
                <a:gd name="T65" fmla="*/ 115 h 638"/>
                <a:gd name="T66" fmla="*/ 77 w 351"/>
                <a:gd name="T67" fmla="*/ 119 h 638"/>
                <a:gd name="T68" fmla="*/ 78 w 351"/>
                <a:gd name="T69" fmla="*/ 116 h 638"/>
                <a:gd name="T70" fmla="*/ 81 w 351"/>
                <a:gd name="T71" fmla="*/ 103 h 638"/>
                <a:gd name="T72" fmla="*/ 82 w 351"/>
                <a:gd name="T73" fmla="*/ 85 h 638"/>
                <a:gd name="T74" fmla="*/ 78 w 351"/>
                <a:gd name="T75" fmla="*/ 64 h 638"/>
                <a:gd name="T76" fmla="*/ 74 w 351"/>
                <a:gd name="T77" fmla="*/ 55 h 638"/>
                <a:gd name="T78" fmla="*/ 72 w 351"/>
                <a:gd name="T79" fmla="*/ 61 h 638"/>
                <a:gd name="T80" fmla="*/ 68 w 351"/>
                <a:gd name="T81" fmla="*/ 67 h 638"/>
                <a:gd name="T82" fmla="*/ 65 w 351"/>
                <a:gd name="T83" fmla="*/ 71 h 638"/>
                <a:gd name="T84" fmla="*/ 66 w 351"/>
                <a:gd name="T85" fmla="*/ 67 h 638"/>
                <a:gd name="T86" fmla="*/ 66 w 351"/>
                <a:gd name="T87" fmla="*/ 52 h 638"/>
                <a:gd name="T88" fmla="*/ 65 w 351"/>
                <a:gd name="T89" fmla="*/ 35 h 638"/>
                <a:gd name="T90" fmla="*/ 60 w 351"/>
                <a:gd name="T91" fmla="*/ 18 h 638"/>
                <a:gd name="T92" fmla="*/ 57 w 351"/>
                <a:gd name="T93" fmla="*/ 19 h 638"/>
                <a:gd name="T94" fmla="*/ 54 w 351"/>
                <a:gd name="T95" fmla="*/ 27 h 638"/>
                <a:gd name="T96" fmla="*/ 53 w 351"/>
                <a:gd name="T97" fmla="*/ 24 h 638"/>
                <a:gd name="T98" fmla="*/ 50 w 351"/>
                <a:gd name="T99" fmla="*/ 15 h 638"/>
                <a:gd name="T100" fmla="*/ 46 w 351"/>
                <a:gd name="T101" fmla="*/ 6 h 638"/>
                <a:gd name="T102" fmla="*/ 42 w 351"/>
                <a:gd name="T103" fmla="*/ 1 h 63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51"/>
                <a:gd name="T157" fmla="*/ 0 h 638"/>
                <a:gd name="T158" fmla="*/ 351 w 351"/>
                <a:gd name="T159" fmla="*/ 638 h 63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51" h="638">
                  <a:moveTo>
                    <a:pt x="166" y="0"/>
                  </a:moveTo>
                  <a:lnTo>
                    <a:pt x="150" y="4"/>
                  </a:lnTo>
                  <a:lnTo>
                    <a:pt x="134" y="22"/>
                  </a:lnTo>
                  <a:lnTo>
                    <a:pt x="119" y="48"/>
                  </a:lnTo>
                  <a:lnTo>
                    <a:pt x="106" y="81"/>
                  </a:lnTo>
                  <a:lnTo>
                    <a:pt x="95" y="118"/>
                  </a:lnTo>
                  <a:lnTo>
                    <a:pt x="86" y="154"/>
                  </a:lnTo>
                  <a:lnTo>
                    <a:pt x="82" y="186"/>
                  </a:lnTo>
                  <a:lnTo>
                    <a:pt x="81" y="211"/>
                  </a:lnTo>
                  <a:lnTo>
                    <a:pt x="74" y="192"/>
                  </a:lnTo>
                  <a:lnTo>
                    <a:pt x="69" y="168"/>
                  </a:lnTo>
                  <a:lnTo>
                    <a:pt x="65" y="148"/>
                  </a:lnTo>
                  <a:lnTo>
                    <a:pt x="63" y="140"/>
                  </a:lnTo>
                  <a:lnTo>
                    <a:pt x="46" y="188"/>
                  </a:lnTo>
                  <a:lnTo>
                    <a:pt x="35" y="230"/>
                  </a:lnTo>
                  <a:lnTo>
                    <a:pt x="30" y="267"/>
                  </a:lnTo>
                  <a:lnTo>
                    <a:pt x="29" y="298"/>
                  </a:lnTo>
                  <a:lnTo>
                    <a:pt x="31" y="323"/>
                  </a:lnTo>
                  <a:lnTo>
                    <a:pt x="38" y="343"/>
                  </a:lnTo>
                  <a:lnTo>
                    <a:pt x="46" y="359"/>
                  </a:lnTo>
                  <a:lnTo>
                    <a:pt x="55" y="369"/>
                  </a:lnTo>
                  <a:lnTo>
                    <a:pt x="45" y="362"/>
                  </a:lnTo>
                  <a:lnTo>
                    <a:pt x="36" y="356"/>
                  </a:lnTo>
                  <a:lnTo>
                    <a:pt x="28" y="351"/>
                  </a:lnTo>
                  <a:lnTo>
                    <a:pt x="21" y="345"/>
                  </a:lnTo>
                  <a:lnTo>
                    <a:pt x="15" y="341"/>
                  </a:lnTo>
                  <a:lnTo>
                    <a:pt x="12" y="338"/>
                  </a:lnTo>
                  <a:lnTo>
                    <a:pt x="9" y="336"/>
                  </a:lnTo>
                  <a:lnTo>
                    <a:pt x="8" y="334"/>
                  </a:lnTo>
                  <a:lnTo>
                    <a:pt x="5" y="367"/>
                  </a:lnTo>
                  <a:lnTo>
                    <a:pt x="1" y="407"/>
                  </a:lnTo>
                  <a:lnTo>
                    <a:pt x="0" y="453"/>
                  </a:lnTo>
                  <a:lnTo>
                    <a:pt x="1" y="499"/>
                  </a:lnTo>
                  <a:lnTo>
                    <a:pt x="7" y="545"/>
                  </a:lnTo>
                  <a:lnTo>
                    <a:pt x="18" y="585"/>
                  </a:lnTo>
                  <a:lnTo>
                    <a:pt x="37" y="618"/>
                  </a:lnTo>
                  <a:lnTo>
                    <a:pt x="65" y="638"/>
                  </a:lnTo>
                  <a:lnTo>
                    <a:pt x="71" y="638"/>
                  </a:lnTo>
                  <a:lnTo>
                    <a:pt x="83" y="638"/>
                  </a:lnTo>
                  <a:lnTo>
                    <a:pt x="97" y="638"/>
                  </a:lnTo>
                  <a:lnTo>
                    <a:pt x="114" y="638"/>
                  </a:lnTo>
                  <a:lnTo>
                    <a:pt x="133" y="638"/>
                  </a:lnTo>
                  <a:lnTo>
                    <a:pt x="152" y="638"/>
                  </a:lnTo>
                  <a:lnTo>
                    <a:pt x="173" y="638"/>
                  </a:lnTo>
                  <a:lnTo>
                    <a:pt x="194" y="638"/>
                  </a:lnTo>
                  <a:lnTo>
                    <a:pt x="214" y="638"/>
                  </a:lnTo>
                  <a:lnTo>
                    <a:pt x="234" y="638"/>
                  </a:lnTo>
                  <a:lnTo>
                    <a:pt x="252" y="638"/>
                  </a:lnTo>
                  <a:lnTo>
                    <a:pt x="268" y="638"/>
                  </a:lnTo>
                  <a:lnTo>
                    <a:pt x="282" y="638"/>
                  </a:lnTo>
                  <a:lnTo>
                    <a:pt x="293" y="638"/>
                  </a:lnTo>
                  <a:lnTo>
                    <a:pt x="300" y="638"/>
                  </a:lnTo>
                  <a:lnTo>
                    <a:pt x="302" y="638"/>
                  </a:lnTo>
                  <a:lnTo>
                    <a:pt x="315" y="621"/>
                  </a:lnTo>
                  <a:lnTo>
                    <a:pt x="326" y="594"/>
                  </a:lnTo>
                  <a:lnTo>
                    <a:pt x="336" y="562"/>
                  </a:lnTo>
                  <a:lnTo>
                    <a:pt x="345" y="527"/>
                  </a:lnTo>
                  <a:lnTo>
                    <a:pt x="349" y="491"/>
                  </a:lnTo>
                  <a:lnTo>
                    <a:pt x="351" y="456"/>
                  </a:lnTo>
                  <a:lnTo>
                    <a:pt x="350" y="427"/>
                  </a:lnTo>
                  <a:lnTo>
                    <a:pt x="345" y="402"/>
                  </a:lnTo>
                  <a:lnTo>
                    <a:pt x="342" y="416"/>
                  </a:lnTo>
                  <a:lnTo>
                    <a:pt x="338" y="430"/>
                  </a:lnTo>
                  <a:lnTo>
                    <a:pt x="332" y="441"/>
                  </a:lnTo>
                  <a:lnTo>
                    <a:pt x="326" y="453"/>
                  </a:lnTo>
                  <a:lnTo>
                    <a:pt x="319" y="462"/>
                  </a:lnTo>
                  <a:lnTo>
                    <a:pt x="313" y="469"/>
                  </a:lnTo>
                  <a:lnTo>
                    <a:pt x="308" y="476"/>
                  </a:lnTo>
                  <a:lnTo>
                    <a:pt x="302" y="479"/>
                  </a:lnTo>
                  <a:lnTo>
                    <a:pt x="309" y="464"/>
                  </a:lnTo>
                  <a:lnTo>
                    <a:pt x="317" y="441"/>
                  </a:lnTo>
                  <a:lnTo>
                    <a:pt x="323" y="413"/>
                  </a:lnTo>
                  <a:lnTo>
                    <a:pt x="327" y="379"/>
                  </a:lnTo>
                  <a:lnTo>
                    <a:pt x="328" y="341"/>
                  </a:lnTo>
                  <a:lnTo>
                    <a:pt x="324" y="300"/>
                  </a:lnTo>
                  <a:lnTo>
                    <a:pt x="312" y="256"/>
                  </a:lnTo>
                  <a:lnTo>
                    <a:pt x="293" y="211"/>
                  </a:lnTo>
                  <a:lnTo>
                    <a:pt x="293" y="222"/>
                  </a:lnTo>
                  <a:lnTo>
                    <a:pt x="289" y="234"/>
                  </a:lnTo>
                  <a:lnTo>
                    <a:pt x="285" y="246"/>
                  </a:lnTo>
                  <a:lnTo>
                    <a:pt x="278" y="257"/>
                  </a:lnTo>
                  <a:lnTo>
                    <a:pt x="271" y="268"/>
                  </a:lnTo>
                  <a:lnTo>
                    <a:pt x="265" y="276"/>
                  </a:lnTo>
                  <a:lnTo>
                    <a:pt x="260" y="282"/>
                  </a:lnTo>
                  <a:lnTo>
                    <a:pt x="259" y="284"/>
                  </a:lnTo>
                  <a:lnTo>
                    <a:pt x="262" y="267"/>
                  </a:lnTo>
                  <a:lnTo>
                    <a:pt x="263" y="240"/>
                  </a:lnTo>
                  <a:lnTo>
                    <a:pt x="263" y="208"/>
                  </a:lnTo>
                  <a:lnTo>
                    <a:pt x="262" y="172"/>
                  </a:lnTo>
                  <a:lnTo>
                    <a:pt x="257" y="137"/>
                  </a:lnTo>
                  <a:lnTo>
                    <a:pt x="249" y="102"/>
                  </a:lnTo>
                  <a:lnTo>
                    <a:pt x="239" y="72"/>
                  </a:lnTo>
                  <a:lnTo>
                    <a:pt x="225" y="50"/>
                  </a:lnTo>
                  <a:lnTo>
                    <a:pt x="225" y="73"/>
                  </a:lnTo>
                  <a:lnTo>
                    <a:pt x="220" y="94"/>
                  </a:lnTo>
                  <a:lnTo>
                    <a:pt x="214" y="109"/>
                  </a:lnTo>
                  <a:lnTo>
                    <a:pt x="212" y="115"/>
                  </a:lnTo>
                  <a:lnTo>
                    <a:pt x="210" y="99"/>
                  </a:lnTo>
                  <a:lnTo>
                    <a:pt x="205" y="80"/>
                  </a:lnTo>
                  <a:lnTo>
                    <a:pt x="197" y="61"/>
                  </a:lnTo>
                  <a:lnTo>
                    <a:pt x="189" y="42"/>
                  </a:lnTo>
                  <a:lnTo>
                    <a:pt x="181" y="26"/>
                  </a:lnTo>
                  <a:lnTo>
                    <a:pt x="173" y="12"/>
                  </a:lnTo>
                  <a:lnTo>
                    <a:pt x="168" y="3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8" name="Freeform 62"/>
            <p:cNvSpPr/>
            <p:nvPr/>
          </p:nvSpPr>
          <p:spPr bwMode="auto">
            <a:xfrm>
              <a:off x="3127" y="1589"/>
              <a:ext cx="379" cy="224"/>
            </a:xfrm>
            <a:custGeom>
              <a:avLst/>
              <a:gdLst>
                <a:gd name="T0" fmla="*/ 0 w 758"/>
                <a:gd name="T1" fmla="*/ 57 h 449"/>
                <a:gd name="T2" fmla="*/ 38 w 758"/>
                <a:gd name="T3" fmla="*/ 0 h 449"/>
                <a:gd name="T4" fmla="*/ 75 w 758"/>
                <a:gd name="T5" fmla="*/ 57 h 449"/>
                <a:gd name="T6" fmla="*/ 190 w 758"/>
                <a:gd name="T7" fmla="*/ 57 h 449"/>
                <a:gd name="T8" fmla="*/ 190 w 758"/>
                <a:gd name="T9" fmla="*/ 112 h 449"/>
                <a:gd name="T10" fmla="*/ 0 w 758"/>
                <a:gd name="T11" fmla="*/ 112 h 449"/>
                <a:gd name="T12" fmla="*/ 0 w 758"/>
                <a:gd name="T13" fmla="*/ 57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8"/>
                <a:gd name="T22" fmla="*/ 0 h 449"/>
                <a:gd name="T23" fmla="*/ 758 w 758"/>
                <a:gd name="T24" fmla="*/ 449 h 44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8" h="449">
                  <a:moveTo>
                    <a:pt x="0" y="228"/>
                  </a:moveTo>
                  <a:lnTo>
                    <a:pt x="150" y="0"/>
                  </a:lnTo>
                  <a:lnTo>
                    <a:pt x="299" y="228"/>
                  </a:lnTo>
                  <a:lnTo>
                    <a:pt x="758" y="228"/>
                  </a:lnTo>
                  <a:lnTo>
                    <a:pt x="758" y="449"/>
                  </a:lnTo>
                  <a:lnTo>
                    <a:pt x="0" y="449"/>
                  </a:lnTo>
                  <a:lnTo>
                    <a:pt x="0" y="228"/>
                  </a:lnTo>
                  <a:close/>
                </a:path>
              </a:pathLst>
            </a:custGeom>
            <a:solidFill>
              <a:srgbClr val="B2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49" name="Freeform 63"/>
            <p:cNvSpPr/>
            <p:nvPr/>
          </p:nvSpPr>
          <p:spPr bwMode="auto">
            <a:xfrm>
              <a:off x="3124" y="1570"/>
              <a:ext cx="386" cy="133"/>
            </a:xfrm>
            <a:custGeom>
              <a:avLst/>
              <a:gdLst>
                <a:gd name="T0" fmla="*/ 191 w 770"/>
                <a:gd name="T1" fmla="*/ 67 h 264"/>
                <a:gd name="T2" fmla="*/ 76 w 770"/>
                <a:gd name="T3" fmla="*/ 67 h 264"/>
                <a:gd name="T4" fmla="*/ 39 w 770"/>
                <a:gd name="T5" fmla="*/ 9 h 264"/>
                <a:gd name="T6" fmla="*/ 2 w 770"/>
                <a:gd name="T7" fmla="*/ 67 h 264"/>
                <a:gd name="T8" fmla="*/ 0 w 770"/>
                <a:gd name="T9" fmla="*/ 60 h 264"/>
                <a:gd name="T10" fmla="*/ 39 w 770"/>
                <a:gd name="T11" fmla="*/ 0 h 264"/>
                <a:gd name="T12" fmla="*/ 78 w 770"/>
                <a:gd name="T13" fmla="*/ 60 h 264"/>
                <a:gd name="T14" fmla="*/ 194 w 770"/>
                <a:gd name="T15" fmla="*/ 60 h 264"/>
                <a:gd name="T16" fmla="*/ 191 w 770"/>
                <a:gd name="T17" fmla="*/ 67 h 2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70"/>
                <a:gd name="T28" fmla="*/ 0 h 264"/>
                <a:gd name="T29" fmla="*/ 770 w 770"/>
                <a:gd name="T30" fmla="*/ 264 h 2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70" h="264">
                  <a:moveTo>
                    <a:pt x="763" y="264"/>
                  </a:moveTo>
                  <a:lnTo>
                    <a:pt x="304" y="264"/>
                  </a:lnTo>
                  <a:lnTo>
                    <a:pt x="155" y="36"/>
                  </a:lnTo>
                  <a:lnTo>
                    <a:pt x="5" y="264"/>
                  </a:lnTo>
                  <a:lnTo>
                    <a:pt x="0" y="237"/>
                  </a:lnTo>
                  <a:lnTo>
                    <a:pt x="155" y="0"/>
                  </a:lnTo>
                  <a:lnTo>
                    <a:pt x="309" y="237"/>
                  </a:lnTo>
                  <a:lnTo>
                    <a:pt x="770" y="237"/>
                  </a:lnTo>
                  <a:lnTo>
                    <a:pt x="763" y="2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50" name="Rectangle 64"/>
            <p:cNvSpPr>
              <a:spLocks noChangeArrowheads="1"/>
            </p:cNvSpPr>
            <p:nvPr/>
          </p:nvSpPr>
          <p:spPr bwMode="auto">
            <a:xfrm>
              <a:off x="3138" y="1711"/>
              <a:ext cx="134" cy="10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51" name="Freeform 65"/>
            <p:cNvSpPr/>
            <p:nvPr/>
          </p:nvSpPr>
          <p:spPr bwMode="auto">
            <a:xfrm>
              <a:off x="3202" y="1570"/>
              <a:ext cx="308" cy="119"/>
            </a:xfrm>
            <a:custGeom>
              <a:avLst/>
              <a:gdLst>
                <a:gd name="T0" fmla="*/ 0 w 615"/>
                <a:gd name="T1" fmla="*/ 0 h 237"/>
                <a:gd name="T2" fmla="*/ 39 w 615"/>
                <a:gd name="T3" fmla="*/ 60 h 237"/>
                <a:gd name="T4" fmla="*/ 154 w 615"/>
                <a:gd name="T5" fmla="*/ 60 h 237"/>
                <a:gd name="T6" fmla="*/ 115 w 615"/>
                <a:gd name="T7" fmla="*/ 0 h 237"/>
                <a:gd name="T8" fmla="*/ 0 w 615"/>
                <a:gd name="T9" fmla="*/ 0 h 2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5"/>
                <a:gd name="T16" fmla="*/ 0 h 237"/>
                <a:gd name="T17" fmla="*/ 615 w 615"/>
                <a:gd name="T18" fmla="*/ 237 h 2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5" h="237">
                  <a:moveTo>
                    <a:pt x="0" y="0"/>
                  </a:moveTo>
                  <a:lnTo>
                    <a:pt x="154" y="237"/>
                  </a:lnTo>
                  <a:lnTo>
                    <a:pt x="615" y="237"/>
                  </a:lnTo>
                  <a:lnTo>
                    <a:pt x="46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52" name="Rectangle 66"/>
            <p:cNvSpPr>
              <a:spLocks noChangeArrowheads="1"/>
            </p:cNvSpPr>
            <p:nvPr/>
          </p:nvSpPr>
          <p:spPr bwMode="auto">
            <a:xfrm>
              <a:off x="3147" y="1719"/>
              <a:ext cx="114" cy="94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53" name="Rectangle 67"/>
            <p:cNvSpPr>
              <a:spLocks noChangeArrowheads="1"/>
            </p:cNvSpPr>
            <p:nvPr/>
          </p:nvSpPr>
          <p:spPr bwMode="auto">
            <a:xfrm>
              <a:off x="3032" y="1813"/>
              <a:ext cx="1126" cy="221"/>
            </a:xfrm>
            <a:prstGeom prst="rect">
              <a:avLst/>
            </a:prstGeom>
            <a:solidFill>
              <a:srgbClr val="33B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54" name="Freeform 68"/>
            <p:cNvSpPr/>
            <p:nvPr/>
          </p:nvSpPr>
          <p:spPr bwMode="auto">
            <a:xfrm>
              <a:off x="3485" y="1432"/>
              <a:ext cx="435" cy="205"/>
            </a:xfrm>
            <a:custGeom>
              <a:avLst/>
              <a:gdLst>
                <a:gd name="T0" fmla="*/ 95 w 871"/>
                <a:gd name="T1" fmla="*/ 19 h 409"/>
                <a:gd name="T2" fmla="*/ 217 w 871"/>
                <a:gd name="T3" fmla="*/ 19 h 409"/>
                <a:gd name="T4" fmla="*/ 163 w 871"/>
                <a:gd name="T5" fmla="*/ 103 h 409"/>
                <a:gd name="T6" fmla="*/ 0 w 871"/>
                <a:gd name="T7" fmla="*/ 103 h 409"/>
                <a:gd name="T8" fmla="*/ 55 w 871"/>
                <a:gd name="T9" fmla="*/ 19 h 409"/>
                <a:gd name="T10" fmla="*/ 76 w 871"/>
                <a:gd name="T11" fmla="*/ 19 h 409"/>
                <a:gd name="T12" fmla="*/ 76 w 871"/>
                <a:gd name="T13" fmla="*/ 0 h 409"/>
                <a:gd name="T14" fmla="*/ 95 w 871"/>
                <a:gd name="T15" fmla="*/ 0 h 409"/>
                <a:gd name="T16" fmla="*/ 95 w 871"/>
                <a:gd name="T17" fmla="*/ 19 h 4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71"/>
                <a:gd name="T28" fmla="*/ 0 h 409"/>
                <a:gd name="T29" fmla="*/ 871 w 871"/>
                <a:gd name="T30" fmla="*/ 409 h 40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71" h="409">
                  <a:moveTo>
                    <a:pt x="380" y="73"/>
                  </a:moveTo>
                  <a:lnTo>
                    <a:pt x="871" y="73"/>
                  </a:lnTo>
                  <a:lnTo>
                    <a:pt x="652" y="409"/>
                  </a:lnTo>
                  <a:lnTo>
                    <a:pt x="0" y="409"/>
                  </a:lnTo>
                  <a:lnTo>
                    <a:pt x="220" y="73"/>
                  </a:lnTo>
                  <a:lnTo>
                    <a:pt x="306" y="73"/>
                  </a:lnTo>
                  <a:lnTo>
                    <a:pt x="306" y="0"/>
                  </a:lnTo>
                  <a:lnTo>
                    <a:pt x="380" y="0"/>
                  </a:lnTo>
                  <a:lnTo>
                    <a:pt x="380" y="73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55" name="Freeform 69"/>
            <p:cNvSpPr/>
            <p:nvPr/>
          </p:nvSpPr>
          <p:spPr bwMode="auto">
            <a:xfrm>
              <a:off x="3489" y="1495"/>
              <a:ext cx="537" cy="318"/>
            </a:xfrm>
            <a:custGeom>
              <a:avLst/>
              <a:gdLst>
                <a:gd name="T0" fmla="*/ 269 w 1073"/>
                <a:gd name="T1" fmla="*/ 80 h 636"/>
                <a:gd name="T2" fmla="*/ 216 w 1073"/>
                <a:gd name="T3" fmla="*/ 0 h 636"/>
                <a:gd name="T4" fmla="*/ 163 w 1073"/>
                <a:gd name="T5" fmla="*/ 80 h 636"/>
                <a:gd name="T6" fmla="*/ 0 w 1073"/>
                <a:gd name="T7" fmla="*/ 80 h 636"/>
                <a:gd name="T8" fmla="*/ 0 w 1073"/>
                <a:gd name="T9" fmla="*/ 159 h 636"/>
                <a:gd name="T10" fmla="*/ 269 w 1073"/>
                <a:gd name="T11" fmla="*/ 159 h 636"/>
                <a:gd name="T12" fmla="*/ 269 w 1073"/>
                <a:gd name="T13" fmla="*/ 80 h 6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73"/>
                <a:gd name="T22" fmla="*/ 0 h 636"/>
                <a:gd name="T23" fmla="*/ 1073 w 1073"/>
                <a:gd name="T24" fmla="*/ 636 h 6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73" h="636">
                  <a:moveTo>
                    <a:pt x="1073" y="323"/>
                  </a:moveTo>
                  <a:lnTo>
                    <a:pt x="862" y="0"/>
                  </a:lnTo>
                  <a:lnTo>
                    <a:pt x="651" y="323"/>
                  </a:lnTo>
                  <a:lnTo>
                    <a:pt x="0" y="323"/>
                  </a:lnTo>
                  <a:lnTo>
                    <a:pt x="0" y="636"/>
                  </a:lnTo>
                  <a:lnTo>
                    <a:pt x="1073" y="636"/>
                  </a:lnTo>
                  <a:lnTo>
                    <a:pt x="1073" y="323"/>
                  </a:lnTo>
                  <a:close/>
                </a:path>
              </a:pathLst>
            </a:custGeom>
            <a:solidFill>
              <a:srgbClr val="B2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56" name="Rectangle 70"/>
            <p:cNvSpPr>
              <a:spLocks noChangeArrowheads="1"/>
            </p:cNvSpPr>
            <p:nvPr/>
          </p:nvSpPr>
          <p:spPr bwMode="auto">
            <a:xfrm>
              <a:off x="3498" y="1668"/>
              <a:ext cx="312" cy="139"/>
            </a:xfrm>
            <a:prstGeom prst="rect">
              <a:avLst/>
            </a:prstGeom>
            <a:solidFill>
              <a:srgbClr val="D8B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57" name="Freeform 71"/>
            <p:cNvSpPr/>
            <p:nvPr/>
          </p:nvSpPr>
          <p:spPr bwMode="auto">
            <a:xfrm>
              <a:off x="3937" y="1757"/>
              <a:ext cx="174" cy="56"/>
            </a:xfrm>
            <a:custGeom>
              <a:avLst/>
              <a:gdLst>
                <a:gd name="T0" fmla="*/ 76 w 348"/>
                <a:gd name="T1" fmla="*/ 13 h 113"/>
                <a:gd name="T2" fmla="*/ 76 w 348"/>
                <a:gd name="T3" fmla="*/ 0 h 113"/>
                <a:gd name="T4" fmla="*/ 0 w 348"/>
                <a:gd name="T5" fmla="*/ 0 h 113"/>
                <a:gd name="T6" fmla="*/ 0 w 348"/>
                <a:gd name="T7" fmla="*/ 28 h 113"/>
                <a:gd name="T8" fmla="*/ 87 w 348"/>
                <a:gd name="T9" fmla="*/ 28 h 113"/>
                <a:gd name="T10" fmla="*/ 87 w 348"/>
                <a:gd name="T11" fmla="*/ 13 h 113"/>
                <a:gd name="T12" fmla="*/ 76 w 348"/>
                <a:gd name="T13" fmla="*/ 13 h 1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8"/>
                <a:gd name="T22" fmla="*/ 0 h 113"/>
                <a:gd name="T23" fmla="*/ 348 w 348"/>
                <a:gd name="T24" fmla="*/ 113 h 1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8" h="113">
                  <a:moveTo>
                    <a:pt x="303" y="55"/>
                  </a:moveTo>
                  <a:lnTo>
                    <a:pt x="303" y="0"/>
                  </a:lnTo>
                  <a:lnTo>
                    <a:pt x="0" y="0"/>
                  </a:lnTo>
                  <a:lnTo>
                    <a:pt x="0" y="113"/>
                  </a:lnTo>
                  <a:lnTo>
                    <a:pt x="348" y="113"/>
                  </a:lnTo>
                  <a:lnTo>
                    <a:pt x="348" y="55"/>
                  </a:lnTo>
                  <a:lnTo>
                    <a:pt x="303" y="55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58" name="Rectangle 72"/>
            <p:cNvSpPr>
              <a:spLocks noChangeArrowheads="1"/>
            </p:cNvSpPr>
            <p:nvPr/>
          </p:nvSpPr>
          <p:spPr bwMode="auto">
            <a:xfrm>
              <a:off x="3937" y="1665"/>
              <a:ext cx="74" cy="92"/>
            </a:xfrm>
            <a:prstGeom prst="rect">
              <a:avLst/>
            </a:prstGeom>
            <a:solidFill>
              <a:srgbClr val="C18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59" name="Rectangle 73"/>
            <p:cNvSpPr>
              <a:spLocks noChangeArrowheads="1"/>
            </p:cNvSpPr>
            <p:nvPr/>
          </p:nvSpPr>
          <p:spPr bwMode="auto">
            <a:xfrm>
              <a:off x="3646" y="1683"/>
              <a:ext cx="134" cy="104"/>
            </a:xfrm>
            <a:prstGeom prst="rect">
              <a:avLst/>
            </a:prstGeom>
            <a:solidFill>
              <a:srgbClr val="C18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0" name="Rectangle 74"/>
            <p:cNvSpPr>
              <a:spLocks noChangeArrowheads="1"/>
            </p:cNvSpPr>
            <p:nvPr/>
          </p:nvSpPr>
          <p:spPr bwMode="auto">
            <a:xfrm>
              <a:off x="3952" y="1675"/>
              <a:ext cx="45" cy="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1" name="Freeform 75"/>
            <p:cNvSpPr/>
            <p:nvPr/>
          </p:nvSpPr>
          <p:spPr bwMode="auto">
            <a:xfrm>
              <a:off x="3485" y="1469"/>
              <a:ext cx="545" cy="188"/>
            </a:xfrm>
            <a:custGeom>
              <a:avLst/>
              <a:gdLst>
                <a:gd name="T0" fmla="*/ 2 w 1091"/>
                <a:gd name="T1" fmla="*/ 94 h 375"/>
                <a:gd name="T2" fmla="*/ 165 w 1091"/>
                <a:gd name="T3" fmla="*/ 94 h 375"/>
                <a:gd name="T4" fmla="*/ 217 w 1091"/>
                <a:gd name="T5" fmla="*/ 13 h 375"/>
                <a:gd name="T6" fmla="*/ 270 w 1091"/>
                <a:gd name="T7" fmla="*/ 94 h 375"/>
                <a:gd name="T8" fmla="*/ 272 w 1091"/>
                <a:gd name="T9" fmla="*/ 84 h 375"/>
                <a:gd name="T10" fmla="*/ 217 w 1091"/>
                <a:gd name="T11" fmla="*/ 0 h 375"/>
                <a:gd name="T12" fmla="*/ 163 w 1091"/>
                <a:gd name="T13" fmla="*/ 84 h 375"/>
                <a:gd name="T14" fmla="*/ 0 w 1091"/>
                <a:gd name="T15" fmla="*/ 84 h 375"/>
                <a:gd name="T16" fmla="*/ 2 w 1091"/>
                <a:gd name="T17" fmla="*/ 94 h 37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91"/>
                <a:gd name="T28" fmla="*/ 0 h 375"/>
                <a:gd name="T29" fmla="*/ 1091 w 1091"/>
                <a:gd name="T30" fmla="*/ 375 h 37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91" h="375">
                  <a:moveTo>
                    <a:pt x="9" y="375"/>
                  </a:moveTo>
                  <a:lnTo>
                    <a:pt x="660" y="375"/>
                  </a:lnTo>
                  <a:lnTo>
                    <a:pt x="871" y="52"/>
                  </a:lnTo>
                  <a:lnTo>
                    <a:pt x="1082" y="375"/>
                  </a:lnTo>
                  <a:lnTo>
                    <a:pt x="1091" y="336"/>
                  </a:lnTo>
                  <a:lnTo>
                    <a:pt x="871" y="0"/>
                  </a:lnTo>
                  <a:lnTo>
                    <a:pt x="652" y="336"/>
                  </a:lnTo>
                  <a:lnTo>
                    <a:pt x="0" y="336"/>
                  </a:lnTo>
                  <a:lnTo>
                    <a:pt x="9" y="3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62" name="Rectangle 76"/>
            <p:cNvSpPr>
              <a:spLocks noChangeArrowheads="1"/>
            </p:cNvSpPr>
            <p:nvPr/>
          </p:nvSpPr>
          <p:spPr bwMode="auto">
            <a:xfrm>
              <a:off x="3684" y="1689"/>
              <a:ext cx="58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3" name="Rectangle 77"/>
            <p:cNvSpPr>
              <a:spLocks noChangeArrowheads="1"/>
            </p:cNvSpPr>
            <p:nvPr/>
          </p:nvSpPr>
          <p:spPr bwMode="auto">
            <a:xfrm>
              <a:off x="3653" y="1689"/>
              <a:ext cx="24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4" name="Rectangle 78"/>
            <p:cNvSpPr>
              <a:spLocks noChangeArrowheads="1"/>
            </p:cNvSpPr>
            <p:nvPr/>
          </p:nvSpPr>
          <p:spPr bwMode="auto">
            <a:xfrm>
              <a:off x="3750" y="1689"/>
              <a:ext cx="23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5" name="Rectangle 79"/>
            <p:cNvSpPr>
              <a:spLocks noChangeArrowheads="1"/>
            </p:cNvSpPr>
            <p:nvPr/>
          </p:nvSpPr>
          <p:spPr bwMode="auto">
            <a:xfrm>
              <a:off x="3857" y="1689"/>
              <a:ext cx="37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6" name="Rectangle 80"/>
            <p:cNvSpPr>
              <a:spLocks noChangeArrowheads="1"/>
            </p:cNvSpPr>
            <p:nvPr/>
          </p:nvSpPr>
          <p:spPr bwMode="auto">
            <a:xfrm>
              <a:off x="3833" y="1689"/>
              <a:ext cx="17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7" name="Rectangle 81"/>
            <p:cNvSpPr>
              <a:spLocks noChangeArrowheads="1"/>
            </p:cNvSpPr>
            <p:nvPr/>
          </p:nvSpPr>
          <p:spPr bwMode="auto">
            <a:xfrm>
              <a:off x="3902" y="1689"/>
              <a:ext cx="17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68" name="Freeform 82"/>
            <p:cNvSpPr/>
            <p:nvPr/>
          </p:nvSpPr>
          <p:spPr bwMode="auto">
            <a:xfrm>
              <a:off x="3888" y="1565"/>
              <a:ext cx="27" cy="20"/>
            </a:xfrm>
            <a:custGeom>
              <a:avLst/>
              <a:gdLst>
                <a:gd name="T0" fmla="*/ 5 w 55"/>
                <a:gd name="T1" fmla="*/ 0 h 42"/>
                <a:gd name="T2" fmla="*/ 3 w 55"/>
                <a:gd name="T3" fmla="*/ 2 h 42"/>
                <a:gd name="T4" fmla="*/ 1 w 55"/>
                <a:gd name="T5" fmla="*/ 4 h 42"/>
                <a:gd name="T6" fmla="*/ 0 w 55"/>
                <a:gd name="T7" fmla="*/ 7 h 42"/>
                <a:gd name="T8" fmla="*/ 0 w 55"/>
                <a:gd name="T9" fmla="*/ 10 h 42"/>
                <a:gd name="T10" fmla="*/ 13 w 55"/>
                <a:gd name="T11" fmla="*/ 10 h 42"/>
                <a:gd name="T12" fmla="*/ 5 w 55"/>
                <a:gd name="T13" fmla="*/ 0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"/>
                <a:gd name="T22" fmla="*/ 0 h 42"/>
                <a:gd name="T23" fmla="*/ 55 w 55"/>
                <a:gd name="T24" fmla="*/ 42 h 4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" h="42">
                  <a:moveTo>
                    <a:pt x="21" y="0"/>
                  </a:moveTo>
                  <a:lnTo>
                    <a:pt x="13" y="8"/>
                  </a:lnTo>
                  <a:lnTo>
                    <a:pt x="7" y="19"/>
                  </a:lnTo>
                  <a:lnTo>
                    <a:pt x="2" y="30"/>
                  </a:lnTo>
                  <a:lnTo>
                    <a:pt x="0" y="42"/>
                  </a:lnTo>
                  <a:lnTo>
                    <a:pt x="55" y="4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69" name="Freeform 83"/>
            <p:cNvSpPr/>
            <p:nvPr/>
          </p:nvSpPr>
          <p:spPr bwMode="auto">
            <a:xfrm>
              <a:off x="3925" y="1565"/>
              <a:ext cx="28" cy="20"/>
            </a:xfrm>
            <a:custGeom>
              <a:avLst/>
              <a:gdLst>
                <a:gd name="T0" fmla="*/ 9 w 55"/>
                <a:gd name="T1" fmla="*/ 0 h 42"/>
                <a:gd name="T2" fmla="*/ 11 w 55"/>
                <a:gd name="T3" fmla="*/ 2 h 42"/>
                <a:gd name="T4" fmla="*/ 12 w 55"/>
                <a:gd name="T5" fmla="*/ 4 h 42"/>
                <a:gd name="T6" fmla="*/ 14 w 55"/>
                <a:gd name="T7" fmla="*/ 7 h 42"/>
                <a:gd name="T8" fmla="*/ 14 w 55"/>
                <a:gd name="T9" fmla="*/ 10 h 42"/>
                <a:gd name="T10" fmla="*/ 0 w 55"/>
                <a:gd name="T11" fmla="*/ 10 h 42"/>
                <a:gd name="T12" fmla="*/ 9 w 55"/>
                <a:gd name="T13" fmla="*/ 0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"/>
                <a:gd name="T22" fmla="*/ 0 h 42"/>
                <a:gd name="T23" fmla="*/ 55 w 55"/>
                <a:gd name="T24" fmla="*/ 42 h 4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" h="42">
                  <a:moveTo>
                    <a:pt x="33" y="0"/>
                  </a:moveTo>
                  <a:lnTo>
                    <a:pt x="41" y="8"/>
                  </a:lnTo>
                  <a:lnTo>
                    <a:pt x="48" y="19"/>
                  </a:lnTo>
                  <a:lnTo>
                    <a:pt x="53" y="30"/>
                  </a:lnTo>
                  <a:lnTo>
                    <a:pt x="55" y="42"/>
                  </a:lnTo>
                  <a:lnTo>
                    <a:pt x="0" y="4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70" name="Freeform 84"/>
            <p:cNvSpPr/>
            <p:nvPr/>
          </p:nvSpPr>
          <p:spPr bwMode="auto">
            <a:xfrm>
              <a:off x="3904" y="1554"/>
              <a:ext cx="32" cy="27"/>
            </a:xfrm>
            <a:custGeom>
              <a:avLst/>
              <a:gdLst>
                <a:gd name="T0" fmla="*/ 8 w 66"/>
                <a:gd name="T1" fmla="*/ 14 h 53"/>
                <a:gd name="T2" fmla="*/ 16 w 66"/>
                <a:gd name="T3" fmla="*/ 3 h 53"/>
                <a:gd name="T4" fmla="*/ 14 w 66"/>
                <a:gd name="T5" fmla="*/ 2 h 53"/>
                <a:gd name="T6" fmla="*/ 12 w 66"/>
                <a:gd name="T7" fmla="*/ 1 h 53"/>
                <a:gd name="T8" fmla="*/ 10 w 66"/>
                <a:gd name="T9" fmla="*/ 1 h 53"/>
                <a:gd name="T10" fmla="*/ 8 w 66"/>
                <a:gd name="T11" fmla="*/ 0 h 53"/>
                <a:gd name="T12" fmla="*/ 6 w 66"/>
                <a:gd name="T13" fmla="*/ 1 h 53"/>
                <a:gd name="T14" fmla="*/ 3 w 66"/>
                <a:gd name="T15" fmla="*/ 1 h 53"/>
                <a:gd name="T16" fmla="*/ 1 w 66"/>
                <a:gd name="T17" fmla="*/ 2 h 53"/>
                <a:gd name="T18" fmla="*/ 0 w 66"/>
                <a:gd name="T19" fmla="*/ 3 h 53"/>
                <a:gd name="T20" fmla="*/ 8 w 66"/>
                <a:gd name="T21" fmla="*/ 14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6"/>
                <a:gd name="T34" fmla="*/ 0 h 53"/>
                <a:gd name="T35" fmla="*/ 66 w 66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6" h="53">
                  <a:moveTo>
                    <a:pt x="33" y="53"/>
                  </a:moveTo>
                  <a:lnTo>
                    <a:pt x="66" y="12"/>
                  </a:lnTo>
                  <a:lnTo>
                    <a:pt x="59" y="7"/>
                  </a:lnTo>
                  <a:lnTo>
                    <a:pt x="52" y="4"/>
                  </a:lnTo>
                  <a:lnTo>
                    <a:pt x="43" y="2"/>
                  </a:lnTo>
                  <a:lnTo>
                    <a:pt x="34" y="0"/>
                  </a:lnTo>
                  <a:lnTo>
                    <a:pt x="25" y="2"/>
                  </a:lnTo>
                  <a:lnTo>
                    <a:pt x="15" y="4"/>
                  </a:lnTo>
                  <a:lnTo>
                    <a:pt x="7" y="7"/>
                  </a:lnTo>
                  <a:lnTo>
                    <a:pt x="0" y="12"/>
                  </a:lnTo>
                  <a:lnTo>
                    <a:pt x="33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71" name="Freeform 85"/>
            <p:cNvSpPr/>
            <p:nvPr/>
          </p:nvSpPr>
          <p:spPr bwMode="auto">
            <a:xfrm>
              <a:off x="3924" y="1578"/>
              <a:ext cx="174" cy="87"/>
            </a:xfrm>
            <a:custGeom>
              <a:avLst/>
              <a:gdLst>
                <a:gd name="T0" fmla="*/ 1 w 348"/>
                <a:gd name="T1" fmla="*/ 34 h 174"/>
                <a:gd name="T2" fmla="*/ 22 w 348"/>
                <a:gd name="T3" fmla="*/ 0 h 174"/>
                <a:gd name="T4" fmla="*/ 30 w 348"/>
                <a:gd name="T5" fmla="*/ 0 h 174"/>
                <a:gd name="T6" fmla="*/ 9 w 348"/>
                <a:gd name="T7" fmla="*/ 34 h 174"/>
                <a:gd name="T8" fmla="*/ 43 w 348"/>
                <a:gd name="T9" fmla="*/ 34 h 174"/>
                <a:gd name="T10" fmla="*/ 65 w 348"/>
                <a:gd name="T11" fmla="*/ 0 h 174"/>
                <a:gd name="T12" fmla="*/ 87 w 348"/>
                <a:gd name="T13" fmla="*/ 34 h 174"/>
                <a:gd name="T14" fmla="*/ 85 w 348"/>
                <a:gd name="T15" fmla="*/ 44 h 174"/>
                <a:gd name="T16" fmla="*/ 65 w 348"/>
                <a:gd name="T17" fmla="*/ 12 h 174"/>
                <a:gd name="T18" fmla="*/ 44 w 348"/>
                <a:gd name="T19" fmla="*/ 44 h 174"/>
                <a:gd name="T20" fmla="*/ 3 w 348"/>
                <a:gd name="T21" fmla="*/ 44 h 174"/>
                <a:gd name="T22" fmla="*/ 0 w 348"/>
                <a:gd name="T23" fmla="*/ 34 h 174"/>
                <a:gd name="T24" fmla="*/ 1 w 348"/>
                <a:gd name="T25" fmla="*/ 34 h 17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48"/>
                <a:gd name="T40" fmla="*/ 0 h 174"/>
                <a:gd name="T41" fmla="*/ 348 w 348"/>
                <a:gd name="T42" fmla="*/ 174 h 17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48" h="174">
                  <a:moveTo>
                    <a:pt x="1" y="136"/>
                  </a:moveTo>
                  <a:lnTo>
                    <a:pt x="88" y="0"/>
                  </a:lnTo>
                  <a:lnTo>
                    <a:pt x="122" y="0"/>
                  </a:lnTo>
                  <a:lnTo>
                    <a:pt x="35" y="136"/>
                  </a:lnTo>
                  <a:lnTo>
                    <a:pt x="171" y="136"/>
                  </a:lnTo>
                  <a:lnTo>
                    <a:pt x="259" y="0"/>
                  </a:lnTo>
                  <a:lnTo>
                    <a:pt x="348" y="136"/>
                  </a:lnTo>
                  <a:lnTo>
                    <a:pt x="340" y="174"/>
                  </a:lnTo>
                  <a:lnTo>
                    <a:pt x="259" y="50"/>
                  </a:lnTo>
                  <a:lnTo>
                    <a:pt x="179" y="174"/>
                  </a:lnTo>
                  <a:lnTo>
                    <a:pt x="9" y="174"/>
                  </a:lnTo>
                  <a:lnTo>
                    <a:pt x="0" y="136"/>
                  </a:lnTo>
                  <a:lnTo>
                    <a:pt x="1" y="1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72" name="Rectangle 86"/>
            <p:cNvSpPr>
              <a:spLocks noChangeArrowheads="1"/>
            </p:cNvSpPr>
            <p:nvPr/>
          </p:nvSpPr>
          <p:spPr bwMode="auto">
            <a:xfrm>
              <a:off x="4038" y="1789"/>
              <a:ext cx="69" cy="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73" name="Rectangle 87"/>
            <p:cNvSpPr>
              <a:spLocks noChangeArrowheads="1"/>
            </p:cNvSpPr>
            <p:nvPr/>
          </p:nvSpPr>
          <p:spPr bwMode="auto">
            <a:xfrm>
              <a:off x="4015" y="1762"/>
              <a:ext cx="69" cy="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74" name="Freeform 88"/>
            <p:cNvSpPr/>
            <p:nvPr/>
          </p:nvSpPr>
          <p:spPr bwMode="auto">
            <a:xfrm>
              <a:off x="4014" y="1604"/>
              <a:ext cx="80" cy="61"/>
            </a:xfrm>
            <a:custGeom>
              <a:avLst/>
              <a:gdLst>
                <a:gd name="T0" fmla="*/ 40 w 161"/>
                <a:gd name="T1" fmla="*/ 30 h 124"/>
                <a:gd name="T2" fmla="*/ 20 w 161"/>
                <a:gd name="T3" fmla="*/ 0 h 124"/>
                <a:gd name="T4" fmla="*/ 0 w 161"/>
                <a:gd name="T5" fmla="*/ 30 h 124"/>
                <a:gd name="T6" fmla="*/ 40 w 161"/>
                <a:gd name="T7" fmla="*/ 30 h 12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1"/>
                <a:gd name="T13" fmla="*/ 0 h 124"/>
                <a:gd name="T14" fmla="*/ 161 w 161"/>
                <a:gd name="T15" fmla="*/ 124 h 12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1" h="124">
                  <a:moveTo>
                    <a:pt x="161" y="124"/>
                  </a:moveTo>
                  <a:lnTo>
                    <a:pt x="80" y="0"/>
                  </a:lnTo>
                  <a:lnTo>
                    <a:pt x="0" y="124"/>
                  </a:lnTo>
                  <a:lnTo>
                    <a:pt x="161" y="124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75" name="Rectangle 89"/>
            <p:cNvSpPr>
              <a:spLocks noChangeArrowheads="1"/>
            </p:cNvSpPr>
            <p:nvPr/>
          </p:nvSpPr>
          <p:spPr bwMode="auto">
            <a:xfrm>
              <a:off x="4076" y="1665"/>
              <a:ext cx="9" cy="92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76" name="Freeform 90"/>
            <p:cNvSpPr/>
            <p:nvPr/>
          </p:nvSpPr>
          <p:spPr bwMode="auto">
            <a:xfrm>
              <a:off x="3942" y="1578"/>
              <a:ext cx="111" cy="68"/>
            </a:xfrm>
            <a:custGeom>
              <a:avLst/>
              <a:gdLst>
                <a:gd name="T0" fmla="*/ 21 w 224"/>
                <a:gd name="T1" fmla="*/ 0 h 136"/>
                <a:gd name="T2" fmla="*/ 0 w 224"/>
                <a:gd name="T3" fmla="*/ 34 h 136"/>
                <a:gd name="T4" fmla="*/ 33 w 224"/>
                <a:gd name="T5" fmla="*/ 34 h 136"/>
                <a:gd name="T6" fmla="*/ 55 w 224"/>
                <a:gd name="T7" fmla="*/ 0 h 136"/>
                <a:gd name="T8" fmla="*/ 21 w 224"/>
                <a:gd name="T9" fmla="*/ 0 h 1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136"/>
                <a:gd name="T17" fmla="*/ 224 w 224"/>
                <a:gd name="T18" fmla="*/ 136 h 1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136">
                  <a:moveTo>
                    <a:pt x="87" y="0"/>
                  </a:moveTo>
                  <a:lnTo>
                    <a:pt x="0" y="136"/>
                  </a:lnTo>
                  <a:lnTo>
                    <a:pt x="136" y="136"/>
                  </a:lnTo>
                  <a:lnTo>
                    <a:pt x="224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77" name="Rectangle 91"/>
            <p:cNvSpPr>
              <a:spLocks noChangeArrowheads="1"/>
            </p:cNvSpPr>
            <p:nvPr/>
          </p:nvSpPr>
          <p:spPr bwMode="auto">
            <a:xfrm>
              <a:off x="4011" y="1665"/>
              <a:ext cx="15" cy="92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78" name="Rectangle 92"/>
            <p:cNvSpPr>
              <a:spLocks noChangeArrowheads="1"/>
            </p:cNvSpPr>
            <p:nvPr/>
          </p:nvSpPr>
          <p:spPr bwMode="auto">
            <a:xfrm>
              <a:off x="3937" y="1665"/>
              <a:ext cx="15" cy="92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2379" name="Freeform 93"/>
            <p:cNvSpPr/>
            <p:nvPr/>
          </p:nvSpPr>
          <p:spPr bwMode="auto">
            <a:xfrm>
              <a:off x="2830" y="1813"/>
              <a:ext cx="442" cy="221"/>
            </a:xfrm>
            <a:custGeom>
              <a:avLst/>
              <a:gdLst>
                <a:gd name="T0" fmla="*/ 162 w 882"/>
                <a:gd name="T1" fmla="*/ 1 h 442"/>
                <a:gd name="T2" fmla="*/ 171 w 882"/>
                <a:gd name="T3" fmla="*/ 6 h 442"/>
                <a:gd name="T4" fmla="*/ 177 w 882"/>
                <a:gd name="T5" fmla="*/ 13 h 442"/>
                <a:gd name="T6" fmla="*/ 171 w 882"/>
                <a:gd name="T7" fmla="*/ 20 h 442"/>
                <a:gd name="T8" fmla="*/ 154 w 882"/>
                <a:gd name="T9" fmla="*/ 24 h 442"/>
                <a:gd name="T10" fmla="*/ 139 w 882"/>
                <a:gd name="T11" fmla="*/ 26 h 442"/>
                <a:gd name="T12" fmla="*/ 124 w 882"/>
                <a:gd name="T13" fmla="*/ 28 h 442"/>
                <a:gd name="T14" fmla="*/ 107 w 882"/>
                <a:gd name="T15" fmla="*/ 29 h 442"/>
                <a:gd name="T16" fmla="*/ 91 w 882"/>
                <a:gd name="T17" fmla="*/ 31 h 442"/>
                <a:gd name="T18" fmla="*/ 74 w 882"/>
                <a:gd name="T19" fmla="*/ 34 h 442"/>
                <a:gd name="T20" fmla="*/ 58 w 882"/>
                <a:gd name="T21" fmla="*/ 37 h 442"/>
                <a:gd name="T22" fmla="*/ 43 w 882"/>
                <a:gd name="T23" fmla="*/ 41 h 442"/>
                <a:gd name="T24" fmla="*/ 29 w 882"/>
                <a:gd name="T25" fmla="*/ 46 h 442"/>
                <a:gd name="T26" fmla="*/ 18 w 882"/>
                <a:gd name="T27" fmla="*/ 52 h 442"/>
                <a:gd name="T28" fmla="*/ 8 w 882"/>
                <a:gd name="T29" fmla="*/ 60 h 442"/>
                <a:gd name="T30" fmla="*/ 2 w 882"/>
                <a:gd name="T31" fmla="*/ 70 h 442"/>
                <a:gd name="T32" fmla="*/ 0 w 882"/>
                <a:gd name="T33" fmla="*/ 80 h 442"/>
                <a:gd name="T34" fmla="*/ 3 w 882"/>
                <a:gd name="T35" fmla="*/ 89 h 442"/>
                <a:gd name="T36" fmla="*/ 11 w 882"/>
                <a:gd name="T37" fmla="*/ 99 h 442"/>
                <a:gd name="T38" fmla="*/ 25 w 882"/>
                <a:gd name="T39" fmla="*/ 107 h 442"/>
                <a:gd name="T40" fmla="*/ 38 w 882"/>
                <a:gd name="T41" fmla="*/ 111 h 442"/>
                <a:gd name="T42" fmla="*/ 49 w 882"/>
                <a:gd name="T43" fmla="*/ 111 h 442"/>
                <a:gd name="T44" fmla="*/ 64 w 882"/>
                <a:gd name="T45" fmla="*/ 111 h 442"/>
                <a:gd name="T46" fmla="*/ 81 w 882"/>
                <a:gd name="T47" fmla="*/ 111 h 442"/>
                <a:gd name="T48" fmla="*/ 98 w 882"/>
                <a:gd name="T49" fmla="*/ 111 h 442"/>
                <a:gd name="T50" fmla="*/ 114 w 882"/>
                <a:gd name="T51" fmla="*/ 111 h 442"/>
                <a:gd name="T52" fmla="*/ 126 w 882"/>
                <a:gd name="T53" fmla="*/ 111 h 442"/>
                <a:gd name="T54" fmla="*/ 133 w 882"/>
                <a:gd name="T55" fmla="*/ 111 h 442"/>
                <a:gd name="T56" fmla="*/ 127 w 882"/>
                <a:gd name="T57" fmla="*/ 109 h 442"/>
                <a:gd name="T58" fmla="*/ 110 w 882"/>
                <a:gd name="T59" fmla="*/ 106 h 442"/>
                <a:gd name="T60" fmla="*/ 91 w 882"/>
                <a:gd name="T61" fmla="*/ 101 h 442"/>
                <a:gd name="T62" fmla="*/ 74 w 882"/>
                <a:gd name="T63" fmla="*/ 96 h 442"/>
                <a:gd name="T64" fmla="*/ 59 w 882"/>
                <a:gd name="T65" fmla="*/ 89 h 442"/>
                <a:gd name="T66" fmla="*/ 49 w 882"/>
                <a:gd name="T67" fmla="*/ 81 h 442"/>
                <a:gd name="T68" fmla="*/ 45 w 882"/>
                <a:gd name="T69" fmla="*/ 71 h 442"/>
                <a:gd name="T70" fmla="*/ 51 w 882"/>
                <a:gd name="T71" fmla="*/ 60 h 442"/>
                <a:gd name="T72" fmla="*/ 62 w 882"/>
                <a:gd name="T73" fmla="*/ 52 h 442"/>
                <a:gd name="T74" fmla="*/ 76 w 882"/>
                <a:gd name="T75" fmla="*/ 48 h 442"/>
                <a:gd name="T76" fmla="*/ 94 w 882"/>
                <a:gd name="T77" fmla="*/ 45 h 442"/>
                <a:gd name="T78" fmla="*/ 115 w 882"/>
                <a:gd name="T79" fmla="*/ 43 h 442"/>
                <a:gd name="T80" fmla="*/ 137 w 882"/>
                <a:gd name="T81" fmla="*/ 41 h 442"/>
                <a:gd name="T82" fmla="*/ 158 w 882"/>
                <a:gd name="T83" fmla="*/ 39 h 442"/>
                <a:gd name="T84" fmla="*/ 179 w 882"/>
                <a:gd name="T85" fmla="*/ 36 h 442"/>
                <a:gd name="T86" fmla="*/ 195 w 882"/>
                <a:gd name="T87" fmla="*/ 31 h 442"/>
                <a:gd name="T88" fmla="*/ 211 w 882"/>
                <a:gd name="T89" fmla="*/ 23 h 442"/>
                <a:gd name="T90" fmla="*/ 221 w 882"/>
                <a:gd name="T91" fmla="*/ 14 h 442"/>
                <a:gd name="T92" fmla="*/ 221 w 882"/>
                <a:gd name="T93" fmla="*/ 6 h 442"/>
                <a:gd name="T94" fmla="*/ 217 w 882"/>
                <a:gd name="T95" fmla="*/ 2 h 442"/>
                <a:gd name="T96" fmla="*/ 159 w 882"/>
                <a:gd name="T97" fmla="*/ 0 h 4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82"/>
                <a:gd name="T148" fmla="*/ 0 h 442"/>
                <a:gd name="T149" fmla="*/ 882 w 882"/>
                <a:gd name="T150" fmla="*/ 442 h 44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82" h="442">
                  <a:moveTo>
                    <a:pt x="632" y="0"/>
                  </a:moveTo>
                  <a:lnTo>
                    <a:pt x="646" y="4"/>
                  </a:lnTo>
                  <a:lnTo>
                    <a:pt x="665" y="12"/>
                  </a:lnTo>
                  <a:lnTo>
                    <a:pt x="683" y="23"/>
                  </a:lnTo>
                  <a:lnTo>
                    <a:pt x="699" y="37"/>
                  </a:lnTo>
                  <a:lnTo>
                    <a:pt x="706" y="52"/>
                  </a:lnTo>
                  <a:lnTo>
                    <a:pt x="703" y="67"/>
                  </a:lnTo>
                  <a:lnTo>
                    <a:pt x="682" y="80"/>
                  </a:lnTo>
                  <a:lnTo>
                    <a:pt x="641" y="91"/>
                  </a:lnTo>
                  <a:lnTo>
                    <a:pt x="613" y="96"/>
                  </a:lnTo>
                  <a:lnTo>
                    <a:pt x="585" y="99"/>
                  </a:lnTo>
                  <a:lnTo>
                    <a:pt x="555" y="104"/>
                  </a:lnTo>
                  <a:lnTo>
                    <a:pt x="524" y="107"/>
                  </a:lnTo>
                  <a:lnTo>
                    <a:pt x="493" y="111"/>
                  </a:lnTo>
                  <a:lnTo>
                    <a:pt x="460" y="114"/>
                  </a:lnTo>
                  <a:lnTo>
                    <a:pt x="427" y="118"/>
                  </a:lnTo>
                  <a:lnTo>
                    <a:pt x="394" y="121"/>
                  </a:lnTo>
                  <a:lnTo>
                    <a:pt x="361" y="126"/>
                  </a:lnTo>
                  <a:lnTo>
                    <a:pt x="328" y="130"/>
                  </a:lnTo>
                  <a:lnTo>
                    <a:pt x="295" y="135"/>
                  </a:lnTo>
                  <a:lnTo>
                    <a:pt x="263" y="141"/>
                  </a:lnTo>
                  <a:lnTo>
                    <a:pt x="232" y="146"/>
                  </a:lnTo>
                  <a:lnTo>
                    <a:pt x="200" y="153"/>
                  </a:lnTo>
                  <a:lnTo>
                    <a:pt x="172" y="161"/>
                  </a:lnTo>
                  <a:lnTo>
                    <a:pt x="143" y="170"/>
                  </a:lnTo>
                  <a:lnTo>
                    <a:pt x="116" y="181"/>
                  </a:lnTo>
                  <a:lnTo>
                    <a:pt x="91" y="194"/>
                  </a:lnTo>
                  <a:lnTo>
                    <a:pt x="69" y="207"/>
                  </a:lnTo>
                  <a:lnTo>
                    <a:pt x="48" y="223"/>
                  </a:lnTo>
                  <a:lnTo>
                    <a:pt x="32" y="241"/>
                  </a:lnTo>
                  <a:lnTo>
                    <a:pt x="18" y="259"/>
                  </a:lnTo>
                  <a:lnTo>
                    <a:pt x="8" y="278"/>
                  </a:lnTo>
                  <a:lnTo>
                    <a:pt x="1" y="297"/>
                  </a:lnTo>
                  <a:lnTo>
                    <a:pt x="0" y="317"/>
                  </a:lnTo>
                  <a:lnTo>
                    <a:pt x="2" y="336"/>
                  </a:lnTo>
                  <a:lnTo>
                    <a:pt x="10" y="356"/>
                  </a:lnTo>
                  <a:lnTo>
                    <a:pt x="23" y="374"/>
                  </a:lnTo>
                  <a:lnTo>
                    <a:pt x="41" y="393"/>
                  </a:lnTo>
                  <a:lnTo>
                    <a:pt x="67" y="411"/>
                  </a:lnTo>
                  <a:lnTo>
                    <a:pt x="98" y="427"/>
                  </a:lnTo>
                  <a:lnTo>
                    <a:pt x="136" y="442"/>
                  </a:lnTo>
                  <a:lnTo>
                    <a:pt x="151" y="442"/>
                  </a:lnTo>
                  <a:lnTo>
                    <a:pt x="170" y="442"/>
                  </a:lnTo>
                  <a:lnTo>
                    <a:pt x="196" y="442"/>
                  </a:lnTo>
                  <a:lnTo>
                    <a:pt x="223" y="442"/>
                  </a:lnTo>
                  <a:lnTo>
                    <a:pt x="256" y="442"/>
                  </a:lnTo>
                  <a:lnTo>
                    <a:pt x="288" y="442"/>
                  </a:lnTo>
                  <a:lnTo>
                    <a:pt x="323" y="442"/>
                  </a:lnTo>
                  <a:lnTo>
                    <a:pt x="357" y="442"/>
                  </a:lnTo>
                  <a:lnTo>
                    <a:pt x="392" y="442"/>
                  </a:lnTo>
                  <a:lnTo>
                    <a:pt x="424" y="442"/>
                  </a:lnTo>
                  <a:lnTo>
                    <a:pt x="454" y="442"/>
                  </a:lnTo>
                  <a:lnTo>
                    <a:pt x="480" y="442"/>
                  </a:lnTo>
                  <a:lnTo>
                    <a:pt x="502" y="442"/>
                  </a:lnTo>
                  <a:lnTo>
                    <a:pt x="518" y="442"/>
                  </a:lnTo>
                  <a:lnTo>
                    <a:pt x="530" y="442"/>
                  </a:lnTo>
                  <a:lnTo>
                    <a:pt x="533" y="442"/>
                  </a:lnTo>
                  <a:lnTo>
                    <a:pt x="505" y="436"/>
                  </a:lnTo>
                  <a:lnTo>
                    <a:pt x="471" y="429"/>
                  </a:lnTo>
                  <a:lnTo>
                    <a:pt x="437" y="422"/>
                  </a:lnTo>
                  <a:lnTo>
                    <a:pt x="400" y="413"/>
                  </a:lnTo>
                  <a:lnTo>
                    <a:pt x="363" y="404"/>
                  </a:lnTo>
                  <a:lnTo>
                    <a:pt x="327" y="393"/>
                  </a:lnTo>
                  <a:lnTo>
                    <a:pt x="293" y="381"/>
                  </a:lnTo>
                  <a:lnTo>
                    <a:pt x="262" y="367"/>
                  </a:lnTo>
                  <a:lnTo>
                    <a:pt x="234" y="353"/>
                  </a:lnTo>
                  <a:lnTo>
                    <a:pt x="211" y="338"/>
                  </a:lnTo>
                  <a:lnTo>
                    <a:pt x="194" y="321"/>
                  </a:lnTo>
                  <a:lnTo>
                    <a:pt x="182" y="303"/>
                  </a:lnTo>
                  <a:lnTo>
                    <a:pt x="180" y="284"/>
                  </a:lnTo>
                  <a:lnTo>
                    <a:pt x="185" y="264"/>
                  </a:lnTo>
                  <a:lnTo>
                    <a:pt x="202" y="241"/>
                  </a:lnTo>
                  <a:lnTo>
                    <a:pt x="228" y="218"/>
                  </a:lnTo>
                  <a:lnTo>
                    <a:pt x="247" y="207"/>
                  </a:lnTo>
                  <a:lnTo>
                    <a:pt x="272" y="198"/>
                  </a:lnTo>
                  <a:lnTo>
                    <a:pt x="302" y="191"/>
                  </a:lnTo>
                  <a:lnTo>
                    <a:pt x="335" y="184"/>
                  </a:lnTo>
                  <a:lnTo>
                    <a:pt x="373" y="180"/>
                  </a:lnTo>
                  <a:lnTo>
                    <a:pt x="414" y="174"/>
                  </a:lnTo>
                  <a:lnTo>
                    <a:pt x="456" y="170"/>
                  </a:lnTo>
                  <a:lnTo>
                    <a:pt x="500" y="166"/>
                  </a:lnTo>
                  <a:lnTo>
                    <a:pt x="545" y="162"/>
                  </a:lnTo>
                  <a:lnTo>
                    <a:pt x="589" y="158"/>
                  </a:lnTo>
                  <a:lnTo>
                    <a:pt x="631" y="153"/>
                  </a:lnTo>
                  <a:lnTo>
                    <a:pt x="673" y="147"/>
                  </a:lnTo>
                  <a:lnTo>
                    <a:pt x="712" y="142"/>
                  </a:lnTo>
                  <a:lnTo>
                    <a:pt x="747" y="134"/>
                  </a:lnTo>
                  <a:lnTo>
                    <a:pt x="778" y="124"/>
                  </a:lnTo>
                  <a:lnTo>
                    <a:pt x="804" y="114"/>
                  </a:lnTo>
                  <a:lnTo>
                    <a:pt x="843" y="92"/>
                  </a:lnTo>
                  <a:lnTo>
                    <a:pt x="868" y="72"/>
                  </a:lnTo>
                  <a:lnTo>
                    <a:pt x="880" y="53"/>
                  </a:lnTo>
                  <a:lnTo>
                    <a:pt x="882" y="37"/>
                  </a:lnTo>
                  <a:lnTo>
                    <a:pt x="880" y="23"/>
                  </a:lnTo>
                  <a:lnTo>
                    <a:pt x="873" y="13"/>
                  </a:lnTo>
                  <a:lnTo>
                    <a:pt x="866" y="5"/>
                  </a:lnTo>
                  <a:lnTo>
                    <a:pt x="861" y="0"/>
                  </a:lnTo>
                  <a:lnTo>
                    <a:pt x="63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0" name="Freeform 94"/>
            <p:cNvSpPr/>
            <p:nvPr/>
          </p:nvSpPr>
          <p:spPr bwMode="auto">
            <a:xfrm>
              <a:off x="3389" y="1712"/>
              <a:ext cx="45" cy="170"/>
            </a:xfrm>
            <a:custGeom>
              <a:avLst/>
              <a:gdLst>
                <a:gd name="T0" fmla="*/ 1 w 91"/>
                <a:gd name="T1" fmla="*/ 86 h 338"/>
                <a:gd name="T2" fmla="*/ 1 w 91"/>
                <a:gd name="T3" fmla="*/ 86 h 338"/>
                <a:gd name="T4" fmla="*/ 0 w 91"/>
                <a:gd name="T5" fmla="*/ 84 h 338"/>
                <a:gd name="T6" fmla="*/ 1 w 91"/>
                <a:gd name="T7" fmla="*/ 37 h 338"/>
                <a:gd name="T8" fmla="*/ 1 w 91"/>
                <a:gd name="T9" fmla="*/ 2 h 338"/>
                <a:gd name="T10" fmla="*/ 0 w 91"/>
                <a:gd name="T11" fmla="*/ 1 h 338"/>
                <a:gd name="T12" fmla="*/ 0 w 91"/>
                <a:gd name="T13" fmla="*/ 1 h 338"/>
                <a:gd name="T14" fmla="*/ 14 w 91"/>
                <a:gd name="T15" fmla="*/ 0 h 338"/>
                <a:gd name="T16" fmla="*/ 16 w 91"/>
                <a:gd name="T17" fmla="*/ 2 h 338"/>
                <a:gd name="T18" fmla="*/ 16 w 91"/>
                <a:gd name="T19" fmla="*/ 3 h 338"/>
                <a:gd name="T20" fmla="*/ 16 w 91"/>
                <a:gd name="T21" fmla="*/ 3 h 338"/>
                <a:gd name="T22" fmla="*/ 22 w 91"/>
                <a:gd name="T23" fmla="*/ 84 h 338"/>
                <a:gd name="T24" fmla="*/ 21 w 91"/>
                <a:gd name="T25" fmla="*/ 84 h 338"/>
                <a:gd name="T26" fmla="*/ 20 w 91"/>
                <a:gd name="T27" fmla="*/ 84 h 338"/>
                <a:gd name="T28" fmla="*/ 14 w 91"/>
                <a:gd name="T29" fmla="*/ 3 h 338"/>
                <a:gd name="T30" fmla="*/ 3 w 91"/>
                <a:gd name="T31" fmla="*/ 4 h 338"/>
                <a:gd name="T32" fmla="*/ 1 w 91"/>
                <a:gd name="T33" fmla="*/ 86 h 3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1"/>
                <a:gd name="T52" fmla="*/ 0 h 338"/>
                <a:gd name="T53" fmla="*/ 91 w 91"/>
                <a:gd name="T54" fmla="*/ 338 h 3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1" h="338">
                  <a:moveTo>
                    <a:pt x="7" y="338"/>
                  </a:moveTo>
                  <a:lnTo>
                    <a:pt x="4" y="338"/>
                  </a:lnTo>
                  <a:lnTo>
                    <a:pt x="0" y="335"/>
                  </a:lnTo>
                  <a:lnTo>
                    <a:pt x="4" y="145"/>
                  </a:lnTo>
                  <a:lnTo>
                    <a:pt x="5" y="7"/>
                  </a:lnTo>
                  <a:lnTo>
                    <a:pt x="3" y="4"/>
                  </a:lnTo>
                  <a:lnTo>
                    <a:pt x="3" y="2"/>
                  </a:lnTo>
                  <a:lnTo>
                    <a:pt x="59" y="0"/>
                  </a:lnTo>
                  <a:lnTo>
                    <a:pt x="66" y="7"/>
                  </a:lnTo>
                  <a:lnTo>
                    <a:pt x="67" y="10"/>
                  </a:lnTo>
                  <a:lnTo>
                    <a:pt x="65" y="10"/>
                  </a:lnTo>
                  <a:lnTo>
                    <a:pt x="91" y="335"/>
                  </a:lnTo>
                  <a:lnTo>
                    <a:pt x="87" y="335"/>
                  </a:lnTo>
                  <a:lnTo>
                    <a:pt x="82" y="332"/>
                  </a:lnTo>
                  <a:lnTo>
                    <a:pt x="58" y="11"/>
                  </a:lnTo>
                  <a:lnTo>
                    <a:pt x="15" y="13"/>
                  </a:lnTo>
                  <a:lnTo>
                    <a:pt x="7" y="338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1" name="Freeform 95"/>
            <p:cNvSpPr/>
            <p:nvPr/>
          </p:nvSpPr>
          <p:spPr bwMode="auto">
            <a:xfrm>
              <a:off x="3394" y="1726"/>
              <a:ext cx="26" cy="5"/>
            </a:xfrm>
            <a:custGeom>
              <a:avLst/>
              <a:gdLst>
                <a:gd name="T0" fmla="*/ 13 w 51"/>
                <a:gd name="T1" fmla="*/ 0 h 10"/>
                <a:gd name="T2" fmla="*/ 1 w 51"/>
                <a:gd name="T3" fmla="*/ 1 h 10"/>
                <a:gd name="T4" fmla="*/ 0 w 51"/>
                <a:gd name="T5" fmla="*/ 3 h 10"/>
                <a:gd name="T6" fmla="*/ 13 w 51"/>
                <a:gd name="T7" fmla="*/ 3 h 10"/>
                <a:gd name="T8" fmla="*/ 13 w 51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10"/>
                <a:gd name="T17" fmla="*/ 51 w 51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10">
                  <a:moveTo>
                    <a:pt x="49" y="0"/>
                  </a:moveTo>
                  <a:lnTo>
                    <a:pt x="1" y="2"/>
                  </a:lnTo>
                  <a:lnTo>
                    <a:pt x="0" y="10"/>
                  </a:lnTo>
                  <a:lnTo>
                    <a:pt x="51" y="9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2" name="Freeform 96"/>
            <p:cNvSpPr/>
            <p:nvPr/>
          </p:nvSpPr>
          <p:spPr bwMode="auto">
            <a:xfrm>
              <a:off x="3394" y="1748"/>
              <a:ext cx="27" cy="4"/>
            </a:xfrm>
            <a:custGeom>
              <a:avLst/>
              <a:gdLst>
                <a:gd name="T0" fmla="*/ 13 w 53"/>
                <a:gd name="T1" fmla="*/ 0 h 9"/>
                <a:gd name="T2" fmla="*/ 1 w 53"/>
                <a:gd name="T3" fmla="*/ 0 h 9"/>
                <a:gd name="T4" fmla="*/ 0 w 53"/>
                <a:gd name="T5" fmla="*/ 2 h 9"/>
                <a:gd name="T6" fmla="*/ 14 w 53"/>
                <a:gd name="T7" fmla="*/ 2 h 9"/>
                <a:gd name="T8" fmla="*/ 13 w 53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9"/>
                <a:gd name="T17" fmla="*/ 53 w 5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9">
                  <a:moveTo>
                    <a:pt x="52" y="0"/>
                  </a:moveTo>
                  <a:lnTo>
                    <a:pt x="1" y="1"/>
                  </a:lnTo>
                  <a:lnTo>
                    <a:pt x="0" y="9"/>
                  </a:lnTo>
                  <a:lnTo>
                    <a:pt x="53" y="8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3" name="Freeform 97"/>
            <p:cNvSpPr/>
            <p:nvPr/>
          </p:nvSpPr>
          <p:spPr bwMode="auto">
            <a:xfrm>
              <a:off x="3394" y="1742"/>
              <a:ext cx="27" cy="3"/>
            </a:xfrm>
            <a:custGeom>
              <a:avLst/>
              <a:gdLst>
                <a:gd name="T0" fmla="*/ 13 w 53"/>
                <a:gd name="T1" fmla="*/ 0 h 4"/>
                <a:gd name="T2" fmla="*/ 1 w 53"/>
                <a:gd name="T3" fmla="*/ 1 h 4"/>
                <a:gd name="T4" fmla="*/ 0 w 53"/>
                <a:gd name="T5" fmla="*/ 2 h 4"/>
                <a:gd name="T6" fmla="*/ 14 w 53"/>
                <a:gd name="T7" fmla="*/ 2 h 4"/>
                <a:gd name="T8" fmla="*/ 13 w 5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4"/>
                <a:gd name="T17" fmla="*/ 53 w 5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4">
                  <a:moveTo>
                    <a:pt x="52" y="0"/>
                  </a:moveTo>
                  <a:lnTo>
                    <a:pt x="1" y="1"/>
                  </a:lnTo>
                  <a:lnTo>
                    <a:pt x="0" y="4"/>
                  </a:lnTo>
                  <a:lnTo>
                    <a:pt x="53" y="3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4" name="Freeform 98"/>
            <p:cNvSpPr/>
            <p:nvPr/>
          </p:nvSpPr>
          <p:spPr bwMode="auto">
            <a:xfrm>
              <a:off x="3394" y="1772"/>
              <a:ext cx="29" cy="5"/>
            </a:xfrm>
            <a:custGeom>
              <a:avLst/>
              <a:gdLst>
                <a:gd name="T0" fmla="*/ 15 w 58"/>
                <a:gd name="T1" fmla="*/ 0 h 10"/>
                <a:gd name="T2" fmla="*/ 1 w 58"/>
                <a:gd name="T3" fmla="*/ 1 h 10"/>
                <a:gd name="T4" fmla="*/ 0 w 58"/>
                <a:gd name="T5" fmla="*/ 3 h 10"/>
                <a:gd name="T6" fmla="*/ 15 w 58"/>
                <a:gd name="T7" fmla="*/ 2 h 10"/>
                <a:gd name="T8" fmla="*/ 15 w 58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8"/>
                <a:gd name="T16" fmla="*/ 0 h 10"/>
                <a:gd name="T17" fmla="*/ 58 w 5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8" h="10">
                  <a:moveTo>
                    <a:pt x="57" y="0"/>
                  </a:moveTo>
                  <a:lnTo>
                    <a:pt x="1" y="2"/>
                  </a:lnTo>
                  <a:lnTo>
                    <a:pt x="0" y="10"/>
                  </a:lnTo>
                  <a:lnTo>
                    <a:pt x="58" y="8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5" name="Freeform 99"/>
            <p:cNvSpPr/>
            <p:nvPr/>
          </p:nvSpPr>
          <p:spPr bwMode="auto">
            <a:xfrm>
              <a:off x="3394" y="1767"/>
              <a:ext cx="29" cy="3"/>
            </a:xfrm>
            <a:custGeom>
              <a:avLst/>
              <a:gdLst>
                <a:gd name="T0" fmla="*/ 15 w 57"/>
                <a:gd name="T1" fmla="*/ 0 h 6"/>
                <a:gd name="T2" fmla="*/ 1 w 57"/>
                <a:gd name="T3" fmla="*/ 1 h 6"/>
                <a:gd name="T4" fmla="*/ 0 w 57"/>
                <a:gd name="T5" fmla="*/ 2 h 6"/>
                <a:gd name="T6" fmla="*/ 15 w 57"/>
                <a:gd name="T7" fmla="*/ 1 h 6"/>
                <a:gd name="T8" fmla="*/ 15 w 5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"/>
                <a:gd name="T16" fmla="*/ 0 h 6"/>
                <a:gd name="T17" fmla="*/ 57 w 5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" h="6">
                  <a:moveTo>
                    <a:pt x="57" y="0"/>
                  </a:moveTo>
                  <a:lnTo>
                    <a:pt x="1" y="2"/>
                  </a:lnTo>
                  <a:lnTo>
                    <a:pt x="0" y="6"/>
                  </a:lnTo>
                  <a:lnTo>
                    <a:pt x="57" y="4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6" name="Freeform 100"/>
            <p:cNvSpPr/>
            <p:nvPr/>
          </p:nvSpPr>
          <p:spPr bwMode="auto">
            <a:xfrm>
              <a:off x="2528" y="1473"/>
              <a:ext cx="304" cy="444"/>
            </a:xfrm>
            <a:custGeom>
              <a:avLst/>
              <a:gdLst>
                <a:gd name="T0" fmla="*/ 139 w 607"/>
                <a:gd name="T1" fmla="*/ 98 h 888"/>
                <a:gd name="T2" fmla="*/ 118 w 607"/>
                <a:gd name="T3" fmla="*/ 109 h 888"/>
                <a:gd name="T4" fmla="*/ 98 w 607"/>
                <a:gd name="T5" fmla="*/ 139 h 888"/>
                <a:gd name="T6" fmla="*/ 87 w 607"/>
                <a:gd name="T7" fmla="*/ 200 h 888"/>
                <a:gd name="T8" fmla="*/ 77 w 607"/>
                <a:gd name="T9" fmla="*/ 205 h 888"/>
                <a:gd name="T10" fmla="*/ 75 w 607"/>
                <a:gd name="T11" fmla="*/ 166 h 888"/>
                <a:gd name="T12" fmla="*/ 61 w 607"/>
                <a:gd name="T13" fmla="*/ 126 h 888"/>
                <a:gd name="T14" fmla="*/ 27 w 607"/>
                <a:gd name="T15" fmla="*/ 94 h 888"/>
                <a:gd name="T16" fmla="*/ 6 w 607"/>
                <a:gd name="T17" fmla="*/ 84 h 888"/>
                <a:gd name="T18" fmla="*/ 23 w 607"/>
                <a:gd name="T19" fmla="*/ 90 h 888"/>
                <a:gd name="T20" fmla="*/ 44 w 607"/>
                <a:gd name="T21" fmla="*/ 103 h 888"/>
                <a:gd name="T22" fmla="*/ 64 w 607"/>
                <a:gd name="T23" fmla="*/ 124 h 888"/>
                <a:gd name="T24" fmla="*/ 71 w 607"/>
                <a:gd name="T25" fmla="*/ 134 h 888"/>
                <a:gd name="T26" fmla="*/ 67 w 607"/>
                <a:gd name="T27" fmla="*/ 110 h 888"/>
                <a:gd name="T28" fmla="*/ 58 w 607"/>
                <a:gd name="T29" fmla="*/ 77 h 888"/>
                <a:gd name="T30" fmla="*/ 39 w 607"/>
                <a:gd name="T31" fmla="*/ 40 h 888"/>
                <a:gd name="T32" fmla="*/ 36 w 607"/>
                <a:gd name="T33" fmla="*/ 33 h 888"/>
                <a:gd name="T34" fmla="*/ 49 w 607"/>
                <a:gd name="T35" fmla="*/ 55 h 888"/>
                <a:gd name="T36" fmla="*/ 53 w 607"/>
                <a:gd name="T37" fmla="*/ 52 h 888"/>
                <a:gd name="T38" fmla="*/ 47 w 607"/>
                <a:gd name="T39" fmla="*/ 21 h 888"/>
                <a:gd name="T40" fmla="*/ 48 w 607"/>
                <a:gd name="T41" fmla="*/ 19 h 888"/>
                <a:gd name="T42" fmla="*/ 55 w 607"/>
                <a:gd name="T43" fmla="*/ 48 h 888"/>
                <a:gd name="T44" fmla="*/ 62 w 607"/>
                <a:gd name="T45" fmla="*/ 79 h 888"/>
                <a:gd name="T46" fmla="*/ 78 w 607"/>
                <a:gd name="T47" fmla="*/ 133 h 888"/>
                <a:gd name="T48" fmla="*/ 86 w 607"/>
                <a:gd name="T49" fmla="*/ 146 h 888"/>
                <a:gd name="T50" fmla="*/ 92 w 607"/>
                <a:gd name="T51" fmla="*/ 97 h 888"/>
                <a:gd name="T52" fmla="*/ 83 w 607"/>
                <a:gd name="T53" fmla="*/ 42 h 888"/>
                <a:gd name="T54" fmla="*/ 73 w 607"/>
                <a:gd name="T55" fmla="*/ 9 h 888"/>
                <a:gd name="T56" fmla="*/ 74 w 607"/>
                <a:gd name="T57" fmla="*/ 10 h 888"/>
                <a:gd name="T58" fmla="*/ 88 w 607"/>
                <a:gd name="T59" fmla="*/ 50 h 888"/>
                <a:gd name="T60" fmla="*/ 98 w 607"/>
                <a:gd name="T61" fmla="*/ 59 h 888"/>
                <a:gd name="T62" fmla="*/ 115 w 607"/>
                <a:gd name="T63" fmla="*/ 29 h 888"/>
                <a:gd name="T64" fmla="*/ 116 w 607"/>
                <a:gd name="T65" fmla="*/ 29 h 888"/>
                <a:gd name="T66" fmla="*/ 98 w 607"/>
                <a:gd name="T67" fmla="*/ 66 h 888"/>
                <a:gd name="T68" fmla="*/ 95 w 607"/>
                <a:gd name="T69" fmla="*/ 91 h 888"/>
                <a:gd name="T70" fmla="*/ 107 w 607"/>
                <a:gd name="T71" fmla="*/ 92 h 888"/>
                <a:gd name="T72" fmla="*/ 126 w 607"/>
                <a:gd name="T73" fmla="*/ 54 h 888"/>
                <a:gd name="T74" fmla="*/ 128 w 607"/>
                <a:gd name="T75" fmla="*/ 43 h 888"/>
                <a:gd name="T76" fmla="*/ 132 w 607"/>
                <a:gd name="T77" fmla="*/ 56 h 888"/>
                <a:gd name="T78" fmla="*/ 141 w 607"/>
                <a:gd name="T79" fmla="*/ 37 h 888"/>
                <a:gd name="T80" fmla="*/ 142 w 607"/>
                <a:gd name="T81" fmla="*/ 38 h 888"/>
                <a:gd name="T82" fmla="*/ 133 w 607"/>
                <a:gd name="T83" fmla="*/ 58 h 888"/>
                <a:gd name="T84" fmla="*/ 121 w 607"/>
                <a:gd name="T85" fmla="*/ 76 h 888"/>
                <a:gd name="T86" fmla="*/ 112 w 607"/>
                <a:gd name="T87" fmla="*/ 91 h 888"/>
                <a:gd name="T88" fmla="*/ 104 w 607"/>
                <a:gd name="T89" fmla="*/ 100 h 888"/>
                <a:gd name="T90" fmla="*/ 96 w 607"/>
                <a:gd name="T91" fmla="*/ 116 h 888"/>
                <a:gd name="T92" fmla="*/ 97 w 607"/>
                <a:gd name="T93" fmla="*/ 125 h 888"/>
                <a:gd name="T94" fmla="*/ 109 w 607"/>
                <a:gd name="T95" fmla="*/ 110 h 888"/>
                <a:gd name="T96" fmla="*/ 119 w 607"/>
                <a:gd name="T97" fmla="*/ 95 h 888"/>
                <a:gd name="T98" fmla="*/ 120 w 607"/>
                <a:gd name="T99" fmla="*/ 97 h 888"/>
                <a:gd name="T100" fmla="*/ 126 w 607"/>
                <a:gd name="T101" fmla="*/ 100 h 888"/>
                <a:gd name="T102" fmla="*/ 145 w 607"/>
                <a:gd name="T103" fmla="*/ 95 h 8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07"/>
                <a:gd name="T157" fmla="*/ 0 h 888"/>
                <a:gd name="T158" fmla="*/ 607 w 607"/>
                <a:gd name="T159" fmla="*/ 888 h 88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07" h="888">
                  <a:moveTo>
                    <a:pt x="607" y="380"/>
                  </a:moveTo>
                  <a:lnTo>
                    <a:pt x="592" y="383"/>
                  </a:lnTo>
                  <a:lnTo>
                    <a:pt x="575" y="388"/>
                  </a:lnTo>
                  <a:lnTo>
                    <a:pt x="555" y="391"/>
                  </a:lnTo>
                  <a:lnTo>
                    <a:pt x="535" y="398"/>
                  </a:lnTo>
                  <a:lnTo>
                    <a:pt x="514" y="406"/>
                  </a:lnTo>
                  <a:lnTo>
                    <a:pt x="492" y="418"/>
                  </a:lnTo>
                  <a:lnTo>
                    <a:pt x="469" y="434"/>
                  </a:lnTo>
                  <a:lnTo>
                    <a:pt x="447" y="455"/>
                  </a:lnTo>
                  <a:lnTo>
                    <a:pt x="426" y="480"/>
                  </a:lnTo>
                  <a:lnTo>
                    <a:pt x="407" y="513"/>
                  </a:lnTo>
                  <a:lnTo>
                    <a:pt x="390" y="553"/>
                  </a:lnTo>
                  <a:lnTo>
                    <a:pt x="373" y="601"/>
                  </a:lnTo>
                  <a:lnTo>
                    <a:pt x="361" y="657"/>
                  </a:lnTo>
                  <a:lnTo>
                    <a:pt x="350" y="724"/>
                  </a:lnTo>
                  <a:lnTo>
                    <a:pt x="345" y="800"/>
                  </a:lnTo>
                  <a:lnTo>
                    <a:pt x="342" y="888"/>
                  </a:lnTo>
                  <a:lnTo>
                    <a:pt x="308" y="888"/>
                  </a:lnTo>
                  <a:lnTo>
                    <a:pt x="308" y="855"/>
                  </a:lnTo>
                  <a:lnTo>
                    <a:pt x="308" y="818"/>
                  </a:lnTo>
                  <a:lnTo>
                    <a:pt x="308" y="781"/>
                  </a:lnTo>
                  <a:lnTo>
                    <a:pt x="307" y="742"/>
                  </a:lnTo>
                  <a:lnTo>
                    <a:pt x="303" y="703"/>
                  </a:lnTo>
                  <a:lnTo>
                    <a:pt x="299" y="663"/>
                  </a:lnTo>
                  <a:lnTo>
                    <a:pt x="290" y="623"/>
                  </a:lnTo>
                  <a:lnTo>
                    <a:pt x="279" y="582"/>
                  </a:lnTo>
                  <a:lnTo>
                    <a:pt x="264" y="543"/>
                  </a:lnTo>
                  <a:lnTo>
                    <a:pt x="243" y="506"/>
                  </a:lnTo>
                  <a:lnTo>
                    <a:pt x="219" y="471"/>
                  </a:lnTo>
                  <a:lnTo>
                    <a:pt x="189" y="436"/>
                  </a:lnTo>
                  <a:lnTo>
                    <a:pt x="152" y="405"/>
                  </a:lnTo>
                  <a:lnTo>
                    <a:pt x="108" y="376"/>
                  </a:lnTo>
                  <a:lnTo>
                    <a:pt x="59" y="351"/>
                  </a:lnTo>
                  <a:lnTo>
                    <a:pt x="0" y="330"/>
                  </a:lnTo>
                  <a:lnTo>
                    <a:pt x="11" y="333"/>
                  </a:lnTo>
                  <a:lnTo>
                    <a:pt x="23" y="336"/>
                  </a:lnTo>
                  <a:lnTo>
                    <a:pt x="37" y="340"/>
                  </a:lnTo>
                  <a:lnTo>
                    <a:pt x="54" y="344"/>
                  </a:lnTo>
                  <a:lnTo>
                    <a:pt x="72" y="351"/>
                  </a:lnTo>
                  <a:lnTo>
                    <a:pt x="91" y="359"/>
                  </a:lnTo>
                  <a:lnTo>
                    <a:pt x="111" y="368"/>
                  </a:lnTo>
                  <a:lnTo>
                    <a:pt x="131" y="379"/>
                  </a:lnTo>
                  <a:lnTo>
                    <a:pt x="152" y="393"/>
                  </a:lnTo>
                  <a:lnTo>
                    <a:pt x="173" y="409"/>
                  </a:lnTo>
                  <a:lnTo>
                    <a:pt x="194" y="427"/>
                  </a:lnTo>
                  <a:lnTo>
                    <a:pt x="214" y="448"/>
                  </a:lnTo>
                  <a:lnTo>
                    <a:pt x="234" y="472"/>
                  </a:lnTo>
                  <a:lnTo>
                    <a:pt x="254" y="498"/>
                  </a:lnTo>
                  <a:lnTo>
                    <a:pt x="271" y="528"/>
                  </a:lnTo>
                  <a:lnTo>
                    <a:pt x="287" y="563"/>
                  </a:lnTo>
                  <a:lnTo>
                    <a:pt x="285" y="550"/>
                  </a:lnTo>
                  <a:lnTo>
                    <a:pt x="282" y="534"/>
                  </a:lnTo>
                  <a:lnTo>
                    <a:pt x="280" y="515"/>
                  </a:lnTo>
                  <a:lnTo>
                    <a:pt x="277" y="492"/>
                  </a:lnTo>
                  <a:lnTo>
                    <a:pt x="272" y="465"/>
                  </a:lnTo>
                  <a:lnTo>
                    <a:pt x="266" y="437"/>
                  </a:lnTo>
                  <a:lnTo>
                    <a:pt x="261" y="408"/>
                  </a:lnTo>
                  <a:lnTo>
                    <a:pt x="251" y="375"/>
                  </a:lnTo>
                  <a:lnTo>
                    <a:pt x="241" y="342"/>
                  </a:lnTo>
                  <a:lnTo>
                    <a:pt x="229" y="306"/>
                  </a:lnTo>
                  <a:lnTo>
                    <a:pt x="214" y="271"/>
                  </a:lnTo>
                  <a:lnTo>
                    <a:pt x="197" y="235"/>
                  </a:lnTo>
                  <a:lnTo>
                    <a:pt x="176" y="197"/>
                  </a:lnTo>
                  <a:lnTo>
                    <a:pt x="153" y="160"/>
                  </a:lnTo>
                  <a:lnTo>
                    <a:pt x="127" y="123"/>
                  </a:lnTo>
                  <a:lnTo>
                    <a:pt x="97" y="88"/>
                  </a:lnTo>
                  <a:lnTo>
                    <a:pt x="121" y="110"/>
                  </a:lnTo>
                  <a:lnTo>
                    <a:pt x="141" y="131"/>
                  </a:lnTo>
                  <a:lnTo>
                    <a:pt x="158" y="153"/>
                  </a:lnTo>
                  <a:lnTo>
                    <a:pt x="173" y="175"/>
                  </a:lnTo>
                  <a:lnTo>
                    <a:pt x="186" y="197"/>
                  </a:lnTo>
                  <a:lnTo>
                    <a:pt x="196" y="217"/>
                  </a:lnTo>
                  <a:lnTo>
                    <a:pt x="206" y="235"/>
                  </a:lnTo>
                  <a:lnTo>
                    <a:pt x="214" y="251"/>
                  </a:lnTo>
                  <a:lnTo>
                    <a:pt x="214" y="234"/>
                  </a:lnTo>
                  <a:lnTo>
                    <a:pt x="212" y="208"/>
                  </a:lnTo>
                  <a:lnTo>
                    <a:pt x="209" y="180"/>
                  </a:lnTo>
                  <a:lnTo>
                    <a:pt x="203" y="146"/>
                  </a:lnTo>
                  <a:lnTo>
                    <a:pt x="196" y="114"/>
                  </a:lnTo>
                  <a:lnTo>
                    <a:pt x="188" y="83"/>
                  </a:lnTo>
                  <a:lnTo>
                    <a:pt x="178" y="58"/>
                  </a:lnTo>
                  <a:lnTo>
                    <a:pt x="167" y="38"/>
                  </a:lnTo>
                  <a:lnTo>
                    <a:pt x="179" y="53"/>
                  </a:lnTo>
                  <a:lnTo>
                    <a:pt x="189" y="74"/>
                  </a:lnTo>
                  <a:lnTo>
                    <a:pt x="198" y="98"/>
                  </a:lnTo>
                  <a:lnTo>
                    <a:pt x="206" y="127"/>
                  </a:lnTo>
                  <a:lnTo>
                    <a:pt x="213" y="159"/>
                  </a:lnTo>
                  <a:lnTo>
                    <a:pt x="219" y="192"/>
                  </a:lnTo>
                  <a:lnTo>
                    <a:pt x="222" y="228"/>
                  </a:lnTo>
                  <a:lnTo>
                    <a:pt x="225" y="264"/>
                  </a:lnTo>
                  <a:lnTo>
                    <a:pt x="234" y="283"/>
                  </a:lnTo>
                  <a:lnTo>
                    <a:pt x="247" y="315"/>
                  </a:lnTo>
                  <a:lnTo>
                    <a:pt x="263" y="359"/>
                  </a:lnTo>
                  <a:lnTo>
                    <a:pt x="279" y="411"/>
                  </a:lnTo>
                  <a:lnTo>
                    <a:pt x="295" y="469"/>
                  </a:lnTo>
                  <a:lnTo>
                    <a:pt x="309" y="529"/>
                  </a:lnTo>
                  <a:lnTo>
                    <a:pt x="319" y="590"/>
                  </a:lnTo>
                  <a:lnTo>
                    <a:pt x="325" y="650"/>
                  </a:lnTo>
                  <a:lnTo>
                    <a:pt x="333" y="618"/>
                  </a:lnTo>
                  <a:lnTo>
                    <a:pt x="342" y="581"/>
                  </a:lnTo>
                  <a:lnTo>
                    <a:pt x="352" y="539"/>
                  </a:lnTo>
                  <a:lnTo>
                    <a:pt x="358" y="492"/>
                  </a:lnTo>
                  <a:lnTo>
                    <a:pt x="364" y="441"/>
                  </a:lnTo>
                  <a:lnTo>
                    <a:pt x="365" y="387"/>
                  </a:lnTo>
                  <a:lnTo>
                    <a:pt x="363" y="330"/>
                  </a:lnTo>
                  <a:lnTo>
                    <a:pt x="355" y="272"/>
                  </a:lnTo>
                  <a:lnTo>
                    <a:pt x="343" y="217"/>
                  </a:lnTo>
                  <a:lnTo>
                    <a:pt x="332" y="168"/>
                  </a:lnTo>
                  <a:lnTo>
                    <a:pt x="322" y="126"/>
                  </a:lnTo>
                  <a:lnTo>
                    <a:pt x="310" y="90"/>
                  </a:lnTo>
                  <a:lnTo>
                    <a:pt x="300" y="60"/>
                  </a:lnTo>
                  <a:lnTo>
                    <a:pt x="290" y="35"/>
                  </a:lnTo>
                  <a:lnTo>
                    <a:pt x="282" y="15"/>
                  </a:lnTo>
                  <a:lnTo>
                    <a:pt x="274" y="0"/>
                  </a:lnTo>
                  <a:lnTo>
                    <a:pt x="282" y="15"/>
                  </a:lnTo>
                  <a:lnTo>
                    <a:pt x="294" y="39"/>
                  </a:lnTo>
                  <a:lnTo>
                    <a:pt x="309" y="73"/>
                  </a:lnTo>
                  <a:lnTo>
                    <a:pt x="324" y="112"/>
                  </a:lnTo>
                  <a:lnTo>
                    <a:pt x="338" y="156"/>
                  </a:lnTo>
                  <a:lnTo>
                    <a:pt x="350" y="200"/>
                  </a:lnTo>
                  <a:lnTo>
                    <a:pt x="360" y="245"/>
                  </a:lnTo>
                  <a:lnTo>
                    <a:pt x="365" y="289"/>
                  </a:lnTo>
                  <a:lnTo>
                    <a:pt x="376" y="264"/>
                  </a:lnTo>
                  <a:lnTo>
                    <a:pt x="390" y="236"/>
                  </a:lnTo>
                  <a:lnTo>
                    <a:pt x="408" y="206"/>
                  </a:lnTo>
                  <a:lnTo>
                    <a:pt x="426" y="176"/>
                  </a:lnTo>
                  <a:lnTo>
                    <a:pt x="444" y="145"/>
                  </a:lnTo>
                  <a:lnTo>
                    <a:pt x="459" y="116"/>
                  </a:lnTo>
                  <a:lnTo>
                    <a:pt x="468" y="89"/>
                  </a:lnTo>
                  <a:lnTo>
                    <a:pt x="471" y="64"/>
                  </a:lnTo>
                  <a:lnTo>
                    <a:pt x="471" y="87"/>
                  </a:lnTo>
                  <a:lnTo>
                    <a:pt x="462" y="116"/>
                  </a:lnTo>
                  <a:lnTo>
                    <a:pt x="447" y="152"/>
                  </a:lnTo>
                  <a:lnTo>
                    <a:pt x="429" y="190"/>
                  </a:lnTo>
                  <a:lnTo>
                    <a:pt x="409" y="228"/>
                  </a:lnTo>
                  <a:lnTo>
                    <a:pt x="391" y="261"/>
                  </a:lnTo>
                  <a:lnTo>
                    <a:pt x="377" y="290"/>
                  </a:lnTo>
                  <a:lnTo>
                    <a:pt x="371" y="310"/>
                  </a:lnTo>
                  <a:lnTo>
                    <a:pt x="375" y="336"/>
                  </a:lnTo>
                  <a:lnTo>
                    <a:pt x="378" y="364"/>
                  </a:lnTo>
                  <a:lnTo>
                    <a:pt x="381" y="390"/>
                  </a:lnTo>
                  <a:lnTo>
                    <a:pt x="383" y="414"/>
                  </a:lnTo>
                  <a:lnTo>
                    <a:pt x="405" y="393"/>
                  </a:lnTo>
                  <a:lnTo>
                    <a:pt x="428" y="366"/>
                  </a:lnTo>
                  <a:lnTo>
                    <a:pt x="451" y="335"/>
                  </a:lnTo>
                  <a:lnTo>
                    <a:pt x="471" y="299"/>
                  </a:lnTo>
                  <a:lnTo>
                    <a:pt x="489" y="259"/>
                  </a:lnTo>
                  <a:lnTo>
                    <a:pt x="501" y="214"/>
                  </a:lnTo>
                  <a:lnTo>
                    <a:pt x="507" y="164"/>
                  </a:lnTo>
                  <a:lnTo>
                    <a:pt x="504" y="108"/>
                  </a:lnTo>
                  <a:lnTo>
                    <a:pt x="509" y="135"/>
                  </a:lnTo>
                  <a:lnTo>
                    <a:pt x="512" y="172"/>
                  </a:lnTo>
                  <a:lnTo>
                    <a:pt x="508" y="213"/>
                  </a:lnTo>
                  <a:lnTo>
                    <a:pt x="501" y="253"/>
                  </a:lnTo>
                  <a:lnTo>
                    <a:pt x="514" y="242"/>
                  </a:lnTo>
                  <a:lnTo>
                    <a:pt x="525" y="226"/>
                  </a:lnTo>
                  <a:lnTo>
                    <a:pt x="537" y="206"/>
                  </a:lnTo>
                  <a:lnTo>
                    <a:pt x="547" y="185"/>
                  </a:lnTo>
                  <a:lnTo>
                    <a:pt x="555" y="165"/>
                  </a:lnTo>
                  <a:lnTo>
                    <a:pt x="562" y="145"/>
                  </a:lnTo>
                  <a:lnTo>
                    <a:pt x="567" y="129"/>
                  </a:lnTo>
                  <a:lnTo>
                    <a:pt x="569" y="116"/>
                  </a:lnTo>
                  <a:lnTo>
                    <a:pt x="569" y="130"/>
                  </a:lnTo>
                  <a:lnTo>
                    <a:pt x="566" y="149"/>
                  </a:lnTo>
                  <a:lnTo>
                    <a:pt x="561" y="169"/>
                  </a:lnTo>
                  <a:lnTo>
                    <a:pt x="553" y="191"/>
                  </a:lnTo>
                  <a:lnTo>
                    <a:pt x="543" y="214"/>
                  </a:lnTo>
                  <a:lnTo>
                    <a:pt x="529" y="235"/>
                  </a:lnTo>
                  <a:lnTo>
                    <a:pt x="513" y="255"/>
                  </a:lnTo>
                  <a:lnTo>
                    <a:pt x="494" y="269"/>
                  </a:lnTo>
                  <a:lnTo>
                    <a:pt x="489" y="286"/>
                  </a:lnTo>
                  <a:lnTo>
                    <a:pt x="482" y="302"/>
                  </a:lnTo>
                  <a:lnTo>
                    <a:pt x="474" y="319"/>
                  </a:lnTo>
                  <a:lnTo>
                    <a:pt x="466" y="334"/>
                  </a:lnTo>
                  <a:lnTo>
                    <a:pt x="456" y="349"/>
                  </a:lnTo>
                  <a:lnTo>
                    <a:pt x="448" y="362"/>
                  </a:lnTo>
                  <a:lnTo>
                    <a:pt x="439" y="373"/>
                  </a:lnTo>
                  <a:lnTo>
                    <a:pt x="431" y="382"/>
                  </a:lnTo>
                  <a:lnTo>
                    <a:pt x="423" y="390"/>
                  </a:lnTo>
                  <a:lnTo>
                    <a:pt x="415" y="398"/>
                  </a:lnTo>
                  <a:lnTo>
                    <a:pt x="406" y="408"/>
                  </a:lnTo>
                  <a:lnTo>
                    <a:pt x="398" y="421"/>
                  </a:lnTo>
                  <a:lnTo>
                    <a:pt x="390" y="439"/>
                  </a:lnTo>
                  <a:lnTo>
                    <a:pt x="381" y="464"/>
                  </a:lnTo>
                  <a:lnTo>
                    <a:pt x="376" y="496"/>
                  </a:lnTo>
                  <a:lnTo>
                    <a:pt x="370" y="538"/>
                  </a:lnTo>
                  <a:lnTo>
                    <a:pt x="377" y="521"/>
                  </a:lnTo>
                  <a:lnTo>
                    <a:pt x="387" y="503"/>
                  </a:lnTo>
                  <a:lnTo>
                    <a:pt x="399" y="486"/>
                  </a:lnTo>
                  <a:lnTo>
                    <a:pt x="411" y="469"/>
                  </a:lnTo>
                  <a:lnTo>
                    <a:pt x="423" y="454"/>
                  </a:lnTo>
                  <a:lnTo>
                    <a:pt x="434" y="440"/>
                  </a:lnTo>
                  <a:lnTo>
                    <a:pt x="445" y="429"/>
                  </a:lnTo>
                  <a:lnTo>
                    <a:pt x="453" y="422"/>
                  </a:lnTo>
                  <a:lnTo>
                    <a:pt x="463" y="405"/>
                  </a:lnTo>
                  <a:lnTo>
                    <a:pt x="475" y="380"/>
                  </a:lnTo>
                  <a:lnTo>
                    <a:pt x="483" y="358"/>
                  </a:lnTo>
                  <a:lnTo>
                    <a:pt x="486" y="349"/>
                  </a:lnTo>
                  <a:lnTo>
                    <a:pt x="484" y="366"/>
                  </a:lnTo>
                  <a:lnTo>
                    <a:pt x="478" y="388"/>
                  </a:lnTo>
                  <a:lnTo>
                    <a:pt x="471" y="406"/>
                  </a:lnTo>
                  <a:lnTo>
                    <a:pt x="469" y="414"/>
                  </a:lnTo>
                  <a:lnTo>
                    <a:pt x="485" y="406"/>
                  </a:lnTo>
                  <a:lnTo>
                    <a:pt x="502" y="398"/>
                  </a:lnTo>
                  <a:lnTo>
                    <a:pt x="522" y="391"/>
                  </a:lnTo>
                  <a:lnTo>
                    <a:pt x="540" y="387"/>
                  </a:lnTo>
                  <a:lnTo>
                    <a:pt x="560" y="383"/>
                  </a:lnTo>
                  <a:lnTo>
                    <a:pt x="577" y="380"/>
                  </a:lnTo>
                  <a:lnTo>
                    <a:pt x="593" y="380"/>
                  </a:lnTo>
                  <a:lnTo>
                    <a:pt x="607" y="380"/>
                  </a:lnTo>
                  <a:close/>
                </a:path>
              </a:pathLst>
            </a:custGeom>
            <a:solidFill>
              <a:srgbClr val="0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7" name="Freeform 101"/>
            <p:cNvSpPr/>
            <p:nvPr/>
          </p:nvSpPr>
          <p:spPr bwMode="auto">
            <a:xfrm>
              <a:off x="2477" y="1412"/>
              <a:ext cx="408" cy="298"/>
            </a:xfrm>
            <a:custGeom>
              <a:avLst/>
              <a:gdLst>
                <a:gd name="T0" fmla="*/ 128 w 814"/>
                <a:gd name="T1" fmla="*/ 13 h 595"/>
                <a:gd name="T2" fmla="*/ 114 w 814"/>
                <a:gd name="T3" fmla="*/ 2 h 595"/>
                <a:gd name="T4" fmla="*/ 93 w 814"/>
                <a:gd name="T5" fmla="*/ 4 h 595"/>
                <a:gd name="T6" fmla="*/ 78 w 814"/>
                <a:gd name="T7" fmla="*/ 19 h 595"/>
                <a:gd name="T8" fmla="*/ 73 w 814"/>
                <a:gd name="T9" fmla="*/ 36 h 595"/>
                <a:gd name="T10" fmla="*/ 76 w 814"/>
                <a:gd name="T11" fmla="*/ 47 h 595"/>
                <a:gd name="T12" fmla="*/ 71 w 814"/>
                <a:gd name="T13" fmla="*/ 49 h 595"/>
                <a:gd name="T14" fmla="*/ 68 w 814"/>
                <a:gd name="T15" fmla="*/ 53 h 595"/>
                <a:gd name="T16" fmla="*/ 66 w 814"/>
                <a:gd name="T17" fmla="*/ 48 h 595"/>
                <a:gd name="T18" fmla="*/ 68 w 814"/>
                <a:gd name="T19" fmla="*/ 42 h 595"/>
                <a:gd name="T20" fmla="*/ 68 w 814"/>
                <a:gd name="T21" fmla="*/ 26 h 595"/>
                <a:gd name="T22" fmla="*/ 50 w 814"/>
                <a:gd name="T23" fmla="*/ 19 h 595"/>
                <a:gd name="T24" fmla="*/ 26 w 814"/>
                <a:gd name="T25" fmla="*/ 40 h 595"/>
                <a:gd name="T26" fmla="*/ 28 w 814"/>
                <a:gd name="T27" fmla="*/ 56 h 595"/>
                <a:gd name="T28" fmla="*/ 42 w 814"/>
                <a:gd name="T29" fmla="*/ 62 h 595"/>
                <a:gd name="T30" fmla="*/ 37 w 814"/>
                <a:gd name="T31" fmla="*/ 76 h 595"/>
                <a:gd name="T32" fmla="*/ 29 w 814"/>
                <a:gd name="T33" fmla="*/ 61 h 595"/>
                <a:gd name="T34" fmla="*/ 14 w 814"/>
                <a:gd name="T35" fmla="*/ 61 h 595"/>
                <a:gd name="T36" fmla="*/ 12 w 814"/>
                <a:gd name="T37" fmla="*/ 84 h 595"/>
                <a:gd name="T38" fmla="*/ 2 w 814"/>
                <a:gd name="T39" fmla="*/ 84 h 595"/>
                <a:gd name="T40" fmla="*/ 3 w 814"/>
                <a:gd name="T41" fmla="*/ 100 h 595"/>
                <a:gd name="T42" fmla="*/ 18 w 814"/>
                <a:gd name="T43" fmla="*/ 117 h 595"/>
                <a:gd name="T44" fmla="*/ 15 w 814"/>
                <a:gd name="T45" fmla="*/ 122 h 595"/>
                <a:gd name="T46" fmla="*/ 16 w 814"/>
                <a:gd name="T47" fmla="*/ 130 h 595"/>
                <a:gd name="T48" fmla="*/ 22 w 814"/>
                <a:gd name="T49" fmla="*/ 140 h 595"/>
                <a:gd name="T50" fmla="*/ 39 w 814"/>
                <a:gd name="T51" fmla="*/ 146 h 595"/>
                <a:gd name="T52" fmla="*/ 67 w 814"/>
                <a:gd name="T53" fmla="*/ 147 h 595"/>
                <a:gd name="T54" fmla="*/ 88 w 814"/>
                <a:gd name="T55" fmla="*/ 142 h 595"/>
                <a:gd name="T56" fmla="*/ 93 w 814"/>
                <a:gd name="T57" fmla="*/ 134 h 595"/>
                <a:gd name="T58" fmla="*/ 94 w 814"/>
                <a:gd name="T59" fmla="*/ 128 h 595"/>
                <a:gd name="T60" fmla="*/ 107 w 814"/>
                <a:gd name="T61" fmla="*/ 126 h 595"/>
                <a:gd name="T62" fmla="*/ 118 w 814"/>
                <a:gd name="T63" fmla="*/ 119 h 595"/>
                <a:gd name="T64" fmla="*/ 120 w 814"/>
                <a:gd name="T65" fmla="*/ 120 h 595"/>
                <a:gd name="T66" fmla="*/ 121 w 814"/>
                <a:gd name="T67" fmla="*/ 125 h 595"/>
                <a:gd name="T68" fmla="*/ 127 w 814"/>
                <a:gd name="T69" fmla="*/ 129 h 595"/>
                <a:gd name="T70" fmla="*/ 124 w 814"/>
                <a:gd name="T71" fmla="*/ 139 h 595"/>
                <a:gd name="T72" fmla="*/ 132 w 814"/>
                <a:gd name="T73" fmla="*/ 147 h 595"/>
                <a:gd name="T74" fmla="*/ 151 w 814"/>
                <a:gd name="T75" fmla="*/ 149 h 595"/>
                <a:gd name="T76" fmla="*/ 173 w 814"/>
                <a:gd name="T77" fmla="*/ 142 h 595"/>
                <a:gd name="T78" fmla="*/ 191 w 814"/>
                <a:gd name="T79" fmla="*/ 129 h 595"/>
                <a:gd name="T80" fmla="*/ 202 w 814"/>
                <a:gd name="T81" fmla="*/ 114 h 595"/>
                <a:gd name="T82" fmla="*/ 203 w 814"/>
                <a:gd name="T83" fmla="*/ 100 h 595"/>
                <a:gd name="T84" fmla="*/ 193 w 814"/>
                <a:gd name="T85" fmla="*/ 92 h 595"/>
                <a:gd name="T86" fmla="*/ 197 w 814"/>
                <a:gd name="T87" fmla="*/ 76 h 595"/>
                <a:gd name="T88" fmla="*/ 189 w 814"/>
                <a:gd name="T89" fmla="*/ 62 h 595"/>
                <a:gd name="T90" fmla="*/ 178 w 814"/>
                <a:gd name="T91" fmla="*/ 61 h 595"/>
                <a:gd name="T92" fmla="*/ 173 w 814"/>
                <a:gd name="T93" fmla="*/ 56 h 595"/>
                <a:gd name="T94" fmla="*/ 165 w 814"/>
                <a:gd name="T95" fmla="*/ 56 h 595"/>
                <a:gd name="T96" fmla="*/ 174 w 814"/>
                <a:gd name="T97" fmla="*/ 48 h 595"/>
                <a:gd name="T98" fmla="*/ 174 w 814"/>
                <a:gd name="T99" fmla="*/ 36 h 595"/>
                <a:gd name="T100" fmla="*/ 160 w 814"/>
                <a:gd name="T101" fmla="*/ 35 h 595"/>
                <a:gd name="T102" fmla="*/ 166 w 814"/>
                <a:gd name="T103" fmla="*/ 27 h 595"/>
                <a:gd name="T104" fmla="*/ 163 w 814"/>
                <a:gd name="T105" fmla="*/ 19 h 595"/>
                <a:gd name="T106" fmla="*/ 154 w 814"/>
                <a:gd name="T107" fmla="*/ 15 h 595"/>
                <a:gd name="T108" fmla="*/ 142 w 814"/>
                <a:gd name="T109" fmla="*/ 16 h 595"/>
                <a:gd name="T110" fmla="*/ 131 w 814"/>
                <a:gd name="T111" fmla="*/ 28 h 59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14"/>
                <a:gd name="T169" fmla="*/ 0 h 595"/>
                <a:gd name="T170" fmla="*/ 814 w 814"/>
                <a:gd name="T171" fmla="*/ 595 h 595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14" h="595">
                  <a:moveTo>
                    <a:pt x="507" y="99"/>
                  </a:moveTo>
                  <a:lnTo>
                    <a:pt x="514" y="74"/>
                  </a:lnTo>
                  <a:lnTo>
                    <a:pt x="510" y="51"/>
                  </a:lnTo>
                  <a:lnTo>
                    <a:pt x="497" y="31"/>
                  </a:lnTo>
                  <a:lnTo>
                    <a:pt x="479" y="15"/>
                  </a:lnTo>
                  <a:lnTo>
                    <a:pt x="455" y="5"/>
                  </a:lnTo>
                  <a:lnTo>
                    <a:pt x="427" y="0"/>
                  </a:lnTo>
                  <a:lnTo>
                    <a:pt x="398" y="3"/>
                  </a:lnTo>
                  <a:lnTo>
                    <a:pt x="371" y="14"/>
                  </a:lnTo>
                  <a:lnTo>
                    <a:pt x="345" y="31"/>
                  </a:lnTo>
                  <a:lnTo>
                    <a:pt x="325" y="51"/>
                  </a:lnTo>
                  <a:lnTo>
                    <a:pt x="309" y="73"/>
                  </a:lnTo>
                  <a:lnTo>
                    <a:pt x="298" y="95"/>
                  </a:lnTo>
                  <a:lnTo>
                    <a:pt x="292" y="119"/>
                  </a:lnTo>
                  <a:lnTo>
                    <a:pt x="292" y="142"/>
                  </a:lnTo>
                  <a:lnTo>
                    <a:pt x="298" y="165"/>
                  </a:lnTo>
                  <a:lnTo>
                    <a:pt x="311" y="188"/>
                  </a:lnTo>
                  <a:lnTo>
                    <a:pt x="302" y="188"/>
                  </a:lnTo>
                  <a:lnTo>
                    <a:pt x="295" y="190"/>
                  </a:lnTo>
                  <a:lnTo>
                    <a:pt x="288" y="191"/>
                  </a:lnTo>
                  <a:lnTo>
                    <a:pt x="282" y="195"/>
                  </a:lnTo>
                  <a:lnTo>
                    <a:pt x="277" y="199"/>
                  </a:lnTo>
                  <a:lnTo>
                    <a:pt x="273" y="204"/>
                  </a:lnTo>
                  <a:lnTo>
                    <a:pt x="270" y="211"/>
                  </a:lnTo>
                  <a:lnTo>
                    <a:pt x="268" y="218"/>
                  </a:lnTo>
                  <a:lnTo>
                    <a:pt x="264" y="204"/>
                  </a:lnTo>
                  <a:lnTo>
                    <a:pt x="261" y="191"/>
                  </a:lnTo>
                  <a:lnTo>
                    <a:pt x="258" y="182"/>
                  </a:lnTo>
                  <a:lnTo>
                    <a:pt x="251" y="175"/>
                  </a:lnTo>
                  <a:lnTo>
                    <a:pt x="269" y="167"/>
                  </a:lnTo>
                  <a:lnTo>
                    <a:pt x="277" y="149"/>
                  </a:lnTo>
                  <a:lnTo>
                    <a:pt x="279" y="126"/>
                  </a:lnTo>
                  <a:lnTo>
                    <a:pt x="270" y="102"/>
                  </a:lnTo>
                  <a:lnTo>
                    <a:pt x="253" y="83"/>
                  </a:lnTo>
                  <a:lnTo>
                    <a:pt x="229" y="73"/>
                  </a:lnTo>
                  <a:lnTo>
                    <a:pt x="197" y="76"/>
                  </a:lnTo>
                  <a:lnTo>
                    <a:pt x="158" y="99"/>
                  </a:lnTo>
                  <a:lnTo>
                    <a:pt x="123" y="131"/>
                  </a:lnTo>
                  <a:lnTo>
                    <a:pt x="103" y="160"/>
                  </a:lnTo>
                  <a:lnTo>
                    <a:pt x="97" y="186"/>
                  </a:lnTo>
                  <a:lnTo>
                    <a:pt x="100" y="206"/>
                  </a:lnTo>
                  <a:lnTo>
                    <a:pt x="112" y="223"/>
                  </a:lnTo>
                  <a:lnTo>
                    <a:pt x="128" y="237"/>
                  </a:lnTo>
                  <a:lnTo>
                    <a:pt x="147" y="245"/>
                  </a:lnTo>
                  <a:lnTo>
                    <a:pt x="167" y="248"/>
                  </a:lnTo>
                  <a:lnTo>
                    <a:pt x="158" y="263"/>
                  </a:lnTo>
                  <a:lnTo>
                    <a:pt x="151" y="280"/>
                  </a:lnTo>
                  <a:lnTo>
                    <a:pt x="146" y="301"/>
                  </a:lnTo>
                  <a:lnTo>
                    <a:pt x="145" y="320"/>
                  </a:lnTo>
                  <a:lnTo>
                    <a:pt x="133" y="271"/>
                  </a:lnTo>
                  <a:lnTo>
                    <a:pt x="115" y="241"/>
                  </a:lnTo>
                  <a:lnTo>
                    <a:pt x="93" y="227"/>
                  </a:lnTo>
                  <a:lnTo>
                    <a:pt x="71" y="228"/>
                  </a:lnTo>
                  <a:lnTo>
                    <a:pt x="53" y="241"/>
                  </a:lnTo>
                  <a:lnTo>
                    <a:pt x="40" y="265"/>
                  </a:lnTo>
                  <a:lnTo>
                    <a:pt x="37" y="297"/>
                  </a:lnTo>
                  <a:lnTo>
                    <a:pt x="47" y="336"/>
                  </a:lnTo>
                  <a:lnTo>
                    <a:pt x="34" y="326"/>
                  </a:lnTo>
                  <a:lnTo>
                    <a:pt x="20" y="325"/>
                  </a:lnTo>
                  <a:lnTo>
                    <a:pt x="8" y="334"/>
                  </a:lnTo>
                  <a:lnTo>
                    <a:pt x="0" y="349"/>
                  </a:lnTo>
                  <a:lnTo>
                    <a:pt x="0" y="372"/>
                  </a:lnTo>
                  <a:lnTo>
                    <a:pt x="11" y="398"/>
                  </a:lnTo>
                  <a:lnTo>
                    <a:pt x="35" y="429"/>
                  </a:lnTo>
                  <a:lnTo>
                    <a:pt x="77" y="464"/>
                  </a:lnTo>
                  <a:lnTo>
                    <a:pt x="71" y="465"/>
                  </a:lnTo>
                  <a:lnTo>
                    <a:pt x="67" y="470"/>
                  </a:lnTo>
                  <a:lnTo>
                    <a:pt x="62" y="477"/>
                  </a:lnTo>
                  <a:lnTo>
                    <a:pt x="59" y="486"/>
                  </a:lnTo>
                  <a:lnTo>
                    <a:pt x="57" y="496"/>
                  </a:lnTo>
                  <a:lnTo>
                    <a:pt x="57" y="509"/>
                  </a:lnTo>
                  <a:lnTo>
                    <a:pt x="61" y="520"/>
                  </a:lnTo>
                  <a:lnTo>
                    <a:pt x="67" y="533"/>
                  </a:lnTo>
                  <a:lnTo>
                    <a:pt x="76" y="546"/>
                  </a:lnTo>
                  <a:lnTo>
                    <a:pt x="88" y="557"/>
                  </a:lnTo>
                  <a:lnTo>
                    <a:pt x="106" y="567"/>
                  </a:lnTo>
                  <a:lnTo>
                    <a:pt x="128" y="577"/>
                  </a:lnTo>
                  <a:lnTo>
                    <a:pt x="154" y="584"/>
                  </a:lnTo>
                  <a:lnTo>
                    <a:pt x="186" y="588"/>
                  </a:lnTo>
                  <a:lnTo>
                    <a:pt x="224" y="589"/>
                  </a:lnTo>
                  <a:lnTo>
                    <a:pt x="268" y="587"/>
                  </a:lnTo>
                  <a:lnTo>
                    <a:pt x="304" y="582"/>
                  </a:lnTo>
                  <a:lnTo>
                    <a:pt x="330" y="577"/>
                  </a:lnTo>
                  <a:lnTo>
                    <a:pt x="349" y="567"/>
                  </a:lnTo>
                  <a:lnTo>
                    <a:pt x="362" y="558"/>
                  </a:lnTo>
                  <a:lnTo>
                    <a:pt x="367" y="547"/>
                  </a:lnTo>
                  <a:lnTo>
                    <a:pt x="370" y="534"/>
                  </a:lnTo>
                  <a:lnTo>
                    <a:pt x="367" y="520"/>
                  </a:lnTo>
                  <a:lnTo>
                    <a:pt x="362" y="507"/>
                  </a:lnTo>
                  <a:lnTo>
                    <a:pt x="375" y="509"/>
                  </a:lnTo>
                  <a:lnTo>
                    <a:pt x="391" y="509"/>
                  </a:lnTo>
                  <a:lnTo>
                    <a:pt x="408" y="508"/>
                  </a:lnTo>
                  <a:lnTo>
                    <a:pt x="425" y="503"/>
                  </a:lnTo>
                  <a:lnTo>
                    <a:pt x="441" y="496"/>
                  </a:lnTo>
                  <a:lnTo>
                    <a:pt x="457" y="486"/>
                  </a:lnTo>
                  <a:lnTo>
                    <a:pt x="470" y="473"/>
                  </a:lnTo>
                  <a:lnTo>
                    <a:pt x="481" y="456"/>
                  </a:lnTo>
                  <a:lnTo>
                    <a:pt x="478" y="467"/>
                  </a:lnTo>
                  <a:lnTo>
                    <a:pt x="476" y="478"/>
                  </a:lnTo>
                  <a:lnTo>
                    <a:pt x="476" y="486"/>
                  </a:lnTo>
                  <a:lnTo>
                    <a:pt x="478" y="493"/>
                  </a:lnTo>
                  <a:lnTo>
                    <a:pt x="482" y="500"/>
                  </a:lnTo>
                  <a:lnTo>
                    <a:pt x="488" y="504"/>
                  </a:lnTo>
                  <a:lnTo>
                    <a:pt x="496" y="510"/>
                  </a:lnTo>
                  <a:lnTo>
                    <a:pt x="507" y="515"/>
                  </a:lnTo>
                  <a:lnTo>
                    <a:pt x="495" y="528"/>
                  </a:lnTo>
                  <a:lnTo>
                    <a:pt x="489" y="541"/>
                  </a:lnTo>
                  <a:lnTo>
                    <a:pt x="492" y="555"/>
                  </a:lnTo>
                  <a:lnTo>
                    <a:pt x="499" y="566"/>
                  </a:lnTo>
                  <a:lnTo>
                    <a:pt x="511" y="578"/>
                  </a:lnTo>
                  <a:lnTo>
                    <a:pt x="527" y="586"/>
                  </a:lnTo>
                  <a:lnTo>
                    <a:pt x="546" y="593"/>
                  </a:lnTo>
                  <a:lnTo>
                    <a:pt x="567" y="595"/>
                  </a:lnTo>
                  <a:lnTo>
                    <a:pt x="600" y="594"/>
                  </a:lnTo>
                  <a:lnTo>
                    <a:pt x="631" y="589"/>
                  </a:lnTo>
                  <a:lnTo>
                    <a:pt x="662" y="580"/>
                  </a:lnTo>
                  <a:lnTo>
                    <a:pt x="691" y="567"/>
                  </a:lnTo>
                  <a:lnTo>
                    <a:pt x="716" y="553"/>
                  </a:lnTo>
                  <a:lnTo>
                    <a:pt x="741" y="534"/>
                  </a:lnTo>
                  <a:lnTo>
                    <a:pt x="762" y="516"/>
                  </a:lnTo>
                  <a:lnTo>
                    <a:pt x="780" y="495"/>
                  </a:lnTo>
                  <a:lnTo>
                    <a:pt x="795" y="474"/>
                  </a:lnTo>
                  <a:lnTo>
                    <a:pt x="805" y="454"/>
                  </a:lnTo>
                  <a:lnTo>
                    <a:pt x="812" y="434"/>
                  </a:lnTo>
                  <a:lnTo>
                    <a:pt x="814" y="416"/>
                  </a:lnTo>
                  <a:lnTo>
                    <a:pt x="811" y="400"/>
                  </a:lnTo>
                  <a:lnTo>
                    <a:pt x="803" y="385"/>
                  </a:lnTo>
                  <a:lnTo>
                    <a:pt x="790" y="374"/>
                  </a:lnTo>
                  <a:lnTo>
                    <a:pt x="771" y="366"/>
                  </a:lnTo>
                  <a:lnTo>
                    <a:pt x="782" y="350"/>
                  </a:lnTo>
                  <a:lnTo>
                    <a:pt x="787" y="328"/>
                  </a:lnTo>
                  <a:lnTo>
                    <a:pt x="785" y="303"/>
                  </a:lnTo>
                  <a:lnTo>
                    <a:pt x="780" y="279"/>
                  </a:lnTo>
                  <a:lnTo>
                    <a:pt x="768" y="259"/>
                  </a:lnTo>
                  <a:lnTo>
                    <a:pt x="754" y="245"/>
                  </a:lnTo>
                  <a:lnTo>
                    <a:pt x="736" y="242"/>
                  </a:lnTo>
                  <a:lnTo>
                    <a:pt x="715" y="252"/>
                  </a:lnTo>
                  <a:lnTo>
                    <a:pt x="708" y="243"/>
                  </a:lnTo>
                  <a:lnTo>
                    <a:pt x="703" y="235"/>
                  </a:lnTo>
                  <a:lnTo>
                    <a:pt x="694" y="228"/>
                  </a:lnTo>
                  <a:lnTo>
                    <a:pt x="688" y="223"/>
                  </a:lnTo>
                  <a:lnTo>
                    <a:pt x="678" y="220"/>
                  </a:lnTo>
                  <a:lnTo>
                    <a:pt x="669" y="219"/>
                  </a:lnTo>
                  <a:lnTo>
                    <a:pt x="659" y="221"/>
                  </a:lnTo>
                  <a:lnTo>
                    <a:pt x="647" y="226"/>
                  </a:lnTo>
                  <a:lnTo>
                    <a:pt x="675" y="210"/>
                  </a:lnTo>
                  <a:lnTo>
                    <a:pt x="692" y="192"/>
                  </a:lnTo>
                  <a:lnTo>
                    <a:pt x="700" y="174"/>
                  </a:lnTo>
                  <a:lnTo>
                    <a:pt x="700" y="158"/>
                  </a:lnTo>
                  <a:lnTo>
                    <a:pt x="692" y="144"/>
                  </a:lnTo>
                  <a:lnTo>
                    <a:pt x="679" y="135"/>
                  </a:lnTo>
                  <a:lnTo>
                    <a:pt x="661" y="133"/>
                  </a:lnTo>
                  <a:lnTo>
                    <a:pt x="638" y="137"/>
                  </a:lnTo>
                  <a:lnTo>
                    <a:pt x="651" y="128"/>
                  </a:lnTo>
                  <a:lnTo>
                    <a:pt x="658" y="118"/>
                  </a:lnTo>
                  <a:lnTo>
                    <a:pt x="661" y="106"/>
                  </a:lnTo>
                  <a:lnTo>
                    <a:pt x="660" y="95"/>
                  </a:lnTo>
                  <a:lnTo>
                    <a:pt x="655" y="84"/>
                  </a:lnTo>
                  <a:lnTo>
                    <a:pt x="648" y="75"/>
                  </a:lnTo>
                  <a:lnTo>
                    <a:pt x="638" y="67"/>
                  </a:lnTo>
                  <a:lnTo>
                    <a:pt x="625" y="60"/>
                  </a:lnTo>
                  <a:lnTo>
                    <a:pt x="612" y="57"/>
                  </a:lnTo>
                  <a:lnTo>
                    <a:pt x="597" y="55"/>
                  </a:lnTo>
                  <a:lnTo>
                    <a:pt x="582" y="58"/>
                  </a:lnTo>
                  <a:lnTo>
                    <a:pt x="565" y="64"/>
                  </a:lnTo>
                  <a:lnTo>
                    <a:pt x="550" y="75"/>
                  </a:lnTo>
                  <a:lnTo>
                    <a:pt x="535" y="90"/>
                  </a:lnTo>
                  <a:lnTo>
                    <a:pt x="523" y="111"/>
                  </a:lnTo>
                  <a:lnTo>
                    <a:pt x="511" y="137"/>
                  </a:lnTo>
                  <a:lnTo>
                    <a:pt x="507" y="99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8" name="Freeform 102"/>
            <p:cNvSpPr/>
            <p:nvPr/>
          </p:nvSpPr>
          <p:spPr bwMode="auto">
            <a:xfrm>
              <a:off x="2793" y="1789"/>
              <a:ext cx="80" cy="93"/>
            </a:xfrm>
            <a:custGeom>
              <a:avLst/>
              <a:gdLst>
                <a:gd name="T0" fmla="*/ 21 w 160"/>
                <a:gd name="T1" fmla="*/ 44 h 185"/>
                <a:gd name="T2" fmla="*/ 19 w 160"/>
                <a:gd name="T3" fmla="*/ 40 h 185"/>
                <a:gd name="T4" fmla="*/ 13 w 160"/>
                <a:gd name="T5" fmla="*/ 36 h 185"/>
                <a:gd name="T6" fmla="*/ 5 w 160"/>
                <a:gd name="T7" fmla="*/ 35 h 185"/>
                <a:gd name="T8" fmla="*/ 1 w 160"/>
                <a:gd name="T9" fmla="*/ 34 h 185"/>
                <a:gd name="T10" fmla="*/ 5 w 160"/>
                <a:gd name="T11" fmla="*/ 30 h 185"/>
                <a:gd name="T12" fmla="*/ 10 w 160"/>
                <a:gd name="T13" fmla="*/ 29 h 185"/>
                <a:gd name="T14" fmla="*/ 17 w 160"/>
                <a:gd name="T15" fmla="*/ 33 h 185"/>
                <a:gd name="T16" fmla="*/ 20 w 160"/>
                <a:gd name="T17" fmla="*/ 36 h 185"/>
                <a:gd name="T18" fmla="*/ 18 w 160"/>
                <a:gd name="T19" fmla="*/ 30 h 185"/>
                <a:gd name="T20" fmla="*/ 13 w 160"/>
                <a:gd name="T21" fmla="*/ 25 h 185"/>
                <a:gd name="T22" fmla="*/ 5 w 160"/>
                <a:gd name="T23" fmla="*/ 23 h 185"/>
                <a:gd name="T24" fmla="*/ 1 w 160"/>
                <a:gd name="T25" fmla="*/ 22 h 185"/>
                <a:gd name="T26" fmla="*/ 5 w 160"/>
                <a:gd name="T27" fmla="*/ 18 h 185"/>
                <a:gd name="T28" fmla="*/ 10 w 160"/>
                <a:gd name="T29" fmla="*/ 18 h 185"/>
                <a:gd name="T30" fmla="*/ 17 w 160"/>
                <a:gd name="T31" fmla="*/ 25 h 185"/>
                <a:gd name="T32" fmla="*/ 19 w 160"/>
                <a:gd name="T33" fmla="*/ 27 h 185"/>
                <a:gd name="T34" fmla="*/ 17 w 160"/>
                <a:gd name="T35" fmla="*/ 19 h 185"/>
                <a:gd name="T36" fmla="*/ 12 w 160"/>
                <a:gd name="T37" fmla="*/ 12 h 185"/>
                <a:gd name="T38" fmla="*/ 6 w 160"/>
                <a:gd name="T39" fmla="*/ 7 h 185"/>
                <a:gd name="T40" fmla="*/ 3 w 160"/>
                <a:gd name="T41" fmla="*/ 4 h 185"/>
                <a:gd name="T42" fmla="*/ 9 w 160"/>
                <a:gd name="T43" fmla="*/ 4 h 185"/>
                <a:gd name="T44" fmla="*/ 13 w 160"/>
                <a:gd name="T45" fmla="*/ 7 h 185"/>
                <a:gd name="T46" fmla="*/ 19 w 160"/>
                <a:gd name="T47" fmla="*/ 16 h 185"/>
                <a:gd name="T48" fmla="*/ 21 w 160"/>
                <a:gd name="T49" fmla="*/ 17 h 185"/>
                <a:gd name="T50" fmla="*/ 19 w 160"/>
                <a:gd name="T51" fmla="*/ 5 h 185"/>
                <a:gd name="T52" fmla="*/ 18 w 160"/>
                <a:gd name="T53" fmla="*/ 1 h 185"/>
                <a:gd name="T54" fmla="*/ 22 w 160"/>
                <a:gd name="T55" fmla="*/ 6 h 185"/>
                <a:gd name="T56" fmla="*/ 25 w 160"/>
                <a:gd name="T57" fmla="*/ 12 h 185"/>
                <a:gd name="T58" fmla="*/ 25 w 160"/>
                <a:gd name="T59" fmla="*/ 21 h 185"/>
                <a:gd name="T60" fmla="*/ 25 w 160"/>
                <a:gd name="T61" fmla="*/ 23 h 185"/>
                <a:gd name="T62" fmla="*/ 28 w 160"/>
                <a:gd name="T63" fmla="*/ 16 h 185"/>
                <a:gd name="T64" fmla="*/ 31 w 160"/>
                <a:gd name="T65" fmla="*/ 12 h 185"/>
                <a:gd name="T66" fmla="*/ 37 w 160"/>
                <a:gd name="T67" fmla="*/ 11 h 185"/>
                <a:gd name="T68" fmla="*/ 38 w 160"/>
                <a:gd name="T69" fmla="*/ 14 h 185"/>
                <a:gd name="T70" fmla="*/ 32 w 160"/>
                <a:gd name="T71" fmla="*/ 18 h 185"/>
                <a:gd name="T72" fmla="*/ 27 w 160"/>
                <a:gd name="T73" fmla="*/ 24 h 185"/>
                <a:gd name="T74" fmla="*/ 24 w 160"/>
                <a:gd name="T75" fmla="*/ 33 h 185"/>
                <a:gd name="T76" fmla="*/ 24 w 160"/>
                <a:gd name="T77" fmla="*/ 35 h 185"/>
                <a:gd name="T78" fmla="*/ 27 w 160"/>
                <a:gd name="T79" fmla="*/ 29 h 185"/>
                <a:gd name="T80" fmla="*/ 32 w 160"/>
                <a:gd name="T81" fmla="*/ 25 h 185"/>
                <a:gd name="T82" fmla="*/ 37 w 160"/>
                <a:gd name="T83" fmla="*/ 24 h 185"/>
                <a:gd name="T84" fmla="*/ 38 w 160"/>
                <a:gd name="T85" fmla="*/ 26 h 185"/>
                <a:gd name="T86" fmla="*/ 34 w 160"/>
                <a:gd name="T87" fmla="*/ 29 h 185"/>
                <a:gd name="T88" fmla="*/ 29 w 160"/>
                <a:gd name="T89" fmla="*/ 35 h 185"/>
                <a:gd name="T90" fmla="*/ 26 w 160"/>
                <a:gd name="T91" fmla="*/ 42 h 185"/>
                <a:gd name="T92" fmla="*/ 22 w 160"/>
                <a:gd name="T93" fmla="*/ 46 h 18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60"/>
                <a:gd name="T142" fmla="*/ 0 h 185"/>
                <a:gd name="T143" fmla="*/ 160 w 160"/>
                <a:gd name="T144" fmla="*/ 185 h 18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60" h="185">
                  <a:moveTo>
                    <a:pt x="88" y="183"/>
                  </a:moveTo>
                  <a:lnTo>
                    <a:pt x="87" y="176"/>
                  </a:lnTo>
                  <a:lnTo>
                    <a:pt x="82" y="167"/>
                  </a:lnTo>
                  <a:lnTo>
                    <a:pt x="76" y="159"/>
                  </a:lnTo>
                  <a:lnTo>
                    <a:pt x="67" y="151"/>
                  </a:lnTo>
                  <a:lnTo>
                    <a:pt x="55" y="144"/>
                  </a:lnTo>
                  <a:lnTo>
                    <a:pt x="40" y="140"/>
                  </a:lnTo>
                  <a:lnTo>
                    <a:pt x="22" y="139"/>
                  </a:lnTo>
                  <a:lnTo>
                    <a:pt x="1" y="143"/>
                  </a:lnTo>
                  <a:lnTo>
                    <a:pt x="5" y="135"/>
                  </a:lnTo>
                  <a:lnTo>
                    <a:pt x="9" y="126"/>
                  </a:lnTo>
                  <a:lnTo>
                    <a:pt x="17" y="120"/>
                  </a:lnTo>
                  <a:lnTo>
                    <a:pt x="27" y="116"/>
                  </a:lnTo>
                  <a:lnTo>
                    <a:pt x="38" y="116"/>
                  </a:lnTo>
                  <a:lnTo>
                    <a:pt x="51" y="122"/>
                  </a:lnTo>
                  <a:lnTo>
                    <a:pt x="65" y="132"/>
                  </a:lnTo>
                  <a:lnTo>
                    <a:pt x="80" y="149"/>
                  </a:lnTo>
                  <a:lnTo>
                    <a:pt x="77" y="141"/>
                  </a:lnTo>
                  <a:lnTo>
                    <a:pt x="75" y="131"/>
                  </a:lnTo>
                  <a:lnTo>
                    <a:pt x="69" y="120"/>
                  </a:lnTo>
                  <a:lnTo>
                    <a:pt x="62" y="109"/>
                  </a:lnTo>
                  <a:lnTo>
                    <a:pt x="52" y="100"/>
                  </a:lnTo>
                  <a:lnTo>
                    <a:pt x="38" y="93"/>
                  </a:lnTo>
                  <a:lnTo>
                    <a:pt x="21" y="91"/>
                  </a:lnTo>
                  <a:lnTo>
                    <a:pt x="0" y="94"/>
                  </a:lnTo>
                  <a:lnTo>
                    <a:pt x="2" y="85"/>
                  </a:lnTo>
                  <a:lnTo>
                    <a:pt x="8" y="77"/>
                  </a:lnTo>
                  <a:lnTo>
                    <a:pt x="19" y="71"/>
                  </a:lnTo>
                  <a:lnTo>
                    <a:pt x="30" y="69"/>
                  </a:lnTo>
                  <a:lnTo>
                    <a:pt x="43" y="71"/>
                  </a:lnTo>
                  <a:lnTo>
                    <a:pt x="55" y="80"/>
                  </a:lnTo>
                  <a:lnTo>
                    <a:pt x="68" y="97"/>
                  </a:lnTo>
                  <a:lnTo>
                    <a:pt x="78" y="123"/>
                  </a:lnTo>
                  <a:lnTo>
                    <a:pt x="76" y="108"/>
                  </a:lnTo>
                  <a:lnTo>
                    <a:pt x="73" y="91"/>
                  </a:lnTo>
                  <a:lnTo>
                    <a:pt x="67" y="75"/>
                  </a:lnTo>
                  <a:lnTo>
                    <a:pt x="60" y="59"/>
                  </a:lnTo>
                  <a:lnTo>
                    <a:pt x="51" y="45"/>
                  </a:lnTo>
                  <a:lnTo>
                    <a:pt x="38" y="33"/>
                  </a:lnTo>
                  <a:lnTo>
                    <a:pt x="24" y="25"/>
                  </a:lnTo>
                  <a:lnTo>
                    <a:pt x="7" y="22"/>
                  </a:lnTo>
                  <a:lnTo>
                    <a:pt x="15" y="16"/>
                  </a:lnTo>
                  <a:lnTo>
                    <a:pt x="24" y="13"/>
                  </a:lnTo>
                  <a:lnTo>
                    <a:pt x="34" y="13"/>
                  </a:lnTo>
                  <a:lnTo>
                    <a:pt x="44" y="16"/>
                  </a:lnTo>
                  <a:lnTo>
                    <a:pt x="54" y="25"/>
                  </a:lnTo>
                  <a:lnTo>
                    <a:pt x="65" y="39"/>
                  </a:lnTo>
                  <a:lnTo>
                    <a:pt x="75" y="61"/>
                  </a:lnTo>
                  <a:lnTo>
                    <a:pt x="84" y="91"/>
                  </a:lnTo>
                  <a:lnTo>
                    <a:pt x="84" y="67"/>
                  </a:lnTo>
                  <a:lnTo>
                    <a:pt x="80" y="41"/>
                  </a:lnTo>
                  <a:lnTo>
                    <a:pt x="73" y="18"/>
                  </a:lnTo>
                  <a:lnTo>
                    <a:pt x="60" y="0"/>
                  </a:lnTo>
                  <a:lnTo>
                    <a:pt x="72" y="3"/>
                  </a:lnTo>
                  <a:lnTo>
                    <a:pt x="82" y="10"/>
                  </a:lnTo>
                  <a:lnTo>
                    <a:pt x="90" y="21"/>
                  </a:lnTo>
                  <a:lnTo>
                    <a:pt x="97" y="33"/>
                  </a:lnTo>
                  <a:lnTo>
                    <a:pt x="100" y="48"/>
                  </a:lnTo>
                  <a:lnTo>
                    <a:pt x="103" y="64"/>
                  </a:lnTo>
                  <a:lnTo>
                    <a:pt x="103" y="83"/>
                  </a:lnTo>
                  <a:lnTo>
                    <a:pt x="99" y="102"/>
                  </a:lnTo>
                  <a:lnTo>
                    <a:pt x="103" y="90"/>
                  </a:lnTo>
                  <a:lnTo>
                    <a:pt x="107" y="77"/>
                  </a:lnTo>
                  <a:lnTo>
                    <a:pt x="112" y="64"/>
                  </a:lnTo>
                  <a:lnTo>
                    <a:pt x="119" y="55"/>
                  </a:lnTo>
                  <a:lnTo>
                    <a:pt x="127" y="47"/>
                  </a:lnTo>
                  <a:lnTo>
                    <a:pt x="136" y="42"/>
                  </a:lnTo>
                  <a:lnTo>
                    <a:pt x="148" y="42"/>
                  </a:lnTo>
                  <a:lnTo>
                    <a:pt x="160" y="46"/>
                  </a:lnTo>
                  <a:lnTo>
                    <a:pt x="150" y="53"/>
                  </a:lnTo>
                  <a:lnTo>
                    <a:pt x="138" y="61"/>
                  </a:lnTo>
                  <a:lnTo>
                    <a:pt x="128" y="70"/>
                  </a:lnTo>
                  <a:lnTo>
                    <a:pt x="119" y="82"/>
                  </a:lnTo>
                  <a:lnTo>
                    <a:pt x="111" y="95"/>
                  </a:lnTo>
                  <a:lnTo>
                    <a:pt x="104" y="111"/>
                  </a:lnTo>
                  <a:lnTo>
                    <a:pt x="99" y="129"/>
                  </a:lnTo>
                  <a:lnTo>
                    <a:pt x="97" y="149"/>
                  </a:lnTo>
                  <a:lnTo>
                    <a:pt x="99" y="139"/>
                  </a:lnTo>
                  <a:lnTo>
                    <a:pt x="105" y="128"/>
                  </a:lnTo>
                  <a:lnTo>
                    <a:pt x="111" y="116"/>
                  </a:lnTo>
                  <a:lnTo>
                    <a:pt x="119" y="106"/>
                  </a:lnTo>
                  <a:lnTo>
                    <a:pt x="128" y="98"/>
                  </a:lnTo>
                  <a:lnTo>
                    <a:pt x="137" y="93"/>
                  </a:lnTo>
                  <a:lnTo>
                    <a:pt x="148" y="94"/>
                  </a:lnTo>
                  <a:lnTo>
                    <a:pt x="157" y="101"/>
                  </a:lnTo>
                  <a:lnTo>
                    <a:pt x="151" y="102"/>
                  </a:lnTo>
                  <a:lnTo>
                    <a:pt x="143" y="107"/>
                  </a:lnTo>
                  <a:lnTo>
                    <a:pt x="134" y="115"/>
                  </a:lnTo>
                  <a:lnTo>
                    <a:pt x="125" y="125"/>
                  </a:lnTo>
                  <a:lnTo>
                    <a:pt x="116" y="137"/>
                  </a:lnTo>
                  <a:lnTo>
                    <a:pt x="110" y="152"/>
                  </a:lnTo>
                  <a:lnTo>
                    <a:pt x="106" y="168"/>
                  </a:lnTo>
                  <a:lnTo>
                    <a:pt x="105" y="185"/>
                  </a:lnTo>
                  <a:lnTo>
                    <a:pt x="88" y="183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2389" name="Freeform 103"/>
            <p:cNvSpPr/>
            <p:nvPr/>
          </p:nvSpPr>
          <p:spPr bwMode="auto">
            <a:xfrm>
              <a:off x="2659" y="1825"/>
              <a:ext cx="47" cy="50"/>
            </a:xfrm>
            <a:custGeom>
              <a:avLst/>
              <a:gdLst>
                <a:gd name="T0" fmla="*/ 16 w 94"/>
                <a:gd name="T1" fmla="*/ 25 h 99"/>
                <a:gd name="T2" fmla="*/ 13 w 94"/>
                <a:gd name="T3" fmla="*/ 21 h 99"/>
                <a:gd name="T4" fmla="*/ 17 w 94"/>
                <a:gd name="T5" fmla="*/ 18 h 99"/>
                <a:gd name="T6" fmla="*/ 19 w 94"/>
                <a:gd name="T7" fmla="*/ 15 h 99"/>
                <a:gd name="T8" fmla="*/ 20 w 94"/>
                <a:gd name="T9" fmla="*/ 12 h 99"/>
                <a:gd name="T10" fmla="*/ 20 w 94"/>
                <a:gd name="T11" fmla="*/ 9 h 99"/>
                <a:gd name="T12" fmla="*/ 18 w 94"/>
                <a:gd name="T13" fmla="*/ 7 h 99"/>
                <a:gd name="T14" fmla="*/ 17 w 94"/>
                <a:gd name="T15" fmla="*/ 6 h 99"/>
                <a:gd name="T16" fmla="*/ 14 w 94"/>
                <a:gd name="T17" fmla="*/ 6 h 99"/>
                <a:gd name="T18" fmla="*/ 12 w 94"/>
                <a:gd name="T19" fmla="*/ 5 h 99"/>
                <a:gd name="T20" fmla="*/ 10 w 94"/>
                <a:gd name="T21" fmla="*/ 5 h 99"/>
                <a:gd name="T22" fmla="*/ 7 w 94"/>
                <a:gd name="T23" fmla="*/ 5 h 99"/>
                <a:gd name="T24" fmla="*/ 6 w 94"/>
                <a:gd name="T25" fmla="*/ 5 h 99"/>
                <a:gd name="T26" fmla="*/ 3 w 94"/>
                <a:gd name="T27" fmla="*/ 6 h 99"/>
                <a:gd name="T28" fmla="*/ 1 w 94"/>
                <a:gd name="T29" fmla="*/ 5 h 99"/>
                <a:gd name="T30" fmla="*/ 0 w 94"/>
                <a:gd name="T31" fmla="*/ 4 h 99"/>
                <a:gd name="T32" fmla="*/ 1 w 94"/>
                <a:gd name="T33" fmla="*/ 2 h 99"/>
                <a:gd name="T34" fmla="*/ 3 w 94"/>
                <a:gd name="T35" fmla="*/ 1 h 99"/>
                <a:gd name="T36" fmla="*/ 5 w 94"/>
                <a:gd name="T37" fmla="*/ 1 h 99"/>
                <a:gd name="T38" fmla="*/ 6 w 94"/>
                <a:gd name="T39" fmla="*/ 0 h 99"/>
                <a:gd name="T40" fmla="*/ 10 w 94"/>
                <a:gd name="T41" fmla="*/ 0 h 99"/>
                <a:gd name="T42" fmla="*/ 13 w 94"/>
                <a:gd name="T43" fmla="*/ 1 h 99"/>
                <a:gd name="T44" fmla="*/ 17 w 94"/>
                <a:gd name="T45" fmla="*/ 2 h 99"/>
                <a:gd name="T46" fmla="*/ 20 w 94"/>
                <a:gd name="T47" fmla="*/ 3 h 99"/>
                <a:gd name="T48" fmla="*/ 22 w 94"/>
                <a:gd name="T49" fmla="*/ 5 h 99"/>
                <a:gd name="T50" fmla="*/ 24 w 94"/>
                <a:gd name="T51" fmla="*/ 9 h 99"/>
                <a:gd name="T52" fmla="*/ 24 w 94"/>
                <a:gd name="T53" fmla="*/ 14 h 99"/>
                <a:gd name="T54" fmla="*/ 22 w 94"/>
                <a:gd name="T55" fmla="*/ 18 h 99"/>
                <a:gd name="T56" fmla="*/ 20 w 94"/>
                <a:gd name="T57" fmla="*/ 20 h 99"/>
                <a:gd name="T58" fmla="*/ 19 w 94"/>
                <a:gd name="T59" fmla="*/ 21 h 99"/>
                <a:gd name="T60" fmla="*/ 20 w 94"/>
                <a:gd name="T61" fmla="*/ 24 h 99"/>
                <a:gd name="T62" fmla="*/ 16 w 94"/>
                <a:gd name="T63" fmla="*/ 25 h 9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4"/>
                <a:gd name="T97" fmla="*/ 0 h 99"/>
                <a:gd name="T98" fmla="*/ 94 w 94"/>
                <a:gd name="T99" fmla="*/ 99 h 9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4" h="99">
                  <a:moveTo>
                    <a:pt x="64" y="99"/>
                  </a:moveTo>
                  <a:lnTo>
                    <a:pt x="55" y="82"/>
                  </a:lnTo>
                  <a:lnTo>
                    <a:pt x="66" y="72"/>
                  </a:lnTo>
                  <a:lnTo>
                    <a:pt x="76" y="60"/>
                  </a:lnTo>
                  <a:lnTo>
                    <a:pt x="79" y="48"/>
                  </a:lnTo>
                  <a:lnTo>
                    <a:pt x="77" y="34"/>
                  </a:lnTo>
                  <a:lnTo>
                    <a:pt x="72" y="28"/>
                  </a:lnTo>
                  <a:lnTo>
                    <a:pt x="66" y="23"/>
                  </a:lnTo>
                  <a:lnTo>
                    <a:pt x="58" y="21"/>
                  </a:lnTo>
                  <a:lnTo>
                    <a:pt x="49" y="19"/>
                  </a:lnTo>
                  <a:lnTo>
                    <a:pt x="40" y="19"/>
                  </a:lnTo>
                  <a:lnTo>
                    <a:pt x="31" y="19"/>
                  </a:lnTo>
                  <a:lnTo>
                    <a:pt x="22" y="20"/>
                  </a:lnTo>
                  <a:lnTo>
                    <a:pt x="13" y="21"/>
                  </a:lnTo>
                  <a:lnTo>
                    <a:pt x="4" y="20"/>
                  </a:lnTo>
                  <a:lnTo>
                    <a:pt x="0" y="15"/>
                  </a:lnTo>
                  <a:lnTo>
                    <a:pt x="1" y="8"/>
                  </a:lnTo>
                  <a:lnTo>
                    <a:pt x="9" y="4"/>
                  </a:lnTo>
                  <a:lnTo>
                    <a:pt x="17" y="2"/>
                  </a:lnTo>
                  <a:lnTo>
                    <a:pt x="27" y="0"/>
                  </a:lnTo>
                  <a:lnTo>
                    <a:pt x="40" y="0"/>
                  </a:lnTo>
                  <a:lnTo>
                    <a:pt x="54" y="2"/>
                  </a:lnTo>
                  <a:lnTo>
                    <a:pt x="66" y="5"/>
                  </a:lnTo>
                  <a:lnTo>
                    <a:pt x="78" y="11"/>
                  </a:lnTo>
                  <a:lnTo>
                    <a:pt x="87" y="20"/>
                  </a:lnTo>
                  <a:lnTo>
                    <a:pt x="93" y="33"/>
                  </a:lnTo>
                  <a:lnTo>
                    <a:pt x="94" y="56"/>
                  </a:lnTo>
                  <a:lnTo>
                    <a:pt x="87" y="72"/>
                  </a:lnTo>
                  <a:lnTo>
                    <a:pt x="79" y="80"/>
                  </a:lnTo>
                  <a:lnTo>
                    <a:pt x="76" y="83"/>
                  </a:lnTo>
                  <a:lnTo>
                    <a:pt x="79" y="95"/>
                  </a:lnTo>
                  <a:lnTo>
                    <a:pt x="64" y="99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9235" y="88265"/>
            <a:ext cx="7581900" cy="958850"/>
          </a:xfrm>
        </p:spPr>
        <p:txBody>
          <a:bodyPr/>
          <a:lstStyle/>
          <a:p>
            <a:r>
              <a:rPr lang="en-US" altLang="zh-CN" sz="4400"/>
              <a:t>    </a:t>
            </a:r>
            <a:r>
              <a:rPr lang="zh-CN" altLang="en-US" sz="4400"/>
              <a:t>探究延伸</a:t>
            </a:r>
            <a:endParaRPr lang="en-US" altLang="zh-CN" sz="44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23495" y="899795"/>
            <a:ext cx="7943850" cy="3801745"/>
          </a:xfrm>
        </p:spPr>
        <p:txBody>
          <a:bodyPr/>
          <a:lstStyle/>
          <a:p>
            <a:pPr marL="0" indent="0">
              <a:buNone/>
            </a:pPr>
            <a:endParaRPr lang="zh-CN" altLang="en-US" sz="32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现实生活中，真的有这样的人吗？</a:t>
            </a:r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sz="36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图片 5" descr="28436_441034_664595"/>
          <p:cNvPicPr>
            <a:picLocks noChangeAspect="1"/>
          </p:cNvPicPr>
          <p:nvPr/>
        </p:nvPicPr>
        <p:blipFill>
          <a:blip r:embed="rId1"/>
          <a:srcRect b="7821"/>
          <a:stretch>
            <a:fillRect/>
          </a:stretch>
        </p:blipFill>
        <p:spPr>
          <a:xfrm>
            <a:off x="382905" y="2159635"/>
            <a:ext cx="6704330" cy="348361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3"/>
          <p:cNvGrpSpPr/>
          <p:nvPr/>
        </p:nvGrpSpPr>
        <p:grpSpPr bwMode="auto">
          <a:xfrm>
            <a:off x="887019" y="639619"/>
            <a:ext cx="1731835" cy="457290"/>
            <a:chOff x="1438698" y="982657"/>
            <a:chExt cx="2498303" cy="616461"/>
          </a:xfrm>
        </p:grpSpPr>
        <p:pic>
          <p:nvPicPr>
            <p:cNvPr id="23556" name="图片 1"/>
            <p:cNvPicPr>
              <a:picLocks noChangeAspect="1" noChangeArrowheads="1"/>
            </p:cNvPicPr>
            <p:nvPr/>
          </p:nvPicPr>
          <p:blipFill>
            <a:blip r:embed="rId1" cstate="print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7259" y="991683"/>
              <a:ext cx="2409742" cy="607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57" name="文本框 2"/>
            <p:cNvSpPr txBox="1">
              <a:spLocks noChangeArrowheads="1"/>
            </p:cNvSpPr>
            <p:nvPr/>
          </p:nvSpPr>
          <p:spPr bwMode="auto">
            <a:xfrm>
              <a:off x="1438698" y="982657"/>
              <a:ext cx="2076875" cy="612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767715" rtl="0" eaLnBrk="1" hangingPunct="1"/>
              <a:r>
                <a:rPr lang="zh-CN" altLang="en-US" sz="2350" b="1">
                  <a:solidFill>
                    <a:srgbClr val="0070C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拓展迁移</a:t>
              </a:r>
              <a:endParaRPr lang="zh-CN" altLang="en-US" sz="235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178991" y="1254547"/>
            <a:ext cx="7075324" cy="392811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lang="zh-CN" altLang="en-US" sz="2015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        </a:t>
            </a:r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杨善洲：退休后义务植树</a:t>
            </a:r>
            <a:r>
              <a:rPr lang="en-US" altLang="zh-CN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22</a:t>
            </a:r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年</a:t>
            </a:r>
            <a:endParaRPr lang="zh-CN" altLang="en-US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defTabSz="767715" rtl="0" eaLnBrk="1" hangingPunct="1">
              <a:lnSpc>
                <a:spcPct val="130000"/>
              </a:lnSpc>
            </a:pP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　　原任云南保山地委书记的杨善洲，已于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2010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年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10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月因病逝世。他从事革命工作近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40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年，两袖清风，清廉履职，忘我工作，一心为民。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1988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年退休后，他主动放下进省城安享晚年的机会，扎根大亮山，义务植树造林，一干就是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22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个春秋，带领大家植树造林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5.6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万亩。去世前，他把当地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20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万元个性贡献奖全部捐出，价值</a:t>
            </a:r>
            <a:r>
              <a:rPr lang="en-US" altLang="zh-CN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3</a:t>
            </a:r>
            <a:r>
              <a:rPr lang="zh-CN" altLang="en-US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亿元的林场也无偿上缴给国家。</a:t>
            </a:r>
            <a:endParaRPr lang="zh-CN" altLang="en-US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6" grpId="1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22580" y="323215"/>
            <a:ext cx="3717925" cy="511302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>
              <a:lnSpc>
                <a:spcPct val="170000"/>
              </a:lnSpc>
            </a:pPr>
            <a:r>
              <a:rPr kumimoji="1" lang="zh-CN" altLang="en-US" b="1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杨善洲颁奖词：</a:t>
            </a:r>
            <a:endParaRPr kumimoji="1" lang="en-US" altLang="zh-CN" b="1" dirty="0">
              <a:solidFill>
                <a:srgbClr val="FF0000"/>
              </a:solidFill>
              <a:cs typeface="+mn-cs"/>
            </a:endParaRPr>
          </a:p>
          <a:p>
            <a:pPr defTabSz="767715" rtl="0">
              <a:lnSpc>
                <a:spcPct val="170000"/>
              </a:lnSpc>
            </a:pPr>
            <a:r>
              <a:rPr kumimoji="1" lang="zh-CN" altLang="en-US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绿了荒山，白了头发，他志在造福百姓；老骥伏枥，意气风发，他心向未来。清廉，自上任时起；奉献，直到最后一天。六十年里的一切作为，就是为了不辜负人民的期望。</a:t>
            </a:r>
            <a:endParaRPr kumimoji="1" lang="zh-CN" altLang="en-US" b="1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pic>
        <p:nvPicPr>
          <p:cNvPr id="24579" name="Picture 7" descr="ca1349540923dd540eb8d514d209b3de9d82488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684" y="97325"/>
            <a:ext cx="3878297" cy="539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andari - 光阴之歌 - 纯音乐版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056880" y="257810"/>
            <a:ext cx="619125" cy="619125"/>
          </a:xfrm>
          <a:prstGeom prst="rect">
            <a:avLst/>
          </a:prstGeom>
        </p:spPr>
      </p:pic>
      <p:sp>
        <p:nvSpPr>
          <p:cNvPr id="5" name="内容占位符 3"/>
          <p:cNvSpPr/>
          <p:nvPr/>
        </p:nvSpPr>
        <p:spPr>
          <a:xfrm>
            <a:off x="104140" y="1540510"/>
            <a:ext cx="8307070" cy="1916430"/>
          </a:xfrm>
          <a:prstGeom prst="rect">
            <a:avLst/>
          </a:prstGeom>
          <a:noFill/>
          <a:ln w="0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1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rgbClr val="284523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/>
              <a:t>           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我们所处的社会，也有很多默默“种树”的人，他就在我们身边。</a:t>
            </a:r>
            <a:endParaRPr lang="zh-CN" altLang="en-US" sz="3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图片 1" descr="t010fbbf963a01d0b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4015" y="2979420"/>
            <a:ext cx="4500880" cy="2330450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127000"/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70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 descr="u=3734525949,1927423386&amp;fm=21&amp;gp=0"/>
          <p:cNvPicPr>
            <a:picLocks noGrp="1" noChangeAspect="1"/>
          </p:cNvPicPr>
          <p:nvPr>
            <p:ph idx="1"/>
          </p:nvPr>
        </p:nvPicPr>
        <p:blipFill>
          <a:blip r:embed="rId1"/>
          <a:srcRect r="20475"/>
          <a:stretch>
            <a:fillRect/>
          </a:stretch>
        </p:blipFill>
        <p:spPr>
          <a:xfrm>
            <a:off x="1270" y="-32385"/>
            <a:ext cx="9185275" cy="57683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081270" y="125730"/>
            <a:ext cx="391985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n>
                  <a:solidFill>
                    <a:schemeClr val="tx2"/>
                  </a:solidFill>
                </a:ln>
                <a:solidFill>
                  <a:srgbClr val="FFCC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高温下的坚守</a:t>
            </a:r>
            <a:endParaRPr lang="zh-CN" altLang="en-US" sz="4400">
              <a:ln>
                <a:solidFill>
                  <a:schemeClr val="tx2"/>
                </a:solidFill>
              </a:ln>
              <a:solidFill>
                <a:srgbClr val="FFCC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605" y="2007235"/>
            <a:ext cx="8229600" cy="251206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endPara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图片 1" descr="20161201093949794[1]"/>
          <p:cNvPicPr>
            <a:picLocks noChangeAspect="1"/>
          </p:cNvPicPr>
          <p:nvPr/>
        </p:nvPicPr>
        <p:blipFill>
          <a:blip r:embed="rId1"/>
          <a:srcRect t="-233" r="1960" b="9866"/>
          <a:stretch>
            <a:fillRect/>
          </a:stretch>
        </p:blipFill>
        <p:spPr>
          <a:xfrm>
            <a:off x="7620" y="-57150"/>
            <a:ext cx="9119235" cy="5822315"/>
          </a:xfrm>
          <a:prstGeom prst="round2Diag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591560" y="4749800"/>
            <a:ext cx="426148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n>
                  <a:solidFill>
                    <a:schemeClr val="tx2"/>
                  </a:solidFill>
                </a:ln>
                <a:solidFill>
                  <a:srgbClr val="003A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手术台边的倦容</a:t>
            </a:r>
            <a:endParaRPr lang="zh-CN" altLang="en-US" sz="4400">
              <a:ln>
                <a:solidFill>
                  <a:schemeClr val="tx2"/>
                </a:solidFill>
              </a:ln>
              <a:solidFill>
                <a:srgbClr val="003A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605" y="2007235"/>
            <a:ext cx="8229600" cy="25120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endPara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图片 7" descr="138810528[1]"/>
          <p:cNvPicPr>
            <a:picLocks noChangeAspect="1"/>
          </p:cNvPicPr>
          <p:nvPr/>
        </p:nvPicPr>
        <p:blipFill>
          <a:blip r:embed="rId1"/>
          <a:srcRect l="-4858" t="-16652" r="-2518" b="-18064"/>
          <a:stretch>
            <a:fillRect/>
          </a:stretch>
        </p:blipFill>
        <p:spPr>
          <a:xfrm>
            <a:off x="-634365" y="-1243965"/>
            <a:ext cx="10035540" cy="10058400"/>
          </a:xfrm>
          <a:prstGeom prst="round2Diag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529590" y="1317625"/>
            <a:ext cx="7706995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n>
                  <a:solidFill>
                    <a:schemeClr val="tx2"/>
                  </a:solidFill>
                </a:ln>
                <a:solidFill>
                  <a:srgbClr val="003A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50" endPos="85000" dir="5400000" sy="-100000" algn="bl" rotWithShape="0"/>
                </a:effectLst>
                <a:cs typeface="+mn-ea"/>
              </a:rPr>
              <a:t>不放心的不仅有睡着的孩子，更有教室里56双期待的眼睛</a:t>
            </a:r>
            <a:endParaRPr lang="zh-CN" altLang="en-US" sz="4400">
              <a:ln>
                <a:solidFill>
                  <a:schemeClr val="tx2"/>
                </a:solidFill>
              </a:ln>
              <a:solidFill>
                <a:srgbClr val="003A0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50" endPos="85000" dir="5400000" sy="-100000" algn="bl" rotWithShape="0"/>
              </a:effectLst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605" y="2007235"/>
            <a:ext cx="8229600" cy="251206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zh-CN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</a:rPr>
              <a:t>正是有了这样的一群人，世界才会更美好。</a:t>
            </a:r>
            <a:r>
              <a:rPr lang="zh-CN" altLang="en-US" sz="36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只要心存美好的愿望，并长期不懈的努力去做，我们就有改变世界的力量。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180975" y="73025"/>
            <a:ext cx="7210425" cy="958850"/>
          </a:xfrm>
        </p:spPr>
        <p:txBody>
          <a:bodyPr anchor="ctr"/>
          <a:lstStyle/>
          <a:p>
            <a:pPr algn="l"/>
            <a:r>
              <a:rPr lang="en-US" altLang="zh-CN" sz="4400" dirty="0">
                <a:solidFill>
                  <a:schemeClr val="accent2">
                    <a:lumMod val="60000"/>
                    <a:lumOff val="40000"/>
                  </a:schemeClr>
                </a:solidFill>
                <a:sym typeface="+mn-ea"/>
              </a:rPr>
              <a:t>            </a:t>
            </a:r>
            <a:r>
              <a:rPr lang="zh-CN" altLang="en-US" sz="4400" noProof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学习目标</a:t>
            </a:r>
            <a:endParaRPr lang="zh-CN" altLang="en-US" sz="440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8195" name="文本占位符 8194"/>
          <p:cNvSpPr>
            <a:spLocks noGrp="1"/>
          </p:cNvSpPr>
          <p:nvPr>
            <p:ph type="body" idx="1"/>
          </p:nvPr>
        </p:nvSpPr>
        <p:spPr>
          <a:xfrm>
            <a:off x="452120" y="934085"/>
            <a:ext cx="7143750" cy="4539615"/>
          </a:xfrm>
        </p:spPr>
        <p:txBody>
          <a:bodyPr/>
          <a:lstStyle/>
          <a:p>
            <a:pPr marL="0" indent="0">
              <a:buNone/>
            </a:pPr>
            <a:endParaRPr lang="en-US" altLang="zh-CN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+mn-ea"/>
            </a:endParaRPr>
          </a:p>
          <a:p>
            <a:pPr marL="0" indent="0">
              <a:buNone/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3.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品析文章的语言</a:t>
            </a:r>
            <a:endParaRPr lang="zh-CN" altLang="en-US" sz="3600" b="1" dirty="0">
              <a:solidFill>
                <a:srgbClr val="101B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208322" y="754595"/>
            <a:ext cx="2993047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50000"/>
              </a:lnSpc>
            </a:pPr>
            <a:r>
              <a:rPr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二、品析语言</a:t>
            </a:r>
            <a:endParaRPr lang="zh-CN" altLang="en-US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094445" y="1661759"/>
            <a:ext cx="7060659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1.</a:t>
            </a:r>
            <a:r>
              <a:rPr kumimoji="1"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他拿出一个袋子，从里面倒出了一堆橡子。接着，一颗一颗仔细地挑选起来。</a:t>
            </a:r>
            <a:endParaRPr kumimoji="1"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1042053" y="3043548"/>
            <a:ext cx="6946003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en-US" altLang="zh-CN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这句话运用动作描写，表现牧羊人挑选橡子认认真真，心无旁骛的态度。 </a:t>
            </a:r>
            <a:endParaRPr kumimoji="1" lang="zh-CN" altLang="en-US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pic>
        <p:nvPicPr>
          <p:cNvPr id="13317" name="Picture 5" descr="图片1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640" y="4254261"/>
            <a:ext cx="6527377" cy="959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012825" y="524510"/>
            <a:ext cx="7232650" cy="2030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50000"/>
              </a:lnSpc>
            </a:pPr>
            <a:r>
              <a:rPr kumimoji="1"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2.</a:t>
            </a:r>
            <a:r>
              <a:rPr kumimoji="1"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房间里收拾得很整齐，餐具洗得干干净净，地板上没有一点儿灰尘，猎枪也上过了油。</a:t>
            </a:r>
            <a:r>
              <a:rPr kumimoji="1" lang="en-US" altLang="zh-CN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……</a:t>
            </a:r>
            <a:r>
              <a:rPr kumimoji="1"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cs typeface="+mn-cs"/>
              </a:rPr>
              <a:t>补丁的针脚也很细，几乎看不出来。</a:t>
            </a:r>
            <a:endParaRPr kumimoji="1"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cs typeface="+mn-cs"/>
            </a:endParaRP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149985" y="2834323"/>
            <a:ext cx="6877685" cy="121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30000"/>
              </a:lnSpc>
            </a:pPr>
            <a:r>
              <a:rPr kumimoji="1" lang="en-US" altLang="zh-CN" sz="235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r>
              <a:rPr kumimoji="1"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cs typeface="+mn-cs"/>
              </a:rPr>
              <a:t>这句话运用动作、外貌描写，表现牧羊人生活中一丝不苟，做事干净利落的特点。 </a:t>
            </a:r>
            <a:endParaRPr kumimoji="1" lang="zh-CN" altLang="en-US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pSp>
        <p:nvGrpSpPr>
          <p:cNvPr id="14340" name="Group 4"/>
          <p:cNvGrpSpPr/>
          <p:nvPr/>
        </p:nvGrpSpPr>
        <p:grpSpPr bwMode="auto">
          <a:xfrm>
            <a:off x="1174991" y="4562231"/>
            <a:ext cx="6484714" cy="786592"/>
            <a:chOff x="2474" y="1406"/>
            <a:chExt cx="2792" cy="628"/>
          </a:xfrm>
        </p:grpSpPr>
        <p:sp>
          <p:nvSpPr>
            <p:cNvPr id="14341" name="Freeform 5"/>
            <p:cNvSpPr/>
            <p:nvPr/>
          </p:nvSpPr>
          <p:spPr bwMode="auto">
            <a:xfrm>
              <a:off x="2474" y="1513"/>
              <a:ext cx="559" cy="300"/>
            </a:xfrm>
            <a:custGeom>
              <a:avLst/>
              <a:gdLst>
                <a:gd name="T0" fmla="*/ 279 w 1119"/>
                <a:gd name="T1" fmla="*/ 14 h 600"/>
                <a:gd name="T2" fmla="*/ 239 w 1119"/>
                <a:gd name="T3" fmla="*/ 14 h 600"/>
                <a:gd name="T4" fmla="*/ 239 w 1119"/>
                <a:gd name="T5" fmla="*/ 37 h 600"/>
                <a:gd name="T6" fmla="*/ 229 w 1119"/>
                <a:gd name="T7" fmla="*/ 46 h 600"/>
                <a:gd name="T8" fmla="*/ 217 w 1119"/>
                <a:gd name="T9" fmla="*/ 46 h 600"/>
                <a:gd name="T10" fmla="*/ 217 w 1119"/>
                <a:gd name="T11" fmla="*/ 23 h 600"/>
                <a:gd name="T12" fmla="*/ 184 w 1119"/>
                <a:gd name="T13" fmla="*/ 23 h 600"/>
                <a:gd name="T14" fmla="*/ 184 w 1119"/>
                <a:gd name="T15" fmla="*/ 51 h 600"/>
                <a:gd name="T16" fmla="*/ 172 w 1119"/>
                <a:gd name="T17" fmla="*/ 51 h 600"/>
                <a:gd name="T18" fmla="*/ 171 w 1119"/>
                <a:gd name="T19" fmla="*/ 41 h 600"/>
                <a:gd name="T20" fmla="*/ 169 w 1119"/>
                <a:gd name="T21" fmla="*/ 34 h 600"/>
                <a:gd name="T22" fmla="*/ 166 w 1119"/>
                <a:gd name="T23" fmla="*/ 27 h 600"/>
                <a:gd name="T24" fmla="*/ 163 w 1119"/>
                <a:gd name="T25" fmla="*/ 21 h 600"/>
                <a:gd name="T26" fmla="*/ 159 w 1119"/>
                <a:gd name="T27" fmla="*/ 17 h 600"/>
                <a:gd name="T28" fmla="*/ 156 w 1119"/>
                <a:gd name="T29" fmla="*/ 12 h 600"/>
                <a:gd name="T30" fmla="*/ 153 w 1119"/>
                <a:gd name="T31" fmla="*/ 9 h 600"/>
                <a:gd name="T32" fmla="*/ 151 w 1119"/>
                <a:gd name="T33" fmla="*/ 6 h 600"/>
                <a:gd name="T34" fmla="*/ 149 w 1119"/>
                <a:gd name="T35" fmla="*/ 10 h 600"/>
                <a:gd name="T36" fmla="*/ 147 w 1119"/>
                <a:gd name="T37" fmla="*/ 13 h 600"/>
                <a:gd name="T38" fmla="*/ 145 w 1119"/>
                <a:gd name="T39" fmla="*/ 19 h 600"/>
                <a:gd name="T40" fmla="*/ 142 w 1119"/>
                <a:gd name="T41" fmla="*/ 23 h 600"/>
                <a:gd name="T42" fmla="*/ 140 w 1119"/>
                <a:gd name="T43" fmla="*/ 27 h 600"/>
                <a:gd name="T44" fmla="*/ 139 w 1119"/>
                <a:gd name="T45" fmla="*/ 33 h 600"/>
                <a:gd name="T46" fmla="*/ 137 w 1119"/>
                <a:gd name="T47" fmla="*/ 37 h 600"/>
                <a:gd name="T48" fmla="*/ 136 w 1119"/>
                <a:gd name="T49" fmla="*/ 39 h 600"/>
                <a:gd name="T50" fmla="*/ 135 w 1119"/>
                <a:gd name="T51" fmla="*/ 36 h 600"/>
                <a:gd name="T52" fmla="*/ 134 w 1119"/>
                <a:gd name="T53" fmla="*/ 31 h 600"/>
                <a:gd name="T54" fmla="*/ 132 w 1119"/>
                <a:gd name="T55" fmla="*/ 27 h 600"/>
                <a:gd name="T56" fmla="*/ 130 w 1119"/>
                <a:gd name="T57" fmla="*/ 23 h 600"/>
                <a:gd name="T58" fmla="*/ 128 w 1119"/>
                <a:gd name="T59" fmla="*/ 19 h 600"/>
                <a:gd name="T60" fmla="*/ 126 w 1119"/>
                <a:gd name="T61" fmla="*/ 15 h 600"/>
                <a:gd name="T62" fmla="*/ 124 w 1119"/>
                <a:gd name="T63" fmla="*/ 12 h 600"/>
                <a:gd name="T64" fmla="*/ 123 w 1119"/>
                <a:gd name="T65" fmla="*/ 9 h 600"/>
                <a:gd name="T66" fmla="*/ 120 w 1119"/>
                <a:gd name="T67" fmla="*/ 13 h 600"/>
                <a:gd name="T68" fmla="*/ 118 w 1119"/>
                <a:gd name="T69" fmla="*/ 19 h 600"/>
                <a:gd name="T70" fmla="*/ 115 w 1119"/>
                <a:gd name="T71" fmla="*/ 25 h 600"/>
                <a:gd name="T72" fmla="*/ 113 w 1119"/>
                <a:gd name="T73" fmla="*/ 31 h 600"/>
                <a:gd name="T74" fmla="*/ 111 w 1119"/>
                <a:gd name="T75" fmla="*/ 38 h 600"/>
                <a:gd name="T76" fmla="*/ 109 w 1119"/>
                <a:gd name="T77" fmla="*/ 46 h 600"/>
                <a:gd name="T78" fmla="*/ 108 w 1119"/>
                <a:gd name="T79" fmla="*/ 53 h 600"/>
                <a:gd name="T80" fmla="*/ 108 w 1119"/>
                <a:gd name="T81" fmla="*/ 60 h 600"/>
                <a:gd name="T82" fmla="*/ 87 w 1119"/>
                <a:gd name="T83" fmla="*/ 60 h 600"/>
                <a:gd name="T84" fmla="*/ 87 w 1119"/>
                <a:gd name="T85" fmla="*/ 46 h 600"/>
                <a:gd name="T86" fmla="*/ 93 w 1119"/>
                <a:gd name="T87" fmla="*/ 46 h 600"/>
                <a:gd name="T88" fmla="*/ 79 w 1119"/>
                <a:gd name="T89" fmla="*/ 21 h 600"/>
                <a:gd name="T90" fmla="*/ 37 w 1119"/>
                <a:gd name="T91" fmla="*/ 21 h 600"/>
                <a:gd name="T92" fmla="*/ 26 w 1119"/>
                <a:gd name="T93" fmla="*/ 0 h 600"/>
                <a:gd name="T94" fmla="*/ 0 w 1119"/>
                <a:gd name="T95" fmla="*/ 57 h 600"/>
                <a:gd name="T96" fmla="*/ 0 w 1119"/>
                <a:gd name="T97" fmla="*/ 150 h 600"/>
                <a:gd name="T98" fmla="*/ 279 w 1119"/>
                <a:gd name="T99" fmla="*/ 150 h 600"/>
                <a:gd name="T100" fmla="*/ 279 w 1119"/>
                <a:gd name="T101" fmla="*/ 14 h 6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119"/>
                <a:gd name="T154" fmla="*/ 0 h 600"/>
                <a:gd name="T155" fmla="*/ 1119 w 1119"/>
                <a:gd name="T156" fmla="*/ 600 h 6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119" h="600">
                  <a:moveTo>
                    <a:pt x="1119" y="59"/>
                  </a:moveTo>
                  <a:lnTo>
                    <a:pt x="957" y="59"/>
                  </a:lnTo>
                  <a:lnTo>
                    <a:pt x="957" y="147"/>
                  </a:lnTo>
                  <a:lnTo>
                    <a:pt x="918" y="186"/>
                  </a:lnTo>
                  <a:lnTo>
                    <a:pt x="870" y="186"/>
                  </a:lnTo>
                  <a:lnTo>
                    <a:pt x="870" y="93"/>
                  </a:lnTo>
                  <a:lnTo>
                    <a:pt x="737" y="93"/>
                  </a:lnTo>
                  <a:lnTo>
                    <a:pt x="737" y="204"/>
                  </a:lnTo>
                  <a:lnTo>
                    <a:pt x="689" y="204"/>
                  </a:lnTo>
                  <a:lnTo>
                    <a:pt x="685" y="166"/>
                  </a:lnTo>
                  <a:lnTo>
                    <a:pt x="678" y="135"/>
                  </a:lnTo>
                  <a:lnTo>
                    <a:pt x="667" y="108"/>
                  </a:lnTo>
                  <a:lnTo>
                    <a:pt x="653" y="85"/>
                  </a:lnTo>
                  <a:lnTo>
                    <a:pt x="639" y="66"/>
                  </a:lnTo>
                  <a:lnTo>
                    <a:pt x="627" y="51"/>
                  </a:lnTo>
                  <a:lnTo>
                    <a:pt x="615" y="38"/>
                  </a:lnTo>
                  <a:lnTo>
                    <a:pt x="607" y="27"/>
                  </a:lnTo>
                  <a:lnTo>
                    <a:pt x="599" y="40"/>
                  </a:lnTo>
                  <a:lnTo>
                    <a:pt x="590" y="55"/>
                  </a:lnTo>
                  <a:lnTo>
                    <a:pt x="580" y="73"/>
                  </a:lnTo>
                  <a:lnTo>
                    <a:pt x="571" y="93"/>
                  </a:lnTo>
                  <a:lnTo>
                    <a:pt x="563" y="111"/>
                  </a:lnTo>
                  <a:lnTo>
                    <a:pt x="556" y="130"/>
                  </a:lnTo>
                  <a:lnTo>
                    <a:pt x="551" y="145"/>
                  </a:lnTo>
                  <a:lnTo>
                    <a:pt x="547" y="156"/>
                  </a:lnTo>
                  <a:lnTo>
                    <a:pt x="541" y="142"/>
                  </a:lnTo>
                  <a:lnTo>
                    <a:pt x="536" y="126"/>
                  </a:lnTo>
                  <a:lnTo>
                    <a:pt x="529" y="109"/>
                  </a:lnTo>
                  <a:lnTo>
                    <a:pt x="521" y="92"/>
                  </a:lnTo>
                  <a:lnTo>
                    <a:pt x="514" y="76"/>
                  </a:lnTo>
                  <a:lnTo>
                    <a:pt x="506" y="61"/>
                  </a:lnTo>
                  <a:lnTo>
                    <a:pt x="499" y="48"/>
                  </a:lnTo>
                  <a:lnTo>
                    <a:pt x="493" y="39"/>
                  </a:lnTo>
                  <a:lnTo>
                    <a:pt x="483" y="55"/>
                  </a:lnTo>
                  <a:lnTo>
                    <a:pt x="472" y="76"/>
                  </a:lnTo>
                  <a:lnTo>
                    <a:pt x="462" y="100"/>
                  </a:lnTo>
                  <a:lnTo>
                    <a:pt x="453" y="127"/>
                  </a:lnTo>
                  <a:lnTo>
                    <a:pt x="445" y="155"/>
                  </a:lnTo>
                  <a:lnTo>
                    <a:pt x="439" y="184"/>
                  </a:lnTo>
                  <a:lnTo>
                    <a:pt x="434" y="212"/>
                  </a:lnTo>
                  <a:lnTo>
                    <a:pt x="432" y="240"/>
                  </a:lnTo>
                  <a:lnTo>
                    <a:pt x="351" y="240"/>
                  </a:lnTo>
                  <a:lnTo>
                    <a:pt x="351" y="186"/>
                  </a:lnTo>
                  <a:lnTo>
                    <a:pt x="375" y="186"/>
                  </a:lnTo>
                  <a:lnTo>
                    <a:pt x="318" y="87"/>
                  </a:lnTo>
                  <a:lnTo>
                    <a:pt x="150" y="87"/>
                  </a:lnTo>
                  <a:lnTo>
                    <a:pt x="104" y="0"/>
                  </a:lnTo>
                  <a:lnTo>
                    <a:pt x="0" y="229"/>
                  </a:lnTo>
                  <a:lnTo>
                    <a:pt x="0" y="600"/>
                  </a:lnTo>
                  <a:lnTo>
                    <a:pt x="1119" y="600"/>
                  </a:lnTo>
                  <a:lnTo>
                    <a:pt x="1119" y="59"/>
                  </a:lnTo>
                  <a:close/>
                </a:path>
              </a:pathLst>
            </a:custGeom>
            <a:solidFill>
              <a:srgbClr val="D8C6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2474" y="1795"/>
              <a:ext cx="558" cy="221"/>
            </a:xfrm>
            <a:prstGeom prst="rect">
              <a:avLst/>
            </a:prstGeom>
            <a:solidFill>
              <a:srgbClr val="33B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43" name="Freeform 7"/>
            <p:cNvSpPr/>
            <p:nvPr/>
          </p:nvSpPr>
          <p:spPr bwMode="auto">
            <a:xfrm>
              <a:off x="4159" y="1502"/>
              <a:ext cx="1107" cy="311"/>
            </a:xfrm>
            <a:custGeom>
              <a:avLst/>
              <a:gdLst>
                <a:gd name="T0" fmla="*/ 554 w 2214"/>
                <a:gd name="T1" fmla="*/ 37 h 621"/>
                <a:gd name="T2" fmla="*/ 522 w 2214"/>
                <a:gd name="T3" fmla="*/ 48 h 621"/>
                <a:gd name="T4" fmla="*/ 506 w 2214"/>
                <a:gd name="T5" fmla="*/ 17 h 621"/>
                <a:gd name="T6" fmla="*/ 494 w 2214"/>
                <a:gd name="T7" fmla="*/ 42 h 621"/>
                <a:gd name="T8" fmla="*/ 488 w 2214"/>
                <a:gd name="T9" fmla="*/ 30 h 621"/>
                <a:gd name="T10" fmla="*/ 470 w 2214"/>
                <a:gd name="T11" fmla="*/ 13 h 621"/>
                <a:gd name="T12" fmla="*/ 465 w 2214"/>
                <a:gd name="T13" fmla="*/ 13 h 621"/>
                <a:gd name="T14" fmla="*/ 457 w 2214"/>
                <a:gd name="T15" fmla="*/ 13 h 621"/>
                <a:gd name="T16" fmla="*/ 446 w 2214"/>
                <a:gd name="T17" fmla="*/ 13 h 621"/>
                <a:gd name="T18" fmla="*/ 434 w 2214"/>
                <a:gd name="T19" fmla="*/ 13 h 621"/>
                <a:gd name="T20" fmla="*/ 423 w 2214"/>
                <a:gd name="T21" fmla="*/ 13 h 621"/>
                <a:gd name="T22" fmla="*/ 415 w 2214"/>
                <a:gd name="T23" fmla="*/ 13 h 621"/>
                <a:gd name="T24" fmla="*/ 409 w 2214"/>
                <a:gd name="T25" fmla="*/ 13 h 621"/>
                <a:gd name="T26" fmla="*/ 407 w 2214"/>
                <a:gd name="T27" fmla="*/ 14 h 621"/>
                <a:gd name="T28" fmla="*/ 401 w 2214"/>
                <a:gd name="T29" fmla="*/ 19 h 621"/>
                <a:gd name="T30" fmla="*/ 394 w 2214"/>
                <a:gd name="T31" fmla="*/ 27 h 621"/>
                <a:gd name="T32" fmla="*/ 388 w 2214"/>
                <a:gd name="T33" fmla="*/ 33 h 621"/>
                <a:gd name="T34" fmla="*/ 396 w 2214"/>
                <a:gd name="T35" fmla="*/ 34 h 621"/>
                <a:gd name="T36" fmla="*/ 378 w 2214"/>
                <a:gd name="T37" fmla="*/ 52 h 621"/>
                <a:gd name="T38" fmla="*/ 378 w 2214"/>
                <a:gd name="T39" fmla="*/ 31 h 621"/>
                <a:gd name="T40" fmla="*/ 378 w 2214"/>
                <a:gd name="T41" fmla="*/ 10 h 621"/>
                <a:gd name="T42" fmla="*/ 376 w 2214"/>
                <a:gd name="T43" fmla="*/ 10 h 621"/>
                <a:gd name="T44" fmla="*/ 370 w 2214"/>
                <a:gd name="T45" fmla="*/ 10 h 621"/>
                <a:gd name="T46" fmla="*/ 362 w 2214"/>
                <a:gd name="T47" fmla="*/ 10 h 621"/>
                <a:gd name="T48" fmla="*/ 352 w 2214"/>
                <a:gd name="T49" fmla="*/ 10 h 621"/>
                <a:gd name="T50" fmla="*/ 342 w 2214"/>
                <a:gd name="T51" fmla="*/ 10 h 621"/>
                <a:gd name="T52" fmla="*/ 334 w 2214"/>
                <a:gd name="T53" fmla="*/ 10 h 621"/>
                <a:gd name="T54" fmla="*/ 328 w 2214"/>
                <a:gd name="T55" fmla="*/ 10 h 621"/>
                <a:gd name="T56" fmla="*/ 326 w 2214"/>
                <a:gd name="T57" fmla="*/ 10 h 621"/>
                <a:gd name="T58" fmla="*/ 266 w 2214"/>
                <a:gd name="T59" fmla="*/ 21 h 621"/>
                <a:gd name="T60" fmla="*/ 263 w 2214"/>
                <a:gd name="T61" fmla="*/ 31 h 621"/>
                <a:gd name="T62" fmla="*/ 255 w 2214"/>
                <a:gd name="T63" fmla="*/ 35 h 621"/>
                <a:gd name="T64" fmla="*/ 249 w 2214"/>
                <a:gd name="T65" fmla="*/ 40 h 621"/>
                <a:gd name="T66" fmla="*/ 245 w 2214"/>
                <a:gd name="T67" fmla="*/ 48 h 621"/>
                <a:gd name="T68" fmla="*/ 238 w 2214"/>
                <a:gd name="T69" fmla="*/ 52 h 621"/>
                <a:gd name="T70" fmla="*/ 236 w 2214"/>
                <a:gd name="T71" fmla="*/ 39 h 621"/>
                <a:gd name="T72" fmla="*/ 230 w 2214"/>
                <a:gd name="T73" fmla="*/ 33 h 621"/>
                <a:gd name="T74" fmla="*/ 224 w 2214"/>
                <a:gd name="T75" fmla="*/ 38 h 621"/>
                <a:gd name="T76" fmla="*/ 222 w 2214"/>
                <a:gd name="T77" fmla="*/ 52 h 621"/>
                <a:gd name="T78" fmla="*/ 205 w 2214"/>
                <a:gd name="T79" fmla="*/ 3 h 621"/>
                <a:gd name="T80" fmla="*/ 195 w 2214"/>
                <a:gd name="T81" fmla="*/ 19 h 621"/>
                <a:gd name="T82" fmla="*/ 131 w 2214"/>
                <a:gd name="T83" fmla="*/ 3 h 621"/>
                <a:gd name="T84" fmla="*/ 59 w 2214"/>
                <a:gd name="T85" fmla="*/ 19 h 621"/>
                <a:gd name="T86" fmla="*/ 43 w 2214"/>
                <a:gd name="T87" fmla="*/ 39 h 621"/>
                <a:gd name="T88" fmla="*/ 40 w 2214"/>
                <a:gd name="T89" fmla="*/ 35 h 621"/>
                <a:gd name="T90" fmla="*/ 36 w 2214"/>
                <a:gd name="T91" fmla="*/ 30 h 621"/>
                <a:gd name="T92" fmla="*/ 34 w 2214"/>
                <a:gd name="T93" fmla="*/ 25 h 621"/>
                <a:gd name="T94" fmla="*/ 33 w 2214"/>
                <a:gd name="T95" fmla="*/ 23 h 621"/>
                <a:gd name="T96" fmla="*/ 21 w 2214"/>
                <a:gd name="T97" fmla="*/ 0 h 621"/>
                <a:gd name="T98" fmla="*/ 11 w 2214"/>
                <a:gd name="T99" fmla="*/ 22 h 621"/>
                <a:gd name="T100" fmla="*/ 9 w 2214"/>
                <a:gd name="T101" fmla="*/ 39 h 621"/>
                <a:gd name="T102" fmla="*/ 0 w 2214"/>
                <a:gd name="T103" fmla="*/ 156 h 621"/>
                <a:gd name="T104" fmla="*/ 554 w 2214"/>
                <a:gd name="T105" fmla="*/ 37 h 6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2214"/>
                <a:gd name="T160" fmla="*/ 0 h 621"/>
                <a:gd name="T161" fmla="*/ 2214 w 2214"/>
                <a:gd name="T162" fmla="*/ 621 h 6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2214" h="621">
                  <a:moveTo>
                    <a:pt x="2214" y="147"/>
                  </a:moveTo>
                  <a:lnTo>
                    <a:pt x="2214" y="147"/>
                  </a:lnTo>
                  <a:lnTo>
                    <a:pt x="2163" y="75"/>
                  </a:lnTo>
                  <a:lnTo>
                    <a:pt x="2087" y="190"/>
                  </a:lnTo>
                  <a:lnTo>
                    <a:pt x="2087" y="108"/>
                  </a:lnTo>
                  <a:lnTo>
                    <a:pt x="2024" y="65"/>
                  </a:lnTo>
                  <a:lnTo>
                    <a:pt x="1977" y="117"/>
                  </a:lnTo>
                  <a:lnTo>
                    <a:pt x="1977" y="168"/>
                  </a:lnTo>
                  <a:lnTo>
                    <a:pt x="1955" y="168"/>
                  </a:lnTo>
                  <a:lnTo>
                    <a:pt x="1955" y="120"/>
                  </a:lnTo>
                  <a:lnTo>
                    <a:pt x="1885" y="49"/>
                  </a:lnTo>
                  <a:lnTo>
                    <a:pt x="1882" y="49"/>
                  </a:lnTo>
                  <a:lnTo>
                    <a:pt x="1874" y="49"/>
                  </a:lnTo>
                  <a:lnTo>
                    <a:pt x="1861" y="49"/>
                  </a:lnTo>
                  <a:lnTo>
                    <a:pt x="1846" y="49"/>
                  </a:lnTo>
                  <a:lnTo>
                    <a:pt x="1828" y="49"/>
                  </a:lnTo>
                  <a:lnTo>
                    <a:pt x="1806" y="49"/>
                  </a:lnTo>
                  <a:lnTo>
                    <a:pt x="1784" y="49"/>
                  </a:lnTo>
                  <a:lnTo>
                    <a:pt x="1761" y="49"/>
                  </a:lnTo>
                  <a:lnTo>
                    <a:pt x="1738" y="49"/>
                  </a:lnTo>
                  <a:lnTo>
                    <a:pt x="1716" y="49"/>
                  </a:lnTo>
                  <a:lnTo>
                    <a:pt x="1694" y="49"/>
                  </a:lnTo>
                  <a:lnTo>
                    <a:pt x="1676" y="49"/>
                  </a:lnTo>
                  <a:lnTo>
                    <a:pt x="1660" y="49"/>
                  </a:lnTo>
                  <a:lnTo>
                    <a:pt x="1647" y="49"/>
                  </a:lnTo>
                  <a:lnTo>
                    <a:pt x="1639" y="49"/>
                  </a:lnTo>
                  <a:lnTo>
                    <a:pt x="1636" y="49"/>
                  </a:lnTo>
                  <a:lnTo>
                    <a:pt x="1631" y="53"/>
                  </a:lnTo>
                  <a:lnTo>
                    <a:pt x="1621" y="63"/>
                  </a:lnTo>
                  <a:lnTo>
                    <a:pt x="1607" y="76"/>
                  </a:lnTo>
                  <a:lnTo>
                    <a:pt x="1592" y="92"/>
                  </a:lnTo>
                  <a:lnTo>
                    <a:pt x="1577" y="108"/>
                  </a:lnTo>
                  <a:lnTo>
                    <a:pt x="1563" y="121"/>
                  </a:lnTo>
                  <a:lnTo>
                    <a:pt x="1554" y="131"/>
                  </a:lnTo>
                  <a:lnTo>
                    <a:pt x="1550" y="135"/>
                  </a:lnTo>
                  <a:lnTo>
                    <a:pt x="1587" y="135"/>
                  </a:lnTo>
                  <a:lnTo>
                    <a:pt x="1587" y="205"/>
                  </a:lnTo>
                  <a:lnTo>
                    <a:pt x="1515" y="205"/>
                  </a:lnTo>
                  <a:lnTo>
                    <a:pt x="1515" y="178"/>
                  </a:lnTo>
                  <a:lnTo>
                    <a:pt x="1515" y="121"/>
                  </a:lnTo>
                  <a:lnTo>
                    <a:pt x="1515" y="63"/>
                  </a:lnTo>
                  <a:lnTo>
                    <a:pt x="1515" y="39"/>
                  </a:lnTo>
                  <a:lnTo>
                    <a:pt x="1512" y="39"/>
                  </a:lnTo>
                  <a:lnTo>
                    <a:pt x="1505" y="40"/>
                  </a:lnTo>
                  <a:lnTo>
                    <a:pt x="1495" y="40"/>
                  </a:lnTo>
                  <a:lnTo>
                    <a:pt x="1481" y="40"/>
                  </a:lnTo>
                  <a:lnTo>
                    <a:pt x="1466" y="40"/>
                  </a:lnTo>
                  <a:lnTo>
                    <a:pt x="1448" y="40"/>
                  </a:lnTo>
                  <a:lnTo>
                    <a:pt x="1429" y="40"/>
                  </a:lnTo>
                  <a:lnTo>
                    <a:pt x="1410" y="40"/>
                  </a:lnTo>
                  <a:lnTo>
                    <a:pt x="1389" y="40"/>
                  </a:lnTo>
                  <a:lnTo>
                    <a:pt x="1371" y="40"/>
                  </a:lnTo>
                  <a:lnTo>
                    <a:pt x="1352" y="39"/>
                  </a:lnTo>
                  <a:lnTo>
                    <a:pt x="1337" y="39"/>
                  </a:lnTo>
                  <a:lnTo>
                    <a:pt x="1323" y="39"/>
                  </a:lnTo>
                  <a:lnTo>
                    <a:pt x="1313" y="39"/>
                  </a:lnTo>
                  <a:lnTo>
                    <a:pt x="1306" y="39"/>
                  </a:lnTo>
                  <a:lnTo>
                    <a:pt x="1304" y="39"/>
                  </a:lnTo>
                  <a:lnTo>
                    <a:pt x="1304" y="84"/>
                  </a:lnTo>
                  <a:lnTo>
                    <a:pt x="1063" y="84"/>
                  </a:lnTo>
                  <a:lnTo>
                    <a:pt x="1063" y="123"/>
                  </a:lnTo>
                  <a:lnTo>
                    <a:pt x="1049" y="124"/>
                  </a:lnTo>
                  <a:lnTo>
                    <a:pt x="1035" y="129"/>
                  </a:lnTo>
                  <a:lnTo>
                    <a:pt x="1020" y="137"/>
                  </a:lnTo>
                  <a:lnTo>
                    <a:pt x="1008" y="147"/>
                  </a:lnTo>
                  <a:lnTo>
                    <a:pt x="996" y="159"/>
                  </a:lnTo>
                  <a:lnTo>
                    <a:pt x="987" y="174"/>
                  </a:lnTo>
                  <a:lnTo>
                    <a:pt x="981" y="190"/>
                  </a:lnTo>
                  <a:lnTo>
                    <a:pt x="979" y="207"/>
                  </a:lnTo>
                  <a:lnTo>
                    <a:pt x="955" y="207"/>
                  </a:lnTo>
                  <a:lnTo>
                    <a:pt x="952" y="176"/>
                  </a:lnTo>
                  <a:lnTo>
                    <a:pt x="944" y="153"/>
                  </a:lnTo>
                  <a:lnTo>
                    <a:pt x="934" y="138"/>
                  </a:lnTo>
                  <a:lnTo>
                    <a:pt x="921" y="132"/>
                  </a:lnTo>
                  <a:lnTo>
                    <a:pt x="909" y="137"/>
                  </a:lnTo>
                  <a:lnTo>
                    <a:pt x="898" y="149"/>
                  </a:lnTo>
                  <a:lnTo>
                    <a:pt x="890" y="174"/>
                  </a:lnTo>
                  <a:lnTo>
                    <a:pt x="888" y="207"/>
                  </a:lnTo>
                  <a:lnTo>
                    <a:pt x="822" y="207"/>
                  </a:lnTo>
                  <a:lnTo>
                    <a:pt x="822" y="11"/>
                  </a:lnTo>
                  <a:lnTo>
                    <a:pt x="783" y="11"/>
                  </a:lnTo>
                  <a:lnTo>
                    <a:pt x="783" y="75"/>
                  </a:lnTo>
                  <a:lnTo>
                    <a:pt x="567" y="75"/>
                  </a:lnTo>
                  <a:lnTo>
                    <a:pt x="524" y="9"/>
                  </a:lnTo>
                  <a:lnTo>
                    <a:pt x="481" y="75"/>
                  </a:lnTo>
                  <a:lnTo>
                    <a:pt x="237" y="75"/>
                  </a:lnTo>
                  <a:lnTo>
                    <a:pt x="237" y="156"/>
                  </a:lnTo>
                  <a:lnTo>
                    <a:pt x="175" y="156"/>
                  </a:lnTo>
                  <a:lnTo>
                    <a:pt x="169" y="149"/>
                  </a:lnTo>
                  <a:lnTo>
                    <a:pt x="162" y="139"/>
                  </a:lnTo>
                  <a:lnTo>
                    <a:pt x="155" y="129"/>
                  </a:lnTo>
                  <a:lnTo>
                    <a:pt x="147" y="117"/>
                  </a:lnTo>
                  <a:lnTo>
                    <a:pt x="140" y="107"/>
                  </a:lnTo>
                  <a:lnTo>
                    <a:pt x="134" y="98"/>
                  </a:lnTo>
                  <a:lnTo>
                    <a:pt x="130" y="92"/>
                  </a:lnTo>
                  <a:lnTo>
                    <a:pt x="129" y="90"/>
                  </a:lnTo>
                  <a:lnTo>
                    <a:pt x="151" y="93"/>
                  </a:lnTo>
                  <a:lnTo>
                    <a:pt x="84" y="0"/>
                  </a:lnTo>
                  <a:lnTo>
                    <a:pt x="26" y="87"/>
                  </a:lnTo>
                  <a:lnTo>
                    <a:pt x="45" y="87"/>
                  </a:lnTo>
                  <a:lnTo>
                    <a:pt x="11" y="151"/>
                  </a:lnTo>
                  <a:lnTo>
                    <a:pt x="33" y="156"/>
                  </a:lnTo>
                  <a:lnTo>
                    <a:pt x="0" y="192"/>
                  </a:lnTo>
                  <a:lnTo>
                    <a:pt x="0" y="621"/>
                  </a:lnTo>
                  <a:lnTo>
                    <a:pt x="2214" y="621"/>
                  </a:lnTo>
                  <a:lnTo>
                    <a:pt x="2214" y="147"/>
                  </a:lnTo>
                  <a:close/>
                </a:path>
              </a:pathLst>
            </a:custGeom>
            <a:solidFill>
              <a:srgbClr val="D8C6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44" name="Rectangle 8"/>
            <p:cNvSpPr>
              <a:spLocks noChangeArrowheads="1"/>
            </p:cNvSpPr>
            <p:nvPr/>
          </p:nvSpPr>
          <p:spPr bwMode="auto">
            <a:xfrm>
              <a:off x="4158" y="1813"/>
              <a:ext cx="1108" cy="221"/>
            </a:xfrm>
            <a:prstGeom prst="rect">
              <a:avLst/>
            </a:prstGeom>
            <a:solidFill>
              <a:srgbClr val="33B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45" name="Freeform 9"/>
            <p:cNvSpPr/>
            <p:nvPr/>
          </p:nvSpPr>
          <p:spPr bwMode="auto">
            <a:xfrm>
              <a:off x="4158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46" name="Freeform 10"/>
            <p:cNvSpPr/>
            <p:nvPr/>
          </p:nvSpPr>
          <p:spPr bwMode="auto">
            <a:xfrm>
              <a:off x="4194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47" name="Freeform 11"/>
            <p:cNvSpPr/>
            <p:nvPr/>
          </p:nvSpPr>
          <p:spPr bwMode="auto">
            <a:xfrm>
              <a:off x="4232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5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48" name="Rectangle 12"/>
            <p:cNvSpPr>
              <a:spLocks noChangeArrowheads="1"/>
            </p:cNvSpPr>
            <p:nvPr/>
          </p:nvSpPr>
          <p:spPr bwMode="auto">
            <a:xfrm>
              <a:off x="4158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49" name="Rectangle 13"/>
            <p:cNvSpPr>
              <a:spLocks noChangeArrowheads="1"/>
            </p:cNvSpPr>
            <p:nvPr/>
          </p:nvSpPr>
          <p:spPr bwMode="auto">
            <a:xfrm>
              <a:off x="4158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50" name="Freeform 14"/>
            <p:cNvSpPr/>
            <p:nvPr/>
          </p:nvSpPr>
          <p:spPr bwMode="auto">
            <a:xfrm>
              <a:off x="4881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1" name="Freeform 15"/>
            <p:cNvSpPr/>
            <p:nvPr/>
          </p:nvSpPr>
          <p:spPr bwMode="auto">
            <a:xfrm>
              <a:off x="4917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2" name="Freeform 16"/>
            <p:cNvSpPr/>
            <p:nvPr/>
          </p:nvSpPr>
          <p:spPr bwMode="auto">
            <a:xfrm>
              <a:off x="4955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3" name="Freeform 17"/>
            <p:cNvSpPr/>
            <p:nvPr/>
          </p:nvSpPr>
          <p:spPr bwMode="auto">
            <a:xfrm>
              <a:off x="4993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4" name="Freeform 18"/>
            <p:cNvSpPr/>
            <p:nvPr/>
          </p:nvSpPr>
          <p:spPr bwMode="auto">
            <a:xfrm>
              <a:off x="5031" y="1681"/>
              <a:ext cx="25" cy="144"/>
            </a:xfrm>
            <a:custGeom>
              <a:avLst/>
              <a:gdLst>
                <a:gd name="T0" fmla="*/ 7 w 49"/>
                <a:gd name="T1" fmla="*/ 0 h 286"/>
                <a:gd name="T2" fmla="*/ 13 w 49"/>
                <a:gd name="T3" fmla="*/ 15 h 286"/>
                <a:gd name="T4" fmla="*/ 13 w 49"/>
                <a:gd name="T5" fmla="*/ 73 h 286"/>
                <a:gd name="T6" fmla="*/ 0 w 49"/>
                <a:gd name="T7" fmla="*/ 69 h 286"/>
                <a:gd name="T8" fmla="*/ 0 w 49"/>
                <a:gd name="T9" fmla="*/ 15 h 286"/>
                <a:gd name="T10" fmla="*/ 7 w 49"/>
                <a:gd name="T11" fmla="*/ 0 h 2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86"/>
                <a:gd name="T20" fmla="*/ 49 w 49"/>
                <a:gd name="T21" fmla="*/ 286 h 2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86">
                  <a:moveTo>
                    <a:pt x="25" y="0"/>
                  </a:moveTo>
                  <a:lnTo>
                    <a:pt x="49" y="57"/>
                  </a:lnTo>
                  <a:lnTo>
                    <a:pt x="49" y="286"/>
                  </a:lnTo>
                  <a:lnTo>
                    <a:pt x="0" y="272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5" name="Freeform 19"/>
            <p:cNvSpPr/>
            <p:nvPr/>
          </p:nvSpPr>
          <p:spPr bwMode="auto">
            <a:xfrm>
              <a:off x="5069" y="1689"/>
              <a:ext cx="25" cy="148"/>
            </a:xfrm>
            <a:custGeom>
              <a:avLst/>
              <a:gdLst>
                <a:gd name="T0" fmla="*/ 6 w 50"/>
                <a:gd name="T1" fmla="*/ 0 h 295"/>
                <a:gd name="T2" fmla="*/ 13 w 50"/>
                <a:gd name="T3" fmla="*/ 14 h 295"/>
                <a:gd name="T4" fmla="*/ 13 w 50"/>
                <a:gd name="T5" fmla="*/ 74 h 295"/>
                <a:gd name="T6" fmla="*/ 0 w 50"/>
                <a:gd name="T7" fmla="*/ 69 h 295"/>
                <a:gd name="T8" fmla="*/ 0 w 50"/>
                <a:gd name="T9" fmla="*/ 14 h 295"/>
                <a:gd name="T10" fmla="*/ 6 w 50"/>
                <a:gd name="T11" fmla="*/ 0 h 2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95"/>
                <a:gd name="T20" fmla="*/ 50 w 50"/>
                <a:gd name="T21" fmla="*/ 295 h 2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95">
                  <a:moveTo>
                    <a:pt x="25" y="0"/>
                  </a:moveTo>
                  <a:lnTo>
                    <a:pt x="50" y="56"/>
                  </a:lnTo>
                  <a:lnTo>
                    <a:pt x="50" y="295"/>
                  </a:lnTo>
                  <a:lnTo>
                    <a:pt x="0" y="276"/>
                  </a:lnTo>
                  <a:lnTo>
                    <a:pt x="0" y="5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6" name="Freeform 20"/>
            <p:cNvSpPr/>
            <p:nvPr/>
          </p:nvSpPr>
          <p:spPr bwMode="auto">
            <a:xfrm>
              <a:off x="5108" y="1697"/>
              <a:ext cx="24" cy="156"/>
            </a:xfrm>
            <a:custGeom>
              <a:avLst/>
              <a:gdLst>
                <a:gd name="T0" fmla="*/ 6 w 49"/>
                <a:gd name="T1" fmla="*/ 0 h 313"/>
                <a:gd name="T2" fmla="*/ 12 w 49"/>
                <a:gd name="T3" fmla="*/ 14 h 313"/>
                <a:gd name="T4" fmla="*/ 12 w 49"/>
                <a:gd name="T5" fmla="*/ 78 h 313"/>
                <a:gd name="T6" fmla="*/ 0 w 49"/>
                <a:gd name="T7" fmla="*/ 72 h 313"/>
                <a:gd name="T8" fmla="*/ 0 w 49"/>
                <a:gd name="T9" fmla="*/ 14 h 313"/>
                <a:gd name="T10" fmla="*/ 6 w 49"/>
                <a:gd name="T11" fmla="*/ 0 h 3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313"/>
                <a:gd name="T20" fmla="*/ 49 w 49"/>
                <a:gd name="T21" fmla="*/ 313 h 3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313">
                  <a:moveTo>
                    <a:pt x="24" y="0"/>
                  </a:moveTo>
                  <a:lnTo>
                    <a:pt x="49" y="57"/>
                  </a:lnTo>
                  <a:lnTo>
                    <a:pt x="49" y="313"/>
                  </a:lnTo>
                  <a:lnTo>
                    <a:pt x="0" y="290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7" name="Freeform 21"/>
            <p:cNvSpPr/>
            <p:nvPr/>
          </p:nvSpPr>
          <p:spPr bwMode="auto">
            <a:xfrm>
              <a:off x="5146" y="1707"/>
              <a:ext cx="24" cy="169"/>
            </a:xfrm>
            <a:custGeom>
              <a:avLst/>
              <a:gdLst>
                <a:gd name="T0" fmla="*/ 6 w 50"/>
                <a:gd name="T1" fmla="*/ 0 h 340"/>
                <a:gd name="T2" fmla="*/ 12 w 50"/>
                <a:gd name="T3" fmla="*/ 14 h 340"/>
                <a:gd name="T4" fmla="*/ 12 w 50"/>
                <a:gd name="T5" fmla="*/ 84 h 340"/>
                <a:gd name="T6" fmla="*/ 0 w 50"/>
                <a:gd name="T7" fmla="*/ 77 h 340"/>
                <a:gd name="T8" fmla="*/ 0 w 50"/>
                <a:gd name="T9" fmla="*/ 14 h 340"/>
                <a:gd name="T10" fmla="*/ 6 w 50"/>
                <a:gd name="T11" fmla="*/ 0 h 3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340"/>
                <a:gd name="T20" fmla="*/ 50 w 50"/>
                <a:gd name="T21" fmla="*/ 340 h 34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340">
                  <a:moveTo>
                    <a:pt x="24" y="0"/>
                  </a:moveTo>
                  <a:lnTo>
                    <a:pt x="50" y="58"/>
                  </a:lnTo>
                  <a:lnTo>
                    <a:pt x="50" y="340"/>
                  </a:lnTo>
                  <a:lnTo>
                    <a:pt x="0" y="309"/>
                  </a:lnTo>
                  <a:lnTo>
                    <a:pt x="0" y="5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8" name="Freeform 22"/>
            <p:cNvSpPr/>
            <p:nvPr/>
          </p:nvSpPr>
          <p:spPr bwMode="auto">
            <a:xfrm>
              <a:off x="5184" y="1722"/>
              <a:ext cx="24" cy="186"/>
            </a:xfrm>
            <a:custGeom>
              <a:avLst/>
              <a:gdLst>
                <a:gd name="T0" fmla="*/ 6 w 50"/>
                <a:gd name="T1" fmla="*/ 0 h 373"/>
                <a:gd name="T2" fmla="*/ 12 w 50"/>
                <a:gd name="T3" fmla="*/ 14 h 373"/>
                <a:gd name="T4" fmla="*/ 12 w 50"/>
                <a:gd name="T5" fmla="*/ 93 h 373"/>
                <a:gd name="T6" fmla="*/ 0 w 50"/>
                <a:gd name="T7" fmla="*/ 81 h 373"/>
                <a:gd name="T8" fmla="*/ 0 w 50"/>
                <a:gd name="T9" fmla="*/ 14 h 373"/>
                <a:gd name="T10" fmla="*/ 6 w 50"/>
                <a:gd name="T11" fmla="*/ 0 h 3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373"/>
                <a:gd name="T20" fmla="*/ 50 w 50"/>
                <a:gd name="T21" fmla="*/ 373 h 3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373">
                  <a:moveTo>
                    <a:pt x="24" y="0"/>
                  </a:moveTo>
                  <a:lnTo>
                    <a:pt x="50" y="58"/>
                  </a:lnTo>
                  <a:lnTo>
                    <a:pt x="50" y="373"/>
                  </a:lnTo>
                  <a:lnTo>
                    <a:pt x="0" y="326"/>
                  </a:lnTo>
                  <a:lnTo>
                    <a:pt x="0" y="5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59" name="Freeform 23"/>
            <p:cNvSpPr/>
            <p:nvPr/>
          </p:nvSpPr>
          <p:spPr bwMode="auto">
            <a:xfrm>
              <a:off x="5222" y="1739"/>
              <a:ext cx="24" cy="216"/>
            </a:xfrm>
            <a:custGeom>
              <a:avLst/>
              <a:gdLst>
                <a:gd name="T0" fmla="*/ 6 w 50"/>
                <a:gd name="T1" fmla="*/ 0 h 430"/>
                <a:gd name="T2" fmla="*/ 12 w 50"/>
                <a:gd name="T3" fmla="*/ 14 h 430"/>
                <a:gd name="T4" fmla="*/ 12 w 50"/>
                <a:gd name="T5" fmla="*/ 109 h 430"/>
                <a:gd name="T6" fmla="*/ 0 w 50"/>
                <a:gd name="T7" fmla="*/ 93 h 430"/>
                <a:gd name="T8" fmla="*/ 0 w 50"/>
                <a:gd name="T9" fmla="*/ 14 h 430"/>
                <a:gd name="T10" fmla="*/ 6 w 50"/>
                <a:gd name="T11" fmla="*/ 0 h 4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430"/>
                <a:gd name="T20" fmla="*/ 50 w 50"/>
                <a:gd name="T21" fmla="*/ 430 h 4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430">
                  <a:moveTo>
                    <a:pt x="26" y="0"/>
                  </a:moveTo>
                  <a:lnTo>
                    <a:pt x="50" y="56"/>
                  </a:lnTo>
                  <a:lnTo>
                    <a:pt x="50" y="430"/>
                  </a:lnTo>
                  <a:lnTo>
                    <a:pt x="0" y="368"/>
                  </a:lnTo>
                  <a:lnTo>
                    <a:pt x="0" y="5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0" name="Freeform 24"/>
            <p:cNvSpPr/>
            <p:nvPr/>
          </p:nvSpPr>
          <p:spPr bwMode="auto">
            <a:xfrm>
              <a:off x="5260" y="1776"/>
              <a:ext cx="6" cy="213"/>
            </a:xfrm>
            <a:custGeom>
              <a:avLst/>
              <a:gdLst>
                <a:gd name="T0" fmla="*/ 3 w 13"/>
                <a:gd name="T1" fmla="*/ 0 h 427"/>
                <a:gd name="T2" fmla="*/ 3 w 13"/>
                <a:gd name="T3" fmla="*/ 106 h 427"/>
                <a:gd name="T4" fmla="*/ 0 w 13"/>
                <a:gd name="T5" fmla="*/ 99 h 427"/>
                <a:gd name="T6" fmla="*/ 0 w 13"/>
                <a:gd name="T7" fmla="*/ 7 h 427"/>
                <a:gd name="T8" fmla="*/ 3 w 13"/>
                <a:gd name="T9" fmla="*/ 0 h 4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427"/>
                <a:gd name="T17" fmla="*/ 13 w 13"/>
                <a:gd name="T18" fmla="*/ 427 h 4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427">
                  <a:moveTo>
                    <a:pt x="13" y="0"/>
                  </a:moveTo>
                  <a:lnTo>
                    <a:pt x="13" y="427"/>
                  </a:lnTo>
                  <a:lnTo>
                    <a:pt x="0" y="396"/>
                  </a:lnTo>
                  <a:lnTo>
                    <a:pt x="0" y="29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1" name="Freeform 25"/>
            <p:cNvSpPr/>
            <p:nvPr/>
          </p:nvSpPr>
          <p:spPr bwMode="auto">
            <a:xfrm>
              <a:off x="4868" y="1716"/>
              <a:ext cx="398" cy="105"/>
            </a:xfrm>
            <a:custGeom>
              <a:avLst/>
              <a:gdLst>
                <a:gd name="T0" fmla="*/ 2 w 796"/>
                <a:gd name="T1" fmla="*/ 8 h 208"/>
                <a:gd name="T2" fmla="*/ 7 w 796"/>
                <a:gd name="T3" fmla="*/ 8 h 208"/>
                <a:gd name="T4" fmla="*/ 15 w 796"/>
                <a:gd name="T5" fmla="*/ 8 h 208"/>
                <a:gd name="T6" fmla="*/ 26 w 796"/>
                <a:gd name="T7" fmla="*/ 8 h 208"/>
                <a:gd name="T8" fmla="*/ 37 w 796"/>
                <a:gd name="T9" fmla="*/ 8 h 208"/>
                <a:gd name="T10" fmla="*/ 48 w 796"/>
                <a:gd name="T11" fmla="*/ 8 h 208"/>
                <a:gd name="T12" fmla="*/ 55 w 796"/>
                <a:gd name="T13" fmla="*/ 8 h 208"/>
                <a:gd name="T14" fmla="*/ 61 w 796"/>
                <a:gd name="T15" fmla="*/ 8 h 208"/>
                <a:gd name="T16" fmla="*/ 65 w 796"/>
                <a:gd name="T17" fmla="*/ 8 h 208"/>
                <a:gd name="T18" fmla="*/ 74 w 796"/>
                <a:gd name="T19" fmla="*/ 8 h 208"/>
                <a:gd name="T20" fmla="*/ 88 w 796"/>
                <a:gd name="T21" fmla="*/ 10 h 208"/>
                <a:gd name="T22" fmla="*/ 105 w 796"/>
                <a:gd name="T23" fmla="*/ 14 h 208"/>
                <a:gd name="T24" fmla="*/ 125 w 796"/>
                <a:gd name="T25" fmla="*/ 18 h 208"/>
                <a:gd name="T26" fmla="*/ 148 w 796"/>
                <a:gd name="T27" fmla="*/ 25 h 208"/>
                <a:gd name="T28" fmla="*/ 170 w 796"/>
                <a:gd name="T29" fmla="*/ 35 h 208"/>
                <a:gd name="T30" fmla="*/ 190 w 796"/>
                <a:gd name="T31" fmla="*/ 46 h 208"/>
                <a:gd name="T32" fmla="*/ 199 w 796"/>
                <a:gd name="T33" fmla="*/ 41 h 208"/>
                <a:gd name="T34" fmla="*/ 180 w 796"/>
                <a:gd name="T35" fmla="*/ 29 h 208"/>
                <a:gd name="T36" fmla="*/ 159 w 796"/>
                <a:gd name="T37" fmla="*/ 19 h 208"/>
                <a:gd name="T38" fmla="*/ 137 w 796"/>
                <a:gd name="T39" fmla="*/ 12 h 208"/>
                <a:gd name="T40" fmla="*/ 115 w 796"/>
                <a:gd name="T41" fmla="*/ 7 h 208"/>
                <a:gd name="T42" fmla="*/ 96 w 796"/>
                <a:gd name="T43" fmla="*/ 3 h 208"/>
                <a:gd name="T44" fmla="*/ 80 w 796"/>
                <a:gd name="T45" fmla="*/ 2 h 208"/>
                <a:gd name="T46" fmla="*/ 69 w 796"/>
                <a:gd name="T47" fmla="*/ 1 h 208"/>
                <a:gd name="T48" fmla="*/ 63 w 796"/>
                <a:gd name="T49" fmla="*/ 0 h 208"/>
                <a:gd name="T50" fmla="*/ 59 w 796"/>
                <a:gd name="T51" fmla="*/ 0 h 208"/>
                <a:gd name="T52" fmla="*/ 51 w 796"/>
                <a:gd name="T53" fmla="*/ 0 h 208"/>
                <a:gd name="T54" fmla="*/ 43 w 796"/>
                <a:gd name="T55" fmla="*/ 0 h 208"/>
                <a:gd name="T56" fmla="*/ 31 w 796"/>
                <a:gd name="T57" fmla="*/ 0 h 208"/>
                <a:gd name="T58" fmla="*/ 21 w 796"/>
                <a:gd name="T59" fmla="*/ 0 h 208"/>
                <a:gd name="T60" fmla="*/ 12 w 796"/>
                <a:gd name="T61" fmla="*/ 0 h 208"/>
                <a:gd name="T62" fmla="*/ 4 w 796"/>
                <a:gd name="T63" fmla="*/ 0 h 208"/>
                <a:gd name="T64" fmla="*/ 0 w 796"/>
                <a:gd name="T65" fmla="*/ 0 h 20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96"/>
                <a:gd name="T100" fmla="*/ 0 h 208"/>
                <a:gd name="T101" fmla="*/ 796 w 796"/>
                <a:gd name="T102" fmla="*/ 208 h 20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96" h="208">
                  <a:moveTo>
                    <a:pt x="0" y="29"/>
                  </a:moveTo>
                  <a:lnTo>
                    <a:pt x="6" y="29"/>
                  </a:lnTo>
                  <a:lnTo>
                    <a:pt x="16" y="29"/>
                  </a:lnTo>
                  <a:lnTo>
                    <a:pt x="29" y="29"/>
                  </a:lnTo>
                  <a:lnTo>
                    <a:pt x="45" y="29"/>
                  </a:lnTo>
                  <a:lnTo>
                    <a:pt x="63" y="29"/>
                  </a:lnTo>
                  <a:lnTo>
                    <a:pt x="83" y="29"/>
                  </a:lnTo>
                  <a:lnTo>
                    <a:pt x="105" y="29"/>
                  </a:lnTo>
                  <a:lnTo>
                    <a:pt x="127" y="29"/>
                  </a:lnTo>
                  <a:lnTo>
                    <a:pt x="147" y="29"/>
                  </a:lnTo>
                  <a:lnTo>
                    <a:pt x="169" y="29"/>
                  </a:lnTo>
                  <a:lnTo>
                    <a:pt x="189" y="29"/>
                  </a:lnTo>
                  <a:lnTo>
                    <a:pt x="207" y="29"/>
                  </a:lnTo>
                  <a:lnTo>
                    <a:pt x="223" y="29"/>
                  </a:lnTo>
                  <a:lnTo>
                    <a:pt x="236" y="29"/>
                  </a:lnTo>
                  <a:lnTo>
                    <a:pt x="246" y="29"/>
                  </a:lnTo>
                  <a:lnTo>
                    <a:pt x="252" y="29"/>
                  </a:lnTo>
                  <a:lnTo>
                    <a:pt x="259" y="29"/>
                  </a:lnTo>
                  <a:lnTo>
                    <a:pt x="274" y="30"/>
                  </a:lnTo>
                  <a:lnTo>
                    <a:pt x="294" y="32"/>
                  </a:lnTo>
                  <a:lnTo>
                    <a:pt x="319" y="36"/>
                  </a:lnTo>
                  <a:lnTo>
                    <a:pt x="349" y="40"/>
                  </a:lnTo>
                  <a:lnTo>
                    <a:pt x="384" y="46"/>
                  </a:lnTo>
                  <a:lnTo>
                    <a:pt x="420" y="53"/>
                  </a:lnTo>
                  <a:lnTo>
                    <a:pt x="461" y="62"/>
                  </a:lnTo>
                  <a:lnTo>
                    <a:pt x="503" y="72"/>
                  </a:lnTo>
                  <a:lnTo>
                    <a:pt x="546" y="85"/>
                  </a:lnTo>
                  <a:lnTo>
                    <a:pt x="590" y="100"/>
                  </a:lnTo>
                  <a:lnTo>
                    <a:pt x="635" y="116"/>
                  </a:lnTo>
                  <a:lnTo>
                    <a:pt x="677" y="136"/>
                  </a:lnTo>
                  <a:lnTo>
                    <a:pt x="719" y="158"/>
                  </a:lnTo>
                  <a:lnTo>
                    <a:pt x="759" y="182"/>
                  </a:lnTo>
                  <a:lnTo>
                    <a:pt x="796" y="208"/>
                  </a:lnTo>
                  <a:lnTo>
                    <a:pt x="796" y="161"/>
                  </a:lnTo>
                  <a:lnTo>
                    <a:pt x="759" y="135"/>
                  </a:lnTo>
                  <a:lnTo>
                    <a:pt x="719" y="112"/>
                  </a:lnTo>
                  <a:lnTo>
                    <a:pt x="677" y="91"/>
                  </a:lnTo>
                  <a:lnTo>
                    <a:pt x="634" y="74"/>
                  </a:lnTo>
                  <a:lnTo>
                    <a:pt x="590" y="57"/>
                  </a:lnTo>
                  <a:lnTo>
                    <a:pt x="546" y="45"/>
                  </a:lnTo>
                  <a:lnTo>
                    <a:pt x="502" y="33"/>
                  </a:lnTo>
                  <a:lnTo>
                    <a:pt x="461" y="25"/>
                  </a:lnTo>
                  <a:lnTo>
                    <a:pt x="420" y="17"/>
                  </a:lnTo>
                  <a:lnTo>
                    <a:pt x="384" y="11"/>
                  </a:lnTo>
                  <a:lnTo>
                    <a:pt x="349" y="7"/>
                  </a:lnTo>
                  <a:lnTo>
                    <a:pt x="319" y="5"/>
                  </a:lnTo>
                  <a:lnTo>
                    <a:pt x="294" y="2"/>
                  </a:lnTo>
                  <a:lnTo>
                    <a:pt x="274" y="1"/>
                  </a:lnTo>
                  <a:lnTo>
                    <a:pt x="259" y="0"/>
                  </a:lnTo>
                  <a:lnTo>
                    <a:pt x="252" y="0"/>
                  </a:lnTo>
                  <a:lnTo>
                    <a:pt x="246" y="0"/>
                  </a:lnTo>
                  <a:lnTo>
                    <a:pt x="236" y="0"/>
                  </a:lnTo>
                  <a:lnTo>
                    <a:pt x="223" y="0"/>
                  </a:lnTo>
                  <a:lnTo>
                    <a:pt x="207" y="0"/>
                  </a:lnTo>
                  <a:lnTo>
                    <a:pt x="189" y="0"/>
                  </a:lnTo>
                  <a:lnTo>
                    <a:pt x="169" y="0"/>
                  </a:lnTo>
                  <a:lnTo>
                    <a:pt x="147" y="0"/>
                  </a:lnTo>
                  <a:lnTo>
                    <a:pt x="127" y="0"/>
                  </a:lnTo>
                  <a:lnTo>
                    <a:pt x="105" y="0"/>
                  </a:lnTo>
                  <a:lnTo>
                    <a:pt x="83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29" y="0"/>
                  </a:lnTo>
                  <a:lnTo>
                    <a:pt x="1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2" name="Freeform 26"/>
            <p:cNvSpPr/>
            <p:nvPr/>
          </p:nvSpPr>
          <p:spPr bwMode="auto">
            <a:xfrm>
              <a:off x="4868" y="1780"/>
              <a:ext cx="398" cy="154"/>
            </a:xfrm>
            <a:custGeom>
              <a:avLst/>
              <a:gdLst>
                <a:gd name="T0" fmla="*/ 2 w 796"/>
                <a:gd name="T1" fmla="*/ 8 h 307"/>
                <a:gd name="T2" fmla="*/ 7 w 796"/>
                <a:gd name="T3" fmla="*/ 8 h 307"/>
                <a:gd name="T4" fmla="*/ 15 w 796"/>
                <a:gd name="T5" fmla="*/ 8 h 307"/>
                <a:gd name="T6" fmla="*/ 26 w 796"/>
                <a:gd name="T7" fmla="*/ 8 h 307"/>
                <a:gd name="T8" fmla="*/ 37 w 796"/>
                <a:gd name="T9" fmla="*/ 8 h 307"/>
                <a:gd name="T10" fmla="*/ 48 w 796"/>
                <a:gd name="T11" fmla="*/ 8 h 307"/>
                <a:gd name="T12" fmla="*/ 55 w 796"/>
                <a:gd name="T13" fmla="*/ 8 h 307"/>
                <a:gd name="T14" fmla="*/ 61 w 796"/>
                <a:gd name="T15" fmla="*/ 8 h 307"/>
                <a:gd name="T16" fmla="*/ 75 w 796"/>
                <a:gd name="T17" fmla="*/ 9 h 307"/>
                <a:gd name="T18" fmla="*/ 98 w 796"/>
                <a:gd name="T19" fmla="*/ 12 h 307"/>
                <a:gd name="T20" fmla="*/ 118 w 796"/>
                <a:gd name="T21" fmla="*/ 18 h 307"/>
                <a:gd name="T22" fmla="*/ 138 w 796"/>
                <a:gd name="T23" fmla="*/ 26 h 307"/>
                <a:gd name="T24" fmla="*/ 155 w 796"/>
                <a:gd name="T25" fmla="*/ 35 h 307"/>
                <a:gd name="T26" fmla="*/ 171 w 796"/>
                <a:gd name="T27" fmla="*/ 47 h 307"/>
                <a:gd name="T28" fmla="*/ 184 w 796"/>
                <a:gd name="T29" fmla="*/ 59 h 307"/>
                <a:gd name="T30" fmla="*/ 195 w 796"/>
                <a:gd name="T31" fmla="*/ 71 h 307"/>
                <a:gd name="T32" fmla="*/ 199 w 796"/>
                <a:gd name="T33" fmla="*/ 64 h 307"/>
                <a:gd name="T34" fmla="*/ 190 w 796"/>
                <a:gd name="T35" fmla="*/ 52 h 307"/>
                <a:gd name="T36" fmla="*/ 177 w 796"/>
                <a:gd name="T37" fmla="*/ 41 h 307"/>
                <a:gd name="T38" fmla="*/ 163 w 796"/>
                <a:gd name="T39" fmla="*/ 30 h 307"/>
                <a:gd name="T40" fmla="*/ 147 w 796"/>
                <a:gd name="T41" fmla="*/ 20 h 307"/>
                <a:gd name="T42" fmla="*/ 129 w 796"/>
                <a:gd name="T43" fmla="*/ 12 h 307"/>
                <a:gd name="T44" fmla="*/ 108 w 796"/>
                <a:gd name="T45" fmla="*/ 6 h 307"/>
                <a:gd name="T46" fmla="*/ 87 w 796"/>
                <a:gd name="T47" fmla="*/ 2 h 307"/>
                <a:gd name="T48" fmla="*/ 63 w 796"/>
                <a:gd name="T49" fmla="*/ 0 h 307"/>
                <a:gd name="T50" fmla="*/ 59 w 796"/>
                <a:gd name="T51" fmla="*/ 0 h 307"/>
                <a:gd name="T52" fmla="*/ 51 w 796"/>
                <a:gd name="T53" fmla="*/ 0 h 307"/>
                <a:gd name="T54" fmla="*/ 43 w 796"/>
                <a:gd name="T55" fmla="*/ 0 h 307"/>
                <a:gd name="T56" fmla="*/ 31 w 796"/>
                <a:gd name="T57" fmla="*/ 0 h 307"/>
                <a:gd name="T58" fmla="*/ 21 w 796"/>
                <a:gd name="T59" fmla="*/ 0 h 307"/>
                <a:gd name="T60" fmla="*/ 12 w 796"/>
                <a:gd name="T61" fmla="*/ 0 h 307"/>
                <a:gd name="T62" fmla="*/ 4 w 796"/>
                <a:gd name="T63" fmla="*/ 0 h 307"/>
                <a:gd name="T64" fmla="*/ 0 w 796"/>
                <a:gd name="T65" fmla="*/ 0 h 30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96"/>
                <a:gd name="T100" fmla="*/ 0 h 307"/>
                <a:gd name="T101" fmla="*/ 796 w 796"/>
                <a:gd name="T102" fmla="*/ 307 h 30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96" h="307">
                  <a:moveTo>
                    <a:pt x="0" y="32"/>
                  </a:moveTo>
                  <a:lnTo>
                    <a:pt x="6" y="32"/>
                  </a:lnTo>
                  <a:lnTo>
                    <a:pt x="16" y="32"/>
                  </a:lnTo>
                  <a:lnTo>
                    <a:pt x="29" y="32"/>
                  </a:lnTo>
                  <a:lnTo>
                    <a:pt x="45" y="32"/>
                  </a:lnTo>
                  <a:lnTo>
                    <a:pt x="63" y="32"/>
                  </a:lnTo>
                  <a:lnTo>
                    <a:pt x="83" y="32"/>
                  </a:lnTo>
                  <a:lnTo>
                    <a:pt x="105" y="32"/>
                  </a:lnTo>
                  <a:lnTo>
                    <a:pt x="127" y="32"/>
                  </a:lnTo>
                  <a:lnTo>
                    <a:pt x="147" y="32"/>
                  </a:lnTo>
                  <a:lnTo>
                    <a:pt x="169" y="32"/>
                  </a:lnTo>
                  <a:lnTo>
                    <a:pt x="189" y="32"/>
                  </a:lnTo>
                  <a:lnTo>
                    <a:pt x="207" y="32"/>
                  </a:lnTo>
                  <a:lnTo>
                    <a:pt x="223" y="32"/>
                  </a:lnTo>
                  <a:lnTo>
                    <a:pt x="236" y="32"/>
                  </a:lnTo>
                  <a:lnTo>
                    <a:pt x="246" y="32"/>
                  </a:lnTo>
                  <a:lnTo>
                    <a:pt x="252" y="32"/>
                  </a:lnTo>
                  <a:lnTo>
                    <a:pt x="299" y="33"/>
                  </a:lnTo>
                  <a:lnTo>
                    <a:pt x="346" y="39"/>
                  </a:lnTo>
                  <a:lnTo>
                    <a:pt x="390" y="46"/>
                  </a:lnTo>
                  <a:lnTo>
                    <a:pt x="433" y="56"/>
                  </a:lnTo>
                  <a:lnTo>
                    <a:pt x="473" y="69"/>
                  </a:lnTo>
                  <a:lnTo>
                    <a:pt x="514" y="85"/>
                  </a:lnTo>
                  <a:lnTo>
                    <a:pt x="551" y="101"/>
                  </a:lnTo>
                  <a:lnTo>
                    <a:pt x="586" y="120"/>
                  </a:lnTo>
                  <a:lnTo>
                    <a:pt x="620" y="140"/>
                  </a:lnTo>
                  <a:lnTo>
                    <a:pt x="652" y="162"/>
                  </a:lnTo>
                  <a:lnTo>
                    <a:pt x="681" y="185"/>
                  </a:lnTo>
                  <a:lnTo>
                    <a:pt x="708" y="209"/>
                  </a:lnTo>
                  <a:lnTo>
                    <a:pt x="734" y="233"/>
                  </a:lnTo>
                  <a:lnTo>
                    <a:pt x="757" y="257"/>
                  </a:lnTo>
                  <a:lnTo>
                    <a:pt x="778" y="283"/>
                  </a:lnTo>
                  <a:lnTo>
                    <a:pt x="796" y="307"/>
                  </a:lnTo>
                  <a:lnTo>
                    <a:pt x="796" y="255"/>
                  </a:lnTo>
                  <a:lnTo>
                    <a:pt x="778" y="231"/>
                  </a:lnTo>
                  <a:lnTo>
                    <a:pt x="757" y="208"/>
                  </a:lnTo>
                  <a:lnTo>
                    <a:pt x="734" y="184"/>
                  </a:lnTo>
                  <a:lnTo>
                    <a:pt x="708" y="161"/>
                  </a:lnTo>
                  <a:lnTo>
                    <a:pt x="681" y="139"/>
                  </a:lnTo>
                  <a:lnTo>
                    <a:pt x="652" y="118"/>
                  </a:lnTo>
                  <a:lnTo>
                    <a:pt x="620" y="99"/>
                  </a:lnTo>
                  <a:lnTo>
                    <a:pt x="586" y="79"/>
                  </a:lnTo>
                  <a:lnTo>
                    <a:pt x="551" y="62"/>
                  </a:lnTo>
                  <a:lnTo>
                    <a:pt x="514" y="47"/>
                  </a:lnTo>
                  <a:lnTo>
                    <a:pt x="473" y="33"/>
                  </a:lnTo>
                  <a:lnTo>
                    <a:pt x="433" y="21"/>
                  </a:lnTo>
                  <a:lnTo>
                    <a:pt x="390" y="12"/>
                  </a:lnTo>
                  <a:lnTo>
                    <a:pt x="346" y="5"/>
                  </a:lnTo>
                  <a:lnTo>
                    <a:pt x="299" y="1"/>
                  </a:lnTo>
                  <a:lnTo>
                    <a:pt x="252" y="0"/>
                  </a:lnTo>
                  <a:lnTo>
                    <a:pt x="246" y="0"/>
                  </a:lnTo>
                  <a:lnTo>
                    <a:pt x="236" y="0"/>
                  </a:lnTo>
                  <a:lnTo>
                    <a:pt x="223" y="0"/>
                  </a:lnTo>
                  <a:lnTo>
                    <a:pt x="207" y="0"/>
                  </a:lnTo>
                  <a:lnTo>
                    <a:pt x="189" y="0"/>
                  </a:lnTo>
                  <a:lnTo>
                    <a:pt x="169" y="0"/>
                  </a:lnTo>
                  <a:lnTo>
                    <a:pt x="147" y="0"/>
                  </a:lnTo>
                  <a:lnTo>
                    <a:pt x="127" y="0"/>
                  </a:lnTo>
                  <a:lnTo>
                    <a:pt x="105" y="0"/>
                  </a:lnTo>
                  <a:lnTo>
                    <a:pt x="83" y="0"/>
                  </a:lnTo>
                  <a:lnTo>
                    <a:pt x="63" y="0"/>
                  </a:lnTo>
                  <a:lnTo>
                    <a:pt x="45" y="0"/>
                  </a:lnTo>
                  <a:lnTo>
                    <a:pt x="29" y="0"/>
                  </a:lnTo>
                  <a:lnTo>
                    <a:pt x="1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3" name="Freeform 27"/>
            <p:cNvSpPr/>
            <p:nvPr/>
          </p:nvSpPr>
          <p:spPr bwMode="auto">
            <a:xfrm>
              <a:off x="4264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4" name="Freeform 28"/>
            <p:cNvSpPr/>
            <p:nvPr/>
          </p:nvSpPr>
          <p:spPr bwMode="auto">
            <a:xfrm>
              <a:off x="4300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5" name="Freeform 29"/>
            <p:cNvSpPr/>
            <p:nvPr/>
          </p:nvSpPr>
          <p:spPr bwMode="auto">
            <a:xfrm>
              <a:off x="4338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6" name="Rectangle 30"/>
            <p:cNvSpPr>
              <a:spLocks noChangeArrowheads="1"/>
            </p:cNvSpPr>
            <p:nvPr/>
          </p:nvSpPr>
          <p:spPr bwMode="auto">
            <a:xfrm>
              <a:off x="4264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67" name="Rectangle 31"/>
            <p:cNvSpPr>
              <a:spLocks noChangeArrowheads="1"/>
            </p:cNvSpPr>
            <p:nvPr/>
          </p:nvSpPr>
          <p:spPr bwMode="auto">
            <a:xfrm>
              <a:off x="4264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68" name="Freeform 32"/>
            <p:cNvSpPr/>
            <p:nvPr/>
          </p:nvSpPr>
          <p:spPr bwMode="auto">
            <a:xfrm>
              <a:off x="4370" y="1681"/>
              <a:ext cx="24" cy="132"/>
            </a:xfrm>
            <a:custGeom>
              <a:avLst/>
              <a:gdLst>
                <a:gd name="T0" fmla="*/ 6 w 50"/>
                <a:gd name="T1" fmla="*/ 0 h 263"/>
                <a:gd name="T2" fmla="*/ 12 w 50"/>
                <a:gd name="T3" fmla="*/ 15 h 263"/>
                <a:gd name="T4" fmla="*/ 12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5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69" name="Freeform 33"/>
            <p:cNvSpPr/>
            <p:nvPr/>
          </p:nvSpPr>
          <p:spPr bwMode="auto">
            <a:xfrm>
              <a:off x="4405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70" name="Freeform 34"/>
            <p:cNvSpPr/>
            <p:nvPr/>
          </p:nvSpPr>
          <p:spPr bwMode="auto">
            <a:xfrm>
              <a:off x="4444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71" name="Rectangle 35"/>
            <p:cNvSpPr>
              <a:spLocks noChangeArrowheads="1"/>
            </p:cNvSpPr>
            <p:nvPr/>
          </p:nvSpPr>
          <p:spPr bwMode="auto">
            <a:xfrm>
              <a:off x="4370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72" name="Rectangle 36"/>
            <p:cNvSpPr>
              <a:spLocks noChangeArrowheads="1"/>
            </p:cNvSpPr>
            <p:nvPr/>
          </p:nvSpPr>
          <p:spPr bwMode="auto">
            <a:xfrm>
              <a:off x="4370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73" name="Freeform 37"/>
            <p:cNvSpPr/>
            <p:nvPr/>
          </p:nvSpPr>
          <p:spPr bwMode="auto">
            <a:xfrm>
              <a:off x="4476" y="1681"/>
              <a:ext cx="24" cy="132"/>
            </a:xfrm>
            <a:custGeom>
              <a:avLst/>
              <a:gdLst>
                <a:gd name="T0" fmla="*/ 6 w 49"/>
                <a:gd name="T1" fmla="*/ 0 h 263"/>
                <a:gd name="T2" fmla="*/ 12 w 49"/>
                <a:gd name="T3" fmla="*/ 15 h 263"/>
                <a:gd name="T4" fmla="*/ 12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74" name="Freeform 38"/>
            <p:cNvSpPr/>
            <p:nvPr/>
          </p:nvSpPr>
          <p:spPr bwMode="auto">
            <a:xfrm>
              <a:off x="4511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75" name="Freeform 39"/>
            <p:cNvSpPr/>
            <p:nvPr/>
          </p:nvSpPr>
          <p:spPr bwMode="auto">
            <a:xfrm>
              <a:off x="4549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76" name="Rectangle 40"/>
            <p:cNvSpPr>
              <a:spLocks noChangeArrowheads="1"/>
            </p:cNvSpPr>
            <p:nvPr/>
          </p:nvSpPr>
          <p:spPr bwMode="auto">
            <a:xfrm>
              <a:off x="4476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77" name="Rectangle 41"/>
            <p:cNvSpPr>
              <a:spLocks noChangeArrowheads="1"/>
            </p:cNvSpPr>
            <p:nvPr/>
          </p:nvSpPr>
          <p:spPr bwMode="auto">
            <a:xfrm>
              <a:off x="4476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78" name="Freeform 42"/>
            <p:cNvSpPr/>
            <p:nvPr/>
          </p:nvSpPr>
          <p:spPr bwMode="auto">
            <a:xfrm>
              <a:off x="4581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79" name="Freeform 43"/>
            <p:cNvSpPr/>
            <p:nvPr/>
          </p:nvSpPr>
          <p:spPr bwMode="auto">
            <a:xfrm>
              <a:off x="4617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80" name="Freeform 44"/>
            <p:cNvSpPr/>
            <p:nvPr/>
          </p:nvSpPr>
          <p:spPr bwMode="auto">
            <a:xfrm>
              <a:off x="4655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81" name="Rectangle 45"/>
            <p:cNvSpPr>
              <a:spLocks noChangeArrowheads="1"/>
            </p:cNvSpPr>
            <p:nvPr/>
          </p:nvSpPr>
          <p:spPr bwMode="auto">
            <a:xfrm>
              <a:off x="4581" y="1716"/>
              <a:ext cx="108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82" name="Rectangle 46"/>
            <p:cNvSpPr>
              <a:spLocks noChangeArrowheads="1"/>
            </p:cNvSpPr>
            <p:nvPr/>
          </p:nvSpPr>
          <p:spPr bwMode="auto">
            <a:xfrm>
              <a:off x="4581" y="1780"/>
              <a:ext cx="108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83" name="Freeform 47"/>
            <p:cNvSpPr/>
            <p:nvPr/>
          </p:nvSpPr>
          <p:spPr bwMode="auto">
            <a:xfrm>
              <a:off x="4687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6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84" name="Freeform 48"/>
            <p:cNvSpPr/>
            <p:nvPr/>
          </p:nvSpPr>
          <p:spPr bwMode="auto">
            <a:xfrm>
              <a:off x="4723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85" name="Freeform 49"/>
            <p:cNvSpPr/>
            <p:nvPr/>
          </p:nvSpPr>
          <p:spPr bwMode="auto">
            <a:xfrm>
              <a:off x="4761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86" name="Rectangle 50"/>
            <p:cNvSpPr>
              <a:spLocks noChangeArrowheads="1"/>
            </p:cNvSpPr>
            <p:nvPr/>
          </p:nvSpPr>
          <p:spPr bwMode="auto">
            <a:xfrm>
              <a:off x="4687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87" name="Rectangle 51"/>
            <p:cNvSpPr>
              <a:spLocks noChangeArrowheads="1"/>
            </p:cNvSpPr>
            <p:nvPr/>
          </p:nvSpPr>
          <p:spPr bwMode="auto">
            <a:xfrm>
              <a:off x="4687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88" name="Freeform 52"/>
            <p:cNvSpPr/>
            <p:nvPr/>
          </p:nvSpPr>
          <p:spPr bwMode="auto">
            <a:xfrm>
              <a:off x="4793" y="1681"/>
              <a:ext cx="25" cy="132"/>
            </a:xfrm>
            <a:custGeom>
              <a:avLst/>
              <a:gdLst>
                <a:gd name="T0" fmla="*/ 6 w 50"/>
                <a:gd name="T1" fmla="*/ 0 h 263"/>
                <a:gd name="T2" fmla="*/ 13 w 50"/>
                <a:gd name="T3" fmla="*/ 15 h 263"/>
                <a:gd name="T4" fmla="*/ 13 w 50"/>
                <a:gd name="T5" fmla="*/ 66 h 263"/>
                <a:gd name="T6" fmla="*/ 0 w 50"/>
                <a:gd name="T7" fmla="*/ 66 h 263"/>
                <a:gd name="T8" fmla="*/ 0 w 50"/>
                <a:gd name="T9" fmla="*/ 15 h 263"/>
                <a:gd name="T10" fmla="*/ 6 w 50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0"/>
                <a:gd name="T19" fmla="*/ 0 h 263"/>
                <a:gd name="T20" fmla="*/ 50 w 50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0" h="263">
                  <a:moveTo>
                    <a:pt x="24" y="0"/>
                  </a:moveTo>
                  <a:lnTo>
                    <a:pt x="50" y="57"/>
                  </a:lnTo>
                  <a:lnTo>
                    <a:pt x="50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89" name="Freeform 53"/>
            <p:cNvSpPr/>
            <p:nvPr/>
          </p:nvSpPr>
          <p:spPr bwMode="auto">
            <a:xfrm>
              <a:off x="4829" y="1681"/>
              <a:ext cx="25" cy="132"/>
            </a:xfrm>
            <a:custGeom>
              <a:avLst/>
              <a:gdLst>
                <a:gd name="T0" fmla="*/ 7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7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5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0" name="Freeform 54"/>
            <p:cNvSpPr/>
            <p:nvPr/>
          </p:nvSpPr>
          <p:spPr bwMode="auto">
            <a:xfrm>
              <a:off x="4867" y="1681"/>
              <a:ext cx="25" cy="132"/>
            </a:xfrm>
            <a:custGeom>
              <a:avLst/>
              <a:gdLst>
                <a:gd name="T0" fmla="*/ 6 w 49"/>
                <a:gd name="T1" fmla="*/ 0 h 263"/>
                <a:gd name="T2" fmla="*/ 13 w 49"/>
                <a:gd name="T3" fmla="*/ 15 h 263"/>
                <a:gd name="T4" fmla="*/ 13 w 49"/>
                <a:gd name="T5" fmla="*/ 66 h 263"/>
                <a:gd name="T6" fmla="*/ 0 w 49"/>
                <a:gd name="T7" fmla="*/ 66 h 263"/>
                <a:gd name="T8" fmla="*/ 0 w 49"/>
                <a:gd name="T9" fmla="*/ 15 h 263"/>
                <a:gd name="T10" fmla="*/ 6 w 49"/>
                <a:gd name="T11" fmla="*/ 0 h 2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263"/>
                <a:gd name="T20" fmla="*/ 49 w 49"/>
                <a:gd name="T21" fmla="*/ 263 h 2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263">
                  <a:moveTo>
                    <a:pt x="24" y="0"/>
                  </a:moveTo>
                  <a:lnTo>
                    <a:pt x="49" y="57"/>
                  </a:lnTo>
                  <a:lnTo>
                    <a:pt x="49" y="263"/>
                  </a:lnTo>
                  <a:lnTo>
                    <a:pt x="0" y="263"/>
                  </a:lnTo>
                  <a:lnTo>
                    <a:pt x="0" y="57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1" name="Rectangle 55"/>
            <p:cNvSpPr>
              <a:spLocks noChangeArrowheads="1"/>
            </p:cNvSpPr>
            <p:nvPr/>
          </p:nvSpPr>
          <p:spPr bwMode="auto">
            <a:xfrm>
              <a:off x="4793" y="1716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92" name="Rectangle 56"/>
            <p:cNvSpPr>
              <a:spLocks noChangeArrowheads="1"/>
            </p:cNvSpPr>
            <p:nvPr/>
          </p:nvSpPr>
          <p:spPr bwMode="auto">
            <a:xfrm>
              <a:off x="4793" y="1780"/>
              <a:ext cx="107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393" name="Freeform 57"/>
            <p:cNvSpPr/>
            <p:nvPr/>
          </p:nvSpPr>
          <p:spPr bwMode="auto">
            <a:xfrm>
              <a:off x="4898" y="1471"/>
              <a:ext cx="304" cy="420"/>
            </a:xfrm>
            <a:custGeom>
              <a:avLst/>
              <a:gdLst>
                <a:gd name="T0" fmla="*/ 13 w 607"/>
                <a:gd name="T1" fmla="*/ 97 h 841"/>
                <a:gd name="T2" fmla="*/ 35 w 607"/>
                <a:gd name="T3" fmla="*/ 107 h 841"/>
                <a:gd name="T4" fmla="*/ 55 w 607"/>
                <a:gd name="T5" fmla="*/ 134 h 841"/>
                <a:gd name="T6" fmla="*/ 66 w 607"/>
                <a:gd name="T7" fmla="*/ 190 h 841"/>
                <a:gd name="T8" fmla="*/ 76 w 607"/>
                <a:gd name="T9" fmla="*/ 196 h 841"/>
                <a:gd name="T10" fmla="*/ 78 w 607"/>
                <a:gd name="T11" fmla="*/ 162 h 841"/>
                <a:gd name="T12" fmla="*/ 91 w 607"/>
                <a:gd name="T13" fmla="*/ 126 h 841"/>
                <a:gd name="T14" fmla="*/ 125 w 607"/>
                <a:gd name="T15" fmla="*/ 94 h 841"/>
                <a:gd name="T16" fmla="*/ 146 w 607"/>
                <a:gd name="T17" fmla="*/ 84 h 841"/>
                <a:gd name="T18" fmla="*/ 130 w 607"/>
                <a:gd name="T19" fmla="*/ 89 h 841"/>
                <a:gd name="T20" fmla="*/ 109 w 607"/>
                <a:gd name="T21" fmla="*/ 102 h 841"/>
                <a:gd name="T22" fmla="*/ 89 w 607"/>
                <a:gd name="T23" fmla="*/ 124 h 841"/>
                <a:gd name="T24" fmla="*/ 82 w 607"/>
                <a:gd name="T25" fmla="*/ 133 h 841"/>
                <a:gd name="T26" fmla="*/ 86 w 607"/>
                <a:gd name="T27" fmla="*/ 109 h 841"/>
                <a:gd name="T28" fmla="*/ 95 w 607"/>
                <a:gd name="T29" fmla="*/ 76 h 841"/>
                <a:gd name="T30" fmla="*/ 114 w 607"/>
                <a:gd name="T31" fmla="*/ 40 h 841"/>
                <a:gd name="T32" fmla="*/ 117 w 607"/>
                <a:gd name="T33" fmla="*/ 32 h 841"/>
                <a:gd name="T34" fmla="*/ 103 w 607"/>
                <a:gd name="T35" fmla="*/ 54 h 841"/>
                <a:gd name="T36" fmla="*/ 99 w 607"/>
                <a:gd name="T37" fmla="*/ 52 h 841"/>
                <a:gd name="T38" fmla="*/ 105 w 607"/>
                <a:gd name="T39" fmla="*/ 20 h 841"/>
                <a:gd name="T40" fmla="*/ 105 w 607"/>
                <a:gd name="T41" fmla="*/ 18 h 841"/>
                <a:gd name="T42" fmla="*/ 98 w 607"/>
                <a:gd name="T43" fmla="*/ 48 h 841"/>
                <a:gd name="T44" fmla="*/ 91 w 607"/>
                <a:gd name="T45" fmla="*/ 78 h 841"/>
                <a:gd name="T46" fmla="*/ 75 w 607"/>
                <a:gd name="T47" fmla="*/ 132 h 841"/>
                <a:gd name="T48" fmla="*/ 67 w 607"/>
                <a:gd name="T49" fmla="*/ 145 h 841"/>
                <a:gd name="T50" fmla="*/ 61 w 607"/>
                <a:gd name="T51" fmla="*/ 96 h 841"/>
                <a:gd name="T52" fmla="*/ 69 w 607"/>
                <a:gd name="T53" fmla="*/ 42 h 841"/>
                <a:gd name="T54" fmla="*/ 80 w 607"/>
                <a:gd name="T55" fmla="*/ 8 h 841"/>
                <a:gd name="T56" fmla="*/ 79 w 607"/>
                <a:gd name="T57" fmla="*/ 9 h 841"/>
                <a:gd name="T58" fmla="*/ 65 w 607"/>
                <a:gd name="T59" fmla="*/ 50 h 841"/>
                <a:gd name="T60" fmla="*/ 55 w 607"/>
                <a:gd name="T61" fmla="*/ 58 h 841"/>
                <a:gd name="T62" fmla="*/ 38 w 607"/>
                <a:gd name="T63" fmla="*/ 29 h 841"/>
                <a:gd name="T64" fmla="*/ 37 w 607"/>
                <a:gd name="T65" fmla="*/ 29 h 841"/>
                <a:gd name="T66" fmla="*/ 55 w 607"/>
                <a:gd name="T67" fmla="*/ 65 h 841"/>
                <a:gd name="T68" fmla="*/ 58 w 607"/>
                <a:gd name="T69" fmla="*/ 90 h 841"/>
                <a:gd name="T70" fmla="*/ 46 w 607"/>
                <a:gd name="T71" fmla="*/ 91 h 841"/>
                <a:gd name="T72" fmla="*/ 27 w 607"/>
                <a:gd name="T73" fmla="*/ 53 h 841"/>
                <a:gd name="T74" fmla="*/ 25 w 607"/>
                <a:gd name="T75" fmla="*/ 42 h 841"/>
                <a:gd name="T76" fmla="*/ 21 w 607"/>
                <a:gd name="T77" fmla="*/ 56 h 841"/>
                <a:gd name="T78" fmla="*/ 12 w 607"/>
                <a:gd name="T79" fmla="*/ 36 h 841"/>
                <a:gd name="T80" fmla="*/ 11 w 607"/>
                <a:gd name="T81" fmla="*/ 37 h 841"/>
                <a:gd name="T82" fmla="*/ 20 w 607"/>
                <a:gd name="T83" fmla="*/ 58 h 841"/>
                <a:gd name="T84" fmla="*/ 32 w 607"/>
                <a:gd name="T85" fmla="*/ 75 h 841"/>
                <a:gd name="T86" fmla="*/ 40 w 607"/>
                <a:gd name="T87" fmla="*/ 90 h 841"/>
                <a:gd name="T88" fmla="*/ 49 w 607"/>
                <a:gd name="T89" fmla="*/ 99 h 841"/>
                <a:gd name="T90" fmla="*/ 57 w 607"/>
                <a:gd name="T91" fmla="*/ 115 h 841"/>
                <a:gd name="T92" fmla="*/ 56 w 607"/>
                <a:gd name="T93" fmla="*/ 125 h 841"/>
                <a:gd name="T94" fmla="*/ 44 w 607"/>
                <a:gd name="T95" fmla="*/ 109 h 841"/>
                <a:gd name="T96" fmla="*/ 34 w 607"/>
                <a:gd name="T97" fmla="*/ 94 h 841"/>
                <a:gd name="T98" fmla="*/ 33 w 607"/>
                <a:gd name="T99" fmla="*/ 96 h 841"/>
                <a:gd name="T100" fmla="*/ 27 w 607"/>
                <a:gd name="T101" fmla="*/ 99 h 841"/>
                <a:gd name="T102" fmla="*/ 8 w 607"/>
                <a:gd name="T103" fmla="*/ 94 h 841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07"/>
                <a:gd name="T157" fmla="*/ 0 h 841"/>
                <a:gd name="T158" fmla="*/ 607 w 607"/>
                <a:gd name="T159" fmla="*/ 841 h 841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07" h="841">
                  <a:moveTo>
                    <a:pt x="0" y="379"/>
                  </a:moveTo>
                  <a:lnTo>
                    <a:pt x="15" y="383"/>
                  </a:lnTo>
                  <a:lnTo>
                    <a:pt x="32" y="386"/>
                  </a:lnTo>
                  <a:lnTo>
                    <a:pt x="52" y="391"/>
                  </a:lnTo>
                  <a:lnTo>
                    <a:pt x="73" y="397"/>
                  </a:lnTo>
                  <a:lnTo>
                    <a:pt x="93" y="405"/>
                  </a:lnTo>
                  <a:lnTo>
                    <a:pt x="116" y="415"/>
                  </a:lnTo>
                  <a:lnTo>
                    <a:pt x="138" y="429"/>
                  </a:lnTo>
                  <a:lnTo>
                    <a:pt x="160" y="447"/>
                  </a:lnTo>
                  <a:lnTo>
                    <a:pt x="181" y="471"/>
                  </a:lnTo>
                  <a:lnTo>
                    <a:pt x="202" y="501"/>
                  </a:lnTo>
                  <a:lnTo>
                    <a:pt x="219" y="537"/>
                  </a:lnTo>
                  <a:lnTo>
                    <a:pt x="235" y="580"/>
                  </a:lnTo>
                  <a:lnTo>
                    <a:pt x="248" y="631"/>
                  </a:lnTo>
                  <a:lnTo>
                    <a:pt x="258" y="691"/>
                  </a:lnTo>
                  <a:lnTo>
                    <a:pt x="264" y="761"/>
                  </a:lnTo>
                  <a:lnTo>
                    <a:pt x="266" y="841"/>
                  </a:lnTo>
                  <a:lnTo>
                    <a:pt x="301" y="841"/>
                  </a:lnTo>
                  <a:lnTo>
                    <a:pt x="301" y="815"/>
                  </a:lnTo>
                  <a:lnTo>
                    <a:pt x="301" y="787"/>
                  </a:lnTo>
                  <a:lnTo>
                    <a:pt x="301" y="756"/>
                  </a:lnTo>
                  <a:lnTo>
                    <a:pt x="302" y="722"/>
                  </a:lnTo>
                  <a:lnTo>
                    <a:pt x="304" y="687"/>
                  </a:lnTo>
                  <a:lnTo>
                    <a:pt x="310" y="651"/>
                  </a:lnTo>
                  <a:lnTo>
                    <a:pt x="318" y="613"/>
                  </a:lnTo>
                  <a:lnTo>
                    <a:pt x="329" y="576"/>
                  </a:lnTo>
                  <a:lnTo>
                    <a:pt x="344" y="539"/>
                  </a:lnTo>
                  <a:lnTo>
                    <a:pt x="364" y="504"/>
                  </a:lnTo>
                  <a:lnTo>
                    <a:pt x="388" y="468"/>
                  </a:lnTo>
                  <a:lnTo>
                    <a:pt x="419" y="435"/>
                  </a:lnTo>
                  <a:lnTo>
                    <a:pt x="455" y="405"/>
                  </a:lnTo>
                  <a:lnTo>
                    <a:pt x="499" y="376"/>
                  </a:lnTo>
                  <a:lnTo>
                    <a:pt x="548" y="351"/>
                  </a:lnTo>
                  <a:lnTo>
                    <a:pt x="607" y="330"/>
                  </a:lnTo>
                  <a:lnTo>
                    <a:pt x="597" y="332"/>
                  </a:lnTo>
                  <a:lnTo>
                    <a:pt x="584" y="336"/>
                  </a:lnTo>
                  <a:lnTo>
                    <a:pt x="570" y="339"/>
                  </a:lnTo>
                  <a:lnTo>
                    <a:pt x="554" y="344"/>
                  </a:lnTo>
                  <a:lnTo>
                    <a:pt x="536" y="351"/>
                  </a:lnTo>
                  <a:lnTo>
                    <a:pt x="517" y="359"/>
                  </a:lnTo>
                  <a:lnTo>
                    <a:pt x="498" y="368"/>
                  </a:lnTo>
                  <a:lnTo>
                    <a:pt x="477" y="378"/>
                  </a:lnTo>
                  <a:lnTo>
                    <a:pt x="456" y="392"/>
                  </a:lnTo>
                  <a:lnTo>
                    <a:pt x="434" y="408"/>
                  </a:lnTo>
                  <a:lnTo>
                    <a:pt x="414" y="426"/>
                  </a:lnTo>
                  <a:lnTo>
                    <a:pt x="394" y="447"/>
                  </a:lnTo>
                  <a:lnTo>
                    <a:pt x="373" y="471"/>
                  </a:lnTo>
                  <a:lnTo>
                    <a:pt x="355" y="498"/>
                  </a:lnTo>
                  <a:lnTo>
                    <a:pt x="338" y="528"/>
                  </a:lnTo>
                  <a:lnTo>
                    <a:pt x="321" y="562"/>
                  </a:lnTo>
                  <a:lnTo>
                    <a:pt x="324" y="550"/>
                  </a:lnTo>
                  <a:lnTo>
                    <a:pt x="326" y="533"/>
                  </a:lnTo>
                  <a:lnTo>
                    <a:pt x="328" y="514"/>
                  </a:lnTo>
                  <a:lnTo>
                    <a:pt x="332" y="491"/>
                  </a:lnTo>
                  <a:lnTo>
                    <a:pt x="335" y="464"/>
                  </a:lnTo>
                  <a:lnTo>
                    <a:pt x="341" y="437"/>
                  </a:lnTo>
                  <a:lnTo>
                    <a:pt x="348" y="407"/>
                  </a:lnTo>
                  <a:lnTo>
                    <a:pt x="356" y="375"/>
                  </a:lnTo>
                  <a:lnTo>
                    <a:pt x="366" y="341"/>
                  </a:lnTo>
                  <a:lnTo>
                    <a:pt x="379" y="306"/>
                  </a:lnTo>
                  <a:lnTo>
                    <a:pt x="394" y="270"/>
                  </a:lnTo>
                  <a:lnTo>
                    <a:pt x="411" y="234"/>
                  </a:lnTo>
                  <a:lnTo>
                    <a:pt x="431" y="196"/>
                  </a:lnTo>
                  <a:lnTo>
                    <a:pt x="454" y="160"/>
                  </a:lnTo>
                  <a:lnTo>
                    <a:pt x="480" y="123"/>
                  </a:lnTo>
                  <a:lnTo>
                    <a:pt x="510" y="87"/>
                  </a:lnTo>
                  <a:lnTo>
                    <a:pt x="486" y="109"/>
                  </a:lnTo>
                  <a:lnTo>
                    <a:pt x="467" y="131"/>
                  </a:lnTo>
                  <a:lnTo>
                    <a:pt x="449" y="153"/>
                  </a:lnTo>
                  <a:lnTo>
                    <a:pt x="434" y="175"/>
                  </a:lnTo>
                  <a:lnTo>
                    <a:pt x="422" y="196"/>
                  </a:lnTo>
                  <a:lnTo>
                    <a:pt x="411" y="216"/>
                  </a:lnTo>
                  <a:lnTo>
                    <a:pt x="402" y="234"/>
                  </a:lnTo>
                  <a:lnTo>
                    <a:pt x="394" y="250"/>
                  </a:lnTo>
                  <a:lnTo>
                    <a:pt x="394" y="233"/>
                  </a:lnTo>
                  <a:lnTo>
                    <a:pt x="396" y="208"/>
                  </a:lnTo>
                  <a:lnTo>
                    <a:pt x="400" y="179"/>
                  </a:lnTo>
                  <a:lnTo>
                    <a:pt x="406" y="146"/>
                  </a:lnTo>
                  <a:lnTo>
                    <a:pt x="412" y="114"/>
                  </a:lnTo>
                  <a:lnTo>
                    <a:pt x="420" y="82"/>
                  </a:lnTo>
                  <a:lnTo>
                    <a:pt x="430" y="57"/>
                  </a:lnTo>
                  <a:lnTo>
                    <a:pt x="440" y="38"/>
                  </a:lnTo>
                  <a:lnTo>
                    <a:pt x="430" y="53"/>
                  </a:lnTo>
                  <a:lnTo>
                    <a:pt x="419" y="73"/>
                  </a:lnTo>
                  <a:lnTo>
                    <a:pt x="410" y="97"/>
                  </a:lnTo>
                  <a:lnTo>
                    <a:pt x="402" y="126"/>
                  </a:lnTo>
                  <a:lnTo>
                    <a:pt x="394" y="158"/>
                  </a:lnTo>
                  <a:lnTo>
                    <a:pt x="389" y="192"/>
                  </a:lnTo>
                  <a:lnTo>
                    <a:pt x="385" y="227"/>
                  </a:lnTo>
                  <a:lnTo>
                    <a:pt x="384" y="263"/>
                  </a:lnTo>
                  <a:lnTo>
                    <a:pt x="374" y="283"/>
                  </a:lnTo>
                  <a:lnTo>
                    <a:pt x="362" y="315"/>
                  </a:lnTo>
                  <a:lnTo>
                    <a:pt x="346" y="359"/>
                  </a:lnTo>
                  <a:lnTo>
                    <a:pt x="329" y="410"/>
                  </a:lnTo>
                  <a:lnTo>
                    <a:pt x="313" y="468"/>
                  </a:lnTo>
                  <a:lnTo>
                    <a:pt x="300" y="529"/>
                  </a:lnTo>
                  <a:lnTo>
                    <a:pt x="289" y="590"/>
                  </a:lnTo>
                  <a:lnTo>
                    <a:pt x="283" y="650"/>
                  </a:lnTo>
                  <a:lnTo>
                    <a:pt x="274" y="617"/>
                  </a:lnTo>
                  <a:lnTo>
                    <a:pt x="265" y="581"/>
                  </a:lnTo>
                  <a:lnTo>
                    <a:pt x="257" y="538"/>
                  </a:lnTo>
                  <a:lnTo>
                    <a:pt x="249" y="491"/>
                  </a:lnTo>
                  <a:lnTo>
                    <a:pt x="244" y="440"/>
                  </a:lnTo>
                  <a:lnTo>
                    <a:pt x="242" y="386"/>
                  </a:lnTo>
                  <a:lnTo>
                    <a:pt x="245" y="330"/>
                  </a:lnTo>
                  <a:lnTo>
                    <a:pt x="253" y="271"/>
                  </a:lnTo>
                  <a:lnTo>
                    <a:pt x="265" y="216"/>
                  </a:lnTo>
                  <a:lnTo>
                    <a:pt x="276" y="168"/>
                  </a:lnTo>
                  <a:lnTo>
                    <a:pt x="287" y="125"/>
                  </a:lnTo>
                  <a:lnTo>
                    <a:pt x="297" y="89"/>
                  </a:lnTo>
                  <a:lnTo>
                    <a:pt x="308" y="59"/>
                  </a:lnTo>
                  <a:lnTo>
                    <a:pt x="318" y="34"/>
                  </a:lnTo>
                  <a:lnTo>
                    <a:pt x="326" y="15"/>
                  </a:lnTo>
                  <a:lnTo>
                    <a:pt x="334" y="0"/>
                  </a:lnTo>
                  <a:lnTo>
                    <a:pt x="326" y="15"/>
                  </a:lnTo>
                  <a:lnTo>
                    <a:pt x="313" y="39"/>
                  </a:lnTo>
                  <a:lnTo>
                    <a:pt x="300" y="72"/>
                  </a:lnTo>
                  <a:lnTo>
                    <a:pt x="285" y="111"/>
                  </a:lnTo>
                  <a:lnTo>
                    <a:pt x="270" y="155"/>
                  </a:lnTo>
                  <a:lnTo>
                    <a:pt x="257" y="200"/>
                  </a:lnTo>
                  <a:lnTo>
                    <a:pt x="248" y="245"/>
                  </a:lnTo>
                  <a:lnTo>
                    <a:pt x="243" y="288"/>
                  </a:lnTo>
                  <a:lnTo>
                    <a:pt x="233" y="263"/>
                  </a:lnTo>
                  <a:lnTo>
                    <a:pt x="218" y="234"/>
                  </a:lnTo>
                  <a:lnTo>
                    <a:pt x="200" y="206"/>
                  </a:lnTo>
                  <a:lnTo>
                    <a:pt x="182" y="175"/>
                  </a:lnTo>
                  <a:lnTo>
                    <a:pt x="165" y="145"/>
                  </a:lnTo>
                  <a:lnTo>
                    <a:pt x="150" y="116"/>
                  </a:lnTo>
                  <a:lnTo>
                    <a:pt x="139" y="88"/>
                  </a:lnTo>
                  <a:lnTo>
                    <a:pt x="136" y="63"/>
                  </a:lnTo>
                  <a:lnTo>
                    <a:pt x="136" y="86"/>
                  </a:lnTo>
                  <a:lnTo>
                    <a:pt x="145" y="116"/>
                  </a:lnTo>
                  <a:lnTo>
                    <a:pt x="160" y="152"/>
                  </a:lnTo>
                  <a:lnTo>
                    <a:pt x="180" y="189"/>
                  </a:lnTo>
                  <a:lnTo>
                    <a:pt x="199" y="227"/>
                  </a:lnTo>
                  <a:lnTo>
                    <a:pt x="217" y="261"/>
                  </a:lnTo>
                  <a:lnTo>
                    <a:pt x="230" y="290"/>
                  </a:lnTo>
                  <a:lnTo>
                    <a:pt x="236" y="309"/>
                  </a:lnTo>
                  <a:lnTo>
                    <a:pt x="233" y="336"/>
                  </a:lnTo>
                  <a:lnTo>
                    <a:pt x="229" y="363"/>
                  </a:lnTo>
                  <a:lnTo>
                    <a:pt x="226" y="390"/>
                  </a:lnTo>
                  <a:lnTo>
                    <a:pt x="226" y="414"/>
                  </a:lnTo>
                  <a:lnTo>
                    <a:pt x="204" y="392"/>
                  </a:lnTo>
                  <a:lnTo>
                    <a:pt x="181" y="366"/>
                  </a:lnTo>
                  <a:lnTo>
                    <a:pt x="158" y="334"/>
                  </a:lnTo>
                  <a:lnTo>
                    <a:pt x="136" y="299"/>
                  </a:lnTo>
                  <a:lnTo>
                    <a:pt x="119" y="259"/>
                  </a:lnTo>
                  <a:lnTo>
                    <a:pt x="107" y="214"/>
                  </a:lnTo>
                  <a:lnTo>
                    <a:pt x="101" y="163"/>
                  </a:lnTo>
                  <a:lnTo>
                    <a:pt x="105" y="108"/>
                  </a:lnTo>
                  <a:lnTo>
                    <a:pt x="99" y="134"/>
                  </a:lnTo>
                  <a:lnTo>
                    <a:pt x="98" y="171"/>
                  </a:lnTo>
                  <a:lnTo>
                    <a:pt x="100" y="212"/>
                  </a:lnTo>
                  <a:lnTo>
                    <a:pt x="107" y="252"/>
                  </a:lnTo>
                  <a:lnTo>
                    <a:pt x="94" y="240"/>
                  </a:lnTo>
                  <a:lnTo>
                    <a:pt x="82" y="224"/>
                  </a:lnTo>
                  <a:lnTo>
                    <a:pt x="70" y="206"/>
                  </a:lnTo>
                  <a:lnTo>
                    <a:pt x="61" y="185"/>
                  </a:lnTo>
                  <a:lnTo>
                    <a:pt x="52" y="164"/>
                  </a:lnTo>
                  <a:lnTo>
                    <a:pt x="45" y="145"/>
                  </a:lnTo>
                  <a:lnTo>
                    <a:pt x="41" y="128"/>
                  </a:lnTo>
                  <a:lnTo>
                    <a:pt x="39" y="116"/>
                  </a:lnTo>
                  <a:lnTo>
                    <a:pt x="39" y="130"/>
                  </a:lnTo>
                  <a:lnTo>
                    <a:pt x="43" y="148"/>
                  </a:lnTo>
                  <a:lnTo>
                    <a:pt x="47" y="169"/>
                  </a:lnTo>
                  <a:lnTo>
                    <a:pt x="55" y="191"/>
                  </a:lnTo>
                  <a:lnTo>
                    <a:pt x="66" y="214"/>
                  </a:lnTo>
                  <a:lnTo>
                    <a:pt x="78" y="234"/>
                  </a:lnTo>
                  <a:lnTo>
                    <a:pt x="94" y="254"/>
                  </a:lnTo>
                  <a:lnTo>
                    <a:pt x="113" y="269"/>
                  </a:lnTo>
                  <a:lnTo>
                    <a:pt x="119" y="285"/>
                  </a:lnTo>
                  <a:lnTo>
                    <a:pt x="127" y="301"/>
                  </a:lnTo>
                  <a:lnTo>
                    <a:pt x="134" y="318"/>
                  </a:lnTo>
                  <a:lnTo>
                    <a:pt x="143" y="333"/>
                  </a:lnTo>
                  <a:lnTo>
                    <a:pt x="151" y="348"/>
                  </a:lnTo>
                  <a:lnTo>
                    <a:pt x="160" y="361"/>
                  </a:lnTo>
                  <a:lnTo>
                    <a:pt x="169" y="372"/>
                  </a:lnTo>
                  <a:lnTo>
                    <a:pt x="177" y="382"/>
                  </a:lnTo>
                  <a:lnTo>
                    <a:pt x="185" y="389"/>
                  </a:lnTo>
                  <a:lnTo>
                    <a:pt x="194" y="397"/>
                  </a:lnTo>
                  <a:lnTo>
                    <a:pt x="203" y="407"/>
                  </a:lnTo>
                  <a:lnTo>
                    <a:pt x="211" y="420"/>
                  </a:lnTo>
                  <a:lnTo>
                    <a:pt x="219" y="438"/>
                  </a:lnTo>
                  <a:lnTo>
                    <a:pt x="227" y="462"/>
                  </a:lnTo>
                  <a:lnTo>
                    <a:pt x="233" y="496"/>
                  </a:lnTo>
                  <a:lnTo>
                    <a:pt x="238" y="537"/>
                  </a:lnTo>
                  <a:lnTo>
                    <a:pt x="230" y="521"/>
                  </a:lnTo>
                  <a:lnTo>
                    <a:pt x="221" y="502"/>
                  </a:lnTo>
                  <a:lnTo>
                    <a:pt x="210" y="485"/>
                  </a:lnTo>
                  <a:lnTo>
                    <a:pt x="197" y="468"/>
                  </a:lnTo>
                  <a:lnTo>
                    <a:pt x="184" y="453"/>
                  </a:lnTo>
                  <a:lnTo>
                    <a:pt x="173" y="439"/>
                  </a:lnTo>
                  <a:lnTo>
                    <a:pt x="164" y="429"/>
                  </a:lnTo>
                  <a:lnTo>
                    <a:pt x="156" y="422"/>
                  </a:lnTo>
                  <a:lnTo>
                    <a:pt x="145" y="405"/>
                  </a:lnTo>
                  <a:lnTo>
                    <a:pt x="134" y="379"/>
                  </a:lnTo>
                  <a:lnTo>
                    <a:pt x="126" y="357"/>
                  </a:lnTo>
                  <a:lnTo>
                    <a:pt x="122" y="348"/>
                  </a:lnTo>
                  <a:lnTo>
                    <a:pt x="124" y="366"/>
                  </a:lnTo>
                  <a:lnTo>
                    <a:pt x="130" y="387"/>
                  </a:lnTo>
                  <a:lnTo>
                    <a:pt x="136" y="406"/>
                  </a:lnTo>
                  <a:lnTo>
                    <a:pt x="138" y="414"/>
                  </a:lnTo>
                  <a:lnTo>
                    <a:pt x="122" y="406"/>
                  </a:lnTo>
                  <a:lnTo>
                    <a:pt x="105" y="398"/>
                  </a:lnTo>
                  <a:lnTo>
                    <a:pt x="86" y="391"/>
                  </a:lnTo>
                  <a:lnTo>
                    <a:pt x="67" y="386"/>
                  </a:lnTo>
                  <a:lnTo>
                    <a:pt x="48" y="382"/>
                  </a:lnTo>
                  <a:lnTo>
                    <a:pt x="30" y="379"/>
                  </a:lnTo>
                  <a:lnTo>
                    <a:pt x="14" y="378"/>
                  </a:lnTo>
                  <a:lnTo>
                    <a:pt x="0" y="379"/>
                  </a:lnTo>
                  <a:close/>
                </a:path>
              </a:pathLst>
            </a:custGeom>
            <a:solidFill>
              <a:srgbClr val="0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4" name="Freeform 58"/>
            <p:cNvSpPr/>
            <p:nvPr/>
          </p:nvSpPr>
          <p:spPr bwMode="auto">
            <a:xfrm>
              <a:off x="4812" y="1406"/>
              <a:ext cx="426" cy="307"/>
            </a:xfrm>
            <a:custGeom>
              <a:avLst/>
              <a:gdLst>
                <a:gd name="T0" fmla="*/ 97 w 854"/>
                <a:gd name="T1" fmla="*/ 23 h 614"/>
                <a:gd name="T2" fmla="*/ 88 w 854"/>
                <a:gd name="T3" fmla="*/ 15 h 614"/>
                <a:gd name="T4" fmla="*/ 84 w 854"/>
                <a:gd name="T5" fmla="*/ 10 h 614"/>
                <a:gd name="T6" fmla="*/ 68 w 854"/>
                <a:gd name="T7" fmla="*/ 12 h 614"/>
                <a:gd name="T8" fmla="*/ 51 w 854"/>
                <a:gd name="T9" fmla="*/ 26 h 614"/>
                <a:gd name="T10" fmla="*/ 36 w 854"/>
                <a:gd name="T11" fmla="*/ 37 h 614"/>
                <a:gd name="T12" fmla="*/ 31 w 854"/>
                <a:gd name="T13" fmla="*/ 51 h 614"/>
                <a:gd name="T14" fmla="*/ 33 w 854"/>
                <a:gd name="T15" fmla="*/ 67 h 614"/>
                <a:gd name="T16" fmla="*/ 49 w 854"/>
                <a:gd name="T17" fmla="*/ 72 h 614"/>
                <a:gd name="T18" fmla="*/ 61 w 854"/>
                <a:gd name="T19" fmla="*/ 62 h 614"/>
                <a:gd name="T20" fmla="*/ 78 w 854"/>
                <a:gd name="T21" fmla="*/ 61 h 614"/>
                <a:gd name="T22" fmla="*/ 87 w 854"/>
                <a:gd name="T23" fmla="*/ 61 h 614"/>
                <a:gd name="T24" fmla="*/ 81 w 854"/>
                <a:gd name="T25" fmla="*/ 77 h 614"/>
                <a:gd name="T26" fmla="*/ 60 w 854"/>
                <a:gd name="T27" fmla="*/ 79 h 614"/>
                <a:gd name="T28" fmla="*/ 43 w 854"/>
                <a:gd name="T29" fmla="*/ 81 h 614"/>
                <a:gd name="T30" fmla="*/ 9 w 854"/>
                <a:gd name="T31" fmla="*/ 86 h 614"/>
                <a:gd name="T32" fmla="*/ 0 w 854"/>
                <a:gd name="T33" fmla="*/ 113 h 614"/>
                <a:gd name="T34" fmla="*/ 9 w 854"/>
                <a:gd name="T35" fmla="*/ 135 h 614"/>
                <a:gd name="T36" fmla="*/ 38 w 854"/>
                <a:gd name="T37" fmla="*/ 137 h 614"/>
                <a:gd name="T38" fmla="*/ 71 w 854"/>
                <a:gd name="T39" fmla="*/ 130 h 614"/>
                <a:gd name="T40" fmla="*/ 91 w 854"/>
                <a:gd name="T41" fmla="*/ 117 h 614"/>
                <a:gd name="T42" fmla="*/ 106 w 854"/>
                <a:gd name="T43" fmla="*/ 122 h 614"/>
                <a:gd name="T44" fmla="*/ 112 w 854"/>
                <a:gd name="T45" fmla="*/ 125 h 614"/>
                <a:gd name="T46" fmla="*/ 125 w 854"/>
                <a:gd name="T47" fmla="*/ 152 h 614"/>
                <a:gd name="T48" fmla="*/ 168 w 854"/>
                <a:gd name="T49" fmla="*/ 150 h 614"/>
                <a:gd name="T50" fmla="*/ 175 w 854"/>
                <a:gd name="T51" fmla="*/ 133 h 614"/>
                <a:gd name="T52" fmla="*/ 153 w 854"/>
                <a:gd name="T53" fmla="*/ 115 h 614"/>
                <a:gd name="T54" fmla="*/ 156 w 854"/>
                <a:gd name="T55" fmla="*/ 114 h 614"/>
                <a:gd name="T56" fmla="*/ 180 w 854"/>
                <a:gd name="T57" fmla="*/ 128 h 614"/>
                <a:gd name="T58" fmla="*/ 200 w 854"/>
                <a:gd name="T59" fmla="*/ 121 h 614"/>
                <a:gd name="T60" fmla="*/ 210 w 854"/>
                <a:gd name="T61" fmla="*/ 102 h 614"/>
                <a:gd name="T62" fmla="*/ 202 w 854"/>
                <a:gd name="T63" fmla="*/ 73 h 614"/>
                <a:gd name="T64" fmla="*/ 180 w 854"/>
                <a:gd name="T65" fmla="*/ 67 h 614"/>
                <a:gd name="T66" fmla="*/ 164 w 854"/>
                <a:gd name="T67" fmla="*/ 79 h 614"/>
                <a:gd name="T68" fmla="*/ 148 w 854"/>
                <a:gd name="T69" fmla="*/ 73 h 614"/>
                <a:gd name="T70" fmla="*/ 126 w 854"/>
                <a:gd name="T71" fmla="*/ 75 h 614"/>
                <a:gd name="T72" fmla="*/ 114 w 854"/>
                <a:gd name="T73" fmla="*/ 86 h 614"/>
                <a:gd name="T74" fmla="*/ 119 w 854"/>
                <a:gd name="T75" fmla="*/ 71 h 614"/>
                <a:gd name="T76" fmla="*/ 131 w 854"/>
                <a:gd name="T77" fmla="*/ 61 h 614"/>
                <a:gd name="T78" fmla="*/ 160 w 854"/>
                <a:gd name="T79" fmla="*/ 56 h 614"/>
                <a:gd name="T80" fmla="*/ 191 w 854"/>
                <a:gd name="T81" fmla="*/ 55 h 614"/>
                <a:gd name="T82" fmla="*/ 188 w 854"/>
                <a:gd name="T83" fmla="*/ 40 h 614"/>
                <a:gd name="T84" fmla="*/ 189 w 854"/>
                <a:gd name="T85" fmla="*/ 31 h 614"/>
                <a:gd name="T86" fmla="*/ 176 w 854"/>
                <a:gd name="T87" fmla="*/ 27 h 614"/>
                <a:gd name="T88" fmla="*/ 150 w 854"/>
                <a:gd name="T89" fmla="*/ 33 h 614"/>
                <a:gd name="T90" fmla="*/ 163 w 854"/>
                <a:gd name="T91" fmla="*/ 11 h 614"/>
                <a:gd name="T92" fmla="*/ 149 w 854"/>
                <a:gd name="T93" fmla="*/ 7 h 614"/>
                <a:gd name="T94" fmla="*/ 134 w 854"/>
                <a:gd name="T95" fmla="*/ 0 h 614"/>
                <a:gd name="T96" fmla="*/ 107 w 854"/>
                <a:gd name="T97" fmla="*/ 7 h 614"/>
                <a:gd name="T98" fmla="*/ 105 w 854"/>
                <a:gd name="T99" fmla="*/ 25 h 614"/>
                <a:gd name="T100" fmla="*/ 101 w 854"/>
                <a:gd name="T101" fmla="*/ 34 h 61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854"/>
                <a:gd name="T154" fmla="*/ 0 h 614"/>
                <a:gd name="T155" fmla="*/ 854 w 854"/>
                <a:gd name="T156" fmla="*/ 614 h 61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854" h="614">
                  <a:moveTo>
                    <a:pt x="393" y="145"/>
                  </a:moveTo>
                  <a:lnTo>
                    <a:pt x="396" y="135"/>
                  </a:lnTo>
                  <a:lnTo>
                    <a:pt x="396" y="123"/>
                  </a:lnTo>
                  <a:lnTo>
                    <a:pt x="394" y="108"/>
                  </a:lnTo>
                  <a:lnTo>
                    <a:pt x="388" y="94"/>
                  </a:lnTo>
                  <a:lnTo>
                    <a:pt x="380" y="81"/>
                  </a:lnTo>
                  <a:lnTo>
                    <a:pt x="371" y="71"/>
                  </a:lnTo>
                  <a:lnTo>
                    <a:pt x="361" y="66"/>
                  </a:lnTo>
                  <a:lnTo>
                    <a:pt x="349" y="67"/>
                  </a:lnTo>
                  <a:lnTo>
                    <a:pt x="355" y="61"/>
                  </a:lnTo>
                  <a:lnTo>
                    <a:pt x="358" y="55"/>
                  </a:lnTo>
                  <a:lnTo>
                    <a:pt x="357" y="50"/>
                  </a:lnTo>
                  <a:lnTo>
                    <a:pt x="354" y="46"/>
                  </a:lnTo>
                  <a:lnTo>
                    <a:pt x="348" y="42"/>
                  </a:lnTo>
                  <a:lnTo>
                    <a:pt x="339" y="40"/>
                  </a:lnTo>
                  <a:lnTo>
                    <a:pt x="330" y="40"/>
                  </a:lnTo>
                  <a:lnTo>
                    <a:pt x="317" y="40"/>
                  </a:lnTo>
                  <a:lnTo>
                    <a:pt x="304" y="41"/>
                  </a:lnTo>
                  <a:lnTo>
                    <a:pt x="290" y="44"/>
                  </a:lnTo>
                  <a:lnTo>
                    <a:pt x="275" y="50"/>
                  </a:lnTo>
                  <a:lnTo>
                    <a:pt x="260" y="57"/>
                  </a:lnTo>
                  <a:lnTo>
                    <a:pt x="245" y="65"/>
                  </a:lnTo>
                  <a:lnTo>
                    <a:pt x="230" y="77"/>
                  </a:lnTo>
                  <a:lnTo>
                    <a:pt x="217" y="89"/>
                  </a:lnTo>
                  <a:lnTo>
                    <a:pt x="204" y="104"/>
                  </a:lnTo>
                  <a:lnTo>
                    <a:pt x="191" y="105"/>
                  </a:lnTo>
                  <a:lnTo>
                    <a:pt x="179" y="111"/>
                  </a:lnTo>
                  <a:lnTo>
                    <a:pt x="165" y="120"/>
                  </a:lnTo>
                  <a:lnTo>
                    <a:pt x="153" y="133"/>
                  </a:lnTo>
                  <a:lnTo>
                    <a:pt x="145" y="147"/>
                  </a:lnTo>
                  <a:lnTo>
                    <a:pt x="142" y="161"/>
                  </a:lnTo>
                  <a:lnTo>
                    <a:pt x="145" y="173"/>
                  </a:lnTo>
                  <a:lnTo>
                    <a:pt x="156" y="183"/>
                  </a:lnTo>
                  <a:lnTo>
                    <a:pt x="138" y="194"/>
                  </a:lnTo>
                  <a:lnTo>
                    <a:pt x="127" y="207"/>
                  </a:lnTo>
                  <a:lnTo>
                    <a:pt x="121" y="221"/>
                  </a:lnTo>
                  <a:lnTo>
                    <a:pt x="119" y="233"/>
                  </a:lnTo>
                  <a:lnTo>
                    <a:pt x="121" y="246"/>
                  </a:lnTo>
                  <a:lnTo>
                    <a:pt x="127" y="257"/>
                  </a:lnTo>
                  <a:lnTo>
                    <a:pt x="135" y="268"/>
                  </a:lnTo>
                  <a:lnTo>
                    <a:pt x="145" y="277"/>
                  </a:lnTo>
                  <a:lnTo>
                    <a:pt x="158" y="284"/>
                  </a:lnTo>
                  <a:lnTo>
                    <a:pt x="171" y="288"/>
                  </a:lnTo>
                  <a:lnTo>
                    <a:pt x="184" y="290"/>
                  </a:lnTo>
                  <a:lnTo>
                    <a:pt x="198" y="287"/>
                  </a:lnTo>
                  <a:lnTo>
                    <a:pt x="211" y="282"/>
                  </a:lnTo>
                  <a:lnTo>
                    <a:pt x="222" y="272"/>
                  </a:lnTo>
                  <a:lnTo>
                    <a:pt x="232" y="257"/>
                  </a:lnTo>
                  <a:lnTo>
                    <a:pt x="238" y="238"/>
                  </a:lnTo>
                  <a:lnTo>
                    <a:pt x="245" y="248"/>
                  </a:lnTo>
                  <a:lnTo>
                    <a:pt x="256" y="255"/>
                  </a:lnTo>
                  <a:lnTo>
                    <a:pt x="270" y="258"/>
                  </a:lnTo>
                  <a:lnTo>
                    <a:pt x="285" y="257"/>
                  </a:lnTo>
                  <a:lnTo>
                    <a:pt x="300" y="253"/>
                  </a:lnTo>
                  <a:lnTo>
                    <a:pt x="312" y="244"/>
                  </a:lnTo>
                  <a:lnTo>
                    <a:pt x="324" y="231"/>
                  </a:lnTo>
                  <a:lnTo>
                    <a:pt x="332" y="215"/>
                  </a:lnTo>
                  <a:lnTo>
                    <a:pt x="338" y="227"/>
                  </a:lnTo>
                  <a:lnTo>
                    <a:pt x="344" y="237"/>
                  </a:lnTo>
                  <a:lnTo>
                    <a:pt x="350" y="244"/>
                  </a:lnTo>
                  <a:lnTo>
                    <a:pt x="353" y="246"/>
                  </a:lnTo>
                  <a:lnTo>
                    <a:pt x="336" y="260"/>
                  </a:lnTo>
                  <a:lnTo>
                    <a:pt x="327" y="278"/>
                  </a:lnTo>
                  <a:lnTo>
                    <a:pt x="323" y="296"/>
                  </a:lnTo>
                  <a:lnTo>
                    <a:pt x="324" y="310"/>
                  </a:lnTo>
                  <a:lnTo>
                    <a:pt x="315" y="308"/>
                  </a:lnTo>
                  <a:lnTo>
                    <a:pt x="301" y="307"/>
                  </a:lnTo>
                  <a:lnTo>
                    <a:pt x="282" y="309"/>
                  </a:lnTo>
                  <a:lnTo>
                    <a:pt x="262" y="313"/>
                  </a:lnTo>
                  <a:lnTo>
                    <a:pt x="240" y="318"/>
                  </a:lnTo>
                  <a:lnTo>
                    <a:pt x="220" y="328"/>
                  </a:lnTo>
                  <a:lnTo>
                    <a:pt x="202" y="338"/>
                  </a:lnTo>
                  <a:lnTo>
                    <a:pt x="189" y="351"/>
                  </a:lnTo>
                  <a:lnTo>
                    <a:pt x="185" y="337"/>
                  </a:lnTo>
                  <a:lnTo>
                    <a:pt x="172" y="325"/>
                  </a:lnTo>
                  <a:lnTo>
                    <a:pt x="150" y="317"/>
                  </a:lnTo>
                  <a:lnTo>
                    <a:pt x="123" y="314"/>
                  </a:lnTo>
                  <a:lnTo>
                    <a:pt x="93" y="316"/>
                  </a:lnTo>
                  <a:lnTo>
                    <a:pt x="65" y="326"/>
                  </a:lnTo>
                  <a:lnTo>
                    <a:pt x="38" y="345"/>
                  </a:lnTo>
                  <a:lnTo>
                    <a:pt x="17" y="374"/>
                  </a:lnTo>
                  <a:lnTo>
                    <a:pt x="9" y="392"/>
                  </a:lnTo>
                  <a:lnTo>
                    <a:pt x="5" y="412"/>
                  </a:lnTo>
                  <a:lnTo>
                    <a:pt x="1" y="432"/>
                  </a:lnTo>
                  <a:lnTo>
                    <a:pt x="0" y="453"/>
                  </a:lnTo>
                  <a:lnTo>
                    <a:pt x="2" y="474"/>
                  </a:lnTo>
                  <a:lnTo>
                    <a:pt x="7" y="493"/>
                  </a:lnTo>
                  <a:lnTo>
                    <a:pt x="15" y="512"/>
                  </a:lnTo>
                  <a:lnTo>
                    <a:pt x="25" y="528"/>
                  </a:lnTo>
                  <a:lnTo>
                    <a:pt x="38" y="540"/>
                  </a:lnTo>
                  <a:lnTo>
                    <a:pt x="54" y="551"/>
                  </a:lnTo>
                  <a:lnTo>
                    <a:pt x="74" y="558"/>
                  </a:lnTo>
                  <a:lnTo>
                    <a:pt x="97" y="559"/>
                  </a:lnTo>
                  <a:lnTo>
                    <a:pt x="122" y="555"/>
                  </a:lnTo>
                  <a:lnTo>
                    <a:pt x="152" y="547"/>
                  </a:lnTo>
                  <a:lnTo>
                    <a:pt x="184" y="531"/>
                  </a:lnTo>
                  <a:lnTo>
                    <a:pt x="221" y="509"/>
                  </a:lnTo>
                  <a:lnTo>
                    <a:pt x="241" y="517"/>
                  </a:lnTo>
                  <a:lnTo>
                    <a:pt x="263" y="520"/>
                  </a:lnTo>
                  <a:lnTo>
                    <a:pt x="285" y="517"/>
                  </a:lnTo>
                  <a:lnTo>
                    <a:pt x="306" y="513"/>
                  </a:lnTo>
                  <a:lnTo>
                    <a:pt x="326" y="505"/>
                  </a:lnTo>
                  <a:lnTo>
                    <a:pt x="343" y="494"/>
                  </a:lnTo>
                  <a:lnTo>
                    <a:pt x="357" y="483"/>
                  </a:lnTo>
                  <a:lnTo>
                    <a:pt x="364" y="471"/>
                  </a:lnTo>
                  <a:lnTo>
                    <a:pt x="369" y="483"/>
                  </a:lnTo>
                  <a:lnTo>
                    <a:pt x="378" y="490"/>
                  </a:lnTo>
                  <a:lnTo>
                    <a:pt x="392" y="493"/>
                  </a:lnTo>
                  <a:lnTo>
                    <a:pt x="407" y="492"/>
                  </a:lnTo>
                  <a:lnTo>
                    <a:pt x="424" y="489"/>
                  </a:lnTo>
                  <a:lnTo>
                    <a:pt x="439" y="482"/>
                  </a:lnTo>
                  <a:lnTo>
                    <a:pt x="453" y="471"/>
                  </a:lnTo>
                  <a:lnTo>
                    <a:pt x="463" y="459"/>
                  </a:lnTo>
                  <a:lnTo>
                    <a:pt x="459" y="478"/>
                  </a:lnTo>
                  <a:lnTo>
                    <a:pt x="452" y="501"/>
                  </a:lnTo>
                  <a:lnTo>
                    <a:pt x="448" y="527"/>
                  </a:lnTo>
                  <a:lnTo>
                    <a:pt x="448" y="551"/>
                  </a:lnTo>
                  <a:lnTo>
                    <a:pt x="456" y="574"/>
                  </a:lnTo>
                  <a:lnTo>
                    <a:pt x="472" y="593"/>
                  </a:lnTo>
                  <a:lnTo>
                    <a:pt x="502" y="607"/>
                  </a:lnTo>
                  <a:lnTo>
                    <a:pt x="546" y="614"/>
                  </a:lnTo>
                  <a:lnTo>
                    <a:pt x="593" y="614"/>
                  </a:lnTo>
                  <a:lnTo>
                    <a:pt x="629" y="612"/>
                  </a:lnTo>
                  <a:lnTo>
                    <a:pt x="657" y="606"/>
                  </a:lnTo>
                  <a:lnTo>
                    <a:pt x="676" y="597"/>
                  </a:lnTo>
                  <a:lnTo>
                    <a:pt x="690" y="588"/>
                  </a:lnTo>
                  <a:lnTo>
                    <a:pt x="697" y="576"/>
                  </a:lnTo>
                  <a:lnTo>
                    <a:pt x="702" y="563"/>
                  </a:lnTo>
                  <a:lnTo>
                    <a:pt x="704" y="550"/>
                  </a:lnTo>
                  <a:lnTo>
                    <a:pt x="702" y="531"/>
                  </a:lnTo>
                  <a:lnTo>
                    <a:pt x="692" y="513"/>
                  </a:lnTo>
                  <a:lnTo>
                    <a:pt x="677" y="494"/>
                  </a:lnTo>
                  <a:lnTo>
                    <a:pt x="659" y="481"/>
                  </a:lnTo>
                  <a:lnTo>
                    <a:pt x="637" y="469"/>
                  </a:lnTo>
                  <a:lnTo>
                    <a:pt x="615" y="463"/>
                  </a:lnTo>
                  <a:lnTo>
                    <a:pt x="594" y="464"/>
                  </a:lnTo>
                  <a:lnTo>
                    <a:pt x="576" y="474"/>
                  </a:lnTo>
                  <a:lnTo>
                    <a:pt x="586" y="467"/>
                  </a:lnTo>
                  <a:lnTo>
                    <a:pt x="604" y="460"/>
                  </a:lnTo>
                  <a:lnTo>
                    <a:pt x="626" y="456"/>
                  </a:lnTo>
                  <a:lnTo>
                    <a:pt x="649" y="455"/>
                  </a:lnTo>
                  <a:lnTo>
                    <a:pt x="673" y="459"/>
                  </a:lnTo>
                  <a:lnTo>
                    <a:pt x="695" y="469"/>
                  </a:lnTo>
                  <a:lnTo>
                    <a:pt x="712" y="486"/>
                  </a:lnTo>
                  <a:lnTo>
                    <a:pt x="722" y="512"/>
                  </a:lnTo>
                  <a:lnTo>
                    <a:pt x="735" y="516"/>
                  </a:lnTo>
                  <a:lnTo>
                    <a:pt x="751" y="515"/>
                  </a:lnTo>
                  <a:lnTo>
                    <a:pt x="770" y="508"/>
                  </a:lnTo>
                  <a:lnTo>
                    <a:pt x="788" y="498"/>
                  </a:lnTo>
                  <a:lnTo>
                    <a:pt x="803" y="484"/>
                  </a:lnTo>
                  <a:lnTo>
                    <a:pt x="813" y="468"/>
                  </a:lnTo>
                  <a:lnTo>
                    <a:pt x="817" y="451"/>
                  </a:lnTo>
                  <a:lnTo>
                    <a:pt x="812" y="433"/>
                  </a:lnTo>
                  <a:lnTo>
                    <a:pt x="828" y="428"/>
                  </a:lnTo>
                  <a:lnTo>
                    <a:pt x="841" y="408"/>
                  </a:lnTo>
                  <a:lnTo>
                    <a:pt x="850" y="382"/>
                  </a:lnTo>
                  <a:lnTo>
                    <a:pt x="854" y="351"/>
                  </a:lnTo>
                  <a:lnTo>
                    <a:pt x="849" y="322"/>
                  </a:lnTo>
                  <a:lnTo>
                    <a:pt x="836" y="300"/>
                  </a:lnTo>
                  <a:lnTo>
                    <a:pt x="812" y="291"/>
                  </a:lnTo>
                  <a:lnTo>
                    <a:pt x="778" y="300"/>
                  </a:lnTo>
                  <a:lnTo>
                    <a:pt x="773" y="285"/>
                  </a:lnTo>
                  <a:lnTo>
                    <a:pt x="762" y="275"/>
                  </a:lnTo>
                  <a:lnTo>
                    <a:pt x="743" y="269"/>
                  </a:lnTo>
                  <a:lnTo>
                    <a:pt x="722" y="268"/>
                  </a:lnTo>
                  <a:lnTo>
                    <a:pt x="700" y="272"/>
                  </a:lnTo>
                  <a:lnTo>
                    <a:pt x="682" y="283"/>
                  </a:lnTo>
                  <a:lnTo>
                    <a:pt x="668" y="299"/>
                  </a:lnTo>
                  <a:lnTo>
                    <a:pt x="661" y="323"/>
                  </a:lnTo>
                  <a:lnTo>
                    <a:pt x="657" y="316"/>
                  </a:lnTo>
                  <a:lnTo>
                    <a:pt x="649" y="309"/>
                  </a:lnTo>
                  <a:lnTo>
                    <a:pt x="637" y="303"/>
                  </a:lnTo>
                  <a:lnTo>
                    <a:pt x="624" y="299"/>
                  </a:lnTo>
                  <a:lnTo>
                    <a:pt x="609" y="294"/>
                  </a:lnTo>
                  <a:lnTo>
                    <a:pt x="593" y="292"/>
                  </a:lnTo>
                  <a:lnTo>
                    <a:pt x="576" y="291"/>
                  </a:lnTo>
                  <a:lnTo>
                    <a:pt x="559" y="290"/>
                  </a:lnTo>
                  <a:lnTo>
                    <a:pt x="541" y="291"/>
                  </a:lnTo>
                  <a:lnTo>
                    <a:pt x="524" y="294"/>
                  </a:lnTo>
                  <a:lnTo>
                    <a:pt x="508" y="298"/>
                  </a:lnTo>
                  <a:lnTo>
                    <a:pt x="494" y="303"/>
                  </a:lnTo>
                  <a:lnTo>
                    <a:pt x="482" y="311"/>
                  </a:lnTo>
                  <a:lnTo>
                    <a:pt x="471" y="321"/>
                  </a:lnTo>
                  <a:lnTo>
                    <a:pt x="464" y="332"/>
                  </a:lnTo>
                  <a:lnTo>
                    <a:pt x="460" y="346"/>
                  </a:lnTo>
                  <a:lnTo>
                    <a:pt x="454" y="330"/>
                  </a:lnTo>
                  <a:lnTo>
                    <a:pt x="454" y="315"/>
                  </a:lnTo>
                  <a:lnTo>
                    <a:pt x="459" y="301"/>
                  </a:lnTo>
                  <a:lnTo>
                    <a:pt x="467" y="290"/>
                  </a:lnTo>
                  <a:lnTo>
                    <a:pt x="477" y="282"/>
                  </a:lnTo>
                  <a:lnTo>
                    <a:pt x="487" y="276"/>
                  </a:lnTo>
                  <a:lnTo>
                    <a:pt x="499" y="273"/>
                  </a:lnTo>
                  <a:lnTo>
                    <a:pt x="510" y="276"/>
                  </a:lnTo>
                  <a:lnTo>
                    <a:pt x="515" y="260"/>
                  </a:lnTo>
                  <a:lnTo>
                    <a:pt x="527" y="245"/>
                  </a:lnTo>
                  <a:lnTo>
                    <a:pt x="543" y="231"/>
                  </a:lnTo>
                  <a:lnTo>
                    <a:pt x="563" y="221"/>
                  </a:lnTo>
                  <a:lnTo>
                    <a:pt x="588" y="215"/>
                  </a:lnTo>
                  <a:lnTo>
                    <a:pt x="614" y="215"/>
                  </a:lnTo>
                  <a:lnTo>
                    <a:pt x="642" y="224"/>
                  </a:lnTo>
                  <a:lnTo>
                    <a:pt x="669" y="242"/>
                  </a:lnTo>
                  <a:lnTo>
                    <a:pt x="691" y="252"/>
                  </a:lnTo>
                  <a:lnTo>
                    <a:pt x="718" y="249"/>
                  </a:lnTo>
                  <a:lnTo>
                    <a:pt x="743" y="238"/>
                  </a:lnTo>
                  <a:lnTo>
                    <a:pt x="765" y="222"/>
                  </a:lnTo>
                  <a:lnTo>
                    <a:pt x="779" y="203"/>
                  </a:lnTo>
                  <a:lnTo>
                    <a:pt x="783" y="185"/>
                  </a:lnTo>
                  <a:lnTo>
                    <a:pt x="774" y="172"/>
                  </a:lnTo>
                  <a:lnTo>
                    <a:pt x="747" y="165"/>
                  </a:lnTo>
                  <a:lnTo>
                    <a:pt x="753" y="160"/>
                  </a:lnTo>
                  <a:lnTo>
                    <a:pt x="758" y="154"/>
                  </a:lnTo>
                  <a:lnTo>
                    <a:pt x="762" y="147"/>
                  </a:lnTo>
                  <a:lnTo>
                    <a:pt x="762" y="140"/>
                  </a:lnTo>
                  <a:lnTo>
                    <a:pt x="760" y="133"/>
                  </a:lnTo>
                  <a:lnTo>
                    <a:pt x="757" y="127"/>
                  </a:lnTo>
                  <a:lnTo>
                    <a:pt x="751" y="120"/>
                  </a:lnTo>
                  <a:lnTo>
                    <a:pt x="743" y="116"/>
                  </a:lnTo>
                  <a:lnTo>
                    <a:pt x="733" y="111"/>
                  </a:lnTo>
                  <a:lnTo>
                    <a:pt x="720" y="109"/>
                  </a:lnTo>
                  <a:lnTo>
                    <a:pt x="706" y="108"/>
                  </a:lnTo>
                  <a:lnTo>
                    <a:pt x="689" y="108"/>
                  </a:lnTo>
                  <a:lnTo>
                    <a:pt x="671" y="110"/>
                  </a:lnTo>
                  <a:lnTo>
                    <a:pt x="650" y="115"/>
                  </a:lnTo>
                  <a:lnTo>
                    <a:pt x="627" y="122"/>
                  </a:lnTo>
                  <a:lnTo>
                    <a:pt x="601" y="132"/>
                  </a:lnTo>
                  <a:lnTo>
                    <a:pt x="623" y="119"/>
                  </a:lnTo>
                  <a:lnTo>
                    <a:pt x="642" y="101"/>
                  </a:lnTo>
                  <a:lnTo>
                    <a:pt x="654" y="81"/>
                  </a:lnTo>
                  <a:lnTo>
                    <a:pt x="659" y="62"/>
                  </a:lnTo>
                  <a:lnTo>
                    <a:pt x="656" y="47"/>
                  </a:lnTo>
                  <a:lnTo>
                    <a:pt x="642" y="39"/>
                  </a:lnTo>
                  <a:lnTo>
                    <a:pt x="618" y="40"/>
                  </a:lnTo>
                  <a:lnTo>
                    <a:pt x="581" y="55"/>
                  </a:lnTo>
                  <a:lnTo>
                    <a:pt x="594" y="40"/>
                  </a:lnTo>
                  <a:lnTo>
                    <a:pt x="600" y="28"/>
                  </a:lnTo>
                  <a:lnTo>
                    <a:pt x="598" y="18"/>
                  </a:lnTo>
                  <a:lnTo>
                    <a:pt x="589" y="10"/>
                  </a:lnTo>
                  <a:lnTo>
                    <a:pt x="575" y="4"/>
                  </a:lnTo>
                  <a:lnTo>
                    <a:pt x="558" y="1"/>
                  </a:lnTo>
                  <a:lnTo>
                    <a:pt x="537" y="0"/>
                  </a:lnTo>
                  <a:lnTo>
                    <a:pt x="514" y="1"/>
                  </a:lnTo>
                  <a:lnTo>
                    <a:pt x="491" y="4"/>
                  </a:lnTo>
                  <a:lnTo>
                    <a:pt x="469" y="10"/>
                  </a:lnTo>
                  <a:lnTo>
                    <a:pt x="449" y="18"/>
                  </a:lnTo>
                  <a:lnTo>
                    <a:pt x="432" y="28"/>
                  </a:lnTo>
                  <a:lnTo>
                    <a:pt x="419" y="41"/>
                  </a:lnTo>
                  <a:lnTo>
                    <a:pt x="412" y="57"/>
                  </a:lnTo>
                  <a:lnTo>
                    <a:pt x="412" y="74"/>
                  </a:lnTo>
                  <a:lnTo>
                    <a:pt x="421" y="95"/>
                  </a:lnTo>
                  <a:lnTo>
                    <a:pt x="423" y="101"/>
                  </a:lnTo>
                  <a:lnTo>
                    <a:pt x="423" y="108"/>
                  </a:lnTo>
                  <a:lnTo>
                    <a:pt x="421" y="115"/>
                  </a:lnTo>
                  <a:lnTo>
                    <a:pt x="417" y="122"/>
                  </a:lnTo>
                  <a:lnTo>
                    <a:pt x="411" y="128"/>
                  </a:lnTo>
                  <a:lnTo>
                    <a:pt x="406" y="135"/>
                  </a:lnTo>
                  <a:lnTo>
                    <a:pt x="399" y="140"/>
                  </a:lnTo>
                  <a:lnTo>
                    <a:pt x="393" y="145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5" name="Freeform 59"/>
            <p:cNvSpPr/>
            <p:nvPr/>
          </p:nvSpPr>
          <p:spPr bwMode="auto">
            <a:xfrm>
              <a:off x="3033" y="1505"/>
              <a:ext cx="1125" cy="308"/>
            </a:xfrm>
            <a:custGeom>
              <a:avLst/>
              <a:gdLst>
                <a:gd name="T0" fmla="*/ 562 w 2252"/>
                <a:gd name="T1" fmla="*/ 154 h 615"/>
                <a:gd name="T2" fmla="*/ 561 w 2252"/>
                <a:gd name="T3" fmla="*/ 34 h 615"/>
                <a:gd name="T4" fmla="*/ 555 w 2252"/>
                <a:gd name="T5" fmla="*/ 28 h 615"/>
                <a:gd name="T6" fmla="*/ 547 w 2252"/>
                <a:gd name="T7" fmla="*/ 19 h 615"/>
                <a:gd name="T8" fmla="*/ 541 w 2252"/>
                <a:gd name="T9" fmla="*/ 13 h 615"/>
                <a:gd name="T10" fmla="*/ 540 w 2252"/>
                <a:gd name="T11" fmla="*/ 11 h 615"/>
                <a:gd name="T12" fmla="*/ 540 w 2252"/>
                <a:gd name="T13" fmla="*/ 2 h 615"/>
                <a:gd name="T14" fmla="*/ 532 w 2252"/>
                <a:gd name="T15" fmla="*/ 0 h 615"/>
                <a:gd name="T16" fmla="*/ 485 w 2252"/>
                <a:gd name="T17" fmla="*/ 9 h 615"/>
                <a:gd name="T18" fmla="*/ 470 w 2252"/>
                <a:gd name="T19" fmla="*/ 30 h 615"/>
                <a:gd name="T20" fmla="*/ 442 w 2252"/>
                <a:gd name="T21" fmla="*/ 54 h 615"/>
                <a:gd name="T22" fmla="*/ 455 w 2252"/>
                <a:gd name="T23" fmla="*/ 33 h 615"/>
                <a:gd name="T24" fmla="*/ 395 w 2252"/>
                <a:gd name="T25" fmla="*/ 16 h 615"/>
                <a:gd name="T26" fmla="*/ 385 w 2252"/>
                <a:gd name="T27" fmla="*/ 10 h 615"/>
                <a:gd name="T28" fmla="*/ 377 w 2252"/>
                <a:gd name="T29" fmla="*/ 16 h 615"/>
                <a:gd name="T30" fmla="*/ 303 w 2252"/>
                <a:gd name="T31" fmla="*/ 51 h 615"/>
                <a:gd name="T32" fmla="*/ 298 w 2252"/>
                <a:gd name="T33" fmla="*/ 26 h 615"/>
                <a:gd name="T34" fmla="*/ 290 w 2252"/>
                <a:gd name="T35" fmla="*/ 14 h 615"/>
                <a:gd name="T36" fmla="*/ 280 w 2252"/>
                <a:gd name="T37" fmla="*/ 16 h 615"/>
                <a:gd name="T38" fmla="*/ 270 w 2252"/>
                <a:gd name="T39" fmla="*/ 35 h 615"/>
                <a:gd name="T40" fmla="*/ 227 w 2252"/>
                <a:gd name="T41" fmla="*/ 32 h 615"/>
                <a:gd name="T42" fmla="*/ 182 w 2252"/>
                <a:gd name="T43" fmla="*/ 31 h 615"/>
                <a:gd name="T44" fmla="*/ 141 w 2252"/>
                <a:gd name="T45" fmla="*/ 51 h 615"/>
                <a:gd name="T46" fmla="*/ 134 w 2252"/>
                <a:gd name="T47" fmla="*/ 44 h 615"/>
                <a:gd name="T48" fmla="*/ 132 w 2252"/>
                <a:gd name="T49" fmla="*/ 28 h 615"/>
                <a:gd name="T50" fmla="*/ 128 w 2252"/>
                <a:gd name="T51" fmla="*/ 16 h 615"/>
                <a:gd name="T52" fmla="*/ 124 w 2252"/>
                <a:gd name="T53" fmla="*/ 16 h 615"/>
                <a:gd name="T54" fmla="*/ 120 w 2252"/>
                <a:gd name="T55" fmla="*/ 18 h 615"/>
                <a:gd name="T56" fmla="*/ 116 w 2252"/>
                <a:gd name="T57" fmla="*/ 13 h 615"/>
                <a:gd name="T58" fmla="*/ 111 w 2252"/>
                <a:gd name="T59" fmla="*/ 13 h 615"/>
                <a:gd name="T60" fmla="*/ 107 w 2252"/>
                <a:gd name="T61" fmla="*/ 22 h 615"/>
                <a:gd name="T62" fmla="*/ 103 w 2252"/>
                <a:gd name="T63" fmla="*/ 30 h 615"/>
                <a:gd name="T64" fmla="*/ 99 w 2252"/>
                <a:gd name="T65" fmla="*/ 41 h 615"/>
                <a:gd name="T66" fmla="*/ 90 w 2252"/>
                <a:gd name="T67" fmla="*/ 52 h 615"/>
                <a:gd name="T68" fmla="*/ 79 w 2252"/>
                <a:gd name="T69" fmla="*/ 27 h 615"/>
                <a:gd name="T70" fmla="*/ 32 w 2252"/>
                <a:gd name="T71" fmla="*/ 14 h 615"/>
                <a:gd name="T72" fmla="*/ 18 w 2252"/>
                <a:gd name="T73" fmla="*/ 54 h 615"/>
                <a:gd name="T74" fmla="*/ 0 w 2252"/>
                <a:gd name="T75" fmla="*/ 154 h 615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252"/>
                <a:gd name="T115" fmla="*/ 0 h 615"/>
                <a:gd name="T116" fmla="*/ 2252 w 2252"/>
                <a:gd name="T117" fmla="*/ 615 h 615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252" h="615">
                  <a:moveTo>
                    <a:pt x="0" y="615"/>
                  </a:moveTo>
                  <a:lnTo>
                    <a:pt x="2252" y="615"/>
                  </a:lnTo>
                  <a:lnTo>
                    <a:pt x="2252" y="138"/>
                  </a:lnTo>
                  <a:lnTo>
                    <a:pt x="2248" y="134"/>
                  </a:lnTo>
                  <a:lnTo>
                    <a:pt x="2238" y="123"/>
                  </a:lnTo>
                  <a:lnTo>
                    <a:pt x="2223" y="109"/>
                  </a:lnTo>
                  <a:lnTo>
                    <a:pt x="2207" y="92"/>
                  </a:lnTo>
                  <a:lnTo>
                    <a:pt x="2190" y="74"/>
                  </a:lnTo>
                  <a:lnTo>
                    <a:pt x="2176" y="61"/>
                  </a:lnTo>
                  <a:lnTo>
                    <a:pt x="2165" y="50"/>
                  </a:lnTo>
                  <a:lnTo>
                    <a:pt x="2162" y="48"/>
                  </a:lnTo>
                  <a:lnTo>
                    <a:pt x="2162" y="42"/>
                  </a:lnTo>
                  <a:lnTo>
                    <a:pt x="2162" y="25"/>
                  </a:lnTo>
                  <a:lnTo>
                    <a:pt x="2162" y="8"/>
                  </a:lnTo>
                  <a:lnTo>
                    <a:pt x="2162" y="0"/>
                  </a:lnTo>
                  <a:lnTo>
                    <a:pt x="2132" y="0"/>
                  </a:lnTo>
                  <a:lnTo>
                    <a:pt x="2132" y="33"/>
                  </a:lnTo>
                  <a:lnTo>
                    <a:pt x="1944" y="33"/>
                  </a:lnTo>
                  <a:lnTo>
                    <a:pt x="1858" y="120"/>
                  </a:lnTo>
                  <a:lnTo>
                    <a:pt x="1882" y="120"/>
                  </a:lnTo>
                  <a:lnTo>
                    <a:pt x="1882" y="214"/>
                  </a:lnTo>
                  <a:lnTo>
                    <a:pt x="1772" y="214"/>
                  </a:lnTo>
                  <a:lnTo>
                    <a:pt x="1772" y="132"/>
                  </a:lnTo>
                  <a:lnTo>
                    <a:pt x="1821" y="132"/>
                  </a:lnTo>
                  <a:lnTo>
                    <a:pt x="1776" y="63"/>
                  </a:lnTo>
                  <a:lnTo>
                    <a:pt x="1581" y="63"/>
                  </a:lnTo>
                  <a:lnTo>
                    <a:pt x="1581" y="39"/>
                  </a:lnTo>
                  <a:lnTo>
                    <a:pt x="1542" y="39"/>
                  </a:lnTo>
                  <a:lnTo>
                    <a:pt x="1542" y="63"/>
                  </a:lnTo>
                  <a:lnTo>
                    <a:pt x="1512" y="63"/>
                  </a:lnTo>
                  <a:lnTo>
                    <a:pt x="1454" y="204"/>
                  </a:lnTo>
                  <a:lnTo>
                    <a:pt x="1214" y="204"/>
                  </a:lnTo>
                  <a:lnTo>
                    <a:pt x="1208" y="147"/>
                  </a:lnTo>
                  <a:lnTo>
                    <a:pt x="1196" y="103"/>
                  </a:lnTo>
                  <a:lnTo>
                    <a:pt x="1180" y="72"/>
                  </a:lnTo>
                  <a:lnTo>
                    <a:pt x="1162" y="55"/>
                  </a:lnTo>
                  <a:lnTo>
                    <a:pt x="1141" y="51"/>
                  </a:lnTo>
                  <a:lnTo>
                    <a:pt x="1120" y="64"/>
                  </a:lnTo>
                  <a:lnTo>
                    <a:pt x="1099" y="92"/>
                  </a:lnTo>
                  <a:lnTo>
                    <a:pt x="1082" y="137"/>
                  </a:lnTo>
                  <a:lnTo>
                    <a:pt x="1012" y="0"/>
                  </a:lnTo>
                  <a:lnTo>
                    <a:pt x="909" y="126"/>
                  </a:lnTo>
                  <a:lnTo>
                    <a:pt x="824" y="5"/>
                  </a:lnTo>
                  <a:lnTo>
                    <a:pt x="728" y="123"/>
                  </a:lnTo>
                  <a:lnTo>
                    <a:pt x="566" y="123"/>
                  </a:lnTo>
                  <a:lnTo>
                    <a:pt x="566" y="204"/>
                  </a:lnTo>
                  <a:lnTo>
                    <a:pt x="538" y="208"/>
                  </a:lnTo>
                  <a:lnTo>
                    <a:pt x="537" y="176"/>
                  </a:lnTo>
                  <a:lnTo>
                    <a:pt x="534" y="141"/>
                  </a:lnTo>
                  <a:lnTo>
                    <a:pt x="529" y="110"/>
                  </a:lnTo>
                  <a:lnTo>
                    <a:pt x="522" y="83"/>
                  </a:lnTo>
                  <a:lnTo>
                    <a:pt x="514" y="64"/>
                  </a:lnTo>
                  <a:lnTo>
                    <a:pt x="505" y="56"/>
                  </a:lnTo>
                  <a:lnTo>
                    <a:pt x="496" y="63"/>
                  </a:lnTo>
                  <a:lnTo>
                    <a:pt x="485" y="88"/>
                  </a:lnTo>
                  <a:lnTo>
                    <a:pt x="481" y="71"/>
                  </a:lnTo>
                  <a:lnTo>
                    <a:pt x="474" y="57"/>
                  </a:lnTo>
                  <a:lnTo>
                    <a:pt x="466" y="49"/>
                  </a:lnTo>
                  <a:lnTo>
                    <a:pt x="455" y="47"/>
                  </a:lnTo>
                  <a:lnTo>
                    <a:pt x="446" y="51"/>
                  </a:lnTo>
                  <a:lnTo>
                    <a:pt x="437" y="65"/>
                  </a:lnTo>
                  <a:lnTo>
                    <a:pt x="430" y="88"/>
                  </a:lnTo>
                  <a:lnTo>
                    <a:pt x="427" y="123"/>
                  </a:lnTo>
                  <a:lnTo>
                    <a:pt x="415" y="119"/>
                  </a:lnTo>
                  <a:lnTo>
                    <a:pt x="405" y="132"/>
                  </a:lnTo>
                  <a:lnTo>
                    <a:pt x="399" y="163"/>
                  </a:lnTo>
                  <a:lnTo>
                    <a:pt x="397" y="208"/>
                  </a:lnTo>
                  <a:lnTo>
                    <a:pt x="363" y="208"/>
                  </a:lnTo>
                  <a:lnTo>
                    <a:pt x="363" y="153"/>
                  </a:lnTo>
                  <a:lnTo>
                    <a:pt x="317" y="107"/>
                  </a:lnTo>
                  <a:lnTo>
                    <a:pt x="180" y="107"/>
                  </a:lnTo>
                  <a:lnTo>
                    <a:pt x="128" y="55"/>
                  </a:lnTo>
                  <a:lnTo>
                    <a:pt x="74" y="135"/>
                  </a:lnTo>
                  <a:lnTo>
                    <a:pt x="74" y="216"/>
                  </a:lnTo>
                  <a:lnTo>
                    <a:pt x="2" y="216"/>
                  </a:lnTo>
                  <a:lnTo>
                    <a:pt x="0" y="615"/>
                  </a:lnTo>
                  <a:close/>
                </a:path>
              </a:pathLst>
            </a:custGeom>
            <a:solidFill>
              <a:srgbClr val="D8C6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6" name="Freeform 60"/>
            <p:cNvSpPr/>
            <p:nvPr/>
          </p:nvSpPr>
          <p:spPr bwMode="auto">
            <a:xfrm>
              <a:off x="3058" y="1494"/>
              <a:ext cx="176" cy="319"/>
            </a:xfrm>
            <a:custGeom>
              <a:avLst/>
              <a:gdLst>
                <a:gd name="T0" fmla="*/ 38 w 351"/>
                <a:gd name="T1" fmla="*/ 1 h 638"/>
                <a:gd name="T2" fmla="*/ 30 w 351"/>
                <a:gd name="T3" fmla="*/ 12 h 638"/>
                <a:gd name="T4" fmla="*/ 24 w 351"/>
                <a:gd name="T5" fmla="*/ 29 h 638"/>
                <a:gd name="T6" fmla="*/ 21 w 351"/>
                <a:gd name="T7" fmla="*/ 46 h 638"/>
                <a:gd name="T8" fmla="*/ 19 w 351"/>
                <a:gd name="T9" fmla="*/ 48 h 638"/>
                <a:gd name="T10" fmla="*/ 17 w 351"/>
                <a:gd name="T11" fmla="*/ 37 h 638"/>
                <a:gd name="T12" fmla="*/ 12 w 351"/>
                <a:gd name="T13" fmla="*/ 47 h 638"/>
                <a:gd name="T14" fmla="*/ 8 w 351"/>
                <a:gd name="T15" fmla="*/ 67 h 638"/>
                <a:gd name="T16" fmla="*/ 8 w 351"/>
                <a:gd name="T17" fmla="*/ 80 h 638"/>
                <a:gd name="T18" fmla="*/ 12 w 351"/>
                <a:gd name="T19" fmla="*/ 89 h 638"/>
                <a:gd name="T20" fmla="*/ 12 w 351"/>
                <a:gd name="T21" fmla="*/ 90 h 638"/>
                <a:gd name="T22" fmla="*/ 7 w 351"/>
                <a:gd name="T23" fmla="*/ 87 h 638"/>
                <a:gd name="T24" fmla="*/ 4 w 351"/>
                <a:gd name="T25" fmla="*/ 85 h 638"/>
                <a:gd name="T26" fmla="*/ 3 w 351"/>
                <a:gd name="T27" fmla="*/ 84 h 638"/>
                <a:gd name="T28" fmla="*/ 2 w 351"/>
                <a:gd name="T29" fmla="*/ 91 h 638"/>
                <a:gd name="T30" fmla="*/ 0 w 351"/>
                <a:gd name="T31" fmla="*/ 113 h 638"/>
                <a:gd name="T32" fmla="*/ 2 w 351"/>
                <a:gd name="T33" fmla="*/ 137 h 638"/>
                <a:gd name="T34" fmla="*/ 10 w 351"/>
                <a:gd name="T35" fmla="*/ 155 h 638"/>
                <a:gd name="T36" fmla="*/ 18 w 351"/>
                <a:gd name="T37" fmla="*/ 160 h 638"/>
                <a:gd name="T38" fmla="*/ 25 w 351"/>
                <a:gd name="T39" fmla="*/ 160 h 638"/>
                <a:gd name="T40" fmla="*/ 34 w 351"/>
                <a:gd name="T41" fmla="*/ 160 h 638"/>
                <a:gd name="T42" fmla="*/ 44 w 351"/>
                <a:gd name="T43" fmla="*/ 160 h 638"/>
                <a:gd name="T44" fmla="*/ 54 w 351"/>
                <a:gd name="T45" fmla="*/ 160 h 638"/>
                <a:gd name="T46" fmla="*/ 63 w 351"/>
                <a:gd name="T47" fmla="*/ 160 h 638"/>
                <a:gd name="T48" fmla="*/ 71 w 351"/>
                <a:gd name="T49" fmla="*/ 160 h 638"/>
                <a:gd name="T50" fmla="*/ 75 w 351"/>
                <a:gd name="T51" fmla="*/ 160 h 638"/>
                <a:gd name="T52" fmla="*/ 79 w 351"/>
                <a:gd name="T53" fmla="*/ 156 h 638"/>
                <a:gd name="T54" fmla="*/ 84 w 351"/>
                <a:gd name="T55" fmla="*/ 141 h 638"/>
                <a:gd name="T56" fmla="*/ 88 w 351"/>
                <a:gd name="T57" fmla="*/ 122 h 638"/>
                <a:gd name="T58" fmla="*/ 88 w 351"/>
                <a:gd name="T59" fmla="*/ 106 h 638"/>
                <a:gd name="T60" fmla="*/ 86 w 351"/>
                <a:gd name="T61" fmla="*/ 104 h 638"/>
                <a:gd name="T62" fmla="*/ 83 w 351"/>
                <a:gd name="T63" fmla="*/ 110 h 638"/>
                <a:gd name="T64" fmla="*/ 80 w 351"/>
                <a:gd name="T65" fmla="*/ 115 h 638"/>
                <a:gd name="T66" fmla="*/ 77 w 351"/>
                <a:gd name="T67" fmla="*/ 119 h 638"/>
                <a:gd name="T68" fmla="*/ 78 w 351"/>
                <a:gd name="T69" fmla="*/ 116 h 638"/>
                <a:gd name="T70" fmla="*/ 81 w 351"/>
                <a:gd name="T71" fmla="*/ 103 h 638"/>
                <a:gd name="T72" fmla="*/ 82 w 351"/>
                <a:gd name="T73" fmla="*/ 85 h 638"/>
                <a:gd name="T74" fmla="*/ 78 w 351"/>
                <a:gd name="T75" fmla="*/ 64 h 638"/>
                <a:gd name="T76" fmla="*/ 74 w 351"/>
                <a:gd name="T77" fmla="*/ 55 h 638"/>
                <a:gd name="T78" fmla="*/ 72 w 351"/>
                <a:gd name="T79" fmla="*/ 61 h 638"/>
                <a:gd name="T80" fmla="*/ 68 w 351"/>
                <a:gd name="T81" fmla="*/ 67 h 638"/>
                <a:gd name="T82" fmla="*/ 65 w 351"/>
                <a:gd name="T83" fmla="*/ 71 h 638"/>
                <a:gd name="T84" fmla="*/ 66 w 351"/>
                <a:gd name="T85" fmla="*/ 67 h 638"/>
                <a:gd name="T86" fmla="*/ 66 w 351"/>
                <a:gd name="T87" fmla="*/ 52 h 638"/>
                <a:gd name="T88" fmla="*/ 65 w 351"/>
                <a:gd name="T89" fmla="*/ 35 h 638"/>
                <a:gd name="T90" fmla="*/ 60 w 351"/>
                <a:gd name="T91" fmla="*/ 18 h 638"/>
                <a:gd name="T92" fmla="*/ 57 w 351"/>
                <a:gd name="T93" fmla="*/ 19 h 638"/>
                <a:gd name="T94" fmla="*/ 54 w 351"/>
                <a:gd name="T95" fmla="*/ 27 h 638"/>
                <a:gd name="T96" fmla="*/ 53 w 351"/>
                <a:gd name="T97" fmla="*/ 24 h 638"/>
                <a:gd name="T98" fmla="*/ 50 w 351"/>
                <a:gd name="T99" fmla="*/ 15 h 638"/>
                <a:gd name="T100" fmla="*/ 46 w 351"/>
                <a:gd name="T101" fmla="*/ 6 h 638"/>
                <a:gd name="T102" fmla="*/ 42 w 351"/>
                <a:gd name="T103" fmla="*/ 1 h 63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51"/>
                <a:gd name="T157" fmla="*/ 0 h 638"/>
                <a:gd name="T158" fmla="*/ 351 w 351"/>
                <a:gd name="T159" fmla="*/ 638 h 63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51" h="638">
                  <a:moveTo>
                    <a:pt x="166" y="0"/>
                  </a:moveTo>
                  <a:lnTo>
                    <a:pt x="150" y="4"/>
                  </a:lnTo>
                  <a:lnTo>
                    <a:pt x="134" y="22"/>
                  </a:lnTo>
                  <a:lnTo>
                    <a:pt x="119" y="48"/>
                  </a:lnTo>
                  <a:lnTo>
                    <a:pt x="106" y="81"/>
                  </a:lnTo>
                  <a:lnTo>
                    <a:pt x="95" y="118"/>
                  </a:lnTo>
                  <a:lnTo>
                    <a:pt x="86" y="154"/>
                  </a:lnTo>
                  <a:lnTo>
                    <a:pt x="82" y="186"/>
                  </a:lnTo>
                  <a:lnTo>
                    <a:pt x="81" y="211"/>
                  </a:lnTo>
                  <a:lnTo>
                    <a:pt x="74" y="192"/>
                  </a:lnTo>
                  <a:lnTo>
                    <a:pt x="69" y="168"/>
                  </a:lnTo>
                  <a:lnTo>
                    <a:pt x="65" y="148"/>
                  </a:lnTo>
                  <a:lnTo>
                    <a:pt x="63" y="140"/>
                  </a:lnTo>
                  <a:lnTo>
                    <a:pt x="46" y="188"/>
                  </a:lnTo>
                  <a:lnTo>
                    <a:pt x="35" y="230"/>
                  </a:lnTo>
                  <a:lnTo>
                    <a:pt x="30" y="267"/>
                  </a:lnTo>
                  <a:lnTo>
                    <a:pt x="29" y="298"/>
                  </a:lnTo>
                  <a:lnTo>
                    <a:pt x="31" y="323"/>
                  </a:lnTo>
                  <a:lnTo>
                    <a:pt x="38" y="343"/>
                  </a:lnTo>
                  <a:lnTo>
                    <a:pt x="46" y="359"/>
                  </a:lnTo>
                  <a:lnTo>
                    <a:pt x="55" y="369"/>
                  </a:lnTo>
                  <a:lnTo>
                    <a:pt x="45" y="362"/>
                  </a:lnTo>
                  <a:lnTo>
                    <a:pt x="36" y="356"/>
                  </a:lnTo>
                  <a:lnTo>
                    <a:pt x="28" y="351"/>
                  </a:lnTo>
                  <a:lnTo>
                    <a:pt x="21" y="345"/>
                  </a:lnTo>
                  <a:lnTo>
                    <a:pt x="15" y="341"/>
                  </a:lnTo>
                  <a:lnTo>
                    <a:pt x="12" y="338"/>
                  </a:lnTo>
                  <a:lnTo>
                    <a:pt x="9" y="336"/>
                  </a:lnTo>
                  <a:lnTo>
                    <a:pt x="8" y="334"/>
                  </a:lnTo>
                  <a:lnTo>
                    <a:pt x="5" y="367"/>
                  </a:lnTo>
                  <a:lnTo>
                    <a:pt x="1" y="407"/>
                  </a:lnTo>
                  <a:lnTo>
                    <a:pt x="0" y="453"/>
                  </a:lnTo>
                  <a:lnTo>
                    <a:pt x="1" y="499"/>
                  </a:lnTo>
                  <a:lnTo>
                    <a:pt x="7" y="545"/>
                  </a:lnTo>
                  <a:lnTo>
                    <a:pt x="18" y="585"/>
                  </a:lnTo>
                  <a:lnTo>
                    <a:pt x="37" y="618"/>
                  </a:lnTo>
                  <a:lnTo>
                    <a:pt x="65" y="638"/>
                  </a:lnTo>
                  <a:lnTo>
                    <a:pt x="71" y="638"/>
                  </a:lnTo>
                  <a:lnTo>
                    <a:pt x="83" y="638"/>
                  </a:lnTo>
                  <a:lnTo>
                    <a:pt x="97" y="638"/>
                  </a:lnTo>
                  <a:lnTo>
                    <a:pt x="114" y="638"/>
                  </a:lnTo>
                  <a:lnTo>
                    <a:pt x="133" y="638"/>
                  </a:lnTo>
                  <a:lnTo>
                    <a:pt x="152" y="638"/>
                  </a:lnTo>
                  <a:lnTo>
                    <a:pt x="173" y="638"/>
                  </a:lnTo>
                  <a:lnTo>
                    <a:pt x="194" y="638"/>
                  </a:lnTo>
                  <a:lnTo>
                    <a:pt x="214" y="638"/>
                  </a:lnTo>
                  <a:lnTo>
                    <a:pt x="234" y="638"/>
                  </a:lnTo>
                  <a:lnTo>
                    <a:pt x="252" y="638"/>
                  </a:lnTo>
                  <a:lnTo>
                    <a:pt x="268" y="638"/>
                  </a:lnTo>
                  <a:lnTo>
                    <a:pt x="282" y="638"/>
                  </a:lnTo>
                  <a:lnTo>
                    <a:pt x="293" y="638"/>
                  </a:lnTo>
                  <a:lnTo>
                    <a:pt x="300" y="638"/>
                  </a:lnTo>
                  <a:lnTo>
                    <a:pt x="302" y="638"/>
                  </a:lnTo>
                  <a:lnTo>
                    <a:pt x="315" y="621"/>
                  </a:lnTo>
                  <a:lnTo>
                    <a:pt x="326" y="594"/>
                  </a:lnTo>
                  <a:lnTo>
                    <a:pt x="336" y="562"/>
                  </a:lnTo>
                  <a:lnTo>
                    <a:pt x="345" y="527"/>
                  </a:lnTo>
                  <a:lnTo>
                    <a:pt x="349" y="491"/>
                  </a:lnTo>
                  <a:lnTo>
                    <a:pt x="351" y="456"/>
                  </a:lnTo>
                  <a:lnTo>
                    <a:pt x="350" y="427"/>
                  </a:lnTo>
                  <a:lnTo>
                    <a:pt x="345" y="402"/>
                  </a:lnTo>
                  <a:lnTo>
                    <a:pt x="342" y="416"/>
                  </a:lnTo>
                  <a:lnTo>
                    <a:pt x="338" y="430"/>
                  </a:lnTo>
                  <a:lnTo>
                    <a:pt x="332" y="441"/>
                  </a:lnTo>
                  <a:lnTo>
                    <a:pt x="326" y="453"/>
                  </a:lnTo>
                  <a:lnTo>
                    <a:pt x="319" y="462"/>
                  </a:lnTo>
                  <a:lnTo>
                    <a:pt x="313" y="469"/>
                  </a:lnTo>
                  <a:lnTo>
                    <a:pt x="308" y="476"/>
                  </a:lnTo>
                  <a:lnTo>
                    <a:pt x="302" y="479"/>
                  </a:lnTo>
                  <a:lnTo>
                    <a:pt x="309" y="464"/>
                  </a:lnTo>
                  <a:lnTo>
                    <a:pt x="317" y="441"/>
                  </a:lnTo>
                  <a:lnTo>
                    <a:pt x="323" y="413"/>
                  </a:lnTo>
                  <a:lnTo>
                    <a:pt x="327" y="379"/>
                  </a:lnTo>
                  <a:lnTo>
                    <a:pt x="328" y="341"/>
                  </a:lnTo>
                  <a:lnTo>
                    <a:pt x="324" y="300"/>
                  </a:lnTo>
                  <a:lnTo>
                    <a:pt x="312" y="256"/>
                  </a:lnTo>
                  <a:lnTo>
                    <a:pt x="293" y="211"/>
                  </a:lnTo>
                  <a:lnTo>
                    <a:pt x="293" y="222"/>
                  </a:lnTo>
                  <a:lnTo>
                    <a:pt x="289" y="234"/>
                  </a:lnTo>
                  <a:lnTo>
                    <a:pt x="285" y="246"/>
                  </a:lnTo>
                  <a:lnTo>
                    <a:pt x="278" y="257"/>
                  </a:lnTo>
                  <a:lnTo>
                    <a:pt x="271" y="268"/>
                  </a:lnTo>
                  <a:lnTo>
                    <a:pt x="265" y="276"/>
                  </a:lnTo>
                  <a:lnTo>
                    <a:pt x="260" y="282"/>
                  </a:lnTo>
                  <a:lnTo>
                    <a:pt x="259" y="284"/>
                  </a:lnTo>
                  <a:lnTo>
                    <a:pt x="262" y="267"/>
                  </a:lnTo>
                  <a:lnTo>
                    <a:pt x="263" y="240"/>
                  </a:lnTo>
                  <a:lnTo>
                    <a:pt x="263" y="208"/>
                  </a:lnTo>
                  <a:lnTo>
                    <a:pt x="262" y="172"/>
                  </a:lnTo>
                  <a:lnTo>
                    <a:pt x="257" y="137"/>
                  </a:lnTo>
                  <a:lnTo>
                    <a:pt x="249" y="102"/>
                  </a:lnTo>
                  <a:lnTo>
                    <a:pt x="239" y="72"/>
                  </a:lnTo>
                  <a:lnTo>
                    <a:pt x="225" y="50"/>
                  </a:lnTo>
                  <a:lnTo>
                    <a:pt x="225" y="73"/>
                  </a:lnTo>
                  <a:lnTo>
                    <a:pt x="220" y="94"/>
                  </a:lnTo>
                  <a:lnTo>
                    <a:pt x="214" y="109"/>
                  </a:lnTo>
                  <a:lnTo>
                    <a:pt x="212" y="115"/>
                  </a:lnTo>
                  <a:lnTo>
                    <a:pt x="210" y="99"/>
                  </a:lnTo>
                  <a:lnTo>
                    <a:pt x="205" y="80"/>
                  </a:lnTo>
                  <a:lnTo>
                    <a:pt x="197" y="61"/>
                  </a:lnTo>
                  <a:lnTo>
                    <a:pt x="189" y="42"/>
                  </a:lnTo>
                  <a:lnTo>
                    <a:pt x="181" y="26"/>
                  </a:lnTo>
                  <a:lnTo>
                    <a:pt x="173" y="12"/>
                  </a:lnTo>
                  <a:lnTo>
                    <a:pt x="168" y="3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7" name="Freeform 61"/>
            <p:cNvSpPr/>
            <p:nvPr/>
          </p:nvSpPr>
          <p:spPr bwMode="auto">
            <a:xfrm>
              <a:off x="3127" y="1589"/>
              <a:ext cx="379" cy="224"/>
            </a:xfrm>
            <a:custGeom>
              <a:avLst/>
              <a:gdLst>
                <a:gd name="T0" fmla="*/ 0 w 758"/>
                <a:gd name="T1" fmla="*/ 57 h 449"/>
                <a:gd name="T2" fmla="*/ 38 w 758"/>
                <a:gd name="T3" fmla="*/ 0 h 449"/>
                <a:gd name="T4" fmla="*/ 75 w 758"/>
                <a:gd name="T5" fmla="*/ 57 h 449"/>
                <a:gd name="T6" fmla="*/ 190 w 758"/>
                <a:gd name="T7" fmla="*/ 57 h 449"/>
                <a:gd name="T8" fmla="*/ 190 w 758"/>
                <a:gd name="T9" fmla="*/ 112 h 449"/>
                <a:gd name="T10" fmla="*/ 0 w 758"/>
                <a:gd name="T11" fmla="*/ 112 h 449"/>
                <a:gd name="T12" fmla="*/ 0 w 758"/>
                <a:gd name="T13" fmla="*/ 57 h 44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8"/>
                <a:gd name="T22" fmla="*/ 0 h 449"/>
                <a:gd name="T23" fmla="*/ 758 w 758"/>
                <a:gd name="T24" fmla="*/ 449 h 44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8" h="449">
                  <a:moveTo>
                    <a:pt x="0" y="228"/>
                  </a:moveTo>
                  <a:lnTo>
                    <a:pt x="150" y="0"/>
                  </a:lnTo>
                  <a:lnTo>
                    <a:pt x="299" y="228"/>
                  </a:lnTo>
                  <a:lnTo>
                    <a:pt x="758" y="228"/>
                  </a:lnTo>
                  <a:lnTo>
                    <a:pt x="758" y="449"/>
                  </a:lnTo>
                  <a:lnTo>
                    <a:pt x="0" y="449"/>
                  </a:lnTo>
                  <a:lnTo>
                    <a:pt x="0" y="228"/>
                  </a:lnTo>
                  <a:close/>
                </a:path>
              </a:pathLst>
            </a:custGeom>
            <a:solidFill>
              <a:srgbClr val="B2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8" name="Freeform 62"/>
            <p:cNvSpPr/>
            <p:nvPr/>
          </p:nvSpPr>
          <p:spPr bwMode="auto">
            <a:xfrm>
              <a:off x="3124" y="1570"/>
              <a:ext cx="386" cy="133"/>
            </a:xfrm>
            <a:custGeom>
              <a:avLst/>
              <a:gdLst>
                <a:gd name="T0" fmla="*/ 191 w 770"/>
                <a:gd name="T1" fmla="*/ 67 h 264"/>
                <a:gd name="T2" fmla="*/ 76 w 770"/>
                <a:gd name="T3" fmla="*/ 67 h 264"/>
                <a:gd name="T4" fmla="*/ 39 w 770"/>
                <a:gd name="T5" fmla="*/ 9 h 264"/>
                <a:gd name="T6" fmla="*/ 2 w 770"/>
                <a:gd name="T7" fmla="*/ 67 h 264"/>
                <a:gd name="T8" fmla="*/ 0 w 770"/>
                <a:gd name="T9" fmla="*/ 60 h 264"/>
                <a:gd name="T10" fmla="*/ 39 w 770"/>
                <a:gd name="T11" fmla="*/ 0 h 264"/>
                <a:gd name="T12" fmla="*/ 78 w 770"/>
                <a:gd name="T13" fmla="*/ 60 h 264"/>
                <a:gd name="T14" fmla="*/ 194 w 770"/>
                <a:gd name="T15" fmla="*/ 60 h 264"/>
                <a:gd name="T16" fmla="*/ 191 w 770"/>
                <a:gd name="T17" fmla="*/ 67 h 2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70"/>
                <a:gd name="T28" fmla="*/ 0 h 264"/>
                <a:gd name="T29" fmla="*/ 770 w 770"/>
                <a:gd name="T30" fmla="*/ 264 h 2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70" h="264">
                  <a:moveTo>
                    <a:pt x="763" y="264"/>
                  </a:moveTo>
                  <a:lnTo>
                    <a:pt x="304" y="264"/>
                  </a:lnTo>
                  <a:lnTo>
                    <a:pt x="155" y="36"/>
                  </a:lnTo>
                  <a:lnTo>
                    <a:pt x="5" y="264"/>
                  </a:lnTo>
                  <a:lnTo>
                    <a:pt x="0" y="237"/>
                  </a:lnTo>
                  <a:lnTo>
                    <a:pt x="155" y="0"/>
                  </a:lnTo>
                  <a:lnTo>
                    <a:pt x="309" y="237"/>
                  </a:lnTo>
                  <a:lnTo>
                    <a:pt x="770" y="237"/>
                  </a:lnTo>
                  <a:lnTo>
                    <a:pt x="763" y="2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399" name="Rectangle 63"/>
            <p:cNvSpPr>
              <a:spLocks noChangeArrowheads="1"/>
            </p:cNvSpPr>
            <p:nvPr/>
          </p:nvSpPr>
          <p:spPr bwMode="auto">
            <a:xfrm>
              <a:off x="3138" y="1711"/>
              <a:ext cx="134" cy="10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00" name="Freeform 64"/>
            <p:cNvSpPr/>
            <p:nvPr/>
          </p:nvSpPr>
          <p:spPr bwMode="auto">
            <a:xfrm>
              <a:off x="3202" y="1570"/>
              <a:ext cx="308" cy="119"/>
            </a:xfrm>
            <a:custGeom>
              <a:avLst/>
              <a:gdLst>
                <a:gd name="T0" fmla="*/ 0 w 615"/>
                <a:gd name="T1" fmla="*/ 0 h 237"/>
                <a:gd name="T2" fmla="*/ 39 w 615"/>
                <a:gd name="T3" fmla="*/ 60 h 237"/>
                <a:gd name="T4" fmla="*/ 154 w 615"/>
                <a:gd name="T5" fmla="*/ 60 h 237"/>
                <a:gd name="T6" fmla="*/ 115 w 615"/>
                <a:gd name="T7" fmla="*/ 0 h 237"/>
                <a:gd name="T8" fmla="*/ 0 w 615"/>
                <a:gd name="T9" fmla="*/ 0 h 2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5"/>
                <a:gd name="T16" fmla="*/ 0 h 237"/>
                <a:gd name="T17" fmla="*/ 615 w 615"/>
                <a:gd name="T18" fmla="*/ 237 h 23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5" h="237">
                  <a:moveTo>
                    <a:pt x="0" y="0"/>
                  </a:moveTo>
                  <a:lnTo>
                    <a:pt x="154" y="237"/>
                  </a:lnTo>
                  <a:lnTo>
                    <a:pt x="615" y="237"/>
                  </a:lnTo>
                  <a:lnTo>
                    <a:pt x="46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01" name="Rectangle 65"/>
            <p:cNvSpPr>
              <a:spLocks noChangeArrowheads="1"/>
            </p:cNvSpPr>
            <p:nvPr/>
          </p:nvSpPr>
          <p:spPr bwMode="auto">
            <a:xfrm>
              <a:off x="3147" y="1719"/>
              <a:ext cx="114" cy="94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02" name="Rectangle 66"/>
            <p:cNvSpPr>
              <a:spLocks noChangeArrowheads="1"/>
            </p:cNvSpPr>
            <p:nvPr/>
          </p:nvSpPr>
          <p:spPr bwMode="auto">
            <a:xfrm>
              <a:off x="3032" y="1813"/>
              <a:ext cx="1126" cy="221"/>
            </a:xfrm>
            <a:prstGeom prst="rect">
              <a:avLst/>
            </a:prstGeom>
            <a:solidFill>
              <a:srgbClr val="33B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03" name="Freeform 67"/>
            <p:cNvSpPr/>
            <p:nvPr/>
          </p:nvSpPr>
          <p:spPr bwMode="auto">
            <a:xfrm>
              <a:off x="3485" y="1432"/>
              <a:ext cx="435" cy="205"/>
            </a:xfrm>
            <a:custGeom>
              <a:avLst/>
              <a:gdLst>
                <a:gd name="T0" fmla="*/ 95 w 871"/>
                <a:gd name="T1" fmla="*/ 19 h 409"/>
                <a:gd name="T2" fmla="*/ 217 w 871"/>
                <a:gd name="T3" fmla="*/ 19 h 409"/>
                <a:gd name="T4" fmla="*/ 163 w 871"/>
                <a:gd name="T5" fmla="*/ 103 h 409"/>
                <a:gd name="T6" fmla="*/ 0 w 871"/>
                <a:gd name="T7" fmla="*/ 103 h 409"/>
                <a:gd name="T8" fmla="*/ 55 w 871"/>
                <a:gd name="T9" fmla="*/ 19 h 409"/>
                <a:gd name="T10" fmla="*/ 76 w 871"/>
                <a:gd name="T11" fmla="*/ 19 h 409"/>
                <a:gd name="T12" fmla="*/ 76 w 871"/>
                <a:gd name="T13" fmla="*/ 0 h 409"/>
                <a:gd name="T14" fmla="*/ 95 w 871"/>
                <a:gd name="T15" fmla="*/ 0 h 409"/>
                <a:gd name="T16" fmla="*/ 95 w 871"/>
                <a:gd name="T17" fmla="*/ 19 h 4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71"/>
                <a:gd name="T28" fmla="*/ 0 h 409"/>
                <a:gd name="T29" fmla="*/ 871 w 871"/>
                <a:gd name="T30" fmla="*/ 409 h 40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71" h="409">
                  <a:moveTo>
                    <a:pt x="380" y="73"/>
                  </a:moveTo>
                  <a:lnTo>
                    <a:pt x="871" y="73"/>
                  </a:lnTo>
                  <a:lnTo>
                    <a:pt x="652" y="409"/>
                  </a:lnTo>
                  <a:lnTo>
                    <a:pt x="0" y="409"/>
                  </a:lnTo>
                  <a:lnTo>
                    <a:pt x="220" y="73"/>
                  </a:lnTo>
                  <a:lnTo>
                    <a:pt x="306" y="73"/>
                  </a:lnTo>
                  <a:lnTo>
                    <a:pt x="306" y="0"/>
                  </a:lnTo>
                  <a:lnTo>
                    <a:pt x="380" y="0"/>
                  </a:lnTo>
                  <a:lnTo>
                    <a:pt x="380" y="73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04" name="Freeform 68"/>
            <p:cNvSpPr/>
            <p:nvPr/>
          </p:nvSpPr>
          <p:spPr bwMode="auto">
            <a:xfrm>
              <a:off x="3489" y="1495"/>
              <a:ext cx="537" cy="318"/>
            </a:xfrm>
            <a:custGeom>
              <a:avLst/>
              <a:gdLst>
                <a:gd name="T0" fmla="*/ 269 w 1073"/>
                <a:gd name="T1" fmla="*/ 80 h 636"/>
                <a:gd name="T2" fmla="*/ 216 w 1073"/>
                <a:gd name="T3" fmla="*/ 0 h 636"/>
                <a:gd name="T4" fmla="*/ 163 w 1073"/>
                <a:gd name="T5" fmla="*/ 80 h 636"/>
                <a:gd name="T6" fmla="*/ 0 w 1073"/>
                <a:gd name="T7" fmla="*/ 80 h 636"/>
                <a:gd name="T8" fmla="*/ 0 w 1073"/>
                <a:gd name="T9" fmla="*/ 159 h 636"/>
                <a:gd name="T10" fmla="*/ 269 w 1073"/>
                <a:gd name="T11" fmla="*/ 159 h 636"/>
                <a:gd name="T12" fmla="*/ 269 w 1073"/>
                <a:gd name="T13" fmla="*/ 80 h 6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73"/>
                <a:gd name="T22" fmla="*/ 0 h 636"/>
                <a:gd name="T23" fmla="*/ 1073 w 1073"/>
                <a:gd name="T24" fmla="*/ 636 h 6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73" h="636">
                  <a:moveTo>
                    <a:pt x="1073" y="323"/>
                  </a:moveTo>
                  <a:lnTo>
                    <a:pt x="862" y="0"/>
                  </a:lnTo>
                  <a:lnTo>
                    <a:pt x="651" y="323"/>
                  </a:lnTo>
                  <a:lnTo>
                    <a:pt x="0" y="323"/>
                  </a:lnTo>
                  <a:lnTo>
                    <a:pt x="0" y="636"/>
                  </a:lnTo>
                  <a:lnTo>
                    <a:pt x="1073" y="636"/>
                  </a:lnTo>
                  <a:lnTo>
                    <a:pt x="1073" y="323"/>
                  </a:lnTo>
                  <a:close/>
                </a:path>
              </a:pathLst>
            </a:custGeom>
            <a:solidFill>
              <a:srgbClr val="B2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05" name="Rectangle 69"/>
            <p:cNvSpPr>
              <a:spLocks noChangeArrowheads="1"/>
            </p:cNvSpPr>
            <p:nvPr/>
          </p:nvSpPr>
          <p:spPr bwMode="auto">
            <a:xfrm>
              <a:off x="3498" y="1668"/>
              <a:ext cx="312" cy="139"/>
            </a:xfrm>
            <a:prstGeom prst="rect">
              <a:avLst/>
            </a:prstGeom>
            <a:solidFill>
              <a:srgbClr val="D8B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06" name="Freeform 70"/>
            <p:cNvSpPr/>
            <p:nvPr/>
          </p:nvSpPr>
          <p:spPr bwMode="auto">
            <a:xfrm>
              <a:off x="3937" y="1757"/>
              <a:ext cx="174" cy="56"/>
            </a:xfrm>
            <a:custGeom>
              <a:avLst/>
              <a:gdLst>
                <a:gd name="T0" fmla="*/ 76 w 348"/>
                <a:gd name="T1" fmla="*/ 13 h 113"/>
                <a:gd name="T2" fmla="*/ 76 w 348"/>
                <a:gd name="T3" fmla="*/ 0 h 113"/>
                <a:gd name="T4" fmla="*/ 0 w 348"/>
                <a:gd name="T5" fmla="*/ 0 h 113"/>
                <a:gd name="T6" fmla="*/ 0 w 348"/>
                <a:gd name="T7" fmla="*/ 28 h 113"/>
                <a:gd name="T8" fmla="*/ 87 w 348"/>
                <a:gd name="T9" fmla="*/ 28 h 113"/>
                <a:gd name="T10" fmla="*/ 87 w 348"/>
                <a:gd name="T11" fmla="*/ 13 h 113"/>
                <a:gd name="T12" fmla="*/ 76 w 348"/>
                <a:gd name="T13" fmla="*/ 13 h 1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48"/>
                <a:gd name="T22" fmla="*/ 0 h 113"/>
                <a:gd name="T23" fmla="*/ 348 w 348"/>
                <a:gd name="T24" fmla="*/ 113 h 1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48" h="113">
                  <a:moveTo>
                    <a:pt x="303" y="55"/>
                  </a:moveTo>
                  <a:lnTo>
                    <a:pt x="303" y="0"/>
                  </a:lnTo>
                  <a:lnTo>
                    <a:pt x="0" y="0"/>
                  </a:lnTo>
                  <a:lnTo>
                    <a:pt x="0" y="113"/>
                  </a:lnTo>
                  <a:lnTo>
                    <a:pt x="348" y="113"/>
                  </a:lnTo>
                  <a:lnTo>
                    <a:pt x="348" y="55"/>
                  </a:lnTo>
                  <a:lnTo>
                    <a:pt x="303" y="55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07" name="Rectangle 71"/>
            <p:cNvSpPr>
              <a:spLocks noChangeArrowheads="1"/>
            </p:cNvSpPr>
            <p:nvPr/>
          </p:nvSpPr>
          <p:spPr bwMode="auto">
            <a:xfrm>
              <a:off x="3937" y="1665"/>
              <a:ext cx="74" cy="92"/>
            </a:xfrm>
            <a:prstGeom prst="rect">
              <a:avLst/>
            </a:prstGeom>
            <a:solidFill>
              <a:srgbClr val="C18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08" name="Rectangle 72"/>
            <p:cNvSpPr>
              <a:spLocks noChangeArrowheads="1"/>
            </p:cNvSpPr>
            <p:nvPr/>
          </p:nvSpPr>
          <p:spPr bwMode="auto">
            <a:xfrm>
              <a:off x="3646" y="1683"/>
              <a:ext cx="134" cy="104"/>
            </a:xfrm>
            <a:prstGeom prst="rect">
              <a:avLst/>
            </a:prstGeom>
            <a:solidFill>
              <a:srgbClr val="C18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09" name="Rectangle 73"/>
            <p:cNvSpPr>
              <a:spLocks noChangeArrowheads="1"/>
            </p:cNvSpPr>
            <p:nvPr/>
          </p:nvSpPr>
          <p:spPr bwMode="auto">
            <a:xfrm>
              <a:off x="3952" y="1675"/>
              <a:ext cx="45" cy="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0" name="Freeform 74"/>
            <p:cNvSpPr/>
            <p:nvPr/>
          </p:nvSpPr>
          <p:spPr bwMode="auto">
            <a:xfrm>
              <a:off x="3485" y="1469"/>
              <a:ext cx="545" cy="188"/>
            </a:xfrm>
            <a:custGeom>
              <a:avLst/>
              <a:gdLst>
                <a:gd name="T0" fmla="*/ 2 w 1091"/>
                <a:gd name="T1" fmla="*/ 94 h 375"/>
                <a:gd name="T2" fmla="*/ 165 w 1091"/>
                <a:gd name="T3" fmla="*/ 94 h 375"/>
                <a:gd name="T4" fmla="*/ 217 w 1091"/>
                <a:gd name="T5" fmla="*/ 13 h 375"/>
                <a:gd name="T6" fmla="*/ 270 w 1091"/>
                <a:gd name="T7" fmla="*/ 94 h 375"/>
                <a:gd name="T8" fmla="*/ 272 w 1091"/>
                <a:gd name="T9" fmla="*/ 84 h 375"/>
                <a:gd name="T10" fmla="*/ 217 w 1091"/>
                <a:gd name="T11" fmla="*/ 0 h 375"/>
                <a:gd name="T12" fmla="*/ 163 w 1091"/>
                <a:gd name="T13" fmla="*/ 84 h 375"/>
                <a:gd name="T14" fmla="*/ 0 w 1091"/>
                <a:gd name="T15" fmla="*/ 84 h 375"/>
                <a:gd name="T16" fmla="*/ 2 w 1091"/>
                <a:gd name="T17" fmla="*/ 94 h 37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91"/>
                <a:gd name="T28" fmla="*/ 0 h 375"/>
                <a:gd name="T29" fmla="*/ 1091 w 1091"/>
                <a:gd name="T30" fmla="*/ 375 h 37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91" h="375">
                  <a:moveTo>
                    <a:pt x="9" y="375"/>
                  </a:moveTo>
                  <a:lnTo>
                    <a:pt x="660" y="375"/>
                  </a:lnTo>
                  <a:lnTo>
                    <a:pt x="871" y="52"/>
                  </a:lnTo>
                  <a:lnTo>
                    <a:pt x="1082" y="375"/>
                  </a:lnTo>
                  <a:lnTo>
                    <a:pt x="1091" y="336"/>
                  </a:lnTo>
                  <a:lnTo>
                    <a:pt x="871" y="0"/>
                  </a:lnTo>
                  <a:lnTo>
                    <a:pt x="652" y="336"/>
                  </a:lnTo>
                  <a:lnTo>
                    <a:pt x="0" y="336"/>
                  </a:lnTo>
                  <a:lnTo>
                    <a:pt x="9" y="3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11" name="Rectangle 75"/>
            <p:cNvSpPr>
              <a:spLocks noChangeArrowheads="1"/>
            </p:cNvSpPr>
            <p:nvPr/>
          </p:nvSpPr>
          <p:spPr bwMode="auto">
            <a:xfrm>
              <a:off x="3684" y="1689"/>
              <a:ext cx="58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2" name="Rectangle 76"/>
            <p:cNvSpPr>
              <a:spLocks noChangeArrowheads="1"/>
            </p:cNvSpPr>
            <p:nvPr/>
          </p:nvSpPr>
          <p:spPr bwMode="auto">
            <a:xfrm>
              <a:off x="3653" y="1689"/>
              <a:ext cx="24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3" name="Rectangle 77"/>
            <p:cNvSpPr>
              <a:spLocks noChangeArrowheads="1"/>
            </p:cNvSpPr>
            <p:nvPr/>
          </p:nvSpPr>
          <p:spPr bwMode="auto">
            <a:xfrm>
              <a:off x="3750" y="1689"/>
              <a:ext cx="23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4" name="Rectangle 78"/>
            <p:cNvSpPr>
              <a:spLocks noChangeArrowheads="1"/>
            </p:cNvSpPr>
            <p:nvPr/>
          </p:nvSpPr>
          <p:spPr bwMode="auto">
            <a:xfrm>
              <a:off x="3857" y="1689"/>
              <a:ext cx="37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5" name="Rectangle 79"/>
            <p:cNvSpPr>
              <a:spLocks noChangeArrowheads="1"/>
            </p:cNvSpPr>
            <p:nvPr/>
          </p:nvSpPr>
          <p:spPr bwMode="auto">
            <a:xfrm>
              <a:off x="3833" y="1689"/>
              <a:ext cx="17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6" name="Rectangle 80"/>
            <p:cNvSpPr>
              <a:spLocks noChangeArrowheads="1"/>
            </p:cNvSpPr>
            <p:nvPr/>
          </p:nvSpPr>
          <p:spPr bwMode="auto">
            <a:xfrm>
              <a:off x="3902" y="1689"/>
              <a:ext cx="17" cy="9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17" name="Freeform 81"/>
            <p:cNvSpPr/>
            <p:nvPr/>
          </p:nvSpPr>
          <p:spPr bwMode="auto">
            <a:xfrm>
              <a:off x="3888" y="1565"/>
              <a:ext cx="27" cy="20"/>
            </a:xfrm>
            <a:custGeom>
              <a:avLst/>
              <a:gdLst>
                <a:gd name="T0" fmla="*/ 5 w 55"/>
                <a:gd name="T1" fmla="*/ 0 h 42"/>
                <a:gd name="T2" fmla="*/ 3 w 55"/>
                <a:gd name="T3" fmla="*/ 2 h 42"/>
                <a:gd name="T4" fmla="*/ 1 w 55"/>
                <a:gd name="T5" fmla="*/ 4 h 42"/>
                <a:gd name="T6" fmla="*/ 0 w 55"/>
                <a:gd name="T7" fmla="*/ 7 h 42"/>
                <a:gd name="T8" fmla="*/ 0 w 55"/>
                <a:gd name="T9" fmla="*/ 10 h 42"/>
                <a:gd name="T10" fmla="*/ 13 w 55"/>
                <a:gd name="T11" fmla="*/ 10 h 42"/>
                <a:gd name="T12" fmla="*/ 5 w 55"/>
                <a:gd name="T13" fmla="*/ 0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"/>
                <a:gd name="T22" fmla="*/ 0 h 42"/>
                <a:gd name="T23" fmla="*/ 55 w 55"/>
                <a:gd name="T24" fmla="*/ 42 h 4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" h="42">
                  <a:moveTo>
                    <a:pt x="21" y="0"/>
                  </a:moveTo>
                  <a:lnTo>
                    <a:pt x="13" y="8"/>
                  </a:lnTo>
                  <a:lnTo>
                    <a:pt x="7" y="19"/>
                  </a:lnTo>
                  <a:lnTo>
                    <a:pt x="2" y="30"/>
                  </a:lnTo>
                  <a:lnTo>
                    <a:pt x="0" y="42"/>
                  </a:lnTo>
                  <a:lnTo>
                    <a:pt x="55" y="4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18" name="Freeform 82"/>
            <p:cNvSpPr/>
            <p:nvPr/>
          </p:nvSpPr>
          <p:spPr bwMode="auto">
            <a:xfrm>
              <a:off x="3925" y="1565"/>
              <a:ext cx="28" cy="20"/>
            </a:xfrm>
            <a:custGeom>
              <a:avLst/>
              <a:gdLst>
                <a:gd name="T0" fmla="*/ 9 w 55"/>
                <a:gd name="T1" fmla="*/ 0 h 42"/>
                <a:gd name="T2" fmla="*/ 11 w 55"/>
                <a:gd name="T3" fmla="*/ 2 h 42"/>
                <a:gd name="T4" fmla="*/ 12 w 55"/>
                <a:gd name="T5" fmla="*/ 4 h 42"/>
                <a:gd name="T6" fmla="*/ 14 w 55"/>
                <a:gd name="T7" fmla="*/ 7 h 42"/>
                <a:gd name="T8" fmla="*/ 14 w 55"/>
                <a:gd name="T9" fmla="*/ 10 h 42"/>
                <a:gd name="T10" fmla="*/ 0 w 55"/>
                <a:gd name="T11" fmla="*/ 10 h 42"/>
                <a:gd name="T12" fmla="*/ 9 w 55"/>
                <a:gd name="T13" fmla="*/ 0 h 4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"/>
                <a:gd name="T22" fmla="*/ 0 h 42"/>
                <a:gd name="T23" fmla="*/ 55 w 55"/>
                <a:gd name="T24" fmla="*/ 42 h 4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" h="42">
                  <a:moveTo>
                    <a:pt x="33" y="0"/>
                  </a:moveTo>
                  <a:lnTo>
                    <a:pt x="41" y="8"/>
                  </a:lnTo>
                  <a:lnTo>
                    <a:pt x="48" y="19"/>
                  </a:lnTo>
                  <a:lnTo>
                    <a:pt x="53" y="30"/>
                  </a:lnTo>
                  <a:lnTo>
                    <a:pt x="55" y="42"/>
                  </a:lnTo>
                  <a:lnTo>
                    <a:pt x="0" y="4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19" name="Freeform 83"/>
            <p:cNvSpPr/>
            <p:nvPr/>
          </p:nvSpPr>
          <p:spPr bwMode="auto">
            <a:xfrm>
              <a:off x="3904" y="1554"/>
              <a:ext cx="32" cy="27"/>
            </a:xfrm>
            <a:custGeom>
              <a:avLst/>
              <a:gdLst>
                <a:gd name="T0" fmla="*/ 8 w 66"/>
                <a:gd name="T1" fmla="*/ 14 h 53"/>
                <a:gd name="T2" fmla="*/ 16 w 66"/>
                <a:gd name="T3" fmla="*/ 3 h 53"/>
                <a:gd name="T4" fmla="*/ 14 w 66"/>
                <a:gd name="T5" fmla="*/ 2 h 53"/>
                <a:gd name="T6" fmla="*/ 12 w 66"/>
                <a:gd name="T7" fmla="*/ 1 h 53"/>
                <a:gd name="T8" fmla="*/ 10 w 66"/>
                <a:gd name="T9" fmla="*/ 1 h 53"/>
                <a:gd name="T10" fmla="*/ 8 w 66"/>
                <a:gd name="T11" fmla="*/ 0 h 53"/>
                <a:gd name="T12" fmla="*/ 6 w 66"/>
                <a:gd name="T13" fmla="*/ 1 h 53"/>
                <a:gd name="T14" fmla="*/ 3 w 66"/>
                <a:gd name="T15" fmla="*/ 1 h 53"/>
                <a:gd name="T16" fmla="*/ 1 w 66"/>
                <a:gd name="T17" fmla="*/ 2 h 53"/>
                <a:gd name="T18" fmla="*/ 0 w 66"/>
                <a:gd name="T19" fmla="*/ 3 h 53"/>
                <a:gd name="T20" fmla="*/ 8 w 66"/>
                <a:gd name="T21" fmla="*/ 14 h 5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6"/>
                <a:gd name="T34" fmla="*/ 0 h 53"/>
                <a:gd name="T35" fmla="*/ 66 w 66"/>
                <a:gd name="T36" fmla="*/ 53 h 53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6" h="53">
                  <a:moveTo>
                    <a:pt x="33" y="53"/>
                  </a:moveTo>
                  <a:lnTo>
                    <a:pt x="66" y="12"/>
                  </a:lnTo>
                  <a:lnTo>
                    <a:pt x="59" y="7"/>
                  </a:lnTo>
                  <a:lnTo>
                    <a:pt x="52" y="4"/>
                  </a:lnTo>
                  <a:lnTo>
                    <a:pt x="43" y="2"/>
                  </a:lnTo>
                  <a:lnTo>
                    <a:pt x="34" y="0"/>
                  </a:lnTo>
                  <a:lnTo>
                    <a:pt x="25" y="2"/>
                  </a:lnTo>
                  <a:lnTo>
                    <a:pt x="15" y="4"/>
                  </a:lnTo>
                  <a:lnTo>
                    <a:pt x="7" y="7"/>
                  </a:lnTo>
                  <a:lnTo>
                    <a:pt x="0" y="12"/>
                  </a:lnTo>
                  <a:lnTo>
                    <a:pt x="33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20" name="Freeform 84"/>
            <p:cNvSpPr/>
            <p:nvPr/>
          </p:nvSpPr>
          <p:spPr bwMode="auto">
            <a:xfrm>
              <a:off x="3924" y="1578"/>
              <a:ext cx="174" cy="87"/>
            </a:xfrm>
            <a:custGeom>
              <a:avLst/>
              <a:gdLst>
                <a:gd name="T0" fmla="*/ 1 w 348"/>
                <a:gd name="T1" fmla="*/ 34 h 174"/>
                <a:gd name="T2" fmla="*/ 22 w 348"/>
                <a:gd name="T3" fmla="*/ 0 h 174"/>
                <a:gd name="T4" fmla="*/ 30 w 348"/>
                <a:gd name="T5" fmla="*/ 0 h 174"/>
                <a:gd name="T6" fmla="*/ 9 w 348"/>
                <a:gd name="T7" fmla="*/ 34 h 174"/>
                <a:gd name="T8" fmla="*/ 43 w 348"/>
                <a:gd name="T9" fmla="*/ 34 h 174"/>
                <a:gd name="T10" fmla="*/ 65 w 348"/>
                <a:gd name="T11" fmla="*/ 0 h 174"/>
                <a:gd name="T12" fmla="*/ 87 w 348"/>
                <a:gd name="T13" fmla="*/ 34 h 174"/>
                <a:gd name="T14" fmla="*/ 85 w 348"/>
                <a:gd name="T15" fmla="*/ 44 h 174"/>
                <a:gd name="T16" fmla="*/ 65 w 348"/>
                <a:gd name="T17" fmla="*/ 12 h 174"/>
                <a:gd name="T18" fmla="*/ 44 w 348"/>
                <a:gd name="T19" fmla="*/ 44 h 174"/>
                <a:gd name="T20" fmla="*/ 3 w 348"/>
                <a:gd name="T21" fmla="*/ 44 h 174"/>
                <a:gd name="T22" fmla="*/ 0 w 348"/>
                <a:gd name="T23" fmla="*/ 34 h 174"/>
                <a:gd name="T24" fmla="*/ 1 w 348"/>
                <a:gd name="T25" fmla="*/ 34 h 17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48"/>
                <a:gd name="T40" fmla="*/ 0 h 174"/>
                <a:gd name="T41" fmla="*/ 348 w 348"/>
                <a:gd name="T42" fmla="*/ 174 h 17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48" h="174">
                  <a:moveTo>
                    <a:pt x="1" y="136"/>
                  </a:moveTo>
                  <a:lnTo>
                    <a:pt x="88" y="0"/>
                  </a:lnTo>
                  <a:lnTo>
                    <a:pt x="122" y="0"/>
                  </a:lnTo>
                  <a:lnTo>
                    <a:pt x="35" y="136"/>
                  </a:lnTo>
                  <a:lnTo>
                    <a:pt x="171" y="136"/>
                  </a:lnTo>
                  <a:lnTo>
                    <a:pt x="259" y="0"/>
                  </a:lnTo>
                  <a:lnTo>
                    <a:pt x="348" y="136"/>
                  </a:lnTo>
                  <a:lnTo>
                    <a:pt x="340" y="174"/>
                  </a:lnTo>
                  <a:lnTo>
                    <a:pt x="259" y="50"/>
                  </a:lnTo>
                  <a:lnTo>
                    <a:pt x="179" y="174"/>
                  </a:lnTo>
                  <a:lnTo>
                    <a:pt x="9" y="174"/>
                  </a:lnTo>
                  <a:lnTo>
                    <a:pt x="0" y="136"/>
                  </a:lnTo>
                  <a:lnTo>
                    <a:pt x="1" y="1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21" name="Rectangle 85"/>
            <p:cNvSpPr>
              <a:spLocks noChangeArrowheads="1"/>
            </p:cNvSpPr>
            <p:nvPr/>
          </p:nvSpPr>
          <p:spPr bwMode="auto">
            <a:xfrm>
              <a:off x="4038" y="1789"/>
              <a:ext cx="69" cy="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22" name="Rectangle 86"/>
            <p:cNvSpPr>
              <a:spLocks noChangeArrowheads="1"/>
            </p:cNvSpPr>
            <p:nvPr/>
          </p:nvSpPr>
          <p:spPr bwMode="auto">
            <a:xfrm>
              <a:off x="4015" y="1762"/>
              <a:ext cx="69" cy="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23" name="Freeform 87"/>
            <p:cNvSpPr/>
            <p:nvPr/>
          </p:nvSpPr>
          <p:spPr bwMode="auto">
            <a:xfrm>
              <a:off x="4014" y="1604"/>
              <a:ext cx="80" cy="61"/>
            </a:xfrm>
            <a:custGeom>
              <a:avLst/>
              <a:gdLst>
                <a:gd name="T0" fmla="*/ 40 w 161"/>
                <a:gd name="T1" fmla="*/ 30 h 124"/>
                <a:gd name="T2" fmla="*/ 20 w 161"/>
                <a:gd name="T3" fmla="*/ 0 h 124"/>
                <a:gd name="T4" fmla="*/ 0 w 161"/>
                <a:gd name="T5" fmla="*/ 30 h 124"/>
                <a:gd name="T6" fmla="*/ 40 w 161"/>
                <a:gd name="T7" fmla="*/ 30 h 12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1"/>
                <a:gd name="T13" fmla="*/ 0 h 124"/>
                <a:gd name="T14" fmla="*/ 161 w 161"/>
                <a:gd name="T15" fmla="*/ 124 h 12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1" h="124">
                  <a:moveTo>
                    <a:pt x="161" y="124"/>
                  </a:moveTo>
                  <a:lnTo>
                    <a:pt x="80" y="0"/>
                  </a:lnTo>
                  <a:lnTo>
                    <a:pt x="0" y="124"/>
                  </a:lnTo>
                  <a:lnTo>
                    <a:pt x="161" y="124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24" name="Rectangle 88"/>
            <p:cNvSpPr>
              <a:spLocks noChangeArrowheads="1"/>
            </p:cNvSpPr>
            <p:nvPr/>
          </p:nvSpPr>
          <p:spPr bwMode="auto">
            <a:xfrm>
              <a:off x="4076" y="1665"/>
              <a:ext cx="9" cy="92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25" name="Freeform 89"/>
            <p:cNvSpPr/>
            <p:nvPr/>
          </p:nvSpPr>
          <p:spPr bwMode="auto">
            <a:xfrm>
              <a:off x="3942" y="1578"/>
              <a:ext cx="111" cy="68"/>
            </a:xfrm>
            <a:custGeom>
              <a:avLst/>
              <a:gdLst>
                <a:gd name="T0" fmla="*/ 21 w 224"/>
                <a:gd name="T1" fmla="*/ 0 h 136"/>
                <a:gd name="T2" fmla="*/ 0 w 224"/>
                <a:gd name="T3" fmla="*/ 34 h 136"/>
                <a:gd name="T4" fmla="*/ 33 w 224"/>
                <a:gd name="T5" fmla="*/ 34 h 136"/>
                <a:gd name="T6" fmla="*/ 55 w 224"/>
                <a:gd name="T7" fmla="*/ 0 h 136"/>
                <a:gd name="T8" fmla="*/ 21 w 224"/>
                <a:gd name="T9" fmla="*/ 0 h 1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4"/>
                <a:gd name="T16" fmla="*/ 0 h 136"/>
                <a:gd name="T17" fmla="*/ 224 w 224"/>
                <a:gd name="T18" fmla="*/ 136 h 1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4" h="136">
                  <a:moveTo>
                    <a:pt x="87" y="0"/>
                  </a:moveTo>
                  <a:lnTo>
                    <a:pt x="0" y="136"/>
                  </a:lnTo>
                  <a:lnTo>
                    <a:pt x="136" y="136"/>
                  </a:lnTo>
                  <a:lnTo>
                    <a:pt x="224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26" name="Rectangle 90"/>
            <p:cNvSpPr>
              <a:spLocks noChangeArrowheads="1"/>
            </p:cNvSpPr>
            <p:nvPr/>
          </p:nvSpPr>
          <p:spPr bwMode="auto">
            <a:xfrm>
              <a:off x="4011" y="1665"/>
              <a:ext cx="15" cy="92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27" name="Rectangle 91"/>
            <p:cNvSpPr>
              <a:spLocks noChangeArrowheads="1"/>
            </p:cNvSpPr>
            <p:nvPr/>
          </p:nvSpPr>
          <p:spPr bwMode="auto">
            <a:xfrm>
              <a:off x="3937" y="1665"/>
              <a:ext cx="15" cy="92"/>
            </a:xfrm>
            <a:prstGeom prst="rect">
              <a:avLst/>
            </a:prstGeom>
            <a:solidFill>
              <a:srgbClr val="5B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767715" rtl="0" eaLnBrk="1" hangingPunct="1"/>
              <a:endParaRPr lang="zh-CN" altLang="en-US" sz="1510">
                <a:solidFill>
                  <a:prstClr val="black"/>
                </a:solidFill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14428" name="Freeform 92"/>
            <p:cNvSpPr/>
            <p:nvPr/>
          </p:nvSpPr>
          <p:spPr bwMode="auto">
            <a:xfrm>
              <a:off x="2830" y="1813"/>
              <a:ext cx="442" cy="221"/>
            </a:xfrm>
            <a:custGeom>
              <a:avLst/>
              <a:gdLst>
                <a:gd name="T0" fmla="*/ 162 w 882"/>
                <a:gd name="T1" fmla="*/ 1 h 442"/>
                <a:gd name="T2" fmla="*/ 171 w 882"/>
                <a:gd name="T3" fmla="*/ 6 h 442"/>
                <a:gd name="T4" fmla="*/ 177 w 882"/>
                <a:gd name="T5" fmla="*/ 13 h 442"/>
                <a:gd name="T6" fmla="*/ 171 w 882"/>
                <a:gd name="T7" fmla="*/ 20 h 442"/>
                <a:gd name="T8" fmla="*/ 154 w 882"/>
                <a:gd name="T9" fmla="*/ 24 h 442"/>
                <a:gd name="T10" fmla="*/ 139 w 882"/>
                <a:gd name="T11" fmla="*/ 26 h 442"/>
                <a:gd name="T12" fmla="*/ 124 w 882"/>
                <a:gd name="T13" fmla="*/ 28 h 442"/>
                <a:gd name="T14" fmla="*/ 107 w 882"/>
                <a:gd name="T15" fmla="*/ 29 h 442"/>
                <a:gd name="T16" fmla="*/ 91 w 882"/>
                <a:gd name="T17" fmla="*/ 31 h 442"/>
                <a:gd name="T18" fmla="*/ 74 w 882"/>
                <a:gd name="T19" fmla="*/ 34 h 442"/>
                <a:gd name="T20" fmla="*/ 58 w 882"/>
                <a:gd name="T21" fmla="*/ 37 h 442"/>
                <a:gd name="T22" fmla="*/ 43 w 882"/>
                <a:gd name="T23" fmla="*/ 41 h 442"/>
                <a:gd name="T24" fmla="*/ 29 w 882"/>
                <a:gd name="T25" fmla="*/ 46 h 442"/>
                <a:gd name="T26" fmla="*/ 18 w 882"/>
                <a:gd name="T27" fmla="*/ 52 h 442"/>
                <a:gd name="T28" fmla="*/ 8 w 882"/>
                <a:gd name="T29" fmla="*/ 60 h 442"/>
                <a:gd name="T30" fmla="*/ 2 w 882"/>
                <a:gd name="T31" fmla="*/ 70 h 442"/>
                <a:gd name="T32" fmla="*/ 0 w 882"/>
                <a:gd name="T33" fmla="*/ 80 h 442"/>
                <a:gd name="T34" fmla="*/ 3 w 882"/>
                <a:gd name="T35" fmla="*/ 89 h 442"/>
                <a:gd name="T36" fmla="*/ 11 w 882"/>
                <a:gd name="T37" fmla="*/ 99 h 442"/>
                <a:gd name="T38" fmla="*/ 25 w 882"/>
                <a:gd name="T39" fmla="*/ 107 h 442"/>
                <a:gd name="T40" fmla="*/ 38 w 882"/>
                <a:gd name="T41" fmla="*/ 111 h 442"/>
                <a:gd name="T42" fmla="*/ 49 w 882"/>
                <a:gd name="T43" fmla="*/ 111 h 442"/>
                <a:gd name="T44" fmla="*/ 64 w 882"/>
                <a:gd name="T45" fmla="*/ 111 h 442"/>
                <a:gd name="T46" fmla="*/ 81 w 882"/>
                <a:gd name="T47" fmla="*/ 111 h 442"/>
                <a:gd name="T48" fmla="*/ 98 w 882"/>
                <a:gd name="T49" fmla="*/ 111 h 442"/>
                <a:gd name="T50" fmla="*/ 114 w 882"/>
                <a:gd name="T51" fmla="*/ 111 h 442"/>
                <a:gd name="T52" fmla="*/ 126 w 882"/>
                <a:gd name="T53" fmla="*/ 111 h 442"/>
                <a:gd name="T54" fmla="*/ 133 w 882"/>
                <a:gd name="T55" fmla="*/ 111 h 442"/>
                <a:gd name="T56" fmla="*/ 127 w 882"/>
                <a:gd name="T57" fmla="*/ 109 h 442"/>
                <a:gd name="T58" fmla="*/ 110 w 882"/>
                <a:gd name="T59" fmla="*/ 106 h 442"/>
                <a:gd name="T60" fmla="*/ 91 w 882"/>
                <a:gd name="T61" fmla="*/ 101 h 442"/>
                <a:gd name="T62" fmla="*/ 74 w 882"/>
                <a:gd name="T63" fmla="*/ 96 h 442"/>
                <a:gd name="T64" fmla="*/ 59 w 882"/>
                <a:gd name="T65" fmla="*/ 89 h 442"/>
                <a:gd name="T66" fmla="*/ 49 w 882"/>
                <a:gd name="T67" fmla="*/ 81 h 442"/>
                <a:gd name="T68" fmla="*/ 45 w 882"/>
                <a:gd name="T69" fmla="*/ 71 h 442"/>
                <a:gd name="T70" fmla="*/ 51 w 882"/>
                <a:gd name="T71" fmla="*/ 60 h 442"/>
                <a:gd name="T72" fmla="*/ 62 w 882"/>
                <a:gd name="T73" fmla="*/ 52 h 442"/>
                <a:gd name="T74" fmla="*/ 76 w 882"/>
                <a:gd name="T75" fmla="*/ 48 h 442"/>
                <a:gd name="T76" fmla="*/ 94 w 882"/>
                <a:gd name="T77" fmla="*/ 45 h 442"/>
                <a:gd name="T78" fmla="*/ 115 w 882"/>
                <a:gd name="T79" fmla="*/ 43 h 442"/>
                <a:gd name="T80" fmla="*/ 137 w 882"/>
                <a:gd name="T81" fmla="*/ 41 h 442"/>
                <a:gd name="T82" fmla="*/ 158 w 882"/>
                <a:gd name="T83" fmla="*/ 39 h 442"/>
                <a:gd name="T84" fmla="*/ 179 w 882"/>
                <a:gd name="T85" fmla="*/ 36 h 442"/>
                <a:gd name="T86" fmla="*/ 195 w 882"/>
                <a:gd name="T87" fmla="*/ 31 h 442"/>
                <a:gd name="T88" fmla="*/ 211 w 882"/>
                <a:gd name="T89" fmla="*/ 23 h 442"/>
                <a:gd name="T90" fmla="*/ 221 w 882"/>
                <a:gd name="T91" fmla="*/ 14 h 442"/>
                <a:gd name="T92" fmla="*/ 221 w 882"/>
                <a:gd name="T93" fmla="*/ 6 h 442"/>
                <a:gd name="T94" fmla="*/ 217 w 882"/>
                <a:gd name="T95" fmla="*/ 2 h 442"/>
                <a:gd name="T96" fmla="*/ 159 w 882"/>
                <a:gd name="T97" fmla="*/ 0 h 4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82"/>
                <a:gd name="T148" fmla="*/ 0 h 442"/>
                <a:gd name="T149" fmla="*/ 882 w 882"/>
                <a:gd name="T150" fmla="*/ 442 h 44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82" h="442">
                  <a:moveTo>
                    <a:pt x="632" y="0"/>
                  </a:moveTo>
                  <a:lnTo>
                    <a:pt x="646" y="4"/>
                  </a:lnTo>
                  <a:lnTo>
                    <a:pt x="665" y="12"/>
                  </a:lnTo>
                  <a:lnTo>
                    <a:pt x="683" y="23"/>
                  </a:lnTo>
                  <a:lnTo>
                    <a:pt x="699" y="37"/>
                  </a:lnTo>
                  <a:lnTo>
                    <a:pt x="706" y="52"/>
                  </a:lnTo>
                  <a:lnTo>
                    <a:pt x="703" y="67"/>
                  </a:lnTo>
                  <a:lnTo>
                    <a:pt x="682" y="80"/>
                  </a:lnTo>
                  <a:lnTo>
                    <a:pt x="641" y="91"/>
                  </a:lnTo>
                  <a:lnTo>
                    <a:pt x="613" y="96"/>
                  </a:lnTo>
                  <a:lnTo>
                    <a:pt x="585" y="99"/>
                  </a:lnTo>
                  <a:lnTo>
                    <a:pt x="555" y="104"/>
                  </a:lnTo>
                  <a:lnTo>
                    <a:pt x="524" y="107"/>
                  </a:lnTo>
                  <a:lnTo>
                    <a:pt x="493" y="111"/>
                  </a:lnTo>
                  <a:lnTo>
                    <a:pt x="460" y="114"/>
                  </a:lnTo>
                  <a:lnTo>
                    <a:pt x="427" y="118"/>
                  </a:lnTo>
                  <a:lnTo>
                    <a:pt x="394" y="121"/>
                  </a:lnTo>
                  <a:lnTo>
                    <a:pt x="361" y="126"/>
                  </a:lnTo>
                  <a:lnTo>
                    <a:pt x="328" y="130"/>
                  </a:lnTo>
                  <a:lnTo>
                    <a:pt x="295" y="135"/>
                  </a:lnTo>
                  <a:lnTo>
                    <a:pt x="263" y="141"/>
                  </a:lnTo>
                  <a:lnTo>
                    <a:pt x="232" y="146"/>
                  </a:lnTo>
                  <a:lnTo>
                    <a:pt x="200" y="153"/>
                  </a:lnTo>
                  <a:lnTo>
                    <a:pt x="172" y="161"/>
                  </a:lnTo>
                  <a:lnTo>
                    <a:pt x="143" y="170"/>
                  </a:lnTo>
                  <a:lnTo>
                    <a:pt x="116" y="181"/>
                  </a:lnTo>
                  <a:lnTo>
                    <a:pt x="91" y="194"/>
                  </a:lnTo>
                  <a:lnTo>
                    <a:pt x="69" y="207"/>
                  </a:lnTo>
                  <a:lnTo>
                    <a:pt x="48" y="223"/>
                  </a:lnTo>
                  <a:lnTo>
                    <a:pt x="32" y="241"/>
                  </a:lnTo>
                  <a:lnTo>
                    <a:pt x="18" y="259"/>
                  </a:lnTo>
                  <a:lnTo>
                    <a:pt x="8" y="278"/>
                  </a:lnTo>
                  <a:lnTo>
                    <a:pt x="1" y="297"/>
                  </a:lnTo>
                  <a:lnTo>
                    <a:pt x="0" y="317"/>
                  </a:lnTo>
                  <a:lnTo>
                    <a:pt x="2" y="336"/>
                  </a:lnTo>
                  <a:lnTo>
                    <a:pt x="10" y="356"/>
                  </a:lnTo>
                  <a:lnTo>
                    <a:pt x="23" y="374"/>
                  </a:lnTo>
                  <a:lnTo>
                    <a:pt x="41" y="393"/>
                  </a:lnTo>
                  <a:lnTo>
                    <a:pt x="67" y="411"/>
                  </a:lnTo>
                  <a:lnTo>
                    <a:pt x="98" y="427"/>
                  </a:lnTo>
                  <a:lnTo>
                    <a:pt x="136" y="442"/>
                  </a:lnTo>
                  <a:lnTo>
                    <a:pt x="151" y="442"/>
                  </a:lnTo>
                  <a:lnTo>
                    <a:pt x="170" y="442"/>
                  </a:lnTo>
                  <a:lnTo>
                    <a:pt x="196" y="442"/>
                  </a:lnTo>
                  <a:lnTo>
                    <a:pt x="223" y="442"/>
                  </a:lnTo>
                  <a:lnTo>
                    <a:pt x="256" y="442"/>
                  </a:lnTo>
                  <a:lnTo>
                    <a:pt x="288" y="442"/>
                  </a:lnTo>
                  <a:lnTo>
                    <a:pt x="323" y="442"/>
                  </a:lnTo>
                  <a:lnTo>
                    <a:pt x="357" y="442"/>
                  </a:lnTo>
                  <a:lnTo>
                    <a:pt x="392" y="442"/>
                  </a:lnTo>
                  <a:lnTo>
                    <a:pt x="424" y="442"/>
                  </a:lnTo>
                  <a:lnTo>
                    <a:pt x="454" y="442"/>
                  </a:lnTo>
                  <a:lnTo>
                    <a:pt x="480" y="442"/>
                  </a:lnTo>
                  <a:lnTo>
                    <a:pt x="502" y="442"/>
                  </a:lnTo>
                  <a:lnTo>
                    <a:pt x="518" y="442"/>
                  </a:lnTo>
                  <a:lnTo>
                    <a:pt x="530" y="442"/>
                  </a:lnTo>
                  <a:lnTo>
                    <a:pt x="533" y="442"/>
                  </a:lnTo>
                  <a:lnTo>
                    <a:pt x="505" y="436"/>
                  </a:lnTo>
                  <a:lnTo>
                    <a:pt x="471" y="429"/>
                  </a:lnTo>
                  <a:lnTo>
                    <a:pt x="437" y="422"/>
                  </a:lnTo>
                  <a:lnTo>
                    <a:pt x="400" y="413"/>
                  </a:lnTo>
                  <a:lnTo>
                    <a:pt x="363" y="404"/>
                  </a:lnTo>
                  <a:lnTo>
                    <a:pt x="327" y="393"/>
                  </a:lnTo>
                  <a:lnTo>
                    <a:pt x="293" y="381"/>
                  </a:lnTo>
                  <a:lnTo>
                    <a:pt x="262" y="367"/>
                  </a:lnTo>
                  <a:lnTo>
                    <a:pt x="234" y="353"/>
                  </a:lnTo>
                  <a:lnTo>
                    <a:pt x="211" y="338"/>
                  </a:lnTo>
                  <a:lnTo>
                    <a:pt x="194" y="321"/>
                  </a:lnTo>
                  <a:lnTo>
                    <a:pt x="182" y="303"/>
                  </a:lnTo>
                  <a:lnTo>
                    <a:pt x="180" y="284"/>
                  </a:lnTo>
                  <a:lnTo>
                    <a:pt x="185" y="264"/>
                  </a:lnTo>
                  <a:lnTo>
                    <a:pt x="202" y="241"/>
                  </a:lnTo>
                  <a:lnTo>
                    <a:pt x="228" y="218"/>
                  </a:lnTo>
                  <a:lnTo>
                    <a:pt x="247" y="207"/>
                  </a:lnTo>
                  <a:lnTo>
                    <a:pt x="272" y="198"/>
                  </a:lnTo>
                  <a:lnTo>
                    <a:pt x="302" y="191"/>
                  </a:lnTo>
                  <a:lnTo>
                    <a:pt x="335" y="184"/>
                  </a:lnTo>
                  <a:lnTo>
                    <a:pt x="373" y="180"/>
                  </a:lnTo>
                  <a:lnTo>
                    <a:pt x="414" y="174"/>
                  </a:lnTo>
                  <a:lnTo>
                    <a:pt x="456" y="170"/>
                  </a:lnTo>
                  <a:lnTo>
                    <a:pt x="500" y="166"/>
                  </a:lnTo>
                  <a:lnTo>
                    <a:pt x="545" y="162"/>
                  </a:lnTo>
                  <a:lnTo>
                    <a:pt x="589" y="158"/>
                  </a:lnTo>
                  <a:lnTo>
                    <a:pt x="631" y="153"/>
                  </a:lnTo>
                  <a:lnTo>
                    <a:pt x="673" y="147"/>
                  </a:lnTo>
                  <a:lnTo>
                    <a:pt x="712" y="142"/>
                  </a:lnTo>
                  <a:lnTo>
                    <a:pt x="747" y="134"/>
                  </a:lnTo>
                  <a:lnTo>
                    <a:pt x="778" y="124"/>
                  </a:lnTo>
                  <a:lnTo>
                    <a:pt x="804" y="114"/>
                  </a:lnTo>
                  <a:lnTo>
                    <a:pt x="843" y="92"/>
                  </a:lnTo>
                  <a:lnTo>
                    <a:pt x="868" y="72"/>
                  </a:lnTo>
                  <a:lnTo>
                    <a:pt x="880" y="53"/>
                  </a:lnTo>
                  <a:lnTo>
                    <a:pt x="882" y="37"/>
                  </a:lnTo>
                  <a:lnTo>
                    <a:pt x="880" y="23"/>
                  </a:lnTo>
                  <a:lnTo>
                    <a:pt x="873" y="13"/>
                  </a:lnTo>
                  <a:lnTo>
                    <a:pt x="866" y="5"/>
                  </a:lnTo>
                  <a:lnTo>
                    <a:pt x="861" y="0"/>
                  </a:lnTo>
                  <a:lnTo>
                    <a:pt x="63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29" name="Freeform 93"/>
            <p:cNvSpPr/>
            <p:nvPr/>
          </p:nvSpPr>
          <p:spPr bwMode="auto">
            <a:xfrm>
              <a:off x="3389" y="1712"/>
              <a:ext cx="45" cy="170"/>
            </a:xfrm>
            <a:custGeom>
              <a:avLst/>
              <a:gdLst>
                <a:gd name="T0" fmla="*/ 1 w 91"/>
                <a:gd name="T1" fmla="*/ 86 h 338"/>
                <a:gd name="T2" fmla="*/ 1 w 91"/>
                <a:gd name="T3" fmla="*/ 86 h 338"/>
                <a:gd name="T4" fmla="*/ 0 w 91"/>
                <a:gd name="T5" fmla="*/ 84 h 338"/>
                <a:gd name="T6" fmla="*/ 1 w 91"/>
                <a:gd name="T7" fmla="*/ 37 h 338"/>
                <a:gd name="T8" fmla="*/ 1 w 91"/>
                <a:gd name="T9" fmla="*/ 2 h 338"/>
                <a:gd name="T10" fmla="*/ 0 w 91"/>
                <a:gd name="T11" fmla="*/ 1 h 338"/>
                <a:gd name="T12" fmla="*/ 0 w 91"/>
                <a:gd name="T13" fmla="*/ 1 h 338"/>
                <a:gd name="T14" fmla="*/ 14 w 91"/>
                <a:gd name="T15" fmla="*/ 0 h 338"/>
                <a:gd name="T16" fmla="*/ 16 w 91"/>
                <a:gd name="T17" fmla="*/ 2 h 338"/>
                <a:gd name="T18" fmla="*/ 16 w 91"/>
                <a:gd name="T19" fmla="*/ 3 h 338"/>
                <a:gd name="T20" fmla="*/ 16 w 91"/>
                <a:gd name="T21" fmla="*/ 3 h 338"/>
                <a:gd name="T22" fmla="*/ 22 w 91"/>
                <a:gd name="T23" fmla="*/ 84 h 338"/>
                <a:gd name="T24" fmla="*/ 21 w 91"/>
                <a:gd name="T25" fmla="*/ 84 h 338"/>
                <a:gd name="T26" fmla="*/ 20 w 91"/>
                <a:gd name="T27" fmla="*/ 84 h 338"/>
                <a:gd name="T28" fmla="*/ 14 w 91"/>
                <a:gd name="T29" fmla="*/ 3 h 338"/>
                <a:gd name="T30" fmla="*/ 3 w 91"/>
                <a:gd name="T31" fmla="*/ 4 h 338"/>
                <a:gd name="T32" fmla="*/ 1 w 91"/>
                <a:gd name="T33" fmla="*/ 86 h 3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1"/>
                <a:gd name="T52" fmla="*/ 0 h 338"/>
                <a:gd name="T53" fmla="*/ 91 w 91"/>
                <a:gd name="T54" fmla="*/ 338 h 3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1" h="338">
                  <a:moveTo>
                    <a:pt x="7" y="338"/>
                  </a:moveTo>
                  <a:lnTo>
                    <a:pt x="4" y="338"/>
                  </a:lnTo>
                  <a:lnTo>
                    <a:pt x="0" y="335"/>
                  </a:lnTo>
                  <a:lnTo>
                    <a:pt x="4" y="145"/>
                  </a:lnTo>
                  <a:lnTo>
                    <a:pt x="5" y="7"/>
                  </a:lnTo>
                  <a:lnTo>
                    <a:pt x="3" y="4"/>
                  </a:lnTo>
                  <a:lnTo>
                    <a:pt x="3" y="2"/>
                  </a:lnTo>
                  <a:lnTo>
                    <a:pt x="59" y="0"/>
                  </a:lnTo>
                  <a:lnTo>
                    <a:pt x="66" y="7"/>
                  </a:lnTo>
                  <a:lnTo>
                    <a:pt x="67" y="10"/>
                  </a:lnTo>
                  <a:lnTo>
                    <a:pt x="65" y="10"/>
                  </a:lnTo>
                  <a:lnTo>
                    <a:pt x="91" y="335"/>
                  </a:lnTo>
                  <a:lnTo>
                    <a:pt x="87" y="335"/>
                  </a:lnTo>
                  <a:lnTo>
                    <a:pt x="82" y="332"/>
                  </a:lnTo>
                  <a:lnTo>
                    <a:pt x="58" y="11"/>
                  </a:lnTo>
                  <a:lnTo>
                    <a:pt x="15" y="13"/>
                  </a:lnTo>
                  <a:lnTo>
                    <a:pt x="7" y="338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0" name="Freeform 94"/>
            <p:cNvSpPr/>
            <p:nvPr/>
          </p:nvSpPr>
          <p:spPr bwMode="auto">
            <a:xfrm>
              <a:off x="3394" y="1726"/>
              <a:ext cx="26" cy="5"/>
            </a:xfrm>
            <a:custGeom>
              <a:avLst/>
              <a:gdLst>
                <a:gd name="T0" fmla="*/ 13 w 51"/>
                <a:gd name="T1" fmla="*/ 0 h 10"/>
                <a:gd name="T2" fmla="*/ 1 w 51"/>
                <a:gd name="T3" fmla="*/ 1 h 10"/>
                <a:gd name="T4" fmla="*/ 0 w 51"/>
                <a:gd name="T5" fmla="*/ 3 h 10"/>
                <a:gd name="T6" fmla="*/ 13 w 51"/>
                <a:gd name="T7" fmla="*/ 3 h 10"/>
                <a:gd name="T8" fmla="*/ 13 w 51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10"/>
                <a:gd name="T17" fmla="*/ 51 w 51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10">
                  <a:moveTo>
                    <a:pt x="49" y="0"/>
                  </a:moveTo>
                  <a:lnTo>
                    <a:pt x="1" y="2"/>
                  </a:lnTo>
                  <a:lnTo>
                    <a:pt x="0" y="10"/>
                  </a:lnTo>
                  <a:lnTo>
                    <a:pt x="51" y="9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1" name="Freeform 95"/>
            <p:cNvSpPr/>
            <p:nvPr/>
          </p:nvSpPr>
          <p:spPr bwMode="auto">
            <a:xfrm>
              <a:off x="3394" y="1748"/>
              <a:ext cx="27" cy="4"/>
            </a:xfrm>
            <a:custGeom>
              <a:avLst/>
              <a:gdLst>
                <a:gd name="T0" fmla="*/ 13 w 53"/>
                <a:gd name="T1" fmla="*/ 0 h 9"/>
                <a:gd name="T2" fmla="*/ 1 w 53"/>
                <a:gd name="T3" fmla="*/ 0 h 9"/>
                <a:gd name="T4" fmla="*/ 0 w 53"/>
                <a:gd name="T5" fmla="*/ 2 h 9"/>
                <a:gd name="T6" fmla="*/ 14 w 53"/>
                <a:gd name="T7" fmla="*/ 2 h 9"/>
                <a:gd name="T8" fmla="*/ 13 w 53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9"/>
                <a:gd name="T17" fmla="*/ 53 w 5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9">
                  <a:moveTo>
                    <a:pt x="52" y="0"/>
                  </a:moveTo>
                  <a:lnTo>
                    <a:pt x="1" y="1"/>
                  </a:lnTo>
                  <a:lnTo>
                    <a:pt x="0" y="9"/>
                  </a:lnTo>
                  <a:lnTo>
                    <a:pt x="53" y="8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2" name="Freeform 96"/>
            <p:cNvSpPr/>
            <p:nvPr/>
          </p:nvSpPr>
          <p:spPr bwMode="auto">
            <a:xfrm>
              <a:off x="3394" y="1742"/>
              <a:ext cx="27" cy="3"/>
            </a:xfrm>
            <a:custGeom>
              <a:avLst/>
              <a:gdLst>
                <a:gd name="T0" fmla="*/ 13 w 53"/>
                <a:gd name="T1" fmla="*/ 0 h 4"/>
                <a:gd name="T2" fmla="*/ 1 w 53"/>
                <a:gd name="T3" fmla="*/ 1 h 4"/>
                <a:gd name="T4" fmla="*/ 0 w 53"/>
                <a:gd name="T5" fmla="*/ 2 h 4"/>
                <a:gd name="T6" fmla="*/ 14 w 53"/>
                <a:gd name="T7" fmla="*/ 2 h 4"/>
                <a:gd name="T8" fmla="*/ 13 w 5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4"/>
                <a:gd name="T17" fmla="*/ 53 w 5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4">
                  <a:moveTo>
                    <a:pt x="52" y="0"/>
                  </a:moveTo>
                  <a:lnTo>
                    <a:pt x="1" y="1"/>
                  </a:lnTo>
                  <a:lnTo>
                    <a:pt x="0" y="4"/>
                  </a:lnTo>
                  <a:lnTo>
                    <a:pt x="53" y="3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3" name="Freeform 97"/>
            <p:cNvSpPr/>
            <p:nvPr/>
          </p:nvSpPr>
          <p:spPr bwMode="auto">
            <a:xfrm>
              <a:off x="3394" y="1772"/>
              <a:ext cx="29" cy="5"/>
            </a:xfrm>
            <a:custGeom>
              <a:avLst/>
              <a:gdLst>
                <a:gd name="T0" fmla="*/ 15 w 58"/>
                <a:gd name="T1" fmla="*/ 0 h 10"/>
                <a:gd name="T2" fmla="*/ 1 w 58"/>
                <a:gd name="T3" fmla="*/ 1 h 10"/>
                <a:gd name="T4" fmla="*/ 0 w 58"/>
                <a:gd name="T5" fmla="*/ 3 h 10"/>
                <a:gd name="T6" fmla="*/ 15 w 58"/>
                <a:gd name="T7" fmla="*/ 2 h 10"/>
                <a:gd name="T8" fmla="*/ 15 w 58"/>
                <a:gd name="T9" fmla="*/ 0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8"/>
                <a:gd name="T16" fmla="*/ 0 h 10"/>
                <a:gd name="T17" fmla="*/ 58 w 58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8" h="10">
                  <a:moveTo>
                    <a:pt x="57" y="0"/>
                  </a:moveTo>
                  <a:lnTo>
                    <a:pt x="1" y="2"/>
                  </a:lnTo>
                  <a:lnTo>
                    <a:pt x="0" y="10"/>
                  </a:lnTo>
                  <a:lnTo>
                    <a:pt x="58" y="8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4" name="Freeform 98"/>
            <p:cNvSpPr/>
            <p:nvPr/>
          </p:nvSpPr>
          <p:spPr bwMode="auto">
            <a:xfrm>
              <a:off x="3394" y="1767"/>
              <a:ext cx="29" cy="3"/>
            </a:xfrm>
            <a:custGeom>
              <a:avLst/>
              <a:gdLst>
                <a:gd name="T0" fmla="*/ 15 w 57"/>
                <a:gd name="T1" fmla="*/ 0 h 6"/>
                <a:gd name="T2" fmla="*/ 1 w 57"/>
                <a:gd name="T3" fmla="*/ 1 h 6"/>
                <a:gd name="T4" fmla="*/ 0 w 57"/>
                <a:gd name="T5" fmla="*/ 2 h 6"/>
                <a:gd name="T6" fmla="*/ 15 w 57"/>
                <a:gd name="T7" fmla="*/ 1 h 6"/>
                <a:gd name="T8" fmla="*/ 15 w 5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"/>
                <a:gd name="T16" fmla="*/ 0 h 6"/>
                <a:gd name="T17" fmla="*/ 57 w 5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" h="6">
                  <a:moveTo>
                    <a:pt x="57" y="0"/>
                  </a:moveTo>
                  <a:lnTo>
                    <a:pt x="1" y="2"/>
                  </a:lnTo>
                  <a:lnTo>
                    <a:pt x="0" y="6"/>
                  </a:lnTo>
                  <a:lnTo>
                    <a:pt x="57" y="4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5" name="Freeform 99"/>
            <p:cNvSpPr/>
            <p:nvPr/>
          </p:nvSpPr>
          <p:spPr bwMode="auto">
            <a:xfrm>
              <a:off x="2528" y="1473"/>
              <a:ext cx="304" cy="444"/>
            </a:xfrm>
            <a:custGeom>
              <a:avLst/>
              <a:gdLst>
                <a:gd name="T0" fmla="*/ 139 w 607"/>
                <a:gd name="T1" fmla="*/ 98 h 888"/>
                <a:gd name="T2" fmla="*/ 118 w 607"/>
                <a:gd name="T3" fmla="*/ 109 h 888"/>
                <a:gd name="T4" fmla="*/ 98 w 607"/>
                <a:gd name="T5" fmla="*/ 139 h 888"/>
                <a:gd name="T6" fmla="*/ 87 w 607"/>
                <a:gd name="T7" fmla="*/ 200 h 888"/>
                <a:gd name="T8" fmla="*/ 77 w 607"/>
                <a:gd name="T9" fmla="*/ 205 h 888"/>
                <a:gd name="T10" fmla="*/ 75 w 607"/>
                <a:gd name="T11" fmla="*/ 166 h 888"/>
                <a:gd name="T12" fmla="*/ 61 w 607"/>
                <a:gd name="T13" fmla="*/ 126 h 888"/>
                <a:gd name="T14" fmla="*/ 27 w 607"/>
                <a:gd name="T15" fmla="*/ 94 h 888"/>
                <a:gd name="T16" fmla="*/ 6 w 607"/>
                <a:gd name="T17" fmla="*/ 84 h 888"/>
                <a:gd name="T18" fmla="*/ 23 w 607"/>
                <a:gd name="T19" fmla="*/ 90 h 888"/>
                <a:gd name="T20" fmla="*/ 44 w 607"/>
                <a:gd name="T21" fmla="*/ 103 h 888"/>
                <a:gd name="T22" fmla="*/ 64 w 607"/>
                <a:gd name="T23" fmla="*/ 124 h 888"/>
                <a:gd name="T24" fmla="*/ 71 w 607"/>
                <a:gd name="T25" fmla="*/ 134 h 888"/>
                <a:gd name="T26" fmla="*/ 67 w 607"/>
                <a:gd name="T27" fmla="*/ 110 h 888"/>
                <a:gd name="T28" fmla="*/ 58 w 607"/>
                <a:gd name="T29" fmla="*/ 77 h 888"/>
                <a:gd name="T30" fmla="*/ 39 w 607"/>
                <a:gd name="T31" fmla="*/ 40 h 888"/>
                <a:gd name="T32" fmla="*/ 36 w 607"/>
                <a:gd name="T33" fmla="*/ 33 h 888"/>
                <a:gd name="T34" fmla="*/ 49 w 607"/>
                <a:gd name="T35" fmla="*/ 55 h 888"/>
                <a:gd name="T36" fmla="*/ 53 w 607"/>
                <a:gd name="T37" fmla="*/ 52 h 888"/>
                <a:gd name="T38" fmla="*/ 47 w 607"/>
                <a:gd name="T39" fmla="*/ 21 h 888"/>
                <a:gd name="T40" fmla="*/ 48 w 607"/>
                <a:gd name="T41" fmla="*/ 19 h 888"/>
                <a:gd name="T42" fmla="*/ 55 w 607"/>
                <a:gd name="T43" fmla="*/ 48 h 888"/>
                <a:gd name="T44" fmla="*/ 62 w 607"/>
                <a:gd name="T45" fmla="*/ 79 h 888"/>
                <a:gd name="T46" fmla="*/ 78 w 607"/>
                <a:gd name="T47" fmla="*/ 133 h 888"/>
                <a:gd name="T48" fmla="*/ 86 w 607"/>
                <a:gd name="T49" fmla="*/ 146 h 888"/>
                <a:gd name="T50" fmla="*/ 92 w 607"/>
                <a:gd name="T51" fmla="*/ 97 h 888"/>
                <a:gd name="T52" fmla="*/ 83 w 607"/>
                <a:gd name="T53" fmla="*/ 42 h 888"/>
                <a:gd name="T54" fmla="*/ 73 w 607"/>
                <a:gd name="T55" fmla="*/ 9 h 888"/>
                <a:gd name="T56" fmla="*/ 74 w 607"/>
                <a:gd name="T57" fmla="*/ 10 h 888"/>
                <a:gd name="T58" fmla="*/ 88 w 607"/>
                <a:gd name="T59" fmla="*/ 50 h 888"/>
                <a:gd name="T60" fmla="*/ 98 w 607"/>
                <a:gd name="T61" fmla="*/ 59 h 888"/>
                <a:gd name="T62" fmla="*/ 115 w 607"/>
                <a:gd name="T63" fmla="*/ 29 h 888"/>
                <a:gd name="T64" fmla="*/ 116 w 607"/>
                <a:gd name="T65" fmla="*/ 29 h 888"/>
                <a:gd name="T66" fmla="*/ 98 w 607"/>
                <a:gd name="T67" fmla="*/ 66 h 888"/>
                <a:gd name="T68" fmla="*/ 95 w 607"/>
                <a:gd name="T69" fmla="*/ 91 h 888"/>
                <a:gd name="T70" fmla="*/ 107 w 607"/>
                <a:gd name="T71" fmla="*/ 92 h 888"/>
                <a:gd name="T72" fmla="*/ 126 w 607"/>
                <a:gd name="T73" fmla="*/ 54 h 888"/>
                <a:gd name="T74" fmla="*/ 128 w 607"/>
                <a:gd name="T75" fmla="*/ 43 h 888"/>
                <a:gd name="T76" fmla="*/ 132 w 607"/>
                <a:gd name="T77" fmla="*/ 56 h 888"/>
                <a:gd name="T78" fmla="*/ 141 w 607"/>
                <a:gd name="T79" fmla="*/ 37 h 888"/>
                <a:gd name="T80" fmla="*/ 142 w 607"/>
                <a:gd name="T81" fmla="*/ 38 h 888"/>
                <a:gd name="T82" fmla="*/ 133 w 607"/>
                <a:gd name="T83" fmla="*/ 58 h 888"/>
                <a:gd name="T84" fmla="*/ 121 w 607"/>
                <a:gd name="T85" fmla="*/ 76 h 888"/>
                <a:gd name="T86" fmla="*/ 112 w 607"/>
                <a:gd name="T87" fmla="*/ 91 h 888"/>
                <a:gd name="T88" fmla="*/ 104 w 607"/>
                <a:gd name="T89" fmla="*/ 100 h 888"/>
                <a:gd name="T90" fmla="*/ 96 w 607"/>
                <a:gd name="T91" fmla="*/ 116 h 888"/>
                <a:gd name="T92" fmla="*/ 97 w 607"/>
                <a:gd name="T93" fmla="*/ 125 h 888"/>
                <a:gd name="T94" fmla="*/ 109 w 607"/>
                <a:gd name="T95" fmla="*/ 110 h 888"/>
                <a:gd name="T96" fmla="*/ 119 w 607"/>
                <a:gd name="T97" fmla="*/ 95 h 888"/>
                <a:gd name="T98" fmla="*/ 120 w 607"/>
                <a:gd name="T99" fmla="*/ 97 h 888"/>
                <a:gd name="T100" fmla="*/ 126 w 607"/>
                <a:gd name="T101" fmla="*/ 100 h 888"/>
                <a:gd name="T102" fmla="*/ 145 w 607"/>
                <a:gd name="T103" fmla="*/ 95 h 8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07"/>
                <a:gd name="T157" fmla="*/ 0 h 888"/>
                <a:gd name="T158" fmla="*/ 607 w 607"/>
                <a:gd name="T159" fmla="*/ 888 h 88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07" h="888">
                  <a:moveTo>
                    <a:pt x="607" y="380"/>
                  </a:moveTo>
                  <a:lnTo>
                    <a:pt x="592" y="383"/>
                  </a:lnTo>
                  <a:lnTo>
                    <a:pt x="575" y="388"/>
                  </a:lnTo>
                  <a:lnTo>
                    <a:pt x="555" y="391"/>
                  </a:lnTo>
                  <a:lnTo>
                    <a:pt x="535" y="398"/>
                  </a:lnTo>
                  <a:lnTo>
                    <a:pt x="514" y="406"/>
                  </a:lnTo>
                  <a:lnTo>
                    <a:pt x="492" y="418"/>
                  </a:lnTo>
                  <a:lnTo>
                    <a:pt x="469" y="434"/>
                  </a:lnTo>
                  <a:lnTo>
                    <a:pt x="447" y="455"/>
                  </a:lnTo>
                  <a:lnTo>
                    <a:pt x="426" y="480"/>
                  </a:lnTo>
                  <a:lnTo>
                    <a:pt x="407" y="513"/>
                  </a:lnTo>
                  <a:lnTo>
                    <a:pt x="390" y="553"/>
                  </a:lnTo>
                  <a:lnTo>
                    <a:pt x="373" y="601"/>
                  </a:lnTo>
                  <a:lnTo>
                    <a:pt x="361" y="657"/>
                  </a:lnTo>
                  <a:lnTo>
                    <a:pt x="350" y="724"/>
                  </a:lnTo>
                  <a:lnTo>
                    <a:pt x="345" y="800"/>
                  </a:lnTo>
                  <a:lnTo>
                    <a:pt x="342" y="888"/>
                  </a:lnTo>
                  <a:lnTo>
                    <a:pt x="308" y="888"/>
                  </a:lnTo>
                  <a:lnTo>
                    <a:pt x="308" y="855"/>
                  </a:lnTo>
                  <a:lnTo>
                    <a:pt x="308" y="818"/>
                  </a:lnTo>
                  <a:lnTo>
                    <a:pt x="308" y="781"/>
                  </a:lnTo>
                  <a:lnTo>
                    <a:pt x="307" y="742"/>
                  </a:lnTo>
                  <a:lnTo>
                    <a:pt x="303" y="703"/>
                  </a:lnTo>
                  <a:lnTo>
                    <a:pt x="299" y="663"/>
                  </a:lnTo>
                  <a:lnTo>
                    <a:pt x="290" y="623"/>
                  </a:lnTo>
                  <a:lnTo>
                    <a:pt x="279" y="582"/>
                  </a:lnTo>
                  <a:lnTo>
                    <a:pt x="264" y="543"/>
                  </a:lnTo>
                  <a:lnTo>
                    <a:pt x="243" y="506"/>
                  </a:lnTo>
                  <a:lnTo>
                    <a:pt x="219" y="471"/>
                  </a:lnTo>
                  <a:lnTo>
                    <a:pt x="189" y="436"/>
                  </a:lnTo>
                  <a:lnTo>
                    <a:pt x="152" y="405"/>
                  </a:lnTo>
                  <a:lnTo>
                    <a:pt x="108" y="376"/>
                  </a:lnTo>
                  <a:lnTo>
                    <a:pt x="59" y="351"/>
                  </a:lnTo>
                  <a:lnTo>
                    <a:pt x="0" y="330"/>
                  </a:lnTo>
                  <a:lnTo>
                    <a:pt x="11" y="333"/>
                  </a:lnTo>
                  <a:lnTo>
                    <a:pt x="23" y="336"/>
                  </a:lnTo>
                  <a:lnTo>
                    <a:pt x="37" y="340"/>
                  </a:lnTo>
                  <a:lnTo>
                    <a:pt x="54" y="344"/>
                  </a:lnTo>
                  <a:lnTo>
                    <a:pt x="72" y="351"/>
                  </a:lnTo>
                  <a:lnTo>
                    <a:pt x="91" y="359"/>
                  </a:lnTo>
                  <a:lnTo>
                    <a:pt x="111" y="368"/>
                  </a:lnTo>
                  <a:lnTo>
                    <a:pt x="131" y="379"/>
                  </a:lnTo>
                  <a:lnTo>
                    <a:pt x="152" y="393"/>
                  </a:lnTo>
                  <a:lnTo>
                    <a:pt x="173" y="409"/>
                  </a:lnTo>
                  <a:lnTo>
                    <a:pt x="194" y="427"/>
                  </a:lnTo>
                  <a:lnTo>
                    <a:pt x="214" y="448"/>
                  </a:lnTo>
                  <a:lnTo>
                    <a:pt x="234" y="472"/>
                  </a:lnTo>
                  <a:lnTo>
                    <a:pt x="254" y="498"/>
                  </a:lnTo>
                  <a:lnTo>
                    <a:pt x="271" y="528"/>
                  </a:lnTo>
                  <a:lnTo>
                    <a:pt x="287" y="563"/>
                  </a:lnTo>
                  <a:lnTo>
                    <a:pt x="285" y="550"/>
                  </a:lnTo>
                  <a:lnTo>
                    <a:pt x="282" y="534"/>
                  </a:lnTo>
                  <a:lnTo>
                    <a:pt x="280" y="515"/>
                  </a:lnTo>
                  <a:lnTo>
                    <a:pt x="277" y="492"/>
                  </a:lnTo>
                  <a:lnTo>
                    <a:pt x="272" y="465"/>
                  </a:lnTo>
                  <a:lnTo>
                    <a:pt x="266" y="437"/>
                  </a:lnTo>
                  <a:lnTo>
                    <a:pt x="261" y="408"/>
                  </a:lnTo>
                  <a:lnTo>
                    <a:pt x="251" y="375"/>
                  </a:lnTo>
                  <a:lnTo>
                    <a:pt x="241" y="342"/>
                  </a:lnTo>
                  <a:lnTo>
                    <a:pt x="229" y="306"/>
                  </a:lnTo>
                  <a:lnTo>
                    <a:pt x="214" y="271"/>
                  </a:lnTo>
                  <a:lnTo>
                    <a:pt x="197" y="235"/>
                  </a:lnTo>
                  <a:lnTo>
                    <a:pt x="176" y="197"/>
                  </a:lnTo>
                  <a:lnTo>
                    <a:pt x="153" y="160"/>
                  </a:lnTo>
                  <a:lnTo>
                    <a:pt x="127" y="123"/>
                  </a:lnTo>
                  <a:lnTo>
                    <a:pt x="97" y="88"/>
                  </a:lnTo>
                  <a:lnTo>
                    <a:pt x="121" y="110"/>
                  </a:lnTo>
                  <a:lnTo>
                    <a:pt x="141" y="131"/>
                  </a:lnTo>
                  <a:lnTo>
                    <a:pt x="158" y="153"/>
                  </a:lnTo>
                  <a:lnTo>
                    <a:pt x="173" y="175"/>
                  </a:lnTo>
                  <a:lnTo>
                    <a:pt x="186" y="197"/>
                  </a:lnTo>
                  <a:lnTo>
                    <a:pt x="196" y="217"/>
                  </a:lnTo>
                  <a:lnTo>
                    <a:pt x="206" y="235"/>
                  </a:lnTo>
                  <a:lnTo>
                    <a:pt x="214" y="251"/>
                  </a:lnTo>
                  <a:lnTo>
                    <a:pt x="214" y="234"/>
                  </a:lnTo>
                  <a:lnTo>
                    <a:pt x="212" y="208"/>
                  </a:lnTo>
                  <a:lnTo>
                    <a:pt x="209" y="180"/>
                  </a:lnTo>
                  <a:lnTo>
                    <a:pt x="203" y="146"/>
                  </a:lnTo>
                  <a:lnTo>
                    <a:pt x="196" y="114"/>
                  </a:lnTo>
                  <a:lnTo>
                    <a:pt x="188" y="83"/>
                  </a:lnTo>
                  <a:lnTo>
                    <a:pt x="178" y="58"/>
                  </a:lnTo>
                  <a:lnTo>
                    <a:pt x="167" y="38"/>
                  </a:lnTo>
                  <a:lnTo>
                    <a:pt x="179" y="53"/>
                  </a:lnTo>
                  <a:lnTo>
                    <a:pt x="189" y="74"/>
                  </a:lnTo>
                  <a:lnTo>
                    <a:pt x="198" y="98"/>
                  </a:lnTo>
                  <a:lnTo>
                    <a:pt x="206" y="127"/>
                  </a:lnTo>
                  <a:lnTo>
                    <a:pt x="213" y="159"/>
                  </a:lnTo>
                  <a:lnTo>
                    <a:pt x="219" y="192"/>
                  </a:lnTo>
                  <a:lnTo>
                    <a:pt x="222" y="228"/>
                  </a:lnTo>
                  <a:lnTo>
                    <a:pt x="225" y="264"/>
                  </a:lnTo>
                  <a:lnTo>
                    <a:pt x="234" y="283"/>
                  </a:lnTo>
                  <a:lnTo>
                    <a:pt x="247" y="315"/>
                  </a:lnTo>
                  <a:lnTo>
                    <a:pt x="263" y="359"/>
                  </a:lnTo>
                  <a:lnTo>
                    <a:pt x="279" y="411"/>
                  </a:lnTo>
                  <a:lnTo>
                    <a:pt x="295" y="469"/>
                  </a:lnTo>
                  <a:lnTo>
                    <a:pt x="309" y="529"/>
                  </a:lnTo>
                  <a:lnTo>
                    <a:pt x="319" y="590"/>
                  </a:lnTo>
                  <a:lnTo>
                    <a:pt x="325" y="650"/>
                  </a:lnTo>
                  <a:lnTo>
                    <a:pt x="333" y="618"/>
                  </a:lnTo>
                  <a:lnTo>
                    <a:pt x="342" y="581"/>
                  </a:lnTo>
                  <a:lnTo>
                    <a:pt x="352" y="539"/>
                  </a:lnTo>
                  <a:lnTo>
                    <a:pt x="358" y="492"/>
                  </a:lnTo>
                  <a:lnTo>
                    <a:pt x="364" y="441"/>
                  </a:lnTo>
                  <a:lnTo>
                    <a:pt x="365" y="387"/>
                  </a:lnTo>
                  <a:lnTo>
                    <a:pt x="363" y="330"/>
                  </a:lnTo>
                  <a:lnTo>
                    <a:pt x="355" y="272"/>
                  </a:lnTo>
                  <a:lnTo>
                    <a:pt x="343" y="217"/>
                  </a:lnTo>
                  <a:lnTo>
                    <a:pt x="332" y="168"/>
                  </a:lnTo>
                  <a:lnTo>
                    <a:pt x="322" y="126"/>
                  </a:lnTo>
                  <a:lnTo>
                    <a:pt x="310" y="90"/>
                  </a:lnTo>
                  <a:lnTo>
                    <a:pt x="300" y="60"/>
                  </a:lnTo>
                  <a:lnTo>
                    <a:pt x="290" y="35"/>
                  </a:lnTo>
                  <a:lnTo>
                    <a:pt x="282" y="15"/>
                  </a:lnTo>
                  <a:lnTo>
                    <a:pt x="274" y="0"/>
                  </a:lnTo>
                  <a:lnTo>
                    <a:pt x="282" y="15"/>
                  </a:lnTo>
                  <a:lnTo>
                    <a:pt x="294" y="39"/>
                  </a:lnTo>
                  <a:lnTo>
                    <a:pt x="309" y="73"/>
                  </a:lnTo>
                  <a:lnTo>
                    <a:pt x="324" y="112"/>
                  </a:lnTo>
                  <a:lnTo>
                    <a:pt x="338" y="156"/>
                  </a:lnTo>
                  <a:lnTo>
                    <a:pt x="350" y="200"/>
                  </a:lnTo>
                  <a:lnTo>
                    <a:pt x="360" y="245"/>
                  </a:lnTo>
                  <a:lnTo>
                    <a:pt x="365" y="289"/>
                  </a:lnTo>
                  <a:lnTo>
                    <a:pt x="376" y="264"/>
                  </a:lnTo>
                  <a:lnTo>
                    <a:pt x="390" y="236"/>
                  </a:lnTo>
                  <a:lnTo>
                    <a:pt x="408" y="206"/>
                  </a:lnTo>
                  <a:lnTo>
                    <a:pt x="426" y="176"/>
                  </a:lnTo>
                  <a:lnTo>
                    <a:pt x="444" y="145"/>
                  </a:lnTo>
                  <a:lnTo>
                    <a:pt x="459" y="116"/>
                  </a:lnTo>
                  <a:lnTo>
                    <a:pt x="468" y="89"/>
                  </a:lnTo>
                  <a:lnTo>
                    <a:pt x="471" y="64"/>
                  </a:lnTo>
                  <a:lnTo>
                    <a:pt x="471" y="87"/>
                  </a:lnTo>
                  <a:lnTo>
                    <a:pt x="462" y="116"/>
                  </a:lnTo>
                  <a:lnTo>
                    <a:pt x="447" y="152"/>
                  </a:lnTo>
                  <a:lnTo>
                    <a:pt x="429" y="190"/>
                  </a:lnTo>
                  <a:lnTo>
                    <a:pt x="409" y="228"/>
                  </a:lnTo>
                  <a:lnTo>
                    <a:pt x="391" y="261"/>
                  </a:lnTo>
                  <a:lnTo>
                    <a:pt x="377" y="290"/>
                  </a:lnTo>
                  <a:lnTo>
                    <a:pt x="371" y="310"/>
                  </a:lnTo>
                  <a:lnTo>
                    <a:pt x="375" y="336"/>
                  </a:lnTo>
                  <a:lnTo>
                    <a:pt x="378" y="364"/>
                  </a:lnTo>
                  <a:lnTo>
                    <a:pt x="381" y="390"/>
                  </a:lnTo>
                  <a:lnTo>
                    <a:pt x="383" y="414"/>
                  </a:lnTo>
                  <a:lnTo>
                    <a:pt x="405" y="393"/>
                  </a:lnTo>
                  <a:lnTo>
                    <a:pt x="428" y="366"/>
                  </a:lnTo>
                  <a:lnTo>
                    <a:pt x="451" y="335"/>
                  </a:lnTo>
                  <a:lnTo>
                    <a:pt x="471" y="299"/>
                  </a:lnTo>
                  <a:lnTo>
                    <a:pt x="489" y="259"/>
                  </a:lnTo>
                  <a:lnTo>
                    <a:pt x="501" y="214"/>
                  </a:lnTo>
                  <a:lnTo>
                    <a:pt x="507" y="164"/>
                  </a:lnTo>
                  <a:lnTo>
                    <a:pt x="504" y="108"/>
                  </a:lnTo>
                  <a:lnTo>
                    <a:pt x="509" y="135"/>
                  </a:lnTo>
                  <a:lnTo>
                    <a:pt x="512" y="172"/>
                  </a:lnTo>
                  <a:lnTo>
                    <a:pt x="508" y="213"/>
                  </a:lnTo>
                  <a:lnTo>
                    <a:pt x="501" y="253"/>
                  </a:lnTo>
                  <a:lnTo>
                    <a:pt x="514" y="242"/>
                  </a:lnTo>
                  <a:lnTo>
                    <a:pt x="525" y="226"/>
                  </a:lnTo>
                  <a:lnTo>
                    <a:pt x="537" y="206"/>
                  </a:lnTo>
                  <a:lnTo>
                    <a:pt x="547" y="185"/>
                  </a:lnTo>
                  <a:lnTo>
                    <a:pt x="555" y="165"/>
                  </a:lnTo>
                  <a:lnTo>
                    <a:pt x="562" y="145"/>
                  </a:lnTo>
                  <a:lnTo>
                    <a:pt x="567" y="129"/>
                  </a:lnTo>
                  <a:lnTo>
                    <a:pt x="569" y="116"/>
                  </a:lnTo>
                  <a:lnTo>
                    <a:pt x="569" y="130"/>
                  </a:lnTo>
                  <a:lnTo>
                    <a:pt x="566" y="149"/>
                  </a:lnTo>
                  <a:lnTo>
                    <a:pt x="561" y="169"/>
                  </a:lnTo>
                  <a:lnTo>
                    <a:pt x="553" y="191"/>
                  </a:lnTo>
                  <a:lnTo>
                    <a:pt x="543" y="214"/>
                  </a:lnTo>
                  <a:lnTo>
                    <a:pt x="529" y="235"/>
                  </a:lnTo>
                  <a:lnTo>
                    <a:pt x="513" y="255"/>
                  </a:lnTo>
                  <a:lnTo>
                    <a:pt x="494" y="269"/>
                  </a:lnTo>
                  <a:lnTo>
                    <a:pt x="489" y="286"/>
                  </a:lnTo>
                  <a:lnTo>
                    <a:pt x="482" y="302"/>
                  </a:lnTo>
                  <a:lnTo>
                    <a:pt x="474" y="319"/>
                  </a:lnTo>
                  <a:lnTo>
                    <a:pt x="466" y="334"/>
                  </a:lnTo>
                  <a:lnTo>
                    <a:pt x="456" y="349"/>
                  </a:lnTo>
                  <a:lnTo>
                    <a:pt x="448" y="362"/>
                  </a:lnTo>
                  <a:lnTo>
                    <a:pt x="439" y="373"/>
                  </a:lnTo>
                  <a:lnTo>
                    <a:pt x="431" y="382"/>
                  </a:lnTo>
                  <a:lnTo>
                    <a:pt x="423" y="390"/>
                  </a:lnTo>
                  <a:lnTo>
                    <a:pt x="415" y="398"/>
                  </a:lnTo>
                  <a:lnTo>
                    <a:pt x="406" y="408"/>
                  </a:lnTo>
                  <a:lnTo>
                    <a:pt x="398" y="421"/>
                  </a:lnTo>
                  <a:lnTo>
                    <a:pt x="390" y="439"/>
                  </a:lnTo>
                  <a:lnTo>
                    <a:pt x="381" y="464"/>
                  </a:lnTo>
                  <a:lnTo>
                    <a:pt x="376" y="496"/>
                  </a:lnTo>
                  <a:lnTo>
                    <a:pt x="370" y="538"/>
                  </a:lnTo>
                  <a:lnTo>
                    <a:pt x="377" y="521"/>
                  </a:lnTo>
                  <a:lnTo>
                    <a:pt x="387" y="503"/>
                  </a:lnTo>
                  <a:lnTo>
                    <a:pt x="399" y="486"/>
                  </a:lnTo>
                  <a:lnTo>
                    <a:pt x="411" y="469"/>
                  </a:lnTo>
                  <a:lnTo>
                    <a:pt x="423" y="454"/>
                  </a:lnTo>
                  <a:lnTo>
                    <a:pt x="434" y="440"/>
                  </a:lnTo>
                  <a:lnTo>
                    <a:pt x="445" y="429"/>
                  </a:lnTo>
                  <a:lnTo>
                    <a:pt x="453" y="422"/>
                  </a:lnTo>
                  <a:lnTo>
                    <a:pt x="463" y="405"/>
                  </a:lnTo>
                  <a:lnTo>
                    <a:pt x="475" y="380"/>
                  </a:lnTo>
                  <a:lnTo>
                    <a:pt x="483" y="358"/>
                  </a:lnTo>
                  <a:lnTo>
                    <a:pt x="486" y="349"/>
                  </a:lnTo>
                  <a:lnTo>
                    <a:pt x="484" y="366"/>
                  </a:lnTo>
                  <a:lnTo>
                    <a:pt x="478" y="388"/>
                  </a:lnTo>
                  <a:lnTo>
                    <a:pt x="471" y="406"/>
                  </a:lnTo>
                  <a:lnTo>
                    <a:pt x="469" y="414"/>
                  </a:lnTo>
                  <a:lnTo>
                    <a:pt x="485" y="406"/>
                  </a:lnTo>
                  <a:lnTo>
                    <a:pt x="502" y="398"/>
                  </a:lnTo>
                  <a:lnTo>
                    <a:pt x="522" y="391"/>
                  </a:lnTo>
                  <a:lnTo>
                    <a:pt x="540" y="387"/>
                  </a:lnTo>
                  <a:lnTo>
                    <a:pt x="560" y="383"/>
                  </a:lnTo>
                  <a:lnTo>
                    <a:pt x="577" y="380"/>
                  </a:lnTo>
                  <a:lnTo>
                    <a:pt x="593" y="380"/>
                  </a:lnTo>
                  <a:lnTo>
                    <a:pt x="607" y="380"/>
                  </a:lnTo>
                  <a:close/>
                </a:path>
              </a:pathLst>
            </a:custGeom>
            <a:solidFill>
              <a:srgbClr val="0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6" name="Freeform 100"/>
            <p:cNvSpPr/>
            <p:nvPr/>
          </p:nvSpPr>
          <p:spPr bwMode="auto">
            <a:xfrm>
              <a:off x="2477" y="1412"/>
              <a:ext cx="408" cy="298"/>
            </a:xfrm>
            <a:custGeom>
              <a:avLst/>
              <a:gdLst>
                <a:gd name="T0" fmla="*/ 128 w 814"/>
                <a:gd name="T1" fmla="*/ 13 h 595"/>
                <a:gd name="T2" fmla="*/ 114 w 814"/>
                <a:gd name="T3" fmla="*/ 2 h 595"/>
                <a:gd name="T4" fmla="*/ 93 w 814"/>
                <a:gd name="T5" fmla="*/ 4 h 595"/>
                <a:gd name="T6" fmla="*/ 78 w 814"/>
                <a:gd name="T7" fmla="*/ 19 h 595"/>
                <a:gd name="T8" fmla="*/ 73 w 814"/>
                <a:gd name="T9" fmla="*/ 36 h 595"/>
                <a:gd name="T10" fmla="*/ 76 w 814"/>
                <a:gd name="T11" fmla="*/ 47 h 595"/>
                <a:gd name="T12" fmla="*/ 71 w 814"/>
                <a:gd name="T13" fmla="*/ 49 h 595"/>
                <a:gd name="T14" fmla="*/ 68 w 814"/>
                <a:gd name="T15" fmla="*/ 53 h 595"/>
                <a:gd name="T16" fmla="*/ 66 w 814"/>
                <a:gd name="T17" fmla="*/ 48 h 595"/>
                <a:gd name="T18" fmla="*/ 68 w 814"/>
                <a:gd name="T19" fmla="*/ 42 h 595"/>
                <a:gd name="T20" fmla="*/ 68 w 814"/>
                <a:gd name="T21" fmla="*/ 26 h 595"/>
                <a:gd name="T22" fmla="*/ 50 w 814"/>
                <a:gd name="T23" fmla="*/ 19 h 595"/>
                <a:gd name="T24" fmla="*/ 26 w 814"/>
                <a:gd name="T25" fmla="*/ 40 h 595"/>
                <a:gd name="T26" fmla="*/ 28 w 814"/>
                <a:gd name="T27" fmla="*/ 56 h 595"/>
                <a:gd name="T28" fmla="*/ 42 w 814"/>
                <a:gd name="T29" fmla="*/ 62 h 595"/>
                <a:gd name="T30" fmla="*/ 37 w 814"/>
                <a:gd name="T31" fmla="*/ 76 h 595"/>
                <a:gd name="T32" fmla="*/ 29 w 814"/>
                <a:gd name="T33" fmla="*/ 61 h 595"/>
                <a:gd name="T34" fmla="*/ 14 w 814"/>
                <a:gd name="T35" fmla="*/ 61 h 595"/>
                <a:gd name="T36" fmla="*/ 12 w 814"/>
                <a:gd name="T37" fmla="*/ 84 h 595"/>
                <a:gd name="T38" fmla="*/ 2 w 814"/>
                <a:gd name="T39" fmla="*/ 84 h 595"/>
                <a:gd name="T40" fmla="*/ 3 w 814"/>
                <a:gd name="T41" fmla="*/ 100 h 595"/>
                <a:gd name="T42" fmla="*/ 18 w 814"/>
                <a:gd name="T43" fmla="*/ 117 h 595"/>
                <a:gd name="T44" fmla="*/ 15 w 814"/>
                <a:gd name="T45" fmla="*/ 122 h 595"/>
                <a:gd name="T46" fmla="*/ 16 w 814"/>
                <a:gd name="T47" fmla="*/ 130 h 595"/>
                <a:gd name="T48" fmla="*/ 22 w 814"/>
                <a:gd name="T49" fmla="*/ 140 h 595"/>
                <a:gd name="T50" fmla="*/ 39 w 814"/>
                <a:gd name="T51" fmla="*/ 146 h 595"/>
                <a:gd name="T52" fmla="*/ 67 w 814"/>
                <a:gd name="T53" fmla="*/ 147 h 595"/>
                <a:gd name="T54" fmla="*/ 88 w 814"/>
                <a:gd name="T55" fmla="*/ 142 h 595"/>
                <a:gd name="T56" fmla="*/ 93 w 814"/>
                <a:gd name="T57" fmla="*/ 134 h 595"/>
                <a:gd name="T58" fmla="*/ 94 w 814"/>
                <a:gd name="T59" fmla="*/ 128 h 595"/>
                <a:gd name="T60" fmla="*/ 107 w 814"/>
                <a:gd name="T61" fmla="*/ 126 h 595"/>
                <a:gd name="T62" fmla="*/ 118 w 814"/>
                <a:gd name="T63" fmla="*/ 119 h 595"/>
                <a:gd name="T64" fmla="*/ 120 w 814"/>
                <a:gd name="T65" fmla="*/ 120 h 595"/>
                <a:gd name="T66" fmla="*/ 121 w 814"/>
                <a:gd name="T67" fmla="*/ 125 h 595"/>
                <a:gd name="T68" fmla="*/ 127 w 814"/>
                <a:gd name="T69" fmla="*/ 129 h 595"/>
                <a:gd name="T70" fmla="*/ 124 w 814"/>
                <a:gd name="T71" fmla="*/ 139 h 595"/>
                <a:gd name="T72" fmla="*/ 132 w 814"/>
                <a:gd name="T73" fmla="*/ 147 h 595"/>
                <a:gd name="T74" fmla="*/ 151 w 814"/>
                <a:gd name="T75" fmla="*/ 149 h 595"/>
                <a:gd name="T76" fmla="*/ 173 w 814"/>
                <a:gd name="T77" fmla="*/ 142 h 595"/>
                <a:gd name="T78" fmla="*/ 191 w 814"/>
                <a:gd name="T79" fmla="*/ 129 h 595"/>
                <a:gd name="T80" fmla="*/ 202 w 814"/>
                <a:gd name="T81" fmla="*/ 114 h 595"/>
                <a:gd name="T82" fmla="*/ 203 w 814"/>
                <a:gd name="T83" fmla="*/ 100 h 595"/>
                <a:gd name="T84" fmla="*/ 193 w 814"/>
                <a:gd name="T85" fmla="*/ 92 h 595"/>
                <a:gd name="T86" fmla="*/ 197 w 814"/>
                <a:gd name="T87" fmla="*/ 76 h 595"/>
                <a:gd name="T88" fmla="*/ 189 w 814"/>
                <a:gd name="T89" fmla="*/ 62 h 595"/>
                <a:gd name="T90" fmla="*/ 178 w 814"/>
                <a:gd name="T91" fmla="*/ 61 h 595"/>
                <a:gd name="T92" fmla="*/ 173 w 814"/>
                <a:gd name="T93" fmla="*/ 56 h 595"/>
                <a:gd name="T94" fmla="*/ 165 w 814"/>
                <a:gd name="T95" fmla="*/ 56 h 595"/>
                <a:gd name="T96" fmla="*/ 174 w 814"/>
                <a:gd name="T97" fmla="*/ 48 h 595"/>
                <a:gd name="T98" fmla="*/ 174 w 814"/>
                <a:gd name="T99" fmla="*/ 36 h 595"/>
                <a:gd name="T100" fmla="*/ 160 w 814"/>
                <a:gd name="T101" fmla="*/ 35 h 595"/>
                <a:gd name="T102" fmla="*/ 166 w 814"/>
                <a:gd name="T103" fmla="*/ 27 h 595"/>
                <a:gd name="T104" fmla="*/ 163 w 814"/>
                <a:gd name="T105" fmla="*/ 19 h 595"/>
                <a:gd name="T106" fmla="*/ 154 w 814"/>
                <a:gd name="T107" fmla="*/ 15 h 595"/>
                <a:gd name="T108" fmla="*/ 142 w 814"/>
                <a:gd name="T109" fmla="*/ 16 h 595"/>
                <a:gd name="T110" fmla="*/ 131 w 814"/>
                <a:gd name="T111" fmla="*/ 28 h 595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14"/>
                <a:gd name="T169" fmla="*/ 0 h 595"/>
                <a:gd name="T170" fmla="*/ 814 w 814"/>
                <a:gd name="T171" fmla="*/ 595 h 595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14" h="595">
                  <a:moveTo>
                    <a:pt x="507" y="99"/>
                  </a:moveTo>
                  <a:lnTo>
                    <a:pt x="514" y="74"/>
                  </a:lnTo>
                  <a:lnTo>
                    <a:pt x="510" y="51"/>
                  </a:lnTo>
                  <a:lnTo>
                    <a:pt x="497" y="31"/>
                  </a:lnTo>
                  <a:lnTo>
                    <a:pt x="479" y="15"/>
                  </a:lnTo>
                  <a:lnTo>
                    <a:pt x="455" y="5"/>
                  </a:lnTo>
                  <a:lnTo>
                    <a:pt x="427" y="0"/>
                  </a:lnTo>
                  <a:lnTo>
                    <a:pt x="398" y="3"/>
                  </a:lnTo>
                  <a:lnTo>
                    <a:pt x="371" y="14"/>
                  </a:lnTo>
                  <a:lnTo>
                    <a:pt x="345" y="31"/>
                  </a:lnTo>
                  <a:lnTo>
                    <a:pt x="325" y="51"/>
                  </a:lnTo>
                  <a:lnTo>
                    <a:pt x="309" y="73"/>
                  </a:lnTo>
                  <a:lnTo>
                    <a:pt x="298" y="95"/>
                  </a:lnTo>
                  <a:lnTo>
                    <a:pt x="292" y="119"/>
                  </a:lnTo>
                  <a:lnTo>
                    <a:pt x="292" y="142"/>
                  </a:lnTo>
                  <a:lnTo>
                    <a:pt x="298" y="165"/>
                  </a:lnTo>
                  <a:lnTo>
                    <a:pt x="311" y="188"/>
                  </a:lnTo>
                  <a:lnTo>
                    <a:pt x="302" y="188"/>
                  </a:lnTo>
                  <a:lnTo>
                    <a:pt x="295" y="190"/>
                  </a:lnTo>
                  <a:lnTo>
                    <a:pt x="288" y="191"/>
                  </a:lnTo>
                  <a:lnTo>
                    <a:pt x="282" y="195"/>
                  </a:lnTo>
                  <a:lnTo>
                    <a:pt x="277" y="199"/>
                  </a:lnTo>
                  <a:lnTo>
                    <a:pt x="273" y="204"/>
                  </a:lnTo>
                  <a:lnTo>
                    <a:pt x="270" y="211"/>
                  </a:lnTo>
                  <a:lnTo>
                    <a:pt x="268" y="218"/>
                  </a:lnTo>
                  <a:lnTo>
                    <a:pt x="264" y="204"/>
                  </a:lnTo>
                  <a:lnTo>
                    <a:pt x="261" y="191"/>
                  </a:lnTo>
                  <a:lnTo>
                    <a:pt x="258" y="182"/>
                  </a:lnTo>
                  <a:lnTo>
                    <a:pt x="251" y="175"/>
                  </a:lnTo>
                  <a:lnTo>
                    <a:pt x="269" y="167"/>
                  </a:lnTo>
                  <a:lnTo>
                    <a:pt x="277" y="149"/>
                  </a:lnTo>
                  <a:lnTo>
                    <a:pt x="279" y="126"/>
                  </a:lnTo>
                  <a:lnTo>
                    <a:pt x="270" y="102"/>
                  </a:lnTo>
                  <a:lnTo>
                    <a:pt x="253" y="83"/>
                  </a:lnTo>
                  <a:lnTo>
                    <a:pt x="229" y="73"/>
                  </a:lnTo>
                  <a:lnTo>
                    <a:pt x="197" y="76"/>
                  </a:lnTo>
                  <a:lnTo>
                    <a:pt x="158" y="99"/>
                  </a:lnTo>
                  <a:lnTo>
                    <a:pt x="123" y="131"/>
                  </a:lnTo>
                  <a:lnTo>
                    <a:pt x="103" y="160"/>
                  </a:lnTo>
                  <a:lnTo>
                    <a:pt x="97" y="186"/>
                  </a:lnTo>
                  <a:lnTo>
                    <a:pt x="100" y="206"/>
                  </a:lnTo>
                  <a:lnTo>
                    <a:pt x="112" y="223"/>
                  </a:lnTo>
                  <a:lnTo>
                    <a:pt x="128" y="237"/>
                  </a:lnTo>
                  <a:lnTo>
                    <a:pt x="147" y="245"/>
                  </a:lnTo>
                  <a:lnTo>
                    <a:pt x="167" y="248"/>
                  </a:lnTo>
                  <a:lnTo>
                    <a:pt x="158" y="263"/>
                  </a:lnTo>
                  <a:lnTo>
                    <a:pt x="151" y="280"/>
                  </a:lnTo>
                  <a:lnTo>
                    <a:pt x="146" y="301"/>
                  </a:lnTo>
                  <a:lnTo>
                    <a:pt x="145" y="320"/>
                  </a:lnTo>
                  <a:lnTo>
                    <a:pt x="133" y="271"/>
                  </a:lnTo>
                  <a:lnTo>
                    <a:pt x="115" y="241"/>
                  </a:lnTo>
                  <a:lnTo>
                    <a:pt x="93" y="227"/>
                  </a:lnTo>
                  <a:lnTo>
                    <a:pt x="71" y="228"/>
                  </a:lnTo>
                  <a:lnTo>
                    <a:pt x="53" y="241"/>
                  </a:lnTo>
                  <a:lnTo>
                    <a:pt x="40" y="265"/>
                  </a:lnTo>
                  <a:lnTo>
                    <a:pt x="37" y="297"/>
                  </a:lnTo>
                  <a:lnTo>
                    <a:pt x="47" y="336"/>
                  </a:lnTo>
                  <a:lnTo>
                    <a:pt x="34" y="326"/>
                  </a:lnTo>
                  <a:lnTo>
                    <a:pt x="20" y="325"/>
                  </a:lnTo>
                  <a:lnTo>
                    <a:pt x="8" y="334"/>
                  </a:lnTo>
                  <a:lnTo>
                    <a:pt x="0" y="349"/>
                  </a:lnTo>
                  <a:lnTo>
                    <a:pt x="0" y="372"/>
                  </a:lnTo>
                  <a:lnTo>
                    <a:pt x="11" y="398"/>
                  </a:lnTo>
                  <a:lnTo>
                    <a:pt x="35" y="429"/>
                  </a:lnTo>
                  <a:lnTo>
                    <a:pt x="77" y="464"/>
                  </a:lnTo>
                  <a:lnTo>
                    <a:pt x="71" y="465"/>
                  </a:lnTo>
                  <a:lnTo>
                    <a:pt x="67" y="470"/>
                  </a:lnTo>
                  <a:lnTo>
                    <a:pt x="62" y="477"/>
                  </a:lnTo>
                  <a:lnTo>
                    <a:pt x="59" y="486"/>
                  </a:lnTo>
                  <a:lnTo>
                    <a:pt x="57" y="496"/>
                  </a:lnTo>
                  <a:lnTo>
                    <a:pt x="57" y="509"/>
                  </a:lnTo>
                  <a:lnTo>
                    <a:pt x="61" y="520"/>
                  </a:lnTo>
                  <a:lnTo>
                    <a:pt x="67" y="533"/>
                  </a:lnTo>
                  <a:lnTo>
                    <a:pt x="76" y="546"/>
                  </a:lnTo>
                  <a:lnTo>
                    <a:pt x="88" y="557"/>
                  </a:lnTo>
                  <a:lnTo>
                    <a:pt x="106" y="567"/>
                  </a:lnTo>
                  <a:lnTo>
                    <a:pt x="128" y="577"/>
                  </a:lnTo>
                  <a:lnTo>
                    <a:pt x="154" y="584"/>
                  </a:lnTo>
                  <a:lnTo>
                    <a:pt x="186" y="588"/>
                  </a:lnTo>
                  <a:lnTo>
                    <a:pt x="224" y="589"/>
                  </a:lnTo>
                  <a:lnTo>
                    <a:pt x="268" y="587"/>
                  </a:lnTo>
                  <a:lnTo>
                    <a:pt x="304" y="582"/>
                  </a:lnTo>
                  <a:lnTo>
                    <a:pt x="330" y="577"/>
                  </a:lnTo>
                  <a:lnTo>
                    <a:pt x="349" y="567"/>
                  </a:lnTo>
                  <a:lnTo>
                    <a:pt x="362" y="558"/>
                  </a:lnTo>
                  <a:lnTo>
                    <a:pt x="367" y="547"/>
                  </a:lnTo>
                  <a:lnTo>
                    <a:pt x="370" y="534"/>
                  </a:lnTo>
                  <a:lnTo>
                    <a:pt x="367" y="520"/>
                  </a:lnTo>
                  <a:lnTo>
                    <a:pt x="362" y="507"/>
                  </a:lnTo>
                  <a:lnTo>
                    <a:pt x="375" y="509"/>
                  </a:lnTo>
                  <a:lnTo>
                    <a:pt x="391" y="509"/>
                  </a:lnTo>
                  <a:lnTo>
                    <a:pt x="408" y="508"/>
                  </a:lnTo>
                  <a:lnTo>
                    <a:pt x="425" y="503"/>
                  </a:lnTo>
                  <a:lnTo>
                    <a:pt x="441" y="496"/>
                  </a:lnTo>
                  <a:lnTo>
                    <a:pt x="457" y="486"/>
                  </a:lnTo>
                  <a:lnTo>
                    <a:pt x="470" y="473"/>
                  </a:lnTo>
                  <a:lnTo>
                    <a:pt x="481" y="456"/>
                  </a:lnTo>
                  <a:lnTo>
                    <a:pt x="478" y="467"/>
                  </a:lnTo>
                  <a:lnTo>
                    <a:pt x="476" y="478"/>
                  </a:lnTo>
                  <a:lnTo>
                    <a:pt x="476" y="486"/>
                  </a:lnTo>
                  <a:lnTo>
                    <a:pt x="478" y="493"/>
                  </a:lnTo>
                  <a:lnTo>
                    <a:pt x="482" y="500"/>
                  </a:lnTo>
                  <a:lnTo>
                    <a:pt x="488" y="504"/>
                  </a:lnTo>
                  <a:lnTo>
                    <a:pt x="496" y="510"/>
                  </a:lnTo>
                  <a:lnTo>
                    <a:pt x="507" y="515"/>
                  </a:lnTo>
                  <a:lnTo>
                    <a:pt x="495" y="528"/>
                  </a:lnTo>
                  <a:lnTo>
                    <a:pt x="489" y="541"/>
                  </a:lnTo>
                  <a:lnTo>
                    <a:pt x="492" y="555"/>
                  </a:lnTo>
                  <a:lnTo>
                    <a:pt x="499" y="566"/>
                  </a:lnTo>
                  <a:lnTo>
                    <a:pt x="511" y="578"/>
                  </a:lnTo>
                  <a:lnTo>
                    <a:pt x="527" y="586"/>
                  </a:lnTo>
                  <a:lnTo>
                    <a:pt x="546" y="593"/>
                  </a:lnTo>
                  <a:lnTo>
                    <a:pt x="567" y="595"/>
                  </a:lnTo>
                  <a:lnTo>
                    <a:pt x="600" y="594"/>
                  </a:lnTo>
                  <a:lnTo>
                    <a:pt x="631" y="589"/>
                  </a:lnTo>
                  <a:lnTo>
                    <a:pt x="662" y="580"/>
                  </a:lnTo>
                  <a:lnTo>
                    <a:pt x="691" y="567"/>
                  </a:lnTo>
                  <a:lnTo>
                    <a:pt x="716" y="553"/>
                  </a:lnTo>
                  <a:lnTo>
                    <a:pt x="741" y="534"/>
                  </a:lnTo>
                  <a:lnTo>
                    <a:pt x="762" y="516"/>
                  </a:lnTo>
                  <a:lnTo>
                    <a:pt x="780" y="495"/>
                  </a:lnTo>
                  <a:lnTo>
                    <a:pt x="795" y="474"/>
                  </a:lnTo>
                  <a:lnTo>
                    <a:pt x="805" y="454"/>
                  </a:lnTo>
                  <a:lnTo>
                    <a:pt x="812" y="434"/>
                  </a:lnTo>
                  <a:lnTo>
                    <a:pt x="814" y="416"/>
                  </a:lnTo>
                  <a:lnTo>
                    <a:pt x="811" y="400"/>
                  </a:lnTo>
                  <a:lnTo>
                    <a:pt x="803" y="385"/>
                  </a:lnTo>
                  <a:lnTo>
                    <a:pt x="790" y="374"/>
                  </a:lnTo>
                  <a:lnTo>
                    <a:pt x="771" y="366"/>
                  </a:lnTo>
                  <a:lnTo>
                    <a:pt x="782" y="350"/>
                  </a:lnTo>
                  <a:lnTo>
                    <a:pt x="787" y="328"/>
                  </a:lnTo>
                  <a:lnTo>
                    <a:pt x="785" y="303"/>
                  </a:lnTo>
                  <a:lnTo>
                    <a:pt x="780" y="279"/>
                  </a:lnTo>
                  <a:lnTo>
                    <a:pt x="768" y="259"/>
                  </a:lnTo>
                  <a:lnTo>
                    <a:pt x="754" y="245"/>
                  </a:lnTo>
                  <a:lnTo>
                    <a:pt x="736" y="242"/>
                  </a:lnTo>
                  <a:lnTo>
                    <a:pt x="715" y="252"/>
                  </a:lnTo>
                  <a:lnTo>
                    <a:pt x="708" y="243"/>
                  </a:lnTo>
                  <a:lnTo>
                    <a:pt x="703" y="235"/>
                  </a:lnTo>
                  <a:lnTo>
                    <a:pt x="694" y="228"/>
                  </a:lnTo>
                  <a:lnTo>
                    <a:pt x="688" y="223"/>
                  </a:lnTo>
                  <a:lnTo>
                    <a:pt x="678" y="220"/>
                  </a:lnTo>
                  <a:lnTo>
                    <a:pt x="669" y="219"/>
                  </a:lnTo>
                  <a:lnTo>
                    <a:pt x="659" y="221"/>
                  </a:lnTo>
                  <a:lnTo>
                    <a:pt x="647" y="226"/>
                  </a:lnTo>
                  <a:lnTo>
                    <a:pt x="675" y="210"/>
                  </a:lnTo>
                  <a:lnTo>
                    <a:pt x="692" y="192"/>
                  </a:lnTo>
                  <a:lnTo>
                    <a:pt x="700" y="174"/>
                  </a:lnTo>
                  <a:lnTo>
                    <a:pt x="700" y="158"/>
                  </a:lnTo>
                  <a:lnTo>
                    <a:pt x="692" y="144"/>
                  </a:lnTo>
                  <a:lnTo>
                    <a:pt x="679" y="135"/>
                  </a:lnTo>
                  <a:lnTo>
                    <a:pt x="661" y="133"/>
                  </a:lnTo>
                  <a:lnTo>
                    <a:pt x="638" y="137"/>
                  </a:lnTo>
                  <a:lnTo>
                    <a:pt x="651" y="128"/>
                  </a:lnTo>
                  <a:lnTo>
                    <a:pt x="658" y="118"/>
                  </a:lnTo>
                  <a:lnTo>
                    <a:pt x="661" y="106"/>
                  </a:lnTo>
                  <a:lnTo>
                    <a:pt x="660" y="95"/>
                  </a:lnTo>
                  <a:lnTo>
                    <a:pt x="655" y="84"/>
                  </a:lnTo>
                  <a:lnTo>
                    <a:pt x="648" y="75"/>
                  </a:lnTo>
                  <a:lnTo>
                    <a:pt x="638" y="67"/>
                  </a:lnTo>
                  <a:lnTo>
                    <a:pt x="625" y="60"/>
                  </a:lnTo>
                  <a:lnTo>
                    <a:pt x="612" y="57"/>
                  </a:lnTo>
                  <a:lnTo>
                    <a:pt x="597" y="55"/>
                  </a:lnTo>
                  <a:lnTo>
                    <a:pt x="582" y="58"/>
                  </a:lnTo>
                  <a:lnTo>
                    <a:pt x="565" y="64"/>
                  </a:lnTo>
                  <a:lnTo>
                    <a:pt x="550" y="75"/>
                  </a:lnTo>
                  <a:lnTo>
                    <a:pt x="535" y="90"/>
                  </a:lnTo>
                  <a:lnTo>
                    <a:pt x="523" y="111"/>
                  </a:lnTo>
                  <a:lnTo>
                    <a:pt x="511" y="137"/>
                  </a:lnTo>
                  <a:lnTo>
                    <a:pt x="507" y="99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7" name="Freeform 101"/>
            <p:cNvSpPr/>
            <p:nvPr/>
          </p:nvSpPr>
          <p:spPr bwMode="auto">
            <a:xfrm>
              <a:off x="2793" y="1789"/>
              <a:ext cx="80" cy="93"/>
            </a:xfrm>
            <a:custGeom>
              <a:avLst/>
              <a:gdLst>
                <a:gd name="T0" fmla="*/ 21 w 160"/>
                <a:gd name="T1" fmla="*/ 44 h 185"/>
                <a:gd name="T2" fmla="*/ 19 w 160"/>
                <a:gd name="T3" fmla="*/ 40 h 185"/>
                <a:gd name="T4" fmla="*/ 13 w 160"/>
                <a:gd name="T5" fmla="*/ 36 h 185"/>
                <a:gd name="T6" fmla="*/ 5 w 160"/>
                <a:gd name="T7" fmla="*/ 35 h 185"/>
                <a:gd name="T8" fmla="*/ 1 w 160"/>
                <a:gd name="T9" fmla="*/ 34 h 185"/>
                <a:gd name="T10" fmla="*/ 5 w 160"/>
                <a:gd name="T11" fmla="*/ 30 h 185"/>
                <a:gd name="T12" fmla="*/ 10 w 160"/>
                <a:gd name="T13" fmla="*/ 29 h 185"/>
                <a:gd name="T14" fmla="*/ 17 w 160"/>
                <a:gd name="T15" fmla="*/ 33 h 185"/>
                <a:gd name="T16" fmla="*/ 20 w 160"/>
                <a:gd name="T17" fmla="*/ 36 h 185"/>
                <a:gd name="T18" fmla="*/ 18 w 160"/>
                <a:gd name="T19" fmla="*/ 30 h 185"/>
                <a:gd name="T20" fmla="*/ 13 w 160"/>
                <a:gd name="T21" fmla="*/ 25 h 185"/>
                <a:gd name="T22" fmla="*/ 5 w 160"/>
                <a:gd name="T23" fmla="*/ 23 h 185"/>
                <a:gd name="T24" fmla="*/ 1 w 160"/>
                <a:gd name="T25" fmla="*/ 22 h 185"/>
                <a:gd name="T26" fmla="*/ 5 w 160"/>
                <a:gd name="T27" fmla="*/ 18 h 185"/>
                <a:gd name="T28" fmla="*/ 10 w 160"/>
                <a:gd name="T29" fmla="*/ 18 h 185"/>
                <a:gd name="T30" fmla="*/ 17 w 160"/>
                <a:gd name="T31" fmla="*/ 25 h 185"/>
                <a:gd name="T32" fmla="*/ 19 w 160"/>
                <a:gd name="T33" fmla="*/ 27 h 185"/>
                <a:gd name="T34" fmla="*/ 17 w 160"/>
                <a:gd name="T35" fmla="*/ 19 h 185"/>
                <a:gd name="T36" fmla="*/ 12 w 160"/>
                <a:gd name="T37" fmla="*/ 12 h 185"/>
                <a:gd name="T38" fmla="*/ 6 w 160"/>
                <a:gd name="T39" fmla="*/ 7 h 185"/>
                <a:gd name="T40" fmla="*/ 3 w 160"/>
                <a:gd name="T41" fmla="*/ 4 h 185"/>
                <a:gd name="T42" fmla="*/ 9 w 160"/>
                <a:gd name="T43" fmla="*/ 4 h 185"/>
                <a:gd name="T44" fmla="*/ 13 w 160"/>
                <a:gd name="T45" fmla="*/ 7 h 185"/>
                <a:gd name="T46" fmla="*/ 19 w 160"/>
                <a:gd name="T47" fmla="*/ 16 h 185"/>
                <a:gd name="T48" fmla="*/ 21 w 160"/>
                <a:gd name="T49" fmla="*/ 17 h 185"/>
                <a:gd name="T50" fmla="*/ 19 w 160"/>
                <a:gd name="T51" fmla="*/ 5 h 185"/>
                <a:gd name="T52" fmla="*/ 18 w 160"/>
                <a:gd name="T53" fmla="*/ 1 h 185"/>
                <a:gd name="T54" fmla="*/ 22 w 160"/>
                <a:gd name="T55" fmla="*/ 6 h 185"/>
                <a:gd name="T56" fmla="*/ 25 w 160"/>
                <a:gd name="T57" fmla="*/ 12 h 185"/>
                <a:gd name="T58" fmla="*/ 25 w 160"/>
                <a:gd name="T59" fmla="*/ 21 h 185"/>
                <a:gd name="T60" fmla="*/ 25 w 160"/>
                <a:gd name="T61" fmla="*/ 23 h 185"/>
                <a:gd name="T62" fmla="*/ 28 w 160"/>
                <a:gd name="T63" fmla="*/ 16 h 185"/>
                <a:gd name="T64" fmla="*/ 31 w 160"/>
                <a:gd name="T65" fmla="*/ 12 h 185"/>
                <a:gd name="T66" fmla="*/ 37 w 160"/>
                <a:gd name="T67" fmla="*/ 11 h 185"/>
                <a:gd name="T68" fmla="*/ 38 w 160"/>
                <a:gd name="T69" fmla="*/ 14 h 185"/>
                <a:gd name="T70" fmla="*/ 32 w 160"/>
                <a:gd name="T71" fmla="*/ 18 h 185"/>
                <a:gd name="T72" fmla="*/ 27 w 160"/>
                <a:gd name="T73" fmla="*/ 24 h 185"/>
                <a:gd name="T74" fmla="*/ 24 w 160"/>
                <a:gd name="T75" fmla="*/ 33 h 185"/>
                <a:gd name="T76" fmla="*/ 24 w 160"/>
                <a:gd name="T77" fmla="*/ 35 h 185"/>
                <a:gd name="T78" fmla="*/ 27 w 160"/>
                <a:gd name="T79" fmla="*/ 29 h 185"/>
                <a:gd name="T80" fmla="*/ 32 w 160"/>
                <a:gd name="T81" fmla="*/ 25 h 185"/>
                <a:gd name="T82" fmla="*/ 37 w 160"/>
                <a:gd name="T83" fmla="*/ 24 h 185"/>
                <a:gd name="T84" fmla="*/ 38 w 160"/>
                <a:gd name="T85" fmla="*/ 26 h 185"/>
                <a:gd name="T86" fmla="*/ 34 w 160"/>
                <a:gd name="T87" fmla="*/ 29 h 185"/>
                <a:gd name="T88" fmla="*/ 29 w 160"/>
                <a:gd name="T89" fmla="*/ 35 h 185"/>
                <a:gd name="T90" fmla="*/ 26 w 160"/>
                <a:gd name="T91" fmla="*/ 42 h 185"/>
                <a:gd name="T92" fmla="*/ 22 w 160"/>
                <a:gd name="T93" fmla="*/ 46 h 185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60"/>
                <a:gd name="T142" fmla="*/ 0 h 185"/>
                <a:gd name="T143" fmla="*/ 160 w 160"/>
                <a:gd name="T144" fmla="*/ 185 h 185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60" h="185">
                  <a:moveTo>
                    <a:pt x="88" y="183"/>
                  </a:moveTo>
                  <a:lnTo>
                    <a:pt x="87" y="176"/>
                  </a:lnTo>
                  <a:lnTo>
                    <a:pt x="82" y="167"/>
                  </a:lnTo>
                  <a:lnTo>
                    <a:pt x="76" y="159"/>
                  </a:lnTo>
                  <a:lnTo>
                    <a:pt x="67" y="151"/>
                  </a:lnTo>
                  <a:lnTo>
                    <a:pt x="55" y="144"/>
                  </a:lnTo>
                  <a:lnTo>
                    <a:pt x="40" y="140"/>
                  </a:lnTo>
                  <a:lnTo>
                    <a:pt x="22" y="139"/>
                  </a:lnTo>
                  <a:lnTo>
                    <a:pt x="1" y="143"/>
                  </a:lnTo>
                  <a:lnTo>
                    <a:pt x="5" y="135"/>
                  </a:lnTo>
                  <a:lnTo>
                    <a:pt x="9" y="126"/>
                  </a:lnTo>
                  <a:lnTo>
                    <a:pt x="17" y="120"/>
                  </a:lnTo>
                  <a:lnTo>
                    <a:pt x="27" y="116"/>
                  </a:lnTo>
                  <a:lnTo>
                    <a:pt x="38" y="116"/>
                  </a:lnTo>
                  <a:lnTo>
                    <a:pt x="51" y="122"/>
                  </a:lnTo>
                  <a:lnTo>
                    <a:pt x="65" y="132"/>
                  </a:lnTo>
                  <a:lnTo>
                    <a:pt x="80" y="149"/>
                  </a:lnTo>
                  <a:lnTo>
                    <a:pt x="77" y="141"/>
                  </a:lnTo>
                  <a:lnTo>
                    <a:pt x="75" y="131"/>
                  </a:lnTo>
                  <a:lnTo>
                    <a:pt x="69" y="120"/>
                  </a:lnTo>
                  <a:lnTo>
                    <a:pt x="62" y="109"/>
                  </a:lnTo>
                  <a:lnTo>
                    <a:pt x="52" y="100"/>
                  </a:lnTo>
                  <a:lnTo>
                    <a:pt x="38" y="93"/>
                  </a:lnTo>
                  <a:lnTo>
                    <a:pt x="21" y="91"/>
                  </a:lnTo>
                  <a:lnTo>
                    <a:pt x="0" y="94"/>
                  </a:lnTo>
                  <a:lnTo>
                    <a:pt x="2" y="85"/>
                  </a:lnTo>
                  <a:lnTo>
                    <a:pt x="8" y="77"/>
                  </a:lnTo>
                  <a:lnTo>
                    <a:pt x="19" y="71"/>
                  </a:lnTo>
                  <a:lnTo>
                    <a:pt x="30" y="69"/>
                  </a:lnTo>
                  <a:lnTo>
                    <a:pt x="43" y="71"/>
                  </a:lnTo>
                  <a:lnTo>
                    <a:pt x="55" y="80"/>
                  </a:lnTo>
                  <a:lnTo>
                    <a:pt x="68" y="97"/>
                  </a:lnTo>
                  <a:lnTo>
                    <a:pt x="78" y="123"/>
                  </a:lnTo>
                  <a:lnTo>
                    <a:pt x="76" y="108"/>
                  </a:lnTo>
                  <a:lnTo>
                    <a:pt x="73" y="91"/>
                  </a:lnTo>
                  <a:lnTo>
                    <a:pt x="67" y="75"/>
                  </a:lnTo>
                  <a:lnTo>
                    <a:pt x="60" y="59"/>
                  </a:lnTo>
                  <a:lnTo>
                    <a:pt x="51" y="45"/>
                  </a:lnTo>
                  <a:lnTo>
                    <a:pt x="38" y="33"/>
                  </a:lnTo>
                  <a:lnTo>
                    <a:pt x="24" y="25"/>
                  </a:lnTo>
                  <a:lnTo>
                    <a:pt x="7" y="22"/>
                  </a:lnTo>
                  <a:lnTo>
                    <a:pt x="15" y="16"/>
                  </a:lnTo>
                  <a:lnTo>
                    <a:pt x="24" y="13"/>
                  </a:lnTo>
                  <a:lnTo>
                    <a:pt x="34" y="13"/>
                  </a:lnTo>
                  <a:lnTo>
                    <a:pt x="44" y="16"/>
                  </a:lnTo>
                  <a:lnTo>
                    <a:pt x="54" y="25"/>
                  </a:lnTo>
                  <a:lnTo>
                    <a:pt x="65" y="39"/>
                  </a:lnTo>
                  <a:lnTo>
                    <a:pt x="75" y="61"/>
                  </a:lnTo>
                  <a:lnTo>
                    <a:pt x="84" y="91"/>
                  </a:lnTo>
                  <a:lnTo>
                    <a:pt x="84" y="67"/>
                  </a:lnTo>
                  <a:lnTo>
                    <a:pt x="80" y="41"/>
                  </a:lnTo>
                  <a:lnTo>
                    <a:pt x="73" y="18"/>
                  </a:lnTo>
                  <a:lnTo>
                    <a:pt x="60" y="0"/>
                  </a:lnTo>
                  <a:lnTo>
                    <a:pt x="72" y="3"/>
                  </a:lnTo>
                  <a:lnTo>
                    <a:pt x="82" y="10"/>
                  </a:lnTo>
                  <a:lnTo>
                    <a:pt x="90" y="21"/>
                  </a:lnTo>
                  <a:lnTo>
                    <a:pt x="97" y="33"/>
                  </a:lnTo>
                  <a:lnTo>
                    <a:pt x="100" y="48"/>
                  </a:lnTo>
                  <a:lnTo>
                    <a:pt x="103" y="64"/>
                  </a:lnTo>
                  <a:lnTo>
                    <a:pt x="103" y="83"/>
                  </a:lnTo>
                  <a:lnTo>
                    <a:pt x="99" y="102"/>
                  </a:lnTo>
                  <a:lnTo>
                    <a:pt x="103" y="90"/>
                  </a:lnTo>
                  <a:lnTo>
                    <a:pt x="107" y="77"/>
                  </a:lnTo>
                  <a:lnTo>
                    <a:pt x="112" y="64"/>
                  </a:lnTo>
                  <a:lnTo>
                    <a:pt x="119" y="55"/>
                  </a:lnTo>
                  <a:lnTo>
                    <a:pt x="127" y="47"/>
                  </a:lnTo>
                  <a:lnTo>
                    <a:pt x="136" y="42"/>
                  </a:lnTo>
                  <a:lnTo>
                    <a:pt x="148" y="42"/>
                  </a:lnTo>
                  <a:lnTo>
                    <a:pt x="160" y="46"/>
                  </a:lnTo>
                  <a:lnTo>
                    <a:pt x="150" y="53"/>
                  </a:lnTo>
                  <a:lnTo>
                    <a:pt x="138" y="61"/>
                  </a:lnTo>
                  <a:lnTo>
                    <a:pt x="128" y="70"/>
                  </a:lnTo>
                  <a:lnTo>
                    <a:pt x="119" y="82"/>
                  </a:lnTo>
                  <a:lnTo>
                    <a:pt x="111" y="95"/>
                  </a:lnTo>
                  <a:lnTo>
                    <a:pt x="104" y="111"/>
                  </a:lnTo>
                  <a:lnTo>
                    <a:pt x="99" y="129"/>
                  </a:lnTo>
                  <a:lnTo>
                    <a:pt x="97" y="149"/>
                  </a:lnTo>
                  <a:lnTo>
                    <a:pt x="99" y="139"/>
                  </a:lnTo>
                  <a:lnTo>
                    <a:pt x="105" y="128"/>
                  </a:lnTo>
                  <a:lnTo>
                    <a:pt x="111" y="116"/>
                  </a:lnTo>
                  <a:lnTo>
                    <a:pt x="119" y="106"/>
                  </a:lnTo>
                  <a:lnTo>
                    <a:pt x="128" y="98"/>
                  </a:lnTo>
                  <a:lnTo>
                    <a:pt x="137" y="93"/>
                  </a:lnTo>
                  <a:lnTo>
                    <a:pt x="148" y="94"/>
                  </a:lnTo>
                  <a:lnTo>
                    <a:pt x="157" y="101"/>
                  </a:lnTo>
                  <a:lnTo>
                    <a:pt x="151" y="102"/>
                  </a:lnTo>
                  <a:lnTo>
                    <a:pt x="143" y="107"/>
                  </a:lnTo>
                  <a:lnTo>
                    <a:pt x="134" y="115"/>
                  </a:lnTo>
                  <a:lnTo>
                    <a:pt x="125" y="125"/>
                  </a:lnTo>
                  <a:lnTo>
                    <a:pt x="116" y="137"/>
                  </a:lnTo>
                  <a:lnTo>
                    <a:pt x="110" y="152"/>
                  </a:lnTo>
                  <a:lnTo>
                    <a:pt x="106" y="168"/>
                  </a:lnTo>
                  <a:lnTo>
                    <a:pt x="105" y="185"/>
                  </a:lnTo>
                  <a:lnTo>
                    <a:pt x="88" y="183"/>
                  </a:lnTo>
                  <a:close/>
                </a:path>
              </a:pathLst>
            </a:custGeom>
            <a:solidFill>
              <a:srgbClr val="007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  <p:sp>
          <p:nvSpPr>
            <p:cNvPr id="14438" name="Freeform 102"/>
            <p:cNvSpPr/>
            <p:nvPr/>
          </p:nvSpPr>
          <p:spPr bwMode="auto">
            <a:xfrm>
              <a:off x="2659" y="1825"/>
              <a:ext cx="47" cy="50"/>
            </a:xfrm>
            <a:custGeom>
              <a:avLst/>
              <a:gdLst>
                <a:gd name="T0" fmla="*/ 16 w 94"/>
                <a:gd name="T1" fmla="*/ 25 h 99"/>
                <a:gd name="T2" fmla="*/ 13 w 94"/>
                <a:gd name="T3" fmla="*/ 21 h 99"/>
                <a:gd name="T4" fmla="*/ 17 w 94"/>
                <a:gd name="T5" fmla="*/ 18 h 99"/>
                <a:gd name="T6" fmla="*/ 19 w 94"/>
                <a:gd name="T7" fmla="*/ 15 h 99"/>
                <a:gd name="T8" fmla="*/ 20 w 94"/>
                <a:gd name="T9" fmla="*/ 12 h 99"/>
                <a:gd name="T10" fmla="*/ 20 w 94"/>
                <a:gd name="T11" fmla="*/ 9 h 99"/>
                <a:gd name="T12" fmla="*/ 18 w 94"/>
                <a:gd name="T13" fmla="*/ 7 h 99"/>
                <a:gd name="T14" fmla="*/ 17 w 94"/>
                <a:gd name="T15" fmla="*/ 6 h 99"/>
                <a:gd name="T16" fmla="*/ 14 w 94"/>
                <a:gd name="T17" fmla="*/ 6 h 99"/>
                <a:gd name="T18" fmla="*/ 12 w 94"/>
                <a:gd name="T19" fmla="*/ 5 h 99"/>
                <a:gd name="T20" fmla="*/ 10 w 94"/>
                <a:gd name="T21" fmla="*/ 5 h 99"/>
                <a:gd name="T22" fmla="*/ 7 w 94"/>
                <a:gd name="T23" fmla="*/ 5 h 99"/>
                <a:gd name="T24" fmla="*/ 6 w 94"/>
                <a:gd name="T25" fmla="*/ 5 h 99"/>
                <a:gd name="T26" fmla="*/ 3 w 94"/>
                <a:gd name="T27" fmla="*/ 6 h 99"/>
                <a:gd name="T28" fmla="*/ 1 w 94"/>
                <a:gd name="T29" fmla="*/ 5 h 99"/>
                <a:gd name="T30" fmla="*/ 0 w 94"/>
                <a:gd name="T31" fmla="*/ 4 h 99"/>
                <a:gd name="T32" fmla="*/ 1 w 94"/>
                <a:gd name="T33" fmla="*/ 2 h 99"/>
                <a:gd name="T34" fmla="*/ 3 w 94"/>
                <a:gd name="T35" fmla="*/ 1 h 99"/>
                <a:gd name="T36" fmla="*/ 5 w 94"/>
                <a:gd name="T37" fmla="*/ 1 h 99"/>
                <a:gd name="T38" fmla="*/ 6 w 94"/>
                <a:gd name="T39" fmla="*/ 0 h 99"/>
                <a:gd name="T40" fmla="*/ 10 w 94"/>
                <a:gd name="T41" fmla="*/ 0 h 99"/>
                <a:gd name="T42" fmla="*/ 13 w 94"/>
                <a:gd name="T43" fmla="*/ 1 h 99"/>
                <a:gd name="T44" fmla="*/ 17 w 94"/>
                <a:gd name="T45" fmla="*/ 2 h 99"/>
                <a:gd name="T46" fmla="*/ 20 w 94"/>
                <a:gd name="T47" fmla="*/ 3 h 99"/>
                <a:gd name="T48" fmla="*/ 22 w 94"/>
                <a:gd name="T49" fmla="*/ 5 h 99"/>
                <a:gd name="T50" fmla="*/ 24 w 94"/>
                <a:gd name="T51" fmla="*/ 9 h 99"/>
                <a:gd name="T52" fmla="*/ 24 w 94"/>
                <a:gd name="T53" fmla="*/ 14 h 99"/>
                <a:gd name="T54" fmla="*/ 22 w 94"/>
                <a:gd name="T55" fmla="*/ 18 h 99"/>
                <a:gd name="T56" fmla="*/ 20 w 94"/>
                <a:gd name="T57" fmla="*/ 20 h 99"/>
                <a:gd name="T58" fmla="*/ 19 w 94"/>
                <a:gd name="T59" fmla="*/ 21 h 99"/>
                <a:gd name="T60" fmla="*/ 20 w 94"/>
                <a:gd name="T61" fmla="*/ 24 h 99"/>
                <a:gd name="T62" fmla="*/ 16 w 94"/>
                <a:gd name="T63" fmla="*/ 25 h 9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4"/>
                <a:gd name="T97" fmla="*/ 0 h 99"/>
                <a:gd name="T98" fmla="*/ 94 w 94"/>
                <a:gd name="T99" fmla="*/ 99 h 9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4" h="99">
                  <a:moveTo>
                    <a:pt x="64" y="99"/>
                  </a:moveTo>
                  <a:lnTo>
                    <a:pt x="55" y="82"/>
                  </a:lnTo>
                  <a:lnTo>
                    <a:pt x="66" y="72"/>
                  </a:lnTo>
                  <a:lnTo>
                    <a:pt x="76" y="60"/>
                  </a:lnTo>
                  <a:lnTo>
                    <a:pt x="79" y="48"/>
                  </a:lnTo>
                  <a:lnTo>
                    <a:pt x="77" y="34"/>
                  </a:lnTo>
                  <a:lnTo>
                    <a:pt x="72" y="28"/>
                  </a:lnTo>
                  <a:lnTo>
                    <a:pt x="66" y="23"/>
                  </a:lnTo>
                  <a:lnTo>
                    <a:pt x="58" y="21"/>
                  </a:lnTo>
                  <a:lnTo>
                    <a:pt x="49" y="19"/>
                  </a:lnTo>
                  <a:lnTo>
                    <a:pt x="40" y="19"/>
                  </a:lnTo>
                  <a:lnTo>
                    <a:pt x="31" y="19"/>
                  </a:lnTo>
                  <a:lnTo>
                    <a:pt x="22" y="20"/>
                  </a:lnTo>
                  <a:lnTo>
                    <a:pt x="13" y="21"/>
                  </a:lnTo>
                  <a:lnTo>
                    <a:pt x="4" y="20"/>
                  </a:lnTo>
                  <a:lnTo>
                    <a:pt x="0" y="15"/>
                  </a:lnTo>
                  <a:lnTo>
                    <a:pt x="1" y="8"/>
                  </a:lnTo>
                  <a:lnTo>
                    <a:pt x="9" y="4"/>
                  </a:lnTo>
                  <a:lnTo>
                    <a:pt x="17" y="2"/>
                  </a:lnTo>
                  <a:lnTo>
                    <a:pt x="27" y="0"/>
                  </a:lnTo>
                  <a:lnTo>
                    <a:pt x="40" y="0"/>
                  </a:lnTo>
                  <a:lnTo>
                    <a:pt x="54" y="2"/>
                  </a:lnTo>
                  <a:lnTo>
                    <a:pt x="66" y="5"/>
                  </a:lnTo>
                  <a:lnTo>
                    <a:pt x="78" y="11"/>
                  </a:lnTo>
                  <a:lnTo>
                    <a:pt x="87" y="20"/>
                  </a:lnTo>
                  <a:lnTo>
                    <a:pt x="93" y="33"/>
                  </a:lnTo>
                  <a:lnTo>
                    <a:pt x="94" y="56"/>
                  </a:lnTo>
                  <a:lnTo>
                    <a:pt x="87" y="72"/>
                  </a:lnTo>
                  <a:lnTo>
                    <a:pt x="79" y="80"/>
                  </a:lnTo>
                  <a:lnTo>
                    <a:pt x="76" y="83"/>
                  </a:lnTo>
                  <a:lnTo>
                    <a:pt x="79" y="95"/>
                  </a:lnTo>
                  <a:lnTo>
                    <a:pt x="64" y="99"/>
                  </a:lnTo>
                  <a:close/>
                </a:path>
              </a:pathLst>
            </a:custGeom>
            <a:solidFill>
              <a:srgbClr val="33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767715" rtl="0"/>
              <a:endParaRPr lang="zh-CN" altLang="en-US" sz="1510">
                <a:solidFill>
                  <a:prstClr val="black"/>
                </a:solidFill>
                <a:latin typeface="Calibri" panose="020F0502020204030204" pitchFamily="34" charset="0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5363" name="内容占位符 2"/>
          <p:cNvSpPr>
            <a:spLocks noGrp="1" noChangeArrowheads="1"/>
          </p:cNvSpPr>
          <p:nvPr>
            <p:ph idx="1"/>
          </p:nvPr>
        </p:nvSpPr>
        <p:spPr>
          <a:xfrm>
            <a:off x="455930" y="218440"/>
            <a:ext cx="8147685" cy="492633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zh-CN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赏析文中画线的句子。</a:t>
            </a:r>
            <a:endParaRPr lang="zh-CN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(1)</a:t>
            </a:r>
            <a:r>
              <a:rPr lang="zh-CN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在我眼里，他就像这块不毛之地上涌出的神秘泉水。</a:t>
            </a:r>
            <a:endParaRPr lang="zh-CN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zh-CN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zh-CN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r>
              <a:rPr lang="zh-CN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他停了下来，用铁棍在地上戳了一个坑。然后，他轻轻地往坑里放一颗橡子，再仔细盖上泥土。</a:t>
            </a:r>
            <a:endParaRPr lang="zh-CN" alt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zh-CN" alt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32367" y="1656680"/>
            <a:ext cx="7679267" cy="1332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/>
            <a:r>
              <a:rPr lang="zh-CN" altLang="en-US" sz="2685" b="1">
                <a:solidFill>
                  <a:srgbClr val="FF0000"/>
                </a:solidFill>
                <a:cs typeface="+mn-cs"/>
              </a:rPr>
              <a:t>        </a:t>
            </a:r>
            <a:r>
              <a:rPr lang="zh-CN" altLang="zh-CN" sz="2685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运用比喻的修辞方法，把“牧羊人”比作“不毛之地涌出的神秘泉水”生动形象地表现了我在处境非常困难时遇到“牧羊人”的欣喜之情。</a:t>
            </a:r>
            <a:endParaRPr lang="zh-CN" altLang="zh-CN" sz="2685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32155" y="4224655"/>
            <a:ext cx="7678420" cy="148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/>
            <a:r>
              <a:rPr lang="zh-CN" altLang="en-US" sz="3025" b="1">
                <a:solidFill>
                  <a:srgbClr val="FF0000"/>
                </a:solidFill>
                <a:cs typeface="+mn-cs"/>
              </a:rPr>
              <a:t>        </a:t>
            </a:r>
            <a:r>
              <a:rPr lang="zh-CN" altLang="zh-CN" sz="3025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运用动作描写，“轻轻地放”“仔细埋”生动传神地写出牧羊人对橡子的爱惜，种树的认真，也含蓄着我对“牧羊人”敬佩。</a:t>
            </a:r>
            <a:endParaRPr lang="zh-CN" altLang="zh-CN" sz="3025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3"/>
          <p:cNvGrpSpPr/>
          <p:nvPr/>
        </p:nvGrpSpPr>
        <p:grpSpPr bwMode="auto">
          <a:xfrm>
            <a:off x="1306979" y="643939"/>
            <a:ext cx="2055804" cy="567443"/>
            <a:chOff x="1076" y="1998"/>
            <a:chExt cx="2699" cy="788"/>
          </a:xfrm>
        </p:grpSpPr>
        <p:sp>
          <p:nvSpPr>
            <p:cNvPr id="3" name="流程图: 文档 2"/>
            <p:cNvSpPr/>
            <p:nvPr/>
          </p:nvSpPr>
          <p:spPr>
            <a:xfrm>
              <a:off x="1076" y="2070"/>
              <a:ext cx="2632" cy="716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67715" rtl="0">
                <a:defRPr/>
              </a:pPr>
              <a:endParaRPr lang="zh-CN" altLang="en-US" sz="2015" b="1" noProof="1">
                <a:solidFill>
                  <a:srgbClr val="FFFF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5125" name="文本框 4101"/>
            <p:cNvSpPr txBox="1"/>
            <p:nvPr/>
          </p:nvSpPr>
          <p:spPr>
            <a:xfrm>
              <a:off x="1076" y="1998"/>
              <a:ext cx="2699" cy="70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defTabSz="767715" rtl="0">
                <a:defRPr/>
              </a:pPr>
              <a:r>
                <a:rPr lang="zh-CN" altLang="en-US" sz="2685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宋体" panose="02010600030101010101" pitchFamily="2" charset="-122"/>
                  <a:ea typeface="幼圆" panose="02010509060101010101" pitchFamily="49" charset="-122"/>
                  <a:sym typeface="宋体" panose="02010600030101010101" pitchFamily="2" charset="-122"/>
                </a:rPr>
                <a:t>品味语言</a:t>
              </a:r>
              <a:endParaRPr lang="zh-CN" altLang="en-US" sz="2685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幼圆" panose="02010509060101010101" pitchFamily="49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1" name="文本框 99"/>
          <p:cNvSpPr txBox="1">
            <a:spLocks noChangeArrowheads="1"/>
          </p:cNvSpPr>
          <p:nvPr/>
        </p:nvSpPr>
        <p:spPr bwMode="auto">
          <a:xfrm>
            <a:off x="1105665" y="1327873"/>
            <a:ext cx="5767449" cy="40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/>
            <a:r>
              <a:rPr lang="en-US" altLang="zh-CN" sz="2015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 3.</a:t>
            </a:r>
            <a:r>
              <a:rPr lang="zh-CN" altLang="en-US" sz="2015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下面是文中两处描写环境的句子，请进行赏析。</a:t>
            </a:r>
            <a:endParaRPr lang="zh-CN" altLang="en-US" sz="2015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17412" name="文本框 1"/>
          <p:cNvSpPr txBox="1">
            <a:spLocks noChangeArrowheads="1"/>
          </p:cNvSpPr>
          <p:nvPr/>
        </p:nvSpPr>
        <p:spPr bwMode="auto">
          <a:xfrm>
            <a:off x="897684" y="1755833"/>
            <a:ext cx="7141985" cy="148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50000"/>
              </a:lnSpc>
            </a:pP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（</a:t>
            </a:r>
            <a:r>
              <a:rPr lang="en-US" altLang="zh-CN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1</a:t>
            </a: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）房间里收拾得很整齐，餐具洗得干干净净。地板上没有</a:t>
            </a:r>
            <a:endParaRPr lang="zh-CN" altLang="en-US" sz="2015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defTabSz="767715" rtl="0" eaLnBrk="1" hangingPunct="1">
              <a:lnSpc>
                <a:spcPct val="150000"/>
              </a:lnSpc>
            </a:pP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          一点儿灰尘，猎枪也上过了油。炉子上，还煮着一锅热</a:t>
            </a:r>
            <a:endParaRPr lang="zh-CN" altLang="en-US" sz="2015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defTabSz="767715" rtl="0" eaLnBrk="1" hangingPunct="1">
              <a:lnSpc>
                <a:spcPct val="150000"/>
              </a:lnSpc>
            </a:pP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         腾腾的汤。</a:t>
            </a:r>
            <a:endParaRPr lang="zh-CN" altLang="en-US" sz="2015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460297" y="3438339"/>
            <a:ext cx="6459384" cy="102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50000"/>
              </a:lnSpc>
            </a:pP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写</a:t>
            </a:r>
            <a:r>
              <a:rPr lang="zh-CN" altLang="en-US" sz="2015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室内的环境，突出其洁净</a:t>
            </a: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lang="zh-CN" altLang="en-US" sz="2015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侧面衬托</a:t>
            </a: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牧羊人勤劳能干、做事认真仔细、干净利落的性格特征。</a:t>
            </a:r>
            <a:endParaRPr lang="zh-CN" altLang="en-US" sz="2015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99"/>
          <p:cNvSpPr txBox="1">
            <a:spLocks noChangeArrowheads="1"/>
          </p:cNvSpPr>
          <p:nvPr/>
        </p:nvSpPr>
        <p:spPr bwMode="auto">
          <a:xfrm>
            <a:off x="1125663" y="581278"/>
            <a:ext cx="6598036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50000"/>
              </a:lnSpc>
            </a:pP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（</a:t>
            </a:r>
            <a:r>
              <a:rPr lang="en-US" altLang="zh-CN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2</a:t>
            </a: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）那是</a:t>
            </a:r>
            <a:r>
              <a:rPr lang="en-US" altLang="zh-CN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6</a:t>
            </a: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月晴朗的一天，太阳快要把人烤焦了。在毫无拦的高地上，风吹得人东倒西歪。狂风呼啸着穿过破房子的缝隙，像一只饥饿的野兽发出的吼叫。  </a:t>
            </a:r>
            <a:endParaRPr lang="zh-CN" altLang="en-US" sz="2015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+mn-cs"/>
            </a:endParaRPr>
          </a:p>
          <a:p>
            <a:pPr defTabSz="767715" rtl="0" eaLnBrk="1" hangingPunct="1">
              <a:lnSpc>
                <a:spcPct val="150000"/>
              </a:lnSpc>
            </a:pPr>
            <a:r>
              <a:rPr lang="zh-CN" altLang="en-US" sz="2015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+mn-cs"/>
              </a:rPr>
              <a:t>         （从修辞手法的角度赏析 ）</a:t>
            </a:r>
            <a:endParaRPr lang="zh-CN" altLang="en-US" sz="2015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125855" y="2536825"/>
            <a:ext cx="6463665" cy="286131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>
              <a:lnSpc>
                <a:spcPct val="150000"/>
              </a:lnSpc>
            </a:pPr>
            <a:r>
              <a:rPr lang="en-US" altLang="zh-CN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运用了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夸张和比喻的修辞</a:t>
            </a:r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，写出了阿尔卑斯山地恶劣的环境，为“我”继续向前走，寻找水源做铺垫，同时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从侧面说明</a:t>
            </a:r>
            <a:r>
              <a:rPr lang="zh-CN" altLang="en-US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牧羊人植树是一项伟大的工程，衬托了牧羊人慷慨无私、坚持不懈的形象。</a:t>
            </a:r>
            <a:endParaRPr lang="zh-CN" altLang="en-US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1116330" y="339968"/>
            <a:ext cx="6911340" cy="5139509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小结</a:t>
            </a:r>
            <a:endParaRPr lang="zh-CN" altLang="zh-CN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2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赞美牧羊人——</a:t>
            </a:r>
            <a:r>
              <a:rPr lang="zh-CN" altLang="zh-CN" sz="23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这是一个难得的好人</a:t>
            </a:r>
            <a:endParaRPr lang="zh-CN" altLang="zh-CN" sz="235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一见：选橡子、种橡树</a:t>
            </a:r>
            <a:endParaRPr lang="zh-CN" altLang="zh-CN" sz="2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三见牧羊人</a:t>
            </a:r>
            <a:r>
              <a:rPr lang="en-US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二见：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高原上满是树木</a:t>
            </a:r>
            <a:endParaRPr lang="zh-CN" altLang="en-US" sz="2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三见</a:t>
            </a: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（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废墟充满生机与活力</a:t>
            </a: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）</a:t>
            </a:r>
            <a:endParaRPr lang="en-US" altLang="zh-CN" sz="2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</a:t>
            </a:r>
            <a:endParaRPr lang="zh-CN" altLang="zh-CN" sz="2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zh-CN" altLang="zh-CN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再赞牧羊人</a:t>
            </a: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</a:t>
            </a:r>
            <a:r>
              <a:rPr lang="zh-CN" altLang="zh-CN" sz="23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做到了只有上帝才能做到的事</a:t>
            </a:r>
            <a:endParaRPr lang="zh-CN" altLang="zh-CN" sz="235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3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</a:t>
            </a:r>
            <a:endParaRPr lang="zh-CN" altLang="en-US" sz="23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732367" y="1170497"/>
            <a:ext cx="483954" cy="226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/>
            <a:r>
              <a:rPr lang="zh-CN" altLang="en-US" sz="235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植树的牧羊人</a:t>
            </a:r>
            <a:endParaRPr lang="zh-CN" altLang="en-US" sz="235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47108" name="Rectangle 3"/>
          <p:cNvSpPr>
            <a:spLocks noChangeArrowheads="1"/>
          </p:cNvSpPr>
          <p:nvPr/>
        </p:nvSpPr>
        <p:spPr bwMode="auto">
          <a:xfrm>
            <a:off x="6979584" y="1851551"/>
            <a:ext cx="2025140" cy="1176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767715" rtl="0" eaLnBrk="1" hangingPunct="1"/>
            <a:r>
              <a:rPr lang="en-US" altLang="zh-CN" sz="235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        </a:t>
            </a:r>
            <a:r>
              <a:rPr lang="zh-CN" altLang="zh-CN" sz="2350" b="1" dirty="0">
                <a:solidFill>
                  <a:srgbClr val="101B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慷慨无私</a:t>
            </a:r>
            <a:endParaRPr lang="zh-CN" altLang="zh-CN" sz="2350" b="1" dirty="0">
              <a:solidFill>
                <a:srgbClr val="101B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  <a:p>
            <a:pPr defTabSz="767715" rtl="0" eaLnBrk="1" hangingPunct="1"/>
            <a:r>
              <a:rPr lang="en-US" altLang="zh-CN" sz="2350" b="1" dirty="0">
                <a:solidFill>
                  <a:srgbClr val="101B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       </a:t>
            </a:r>
            <a:r>
              <a:rPr lang="zh-CN" altLang="zh-CN" sz="2350" b="1" dirty="0">
                <a:solidFill>
                  <a:srgbClr val="101B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无图回报</a:t>
            </a:r>
            <a:endParaRPr lang="zh-CN" altLang="zh-CN" sz="2350" b="1" dirty="0">
              <a:solidFill>
                <a:srgbClr val="101B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  <a:p>
            <a:pPr defTabSz="767715" rtl="0" eaLnBrk="1" hangingPunct="1"/>
            <a:r>
              <a:rPr lang="en-US" altLang="zh-CN" sz="2350" b="1" dirty="0">
                <a:solidFill>
                  <a:srgbClr val="101B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        </a:t>
            </a:r>
            <a:r>
              <a:rPr lang="zh-CN" altLang="zh-CN" sz="2350" b="1" dirty="0">
                <a:solidFill>
                  <a:srgbClr val="101B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积极乐观</a:t>
            </a:r>
            <a:endParaRPr lang="zh-CN" altLang="zh-CN" sz="2350" b="1" dirty="0">
              <a:solidFill>
                <a:srgbClr val="101B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1245651" y="1307876"/>
            <a:ext cx="181316" cy="2418436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defTabSz="767715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1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2878829" y="1851824"/>
            <a:ext cx="219979" cy="1027901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defTabSz="767715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1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" name="右大括号 9"/>
          <p:cNvSpPr/>
          <p:nvPr/>
        </p:nvSpPr>
        <p:spPr>
          <a:xfrm>
            <a:off x="7111747" y="1398985"/>
            <a:ext cx="301305" cy="223712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defTabSz="767715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10" b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6145"/>
          <p:cNvSpPr>
            <a:spLocks noGrp="1"/>
          </p:cNvSpPr>
          <p:nvPr>
            <p:ph type="ctrTitle"/>
          </p:nvPr>
        </p:nvSpPr>
        <p:spPr/>
        <p:txBody>
          <a:bodyPr anchor="ctr">
            <a:scene3d>
              <a:camera prst="orthographicFront"/>
              <a:lightRig rig="threePt" dir="t"/>
            </a:scene3d>
          </a:bodyPr>
          <a:lstStyle/>
          <a:p>
            <a:pPr defTabSz="914400">
              <a:buNone/>
            </a:pPr>
            <a:r>
              <a:rPr lang="zh-CN" sz="8000" kern="1200" baseline="0">
                <a:solidFill>
                  <a:srgbClr val="003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谢 谢！</a:t>
            </a:r>
            <a:endParaRPr lang="zh-CN" sz="8000" kern="1200" baseline="0">
              <a:solidFill>
                <a:srgbClr val="003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" name="副标题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1792f79e-6d5f-4884-8de6-85ebdfad7bdb}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_3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4.植树的牧羊人（备课）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9EDEE"/>
    </a:accent5>
    <a:accent6>
      <a:srgbClr val="2D2D8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2501</Words>
  <Application>WPS 演示</Application>
  <PresentationFormat>自定义</PresentationFormat>
  <Paragraphs>248</Paragraphs>
  <Slides>36</Slides>
  <Notes>6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36</vt:i4>
      </vt:variant>
    </vt:vector>
  </HeadingPairs>
  <TitlesOfParts>
    <vt:vector size="57" baseType="lpstr">
      <vt:lpstr>Arial</vt:lpstr>
      <vt:lpstr>宋体</vt:lpstr>
      <vt:lpstr>Wingdings</vt:lpstr>
      <vt:lpstr>微软雅黑</vt:lpstr>
      <vt:lpstr>Calibri</vt:lpstr>
      <vt:lpstr>楷体_GB2312</vt:lpstr>
      <vt:lpstr>新宋体</vt:lpstr>
      <vt:lpstr>Arial Unicode MS</vt:lpstr>
      <vt:lpstr>Times New Roman</vt:lpstr>
      <vt:lpstr>黑体</vt:lpstr>
      <vt:lpstr>Arial</vt:lpstr>
      <vt:lpstr>幼圆</vt:lpstr>
      <vt:lpstr>楷体</vt:lpstr>
      <vt:lpstr>Calibri</vt:lpstr>
      <vt:lpstr>默认设计模板</vt:lpstr>
      <vt:lpstr>默认设计模板_2</vt:lpstr>
      <vt:lpstr>默认设计模板_3</vt:lpstr>
      <vt:lpstr>1_默认设计模板</vt:lpstr>
      <vt:lpstr>1_默认设计模板_2</vt:lpstr>
      <vt:lpstr>2_默认设计模板</vt:lpstr>
      <vt:lpstr>14.植树的牧羊人（备课）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植树的牧羊人</vt:lpstr>
      <vt:lpstr>            学习目标</vt:lpstr>
      <vt:lpstr>            学习任务一</vt:lpstr>
      <vt:lpstr>PowerPoint 演示文稿</vt:lpstr>
      <vt:lpstr>PowerPoint 演示文稿</vt:lpstr>
      <vt:lpstr>PowerPoint 演示文稿</vt:lpstr>
      <vt:lpstr>PowerPoint 演示文稿</vt:lpstr>
      <vt:lpstr>            学习目标</vt:lpstr>
      <vt:lpstr>          走近人物</vt:lpstr>
      <vt:lpstr>PowerPoint 演示文稿</vt:lpstr>
      <vt:lpstr>PowerPoint 演示文稿</vt:lpstr>
      <vt:lpstr>PowerPoint 演示文稿</vt:lpstr>
      <vt:lpstr>    探究延伸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 谢！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《植树的牧羊人》</dc:title>
  <dc:creator>Administrator</dc:creator>
  <cp:lastModifiedBy>闲庭晓苑</cp:lastModifiedBy>
  <cp:revision>86</cp:revision>
  <dcterms:created xsi:type="dcterms:W3CDTF">2012-07-05T08:42:00Z</dcterms:created>
  <dcterms:modified xsi:type="dcterms:W3CDTF">2019-11-20T07:02:11Z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