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slideMasters/slideMaster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theme/theme4.xml" ContentType="application/vnd.openxmlformats-officedocument.theme+xml"/>
  <Override PartName="/ppt/slides/slide1.xml" ContentType="application/vnd.openxmlformats-officedocument.presentationml.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s/slide2.xml" ContentType="application/vnd.openxmlformats-officedocument.presentationml.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slides/slide3.xml" ContentType="application/vnd.openxmlformats-officedocument.presentationml.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slides/slide4.xml" ContentType="application/vnd.openxmlformats-officedocument.presentationml.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slides/slide5.xml" ContentType="application/vnd.openxmlformats-officedocument.presentationml.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slides/slide6.xml" ContentType="application/vnd.openxmlformats-officedocument.presentationml.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701" r:id="rId1"/>
    <p:sldMasterId id="2147483702" r:id="rId2"/>
  </p:sldMasterIdLst>
  <p:notesMasterIdLst>
    <p:notesMasterId r:id="rId3"/>
  </p:notesMasterIdLst>
  <p:handoutMasterIdLst>
    <p:handoutMasterId r:id="rId4"/>
  </p:handoutMasterIdLst>
  <p:sldIdLst>
    <p:sldId id="273" r:id="rId5"/>
    <p:sldId id="274" r:id="rId6"/>
    <p:sldId id="275" r:id="rId7"/>
    <p:sldId id="276" r:id="rId8"/>
    <p:sldId id="277" r:id="rId9"/>
    <p:sldId id="278" r:id="rId10"/>
  </p:sldIdLst>
  <p:sldSz type="screen16x9" cy="6858000" cx="12192000"/>
  <p:notesSz cx="6858000" cy="9144000"/>
  <p:defaultTextStyle>
    <a:defPPr>
      <a:defRPr lang="zh-CN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8522" autoAdjust="0"/>
    <p:restoredTop sz="94660"/>
  </p:normalViewPr>
  <p:slideViewPr>
    <p:cSldViewPr snapToGrid="0">
      <p:cViewPr varScale="1">
        <p:scale>
          <a:sx n="90" d="100"/>
          <a:sy n="90" d="100"/>
        </p:scale>
        <p:origin x="90" y="23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1452" y="60"/>
      </p:cViewPr>
    </p:cSldViewPr>
  </p:notes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tableStyles" Target="tableStyles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701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9F84EC56-8E46-498C-9F82-A1E67B00170F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702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703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646E617E-3889-48F8-A988-C1F6B731C0CA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</p:handoutMaster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</a:ln>
          <a:effectLst/>
        </p:spPr>
        <p:txBody>
          <a:bodyPr anchor="t" anchorCtr="0" bIns="45745" compatLnSpc="1" lIns="91492" numCol="1" rIns="91492" tIns="45745" vert="horz" wrap="square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</a:ln>
          <a:effectLst/>
        </p:spPr>
        <p:txBody>
          <a:bodyPr anchor="t" anchorCtr="0" bIns="45745" compatLnSpc="1" lIns="91492" numCol="1" rIns="91492" tIns="45745" vert="horz" wrap="square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96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10486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</a:ln>
          <a:effectLst/>
        </p:spPr>
        <p:txBody>
          <a:bodyPr anchor="t" anchorCtr="0" bIns="45745" compatLnSpc="1" lIns="91492" numCol="1" rIns="91492" tIns="45745" vert="horz" wrap="square"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486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</a:ln>
          <a:effectLst/>
        </p:spPr>
        <p:txBody>
          <a:bodyPr anchor="b" anchorCtr="0" bIns="45745" compatLnSpc="1" lIns="91492" numCol="1" rIns="91492" tIns="45745" vert="horz" wrap="square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</a:ln>
          <a:effectLst/>
        </p:spPr>
        <p:txBody>
          <a:bodyPr anchor="b" anchorCtr="0" bIns="45745" compatLnSpc="1" lIns="91492" numCol="1" rIns="91492" tIns="45745" vert="horz" wrap="square"/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标题幻灯片"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587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>
                <a:solidFill>
                  <a:schemeClr val="tx1"/>
                </a:solidFill>
              </a:defRPr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en-US" dirty="0" lang="zh-CN" smtClean="0"/>
              <a:t>单击此处编辑母版副标题样式</a:t>
            </a:r>
            <a:endParaRPr altLang="en-US" dirty="0" lang="zh-CN"/>
          </a:p>
        </p:txBody>
      </p:sp>
      <p:sp>
        <p:nvSpPr>
          <p:cNvPr id="104858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1">
              <a:rPr altLang="en-US" lang="zh-CN" smtClean="0"/>
            </a:fld>
            <a:endParaRPr altLang="en-US" lang="zh-CN"/>
          </a:p>
        </p:txBody>
      </p:sp>
      <p:sp>
        <p:nvSpPr>
          <p:cNvPr id="104858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9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  <p:hf dt="0" ftr="0" hdr="0" sldNu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标题和内容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26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2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1">
              <a:rPr altLang="en-US" lang="zh-CN" smtClean="0"/>
            </a:fld>
            <a:endParaRPr altLang="en-US" lang="zh-CN"/>
          </a:p>
        </p:txBody>
      </p:sp>
      <p:sp>
        <p:nvSpPr>
          <p:cNvPr id="104862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  <p:hf dt="0" ftr="0" hdr="0" sldNu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节标题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48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algn="l" indent="0" mar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64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1">
              <a:rPr altLang="en-US" lang="zh-CN" smtClean="0"/>
            </a:fld>
            <a:endParaRPr altLang="en-US" lang="zh-CN"/>
          </a:p>
        </p:txBody>
      </p:sp>
      <p:sp>
        <p:nvSpPr>
          <p:cNvPr id="104865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5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  <p:hf dt="0" ftr="0" hdr="0" sldNu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两栏内容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20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21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22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1">
              <a:rPr altLang="en-US" lang="zh-CN" smtClean="0"/>
            </a:fld>
            <a:endParaRPr altLang="en-US" lang="zh-CN"/>
          </a:p>
        </p:txBody>
      </p:sp>
      <p:sp>
        <p:nvSpPr>
          <p:cNvPr id="1048623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  <p:hf dt="0" ftr="0" hdr="0" sldNu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比较"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</p:spPr>
        <p:txBody>
          <a:bodyPr/>
          <a:lstStyle>
            <a:lvl1pPr algn="l"/>
          </a:lstStyle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31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</p:spPr>
        <p:txBody>
          <a:bodyPr anchor="ctr" anchorCtr="0">
            <a:normAutofit/>
          </a:bodyPr>
          <a:lstStyle>
            <a:lvl1pPr indent="0" marL="0">
              <a:buNone/>
              <a:defRPr b="0" sz="28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dirty="0" lang="zh-CN" smtClean="0"/>
              <a:t>单击此处编辑母版文本样式</a:t>
            </a:r>
            <a:endParaRPr altLang="en-US" dirty="0" lang="zh-CN" smtClean="0"/>
          </a:p>
        </p:txBody>
      </p:sp>
      <p:sp>
        <p:nvSpPr>
          <p:cNvPr id="1048632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altLang="en-US" dirty="0" lang="zh-CN" smtClean="0"/>
              <a:t>单击此处编辑母版文本样式</a:t>
            </a:r>
            <a:endParaRPr altLang="en-US" dirty="0" lang="zh-CN" smtClean="0"/>
          </a:p>
          <a:p>
            <a:pPr lvl="1"/>
            <a:r>
              <a:rPr altLang="en-US" dirty="0" lang="zh-CN" smtClean="0"/>
              <a:t>第二级</a:t>
            </a:r>
            <a:endParaRPr altLang="en-US" dirty="0" lang="zh-CN" smtClean="0"/>
          </a:p>
          <a:p>
            <a:pPr lvl="2"/>
            <a:r>
              <a:rPr altLang="en-US" dirty="0" lang="zh-CN" smtClean="0"/>
              <a:t>第三级</a:t>
            </a:r>
            <a:endParaRPr altLang="en-US" dirty="0" lang="zh-CN" smtClean="0"/>
          </a:p>
          <a:p>
            <a:pPr lvl="3"/>
            <a:r>
              <a:rPr altLang="en-US" dirty="0" lang="zh-CN" smtClean="0"/>
              <a:t>第四级</a:t>
            </a:r>
            <a:endParaRPr altLang="en-US" dirty="0" lang="zh-CN" smtClean="0"/>
          </a:p>
          <a:p>
            <a:pPr lvl="4"/>
            <a:r>
              <a:rPr altLang="en-US" dirty="0" lang="zh-CN" smtClean="0"/>
              <a:t>第五级</a:t>
            </a:r>
            <a:endParaRPr altLang="en-US" dirty="0" lang="zh-CN"/>
          </a:p>
        </p:txBody>
      </p:sp>
      <p:sp>
        <p:nvSpPr>
          <p:cNvPr id="1048633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6" y="1567346"/>
            <a:ext cx="4701841" cy="710095"/>
          </a:xfrm>
        </p:spPr>
        <p:txBody>
          <a:bodyPr anchor="ctr" anchorCtr="0" bIns="45720" lIns="91440" rIns="91440" rtlCol="0" tIns="45720" vert="horz">
            <a:normAutofit/>
          </a:bodyPr>
          <a:lstStyle>
            <a:lvl1pPr indent="-228600" marL="228600">
              <a:buNone/>
              <a:defRPr altLang="en-US" b="0" lang="zh-CN" smtClean="0"/>
            </a:lvl1pPr>
          </a:lstStyle>
          <a:p>
            <a:pPr indent="0" lvl="0" mar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634" name="内容占位符 5"/>
          <p:cNvSpPr>
            <a:spLocks noGrp="1"/>
          </p:cNvSpPr>
          <p:nvPr>
            <p:ph sz="quarter" idx="4"/>
          </p:nvPr>
        </p:nvSpPr>
        <p:spPr>
          <a:xfrm>
            <a:off x="6289616" y="2357460"/>
            <a:ext cx="4701841" cy="376689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3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0D4851DC-CD24-4E20-AC43-84D4817493CE}" type="datetime1">
              <a:rPr altLang="en-US" lang="zh-CN" smtClean="0"/>
            </a:fld>
            <a:endParaRPr altLang="en-US" lang="zh-CN"/>
          </a:p>
        </p:txBody>
      </p:sp>
      <p:sp>
        <p:nvSpPr>
          <p:cNvPr id="1048636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7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5F1D1A5-9DB9-47CE-AB47-B90B00FE3C9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  <p:hf dt="0" ftr="0" hdr="0" sldNu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仅标题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39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1">
              <a:rPr altLang="en-US" lang="zh-CN" smtClean="0"/>
            </a:fld>
            <a:endParaRPr altLang="en-US" lang="zh-CN"/>
          </a:p>
        </p:txBody>
      </p:sp>
      <p:sp>
        <p:nvSpPr>
          <p:cNvPr id="1048640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1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  <p:hf dt="0" ftr="0" hdr="0" sldNu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空白"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1">
              <a:rPr altLang="en-US" lang="zh-CN" smtClean="0"/>
            </a:fld>
            <a:endParaRPr altLang="en-US" lang="zh-CN"/>
          </a:p>
        </p:txBody>
      </p:sp>
      <p:sp>
        <p:nvSpPr>
          <p:cNvPr id="1048582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83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  <p:hf dt="0" ftr="0" hdr="0" sldNu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图片与标题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597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598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>
            <a:normAutofit/>
          </a:bodyPr>
          <a:lstStyle>
            <a:lvl1pPr indent="0" marL="0">
              <a:buNone/>
              <a:defRPr sz="20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599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018836-6699-441E-9BAB-C61FC75AFD51}" type="datetime1">
              <a:rPr altLang="en-US" lang="zh-CN" smtClean="0">
                <a:solidFill>
                  <a:prstClr val="black">
                    <a:tint val="75000"/>
                  </a:prstClr>
                </a:solidFill>
              </a:rPr>
            </a:fld>
            <a:endParaRPr altLang="en-US" 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00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01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040BF0B-87F8-415C-BAC5-F65F41346B0A}" type="slidenum">
              <a:rPr altLang="en-US" lang="zh-CN" smtClean="0">
                <a:solidFill>
                  <a:prstClr val="black">
                    <a:tint val="75000"/>
                  </a:prstClr>
                </a:solidFill>
              </a:rPr>
            </a:fld>
            <a:endParaRPr altLang="en-US" lang="zh-CN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dt="0" ftr="0" hdr="0" sldNu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竖版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4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en-US" dirty="0" lang="zh-CN" smtClean="0"/>
              <a:t>单击此处编辑母版文本样式</a:t>
            </a:r>
            <a:endParaRPr altLang="en-US" dirty="0" lang="zh-CN" smtClean="0"/>
          </a:p>
          <a:p>
            <a:pPr lvl="1"/>
            <a:r>
              <a:rPr altLang="en-US" dirty="0" lang="zh-CN" smtClean="0"/>
              <a:t>第二级</a:t>
            </a:r>
            <a:endParaRPr altLang="en-US" dirty="0" lang="zh-CN" smtClean="0"/>
          </a:p>
          <a:p>
            <a:pPr lvl="2"/>
            <a:r>
              <a:rPr altLang="en-US" dirty="0" lang="zh-CN" smtClean="0"/>
              <a:t>第三级</a:t>
            </a:r>
            <a:endParaRPr altLang="en-US" dirty="0" lang="zh-CN" smtClean="0"/>
          </a:p>
          <a:p>
            <a:pPr lvl="3"/>
            <a:r>
              <a:rPr altLang="en-US" dirty="0" lang="zh-CN" smtClean="0"/>
              <a:t>第四级</a:t>
            </a:r>
            <a:endParaRPr altLang="en-US" dirty="0" lang="zh-CN" smtClean="0"/>
          </a:p>
          <a:p>
            <a:pPr lvl="4"/>
            <a:r>
              <a:rPr altLang="en-US" dirty="0" lang="zh-CN" smtClean="0"/>
              <a:t>第五级</a:t>
            </a:r>
            <a:endParaRPr altLang="en-US" dirty="0" lang="zh-CN"/>
          </a:p>
        </p:txBody>
      </p:sp>
      <p:sp>
        <p:nvSpPr>
          <p:cNvPr id="104864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1">
              <a:rPr altLang="en-US" lang="zh-CN" smtClean="0"/>
            </a:fld>
            <a:endParaRPr altLang="en-US" lang="zh-CN"/>
          </a:p>
        </p:txBody>
      </p:sp>
      <p:sp>
        <p:nvSpPr>
          <p:cNvPr id="104864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  <p:hf dt="0" ftr="0" hdr="0" sldNu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ps_标题幻灯片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1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>
                <a:solidFill>
                  <a:schemeClr val="tx1"/>
                </a:solidFill>
              </a:defRPr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en-US" dirty="0" lang="zh-CN" smtClean="0"/>
              <a:t>单击此处编辑母版副标题样式</a:t>
            </a:r>
            <a:endParaRPr altLang="en-US" dirty="0" lang="zh-CN"/>
          </a:p>
        </p:txBody>
      </p:sp>
      <p:sp>
        <p:nvSpPr>
          <p:cNvPr id="104861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ps_标题和内容"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71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7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7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7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ps_节标题"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66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algn="l" indent="0" mar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66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6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6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ps_两栏内容"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76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77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78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7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80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wps_比较"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6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</p:spPr>
        <p:txBody>
          <a:bodyPr/>
          <a:lstStyle>
            <a:lvl1pPr algn="l"/>
          </a:lstStyle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87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</p:spPr>
        <p:txBody>
          <a:bodyPr anchor="ctr" anchorCtr="0">
            <a:normAutofit/>
          </a:bodyPr>
          <a:lstStyle>
            <a:lvl1pPr indent="0" marL="0">
              <a:buNone/>
              <a:defRPr b="0" sz="28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dirty="0" lang="zh-CN" smtClean="0"/>
              <a:t>单击此处编辑母版文本样式</a:t>
            </a:r>
            <a:endParaRPr altLang="en-US" dirty="0" lang="zh-CN" smtClean="0"/>
          </a:p>
        </p:txBody>
      </p:sp>
      <p:sp>
        <p:nvSpPr>
          <p:cNvPr id="1048688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altLang="en-US" dirty="0" lang="zh-CN" smtClean="0"/>
              <a:t>单击此处编辑母版文本样式</a:t>
            </a:r>
            <a:endParaRPr altLang="en-US" dirty="0" lang="zh-CN" smtClean="0"/>
          </a:p>
          <a:p>
            <a:pPr lvl="1"/>
            <a:r>
              <a:rPr altLang="en-US" dirty="0" lang="zh-CN" smtClean="0"/>
              <a:t>第二级</a:t>
            </a:r>
            <a:endParaRPr altLang="en-US" dirty="0" lang="zh-CN" smtClean="0"/>
          </a:p>
          <a:p>
            <a:pPr lvl="2"/>
            <a:r>
              <a:rPr altLang="en-US" dirty="0" lang="zh-CN" smtClean="0"/>
              <a:t>第三级</a:t>
            </a:r>
            <a:endParaRPr altLang="en-US" dirty="0" lang="zh-CN" smtClean="0"/>
          </a:p>
          <a:p>
            <a:pPr lvl="3"/>
            <a:r>
              <a:rPr altLang="en-US" dirty="0" lang="zh-CN" smtClean="0"/>
              <a:t>第四级</a:t>
            </a:r>
            <a:endParaRPr altLang="en-US" dirty="0" lang="zh-CN" smtClean="0"/>
          </a:p>
          <a:p>
            <a:pPr lvl="4"/>
            <a:r>
              <a:rPr altLang="en-US" dirty="0" lang="zh-CN" smtClean="0"/>
              <a:t>第五级</a:t>
            </a:r>
            <a:endParaRPr altLang="en-US" dirty="0" lang="zh-CN"/>
          </a:p>
        </p:txBody>
      </p:sp>
      <p:sp>
        <p:nvSpPr>
          <p:cNvPr id="1048689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6" y="1567346"/>
            <a:ext cx="4701841" cy="710095"/>
          </a:xfrm>
        </p:spPr>
        <p:txBody>
          <a:bodyPr anchor="ctr" anchorCtr="0" bIns="45720" lIns="91440" rIns="91440" rtlCol="0" tIns="45720" vert="horz">
            <a:normAutofit/>
          </a:bodyPr>
          <a:lstStyle>
            <a:lvl1pPr indent="-228600" marL="228600">
              <a:buNone/>
              <a:defRPr altLang="en-US" b="0" lang="zh-CN" smtClean="0"/>
            </a:lvl1pPr>
          </a:lstStyle>
          <a:p>
            <a:pPr indent="0" lvl="0" mar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690" name="内容占位符 5"/>
          <p:cNvSpPr>
            <a:spLocks noGrp="1"/>
          </p:cNvSpPr>
          <p:nvPr>
            <p:ph sz="quarter" idx="4"/>
          </p:nvPr>
        </p:nvSpPr>
        <p:spPr>
          <a:xfrm>
            <a:off x="6289616" y="2357460"/>
            <a:ext cx="4701841" cy="376689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91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0D4851DC-CD24-4E20-AC43-84D4817493CE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92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93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5F1D1A5-9DB9-47CE-AB47-B90B00FE3C9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ps_仅标题"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5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5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5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空白"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6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6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ps_图片与标题"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57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658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>
            <a:normAutofit/>
          </a:bodyPr>
          <a:lstStyle>
            <a:lvl1pPr indent="0" marL="0">
              <a:buNone/>
              <a:defRPr sz="20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659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018836-6699-441E-9BAB-C61FC75AFD51}" type="datetimeFigureOut">
              <a:rPr altLang="en-US" lang="zh-CN" smtClean="0">
                <a:solidFill>
                  <a:prstClr val="black">
                    <a:tint val="75000"/>
                  </a:prstClr>
                </a:solidFill>
              </a:rPr>
            </a:fld>
            <a:endParaRPr altLang="en-US" 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60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61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040BF0B-87F8-415C-BAC5-F65F41346B0A}" type="slidenum">
              <a:rPr altLang="en-US" lang="zh-CN" smtClean="0">
                <a:solidFill>
                  <a:prstClr val="black">
                    <a:tint val="75000"/>
                  </a:prstClr>
                </a:solidFill>
              </a:rPr>
            </a:fld>
            <a:endParaRPr altLang="en-US" lang="zh-CN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ps_竖版"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82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en-US" dirty="0" lang="zh-CN" smtClean="0"/>
              <a:t>单击此处编辑母版文本样式</a:t>
            </a:r>
            <a:endParaRPr altLang="en-US" dirty="0" lang="zh-CN" smtClean="0"/>
          </a:p>
          <a:p>
            <a:pPr lvl="1"/>
            <a:r>
              <a:rPr altLang="en-US" dirty="0" lang="zh-CN" smtClean="0"/>
              <a:t>第二级</a:t>
            </a:r>
            <a:endParaRPr altLang="en-US" dirty="0" lang="zh-CN" smtClean="0"/>
          </a:p>
          <a:p>
            <a:pPr lvl="2"/>
            <a:r>
              <a:rPr altLang="en-US" dirty="0" lang="zh-CN" smtClean="0"/>
              <a:t>第三级</a:t>
            </a:r>
            <a:endParaRPr altLang="en-US" dirty="0" lang="zh-CN" smtClean="0"/>
          </a:p>
          <a:p>
            <a:pPr lvl="3"/>
            <a:r>
              <a:rPr altLang="en-US" dirty="0" lang="zh-CN" smtClean="0"/>
              <a:t>第四级</a:t>
            </a:r>
            <a:endParaRPr altLang="en-US" dirty="0" lang="zh-CN" smtClean="0"/>
          </a:p>
          <a:p>
            <a:pPr lvl="4"/>
            <a:r>
              <a:rPr altLang="en-US" dirty="0" lang="zh-CN" smtClean="0"/>
              <a:t>第五级</a:t>
            </a:r>
            <a:endParaRPr altLang="en-US" dirty="0" lang="zh-CN"/>
          </a:p>
        </p:txBody>
      </p:sp>
      <p:sp>
        <p:nvSpPr>
          <p:cNvPr id="104868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0106F6D-FB2C-4A93-B18F-24E90D5C3B6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8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8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image" Target="../media/image1.png"/><Relationship Id="rId11" Type="http://schemas.openxmlformats.org/officeDocument/2006/relationships/theme" Target="../theme/theme1.xml"/></Relationships>
</file>

<file path=ppt/slideMasters/_rels/slideMaster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slideLayout" Target="../slideLayouts/slideLayout11.xml"/><Relationship Id="rId3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tags" Target="../tags/tag1.xml"/><Relationship Id="rId11" Type="http://schemas.openxmlformats.org/officeDocument/2006/relationships/tags" Target="../tags/tag2.xml"/><Relationship Id="rId12" Type="http://schemas.openxmlformats.org/officeDocument/2006/relationships/tags" Target="../tags/tag3.xml"/><Relationship Id="rId13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0"/>
          <a:stretch>
            <a:fillRect/>
          </a:stretch>
        </a:blipFill>
      </p:bgPr>
    </p:bg>
    <p:spTree>
      <p:nvGrpSpPr>
        <p:cNvPr id="1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57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06F6D-FB2C-4A93-B18F-24E90D5C3B62}" type="datetime1">
              <a:rPr altLang="en-US" lang="zh-CN" smtClean="0"/>
            </a:fld>
            <a:endParaRPr altLang="en-US" lang="zh-CN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</p:sldLayoutIdLst>
  <p:hf dt="0" ftr="0" hdr="0" sldNum="0"/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标题占位符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838200" y="365125"/>
            <a:ext cx="105156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07" name="文本占位符 2"/>
          <p:cNvSpPr>
            <a:spLocks noGrp="1"/>
          </p:cNvSpPr>
          <p:nvPr>
            <p:ph type="body" idx="1"/>
            <p:custDataLst>
              <p:tags r:id="rId11"/>
            </p:custDataLst>
          </p:nvPr>
        </p:nvSpPr>
        <p:spPr>
          <a:xfrm>
            <a:off x="838200" y="1825625"/>
            <a:ext cx="105156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  <a:p>
            <a:pPr lvl="2"/>
            <a:r>
              <a:rPr altLang="en-US" lang="zh-CN" smtClean="0"/>
              <a:t>第三级</a:t>
            </a:r>
            <a:endParaRPr altLang="en-US" lang="zh-CN" smtClean="0"/>
          </a:p>
          <a:p>
            <a:pPr lvl="3"/>
            <a:r>
              <a:rPr altLang="en-US" lang="zh-CN" smtClean="0"/>
              <a:t>第四级</a:t>
            </a:r>
            <a:endParaRPr altLang="en-US" lang="zh-CN" smtClean="0"/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0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06F6D-FB2C-4A93-B18F-24E90D5C3B6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0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6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686B1-6509-4CC6-A0C8-F609EF2537BF}" type="slidenum">
              <a:rPr altLang="en-US" lang="zh-CN" smtClean="0"/>
            </a:fld>
            <a:endParaRPr altLang="en-US" lang="zh-CN"/>
          </a:p>
        </p:txBody>
      </p:sp>
      <p:sp>
        <p:nvSpPr>
          <p:cNvPr id="1048611" name="KSO_TEMPLATE" hidden="1"/>
          <p:cNvSpPr/>
          <p:nvPr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tags" Target="../tags/tag4.xml"/><Relationship Id="rId2" Type="http://schemas.openxmlformats.org/officeDocument/2006/relationships/tags" Target="../tags/tag5.xml"/><Relationship Id="rId3" Type="http://schemas.openxmlformats.org/officeDocument/2006/relationships/image" Target="../media/image2.jpeg"/><Relationship Id="rId4" Type="http://schemas.openxmlformats.org/officeDocument/2006/relationships/tags" Target="../tags/tag6.xml"/><Relationship Id="rId5" Type="http://schemas.openxmlformats.org/officeDocument/2006/relationships/slideLayout" Target="../slideLayouts/slideLayout7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tags" Target="../tags/tag7.xml"/><Relationship Id="rId2" Type="http://schemas.openxmlformats.org/officeDocument/2006/relationships/tags" Target="../tags/tag8.xml"/><Relationship Id="rId3" Type="http://schemas.openxmlformats.org/officeDocument/2006/relationships/image" Target="../media/image3.png"/><Relationship Id="rId4" Type="http://schemas.openxmlformats.org/officeDocument/2006/relationships/image" Target="../media/image4.jpeg"/><Relationship Id="rId5" Type="http://schemas.openxmlformats.org/officeDocument/2006/relationships/tags" Target="../tags/tag9.xml"/><Relationship Id="rId6" Type="http://schemas.openxmlformats.org/officeDocument/2006/relationships/slideLayout" Target="../slideLayouts/slideLayout1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tags" Target="../tags/tag10.xml"/><Relationship Id="rId2" Type="http://schemas.openxmlformats.org/officeDocument/2006/relationships/tags" Target="../tags/tag11.xml"/><Relationship Id="rId3" Type="http://schemas.openxmlformats.org/officeDocument/2006/relationships/image" Target="../media/image5.jpeg"/><Relationship Id="rId4" Type="http://schemas.openxmlformats.org/officeDocument/2006/relationships/image" Target="../media/image6.png"/><Relationship Id="rId5" Type="http://schemas.openxmlformats.org/officeDocument/2006/relationships/tags" Target="../tags/tag12.xml"/><Relationship Id="rId6" Type="http://schemas.openxmlformats.org/officeDocument/2006/relationships/slideLayout" Target="../slideLayouts/slideLayout1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tags" Target="../tags/tag13.xml"/><Relationship Id="rId2" Type="http://schemas.openxmlformats.org/officeDocument/2006/relationships/image" Target="../media/image7.jpeg"/><Relationship Id="rId3" Type="http://schemas.openxmlformats.org/officeDocument/2006/relationships/image" Target="../media/image8.png"/><Relationship Id="rId4" Type="http://schemas.openxmlformats.org/officeDocument/2006/relationships/tags" Target="../tags/tag14.xml"/><Relationship Id="rId5" Type="http://schemas.openxmlformats.org/officeDocument/2006/relationships/slideLayout" Target="../slideLayouts/slideLayout8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tags" Target="../tags/tag15.xml"/><Relationship Id="rId2" Type="http://schemas.openxmlformats.org/officeDocument/2006/relationships/image" Target="../media/image9.png"/><Relationship Id="rId3" Type="http://schemas.openxmlformats.org/officeDocument/2006/relationships/tags" Target="../tags/tag16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tags" Target="../tags/tag17.xml"/><Relationship Id="rId2" Type="http://schemas.openxmlformats.org/officeDocument/2006/relationships/tags" Target="../tags/tag18.xml"/><Relationship Id="rId3" Type="http://schemas.openxmlformats.org/officeDocument/2006/relationships/tags" Target="../tags/tag19.xml"/><Relationship Id="rId4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标题 3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0" y="1122680"/>
            <a:ext cx="9144000" cy="2387600"/>
          </a:xfrm>
        </p:spPr>
        <p:txBody>
          <a:bodyPr/>
          <a:p>
            <a:r>
              <a:rPr altLang="zh-CN" dirty="0" lang="zh-CN">
                <a:solidFill>
                  <a:srgbClr val="FF0000"/>
                </a:solidFill>
                <a:latin typeface="Meiryo UI" panose="020B0604030504040204" charset="-128"/>
                <a:ea typeface="宋体" panose="02010600030101010101" pitchFamily="2" charset="-122"/>
              </a:rPr>
              <a:t>今日安利！！！！！！</a:t>
            </a:r>
            <a:br>
              <a:rPr altLang="zh-CN" dirty="0" lang="zh-CN">
                <a:solidFill>
                  <a:srgbClr val="FF0000"/>
                </a:solidFill>
                <a:latin typeface="Meiryo UI" panose="020B0604030504040204" charset="-128"/>
                <a:ea typeface="宋体" panose="02010600030101010101" pitchFamily="2" charset="-122"/>
              </a:rPr>
            </a:br>
            <a:r>
              <a:rPr altLang="zh-CN" dirty="0" lang="zh-CN">
                <a:solidFill>
                  <a:srgbClr val="FF0000"/>
                </a:solidFill>
                <a:latin typeface="Meiryo UI" panose="020B0604030504040204" charset="-128"/>
                <a:ea typeface="宋体" panose="02010600030101010101" pitchFamily="2" charset="-122"/>
              </a:rPr>
              <a:t>  </a:t>
            </a:r>
            <a:r>
              <a:rPr altLang="zh-CN" dirty="0" 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买辣椒也用券</a:t>
            </a:r>
            <a:endParaRPr altLang="zh-CN" dirty="0" lang="zh-CN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48585" name="副标题 4"/>
          <p:cNvSpPr>
            <a:spLocks noGrp="1"/>
          </p:cNvSpPr>
          <p:nvPr>
            <p:ph type="subTitle" idx="4294967295"/>
            <p:custDataLst>
              <p:tags r:id="rId2"/>
            </p:custDataLst>
          </p:nvPr>
        </p:nvSpPr>
        <p:spPr>
          <a:xfrm>
            <a:off x="0" y="3602355"/>
            <a:ext cx="9144000" cy="1655445"/>
          </a:xfrm>
        </p:spPr>
        <p:txBody>
          <a:bodyPr>
            <a:normAutofit lnSpcReduction="10000"/>
          </a:bodyPr>
          <a:p>
            <a:endParaRPr altLang="en-US" dirty="0" sz="1600" lang="zh-CN"/>
          </a:p>
          <a:p>
            <a:endParaRPr altLang="en-US" dirty="0" sz="1600" lang="zh-CN"/>
          </a:p>
          <a:p>
            <a:endParaRPr altLang="en-US" dirty="0" sz="1600" lang="zh-CN"/>
          </a:p>
          <a:p>
            <a:r>
              <a:rPr altLang="zh-CN" dirty="0" sz="1600" lang="en-US"/>
              <a:t>by </a:t>
            </a:r>
            <a:r>
              <a:rPr altLang="en-US" dirty="0" sz="1600" lang="zh-CN"/>
              <a:t>陈奕皆（我就是</a:t>
            </a:r>
            <a:r>
              <a:rPr altLang="zh-CN" dirty="0" sz="1600" lang="en-US"/>
              <a:t>21</a:t>
            </a:r>
            <a:r>
              <a:rPr altLang="en-US" dirty="0" sz="1600" lang="zh-CN"/>
              <a:t>号！！！！！！）</a:t>
            </a:r>
            <a:endParaRPr altLang="en-US" dirty="0" sz="1600" lang="zh-CN"/>
          </a:p>
          <a:p>
            <a:r>
              <a:rPr altLang="en-US" dirty="0" sz="1600" lang="zh-CN"/>
              <a:t>（字体小的内容都是精华）</a:t>
            </a:r>
            <a:endParaRPr altLang="en-US" dirty="0" sz="1600" lang="zh-CN"/>
          </a:p>
        </p:txBody>
      </p:sp>
      <p:pic>
        <p:nvPicPr>
          <p:cNvPr id="2097152" name="图片 0" descr="e0f5586f8a84b066a52c58b33d3299b3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5499735" y="723900"/>
            <a:ext cx="6369685" cy="4814570"/>
          </a:xfrm>
          <a:prstGeom prst="rect"/>
        </p:spPr>
      </p:pic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pPr algn="ctr" fontAlgn="auto"/>
            <a:r>
              <a:rPr altLang="en-US" lang="zh-CN" smtClean="0">
                <a:solidFill>
                  <a:schemeClr val="tx1"/>
                </a:solidFill>
              </a:rPr>
              <a:t>请在此处添加标题</a:t>
            </a:r>
            <a:endParaRPr altLang="en-US" lang="zh-CN" smtClean="0">
              <a:solidFill>
                <a:schemeClr val="tx1"/>
              </a:solidFill>
            </a:endParaRPr>
          </a:p>
        </p:txBody>
      </p:sp>
      <p:sp>
        <p:nvSpPr>
          <p:cNvPr id="1048592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pPr algn="ctr" fontAlgn="auto"/>
            <a:r>
              <a:rPr altLang="en-US" lang="zh-CN" smtClean="0">
                <a:solidFill>
                  <a:schemeClr val="tx1"/>
                </a:solidFill>
              </a:rPr>
              <a:t>请在此处添加副标题</a:t>
            </a:r>
            <a:endParaRPr altLang="en-US" lang="zh-CN" smtClean="0">
              <a:solidFill>
                <a:schemeClr val="tx1"/>
              </a:solidFill>
            </a:endParaRPr>
          </a:p>
        </p:txBody>
      </p:sp>
      <p:pic>
        <p:nvPicPr>
          <p:cNvPr id="2097153" name="图片 1" descr="2018-11-19 23:03:31.678000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5080" y="0"/>
            <a:ext cx="12181205" cy="6858000"/>
          </a:xfrm>
          <a:prstGeom prst="rect"/>
        </p:spPr>
      </p:pic>
      <p:sp>
        <p:nvSpPr>
          <p:cNvPr id="1048593" name="文本框 2"/>
          <p:cNvSpPr txBox="1"/>
          <p:nvPr/>
        </p:nvSpPr>
        <p:spPr>
          <a:xfrm>
            <a:off x="1523365" y="1758950"/>
            <a:ext cx="4752975" cy="3444240"/>
          </a:xfrm>
          <a:prstGeom prst="rect"/>
          <a:noFill/>
        </p:spPr>
        <p:txBody>
          <a:bodyPr rtlCol="0" wrap="square">
            <a:spAutoFit/>
          </a:bodyPr>
          <a:p>
            <a:pPr>
              <a:lnSpc>
                <a:spcPct val="100000"/>
              </a:lnSpc>
            </a:pPr>
            <a:r>
              <a:rPr altLang="en-US" sz="2800" 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买辣椒也用券</a:t>
            </a:r>
            <a:r>
              <a:rPr altLang="en-US" sz="2800" lang="zh-CN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是一个网络翻唱歌手，凭借一首翻唱于动画《阴阳师平安物语》主题曲</a:t>
            </a:r>
            <a:r>
              <a:rPr altLang="en-US" sz="2800" 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《起风了》</a:t>
            </a:r>
            <a:r>
              <a:rPr altLang="en-US" sz="2800" lang="zh-CN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走红网络，让她受到关注的不仅仅是她有辨识度的女声，还有她的情感投入。</a:t>
            </a:r>
            <a:endParaRPr altLang="en-US" sz="2800" 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00000"/>
              </a:lnSpc>
            </a:pPr>
            <a:endParaRPr altLang="en-US" sz="2800" 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097154" name="图片 6" descr="C:\Users\Administrator\img-5449776d94298f5ad9e053c53df25234.jpgimg-5449776d94298f5ad9e053c53df25234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rcRect/>
          <a:stretch>
            <a:fillRect/>
          </a:stretch>
        </p:blipFill>
        <p:spPr>
          <a:xfrm>
            <a:off x="7040245" y="589280"/>
            <a:ext cx="4840605" cy="4840605"/>
          </a:xfrm>
          <a:prstGeom prst="rect"/>
        </p:spPr>
      </p:pic>
    </p:spTree>
    <p:custDataLst>
      <p:tags r:id="rId5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-45720" y="-133350"/>
            <a:ext cx="9144000" cy="1264285"/>
          </a:xfrm>
        </p:spPr>
        <p:txBody>
          <a:bodyPr/>
          <a:p>
            <a:pPr algn="ctr" fontAlgn="auto"/>
            <a:r>
              <a:rPr altLang="en-US" sz="4800" lang="zh-CN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另外再说一下她翻唱的歌曲</a:t>
            </a:r>
            <a:endParaRPr altLang="en-US" sz="4800" lang="zh-CN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48595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101850" y="1130935"/>
            <a:ext cx="4848225" cy="6049010"/>
          </a:xfrm>
        </p:spPr>
        <p:txBody>
          <a:bodyPr>
            <a:noAutofit/>
          </a:bodyPr>
          <a:p>
            <a:pPr algn="l" fontAlgn="auto"/>
            <a:r>
              <a:rPr altLang="en-US" sz="3200" lang="zh-CN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《一颗苹果》</a:t>
            </a:r>
            <a:endParaRPr altLang="en-US" sz="3200" lang="zh-CN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/>
            <a:r>
              <a:rPr altLang="en-US" sz="3200" lang="zh-CN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《孔雀》</a:t>
            </a:r>
            <a:endParaRPr altLang="en-US" sz="3200" lang="zh-CN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/>
            <a:r>
              <a:rPr altLang="en-US" sz="3200" lang="zh-CN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《第三人称》</a:t>
            </a:r>
            <a:endParaRPr altLang="en-US" sz="3200" lang="zh-CN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/>
            <a:r>
              <a:rPr altLang="en-US" sz="3200" lang="zh-CN" smtClean="0">
                <a:solidFill>
                  <a:srgbClr val="FF0000"/>
                </a:solidFill>
              </a:rPr>
              <a:t>《起风了》</a:t>
            </a:r>
            <a:endParaRPr altLang="en-US" sz="3200" lang="zh-CN" smtClean="0">
              <a:solidFill>
                <a:srgbClr val="FF0000"/>
              </a:solidFill>
            </a:endParaRPr>
          </a:p>
          <a:p>
            <a:pPr algn="l" fontAlgn="auto"/>
            <a:r>
              <a:rPr altLang="en-US" sz="3200" lang="zh-CN" smtClean="0">
                <a:solidFill>
                  <a:srgbClr val="00B0F0"/>
                </a:solidFill>
              </a:rPr>
              <a:t>（朋友们重点看这首）</a:t>
            </a:r>
            <a:endParaRPr altLang="en-US" sz="3200" lang="zh-CN" smtClean="0">
              <a:solidFill>
                <a:srgbClr val="00B0F0"/>
              </a:solidFill>
            </a:endParaRPr>
          </a:p>
        </p:txBody>
      </p:sp>
      <p:pic>
        <p:nvPicPr>
          <p:cNvPr id="2097155" name="图片 6" descr="C:\Users\Administrator\Desktop\5341c2ebefe5ac077747293e00851d6d.jpg5341c2ebefe5ac077747293e00851d6d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>
          <a:xfrm>
            <a:off x="8655685" y="505143"/>
            <a:ext cx="3209290" cy="3209290"/>
          </a:xfrm>
          <a:prstGeom prst="rect"/>
        </p:spPr>
      </p:pic>
      <p:pic>
        <p:nvPicPr>
          <p:cNvPr id="2097156" name="图片 0" descr="267321526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8697595" y="3813175"/>
            <a:ext cx="3167380" cy="3167380"/>
          </a:xfrm>
          <a:prstGeom prst="rect"/>
        </p:spPr>
      </p:pic>
    </p:spTree>
    <p:custDataLst>
      <p:tags r:id="rId5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标题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p>
            <a:pPr algn="ctr" fontAlgn="auto"/>
            <a:r>
              <a:rPr altLang="en-US" sz="4400" lang="zh-CN" smtClean="0">
                <a:solidFill>
                  <a:srgbClr val="FF0000"/>
                </a:solidFill>
              </a:rPr>
              <a:t>重点介绍这首《起风了》</a:t>
            </a:r>
            <a:endParaRPr altLang="en-US" sz="4400" lang="zh-CN" smtClean="0">
              <a:solidFill>
                <a:srgbClr val="FF0000"/>
              </a:solidFill>
            </a:endParaRPr>
          </a:p>
        </p:txBody>
      </p:sp>
      <p:sp>
        <p:nvSpPr>
          <p:cNvPr id="1048603" name="文本占位符 1"/>
          <p:cNvSpPr>
            <a:spLocks noGrp="1"/>
          </p:cNvSpPr>
          <p:nvPr>
            <p:ph type="body" sz="half" idx="2"/>
          </p:nvPr>
        </p:nvSpPr>
        <p:spPr/>
        <p:txBody>
          <a:bodyPr/>
          <a:p>
            <a:r>
              <a:rPr altLang="en-US" lang="zh-CN"/>
              <a:t>《</a:t>
            </a:r>
            <a:r>
              <a:rPr altLang="en-US" lang="zh-CN">
                <a:solidFill>
                  <a:srgbClr val="FF0000"/>
                </a:solidFill>
              </a:rPr>
              <a:t>起风了</a:t>
            </a:r>
            <a:r>
              <a:rPr altLang="en-US" lang="zh-CN"/>
              <a:t>》是她根据日本动画《阴阳师平安京物语》同名主题曲改编成中文的一首歌曲。</a:t>
            </a:r>
            <a:endParaRPr altLang="en-US" lang="zh-CN"/>
          </a:p>
          <a:p>
            <a:r>
              <a:rPr altLang="en-US" lang="zh-CN"/>
              <a:t>歌曲中的情感表达以及中文填词都为这首歌添加了色彩。</a:t>
            </a:r>
            <a:endParaRPr altLang="en-US" lang="zh-CN"/>
          </a:p>
        </p:txBody>
      </p:sp>
      <p:pic>
        <p:nvPicPr>
          <p:cNvPr id="2097157" name="图片 2" descr="C:\Users\Administrator\Desktop\img-bec7cbd481ab3c40934626fc42e22b74.jpgimg-bec7cbd481ab3c40934626fc42e22b74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>
          <a:xfrm>
            <a:off x="5183505" y="-227330"/>
            <a:ext cx="3785870" cy="7067550"/>
          </a:xfrm>
          <a:prstGeom prst="rect"/>
        </p:spPr>
      </p:pic>
      <p:pic>
        <p:nvPicPr>
          <p:cNvPr id="2097158" name="图片占位符 2"/>
          <p:cNvPicPr>
            <a:picLocks noChangeAspect="1"/>
          </p:cNvPicPr>
          <p:nvPr>
            <p:ph type="pic" idx="1"/>
          </p:nvPr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8040370" y="2929890"/>
            <a:ext cx="457200" cy="457200"/>
          </a:xfrm>
          <a:prstGeom prst="rect"/>
        </p:spPr>
      </p:pic>
    </p:spTree>
    <p:custDataLst>
      <p:tags r:id="rId4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317750" y="550545"/>
            <a:ext cx="4898390" cy="4055745"/>
          </a:xfrm>
        </p:spPr>
        <p:txBody>
          <a:bodyPr>
            <a:normAutofit/>
          </a:bodyPr>
          <a:p>
            <a:pPr algn="l" fontAlgn="auto"/>
            <a:r>
              <a:rPr altLang="en-US" sz="4400" lang="zh-CN" smtClean="0">
                <a:solidFill>
                  <a:srgbClr val="FF0000"/>
                </a:solidFill>
              </a:rPr>
              <a:t>接下来让我们欣赏天使唱歌！！！！！！</a:t>
            </a:r>
            <a:endParaRPr altLang="en-US" sz="4400" lang="zh-CN" smtClean="0">
              <a:solidFill>
                <a:srgbClr val="FF0000"/>
              </a:solidFill>
            </a:endParaRPr>
          </a:p>
        </p:txBody>
      </p:sp>
      <p:sp>
        <p:nvSpPr>
          <p:cNvPr id="1048605" name="文本框 1"/>
          <p:cNvSpPr txBox="1"/>
          <p:nvPr/>
        </p:nvSpPr>
        <p:spPr>
          <a:xfrm>
            <a:off x="2317750" y="4838700"/>
            <a:ext cx="6705600" cy="1188720"/>
          </a:xfrm>
          <a:prstGeom prst="rect"/>
          <a:noFill/>
        </p:spPr>
        <p:txBody>
          <a:bodyPr rtlCol="0" wrap="square">
            <a:noAutofit/>
          </a:bodyPr>
          <a:p>
            <a:pPr>
              <a:lnSpc>
                <a:spcPct val="100000"/>
              </a:lnSpc>
            </a:pPr>
            <a:r>
              <a:rPr altLang="zh-CN" b="1" sz="2400" 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虽然</a:t>
            </a:r>
            <a:r>
              <a:rPr altLang="zh-CN" b="1" sz="2400" 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视频</a:t>
            </a:r>
            <a:r>
              <a:rPr altLang="zh-CN" b="1" sz="2400" 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于</a:t>
            </a:r>
            <a:r>
              <a:rPr altLang="zh-CN" b="1" sz="2400" 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歌手</a:t>
            </a:r>
            <a:r>
              <a:rPr altLang="zh-CN" b="1" sz="2400" 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不符</a:t>
            </a:r>
            <a:endParaRPr altLang="zh-CN" sz="2000"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altLang="zh-CN" b="1" sz="2400" 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好听</a:t>
            </a:r>
            <a:r>
              <a:rPr altLang="zh-CN" b="1" sz="2400" 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就好了</a:t>
            </a:r>
            <a:r>
              <a:rPr altLang="zh-CN" b="1" sz="2400" 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！</a:t>
            </a:r>
            <a:endParaRPr altLang="zh-CN" sz="2000"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097159" name="图片 2" descr="2018-11-20 00:15:51.849000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9149080" y="3846830"/>
            <a:ext cx="1748155" cy="1644015"/>
          </a:xfrm>
          <a:prstGeom prst="rect"/>
        </p:spPr>
      </p:pic>
    </p:spTree>
    <p:custDataLst>
      <p:tags r:id="rId3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altLang="en-US" lang="zh-CN" smtClean="0"/>
              <a:t>为什么</a:t>
            </a:r>
            <a:r>
              <a:rPr altLang="en-US" lang="zh-CN" smtClean="0"/>
              <a:t>不在这</a:t>
            </a:r>
            <a:r>
              <a:rPr altLang="en-US" lang="zh-CN" smtClean="0"/>
              <a:t>放视频</a:t>
            </a:r>
            <a:r>
              <a:rPr altLang="en-US" lang="zh-CN" smtClean="0"/>
              <a:t>呢</a:t>
            </a:r>
            <a:r>
              <a:rPr altLang="en-US" lang="zh-CN" smtClean="0"/>
              <a:t>？</a:t>
            </a:r>
            <a:br>
              <a:rPr altLang="zh-CN" lang="en-US" smtClean="0"/>
            </a:br>
            <a:r>
              <a:rPr altLang="zh-CN" lang="zh-CN" smtClean="0"/>
              <a:t>内存</a:t>
            </a:r>
            <a:r>
              <a:rPr altLang="zh-CN" lang="zh-CN" smtClean="0"/>
              <a:t>太大</a:t>
            </a:r>
            <a:r>
              <a:rPr altLang="zh-CN" lang="zh-CN" smtClean="0"/>
              <a:t>发不出去</a:t>
            </a:r>
            <a:endParaRPr altLang="en-US" lang="zh-CN" smtClean="0"/>
          </a:p>
        </p:txBody>
      </p:sp>
      <p:sp>
        <p:nvSpPr>
          <p:cNvPr id="1048618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altLang="en-US" lang="zh-CN" smtClean="0"/>
              <a:t>请在此处添加副标题</a:t>
            </a:r>
            <a:endParaRPr altLang="en-US" lang="zh-CN" smtClean="0"/>
          </a:p>
        </p:txBody>
      </p:sp>
    </p:spTree>
    <p:custDataLst>
      <p:tags r:id="rId3"/>
    </p:custDataLst>
  </p:cSld>
  <p:clrMapOvr>
    <a:masterClrMapping/>
  </p:clrMapOvr>
  <p:timing/>
</p:sld>
</file>

<file path=ppt/tags/tag1.xml><?xml version="1.0" encoding="utf-8"?>
<p:tagLst xmlns:p="http://schemas.openxmlformats.org/presentationml/2006/main">
  <p:tag name="KSO_WM_TAG_VERSION" val="1.0"/>
  <p:tag name="KSO_WM_TEMPLATE_CATEGORY" val="preset"/>
  <p:tag name="KSO_WM_TEMPLATE_INDEX" val="11"/>
</p:tagLst>
</file>

<file path=ppt/tags/tag2.xml><?xml version="1.0" encoding="utf-8"?>
<p:tagLst xmlns:p="http://schemas.openxmlformats.org/presentationml/2006/main">
  <p:tag name="KSO_WM_TAG_VERSION" val="1.0"/>
  <p:tag name="KSO_WM_TEMPLATE_CATEGORY" val="preset"/>
  <p:tag name="KSO_WM_TEMPLATE_INDEX" val="11"/>
</p:tagLst>
</file>

<file path=ppt/tags/tag3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5.xml><?xml version="1.0" encoding="utf-8"?>
<p:tagLst xmlns:p="http://schemas.openxmlformats.org/presentationml/2006/main">
  <p:tag name="KSO_WM_TEMPLATE_CATEGORY" val="preset"/>
  <p:tag name="KSO_WM_TEMPLATE_INDEX" val="11"/>
  <p:tag name="KSO_WM_UNIT_TYPE" val="b"/>
  <p:tag name="KSO_WM_UNIT_INDEX" val="1"/>
  <p:tag name="KSO_WM_UNIT_ID" val="256*b*1"/>
  <p:tag name="KSO_WM_UNIT_CLEAR" val="1"/>
  <p:tag name="KSO_WM_UNIT_LAYERLEVEL" val="1"/>
  <p:tag name="KSO_WM_UNIT_VALUE" val="140"/>
  <p:tag name="KSO_WM_UNIT_ISCONTENTSTITLE" val="0"/>
  <p:tag name="KSO_WM_UNIT_HIGHLIGHT" val="0"/>
  <p:tag name="KSO_WM_UNIT_COMPATIBLE" val="0"/>
  <p:tag name="KSO_WM_UNIT_PRESET_TEXT" val="请在此处添加副标题"/>
  <p:tag name="KSO_WM_BEAUTIFY_FLAG" val="#wm#"/>
  <p:tag name="KSO_WM_TAG_VERSION" val="1.0"/>
</p:tagLst>
</file>

<file path=ppt/tags/tag6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256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7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8.xml><?xml version="1.0" encoding="utf-8"?>
<p:tagLst xmlns:p="http://schemas.openxmlformats.org/presentationml/2006/main">
  <p:tag name="KSO_WM_TEMPLATE_CATEGORY" val="preset"/>
  <p:tag name="KSO_WM_TEMPLATE_INDEX" val="11"/>
  <p:tag name="KSO_WM_UNIT_TYPE" val="b"/>
  <p:tag name="KSO_WM_UNIT_INDEX" val="1"/>
  <p:tag name="KSO_WM_UNIT_ID" val="256*b*1"/>
  <p:tag name="KSO_WM_UNIT_CLEAR" val="1"/>
  <p:tag name="KSO_WM_UNIT_LAYERLEVEL" val="1"/>
  <p:tag name="KSO_WM_UNIT_VALUE" val="140"/>
  <p:tag name="KSO_WM_UNIT_ISCONTENTSTITLE" val="0"/>
  <p:tag name="KSO_WM_UNIT_HIGHLIGHT" val="0"/>
  <p:tag name="KSO_WM_UNIT_COMPATIBLE" val="0"/>
  <p:tag name="KSO_WM_UNIT_PRESET_TEXT" val="请在此处添加副标题"/>
  <p:tag name="KSO_WM_BEAUTIFY_FLAG" val="#wm#"/>
  <p:tag name="KSO_WM_TAG_VERSION" val="1.0"/>
</p:tagLst>
</file>

<file path=ppt/tags/tag9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10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11.xml><?xml version="1.0" encoding="utf-8"?>
<p:tagLst xmlns:p="http://schemas.openxmlformats.org/presentationml/2006/main">
  <p:tag name="KSO_WM_TEMPLATE_CATEGORY" val="preset"/>
  <p:tag name="KSO_WM_TEMPLATE_INDEX" val="11"/>
  <p:tag name="KSO_WM_UNIT_TYPE" val="b"/>
  <p:tag name="KSO_WM_UNIT_INDEX" val="1"/>
  <p:tag name="KSO_WM_UNIT_ID" val="256*b*1"/>
  <p:tag name="KSO_WM_UNIT_CLEAR" val="1"/>
  <p:tag name="KSO_WM_UNIT_LAYERLEVEL" val="1"/>
  <p:tag name="KSO_WM_UNIT_VALUE" val="140"/>
  <p:tag name="KSO_WM_UNIT_ISCONTENTSTITLE" val="0"/>
  <p:tag name="KSO_WM_UNIT_HIGHLIGHT" val="0"/>
  <p:tag name="KSO_WM_UNIT_COMPATIBLE" val="0"/>
  <p:tag name="KSO_WM_UNIT_PRESET_TEXT" val="请在此处添加副标题"/>
  <p:tag name="KSO_WM_BEAUTIFY_FLAG" val="#wm#"/>
  <p:tag name="KSO_WM_TAG_VERSION" val="1.0"/>
</p:tagLst>
</file>

<file path=ppt/tags/tag12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13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14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15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16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17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preset11_1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18.xml><?xml version="1.0" encoding="utf-8"?>
<p:tagLst xmlns:p="http://schemas.openxmlformats.org/presentationml/2006/main">
  <p:tag name="KSO_WM_TEMPLATE_CATEGORY" val="preset"/>
  <p:tag name="KSO_WM_TEMPLATE_INDEX" val="11"/>
  <p:tag name="KSO_WM_UNIT_TYPE" val="b"/>
  <p:tag name="KSO_WM_UNIT_INDEX" val="1"/>
  <p:tag name="KSO_WM_UNIT_ID" val="preset11_1*b*1"/>
  <p:tag name="KSO_WM_UNIT_CLEAR" val="1"/>
  <p:tag name="KSO_WM_UNIT_LAYERLEVEL" val="1"/>
  <p:tag name="KSO_WM_UNIT_VALUE" val="140"/>
  <p:tag name="KSO_WM_UNIT_ISCONTENTSTITLE" val="0"/>
  <p:tag name="KSO_WM_UNIT_HIGHLIGHT" val="0"/>
  <p:tag name="KSO_WM_UNIT_COMPATIBLE" val="0"/>
  <p:tag name="KSO_WM_UNIT_PRESET_TEXT" val="请在此处添加副标题"/>
  <p:tag name="KSO_WM_BEAUTIFY_FLAG" val="#wm#"/>
  <p:tag name="KSO_WM_TAG_VERSION" val="1.0"/>
</p:tagLst>
</file>

<file path=ppt/tags/tag19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heme/theme1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1_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4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演示</Application>
  <ScaleCrop>0</ScaleCrop>
  <LinksUpToDate>0</LinksUpToDate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今日安利！！！！！！   买辣椒也用券</dc:title>
  <dc:creator>Roxanne</dc:creator>
  <cp:lastModifiedBy>Administrator</cp:lastModifiedBy>
  <dcterms:created xsi:type="dcterms:W3CDTF">2011-01-15T09:20:50Z</dcterms:created>
  <dcterms:modified xsi:type="dcterms:W3CDTF">2018-12-04T15:17:57Z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