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8" r:id="rId3"/>
    <p:sldId id="269" r:id="rId4"/>
    <p:sldId id="270" r:id="rId5"/>
    <p:sldId id="271" r:id="rId6"/>
    <p:sldId id="272" r:id="rId7"/>
    <p:sldId id="273" r:id="rId8"/>
    <p:sldId id="274" r:id="rId9"/>
    <p:sldId id="275" r:id="rId10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howGuides="1">
      <p:cViewPr varScale="1">
        <p:scale>
          <a:sx n="108" d="100"/>
          <a:sy n="108" d="100"/>
        </p:scale>
        <p:origin x="78" y="12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55687-CE9F-450E-898B-279B6C31DA43}" type="datetimeFigureOut">
              <a:rPr lang="zh-CN" altLang="en-US" smtClean="0"/>
              <a:t>2019/12/19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E0317-01EA-4E64-9DB4-F9AC6FE03F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794973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55687-CE9F-450E-898B-279B6C31DA43}" type="datetimeFigureOut">
              <a:rPr lang="zh-CN" altLang="en-US" smtClean="0"/>
              <a:t>2019/12/19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E0317-01EA-4E64-9DB4-F9AC6FE03F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03838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55687-CE9F-450E-898B-279B6C31DA43}" type="datetimeFigureOut">
              <a:rPr lang="zh-CN" altLang="en-US" smtClean="0"/>
              <a:t>2019/12/19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E0317-01EA-4E64-9DB4-F9AC6FE03F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684281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55687-CE9F-450E-898B-279B6C31DA43}" type="datetimeFigureOut">
              <a:rPr lang="zh-CN" altLang="en-US" smtClean="0"/>
              <a:t>2019/12/19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E0317-01EA-4E64-9DB4-F9AC6FE03F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31172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55687-CE9F-450E-898B-279B6C31DA43}" type="datetimeFigureOut">
              <a:rPr lang="zh-CN" altLang="en-US" smtClean="0"/>
              <a:t>2019/12/19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E0317-01EA-4E64-9DB4-F9AC6FE03F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025033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55687-CE9F-450E-898B-279B6C31DA43}" type="datetimeFigureOut">
              <a:rPr lang="zh-CN" altLang="en-US" smtClean="0"/>
              <a:t>2019/12/19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E0317-01EA-4E64-9DB4-F9AC6FE03F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15986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55687-CE9F-450E-898B-279B6C31DA43}" type="datetimeFigureOut">
              <a:rPr lang="zh-CN" altLang="en-US" smtClean="0"/>
              <a:t>2019/12/19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E0317-01EA-4E64-9DB4-F9AC6FE03F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06839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55687-CE9F-450E-898B-279B6C31DA43}" type="datetimeFigureOut">
              <a:rPr lang="zh-CN" altLang="en-US" smtClean="0"/>
              <a:t>2019/12/19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E0317-01EA-4E64-9DB4-F9AC6FE03F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587787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55687-CE9F-450E-898B-279B6C31DA43}" type="datetimeFigureOut">
              <a:rPr lang="zh-CN" altLang="en-US" smtClean="0"/>
              <a:t>2019/12/19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E0317-01EA-4E64-9DB4-F9AC6FE03F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42227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55687-CE9F-450E-898B-279B6C31DA43}" type="datetimeFigureOut">
              <a:rPr lang="zh-CN" altLang="en-US" smtClean="0"/>
              <a:t>2019/12/19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E0317-01EA-4E64-9DB4-F9AC6FE03F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93461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55687-CE9F-450E-898B-279B6C31DA43}" type="datetimeFigureOut">
              <a:rPr lang="zh-CN" altLang="en-US" smtClean="0"/>
              <a:t>2019/12/19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E0317-01EA-4E64-9DB4-F9AC6FE03F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70657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555687-CE9F-450E-898B-279B6C31DA43}" type="datetimeFigureOut">
              <a:rPr lang="zh-CN" altLang="en-US" smtClean="0"/>
              <a:t>2019/12/19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EE0317-01EA-4E64-9DB4-F9AC6FE03F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275110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13" Type="http://schemas.openxmlformats.org/officeDocument/2006/relationships/image" Target="../media/image23.pn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12" Type="http://schemas.openxmlformats.org/officeDocument/2006/relationships/image" Target="../media/image22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11" Type="http://schemas.openxmlformats.org/officeDocument/2006/relationships/image" Target="../media/image21.png"/><Relationship Id="rId5" Type="http://schemas.openxmlformats.org/officeDocument/2006/relationships/image" Target="../media/image15.png"/><Relationship Id="rId10" Type="http://schemas.openxmlformats.org/officeDocument/2006/relationships/image" Target="../media/image20.png"/><Relationship Id="rId4" Type="http://schemas.openxmlformats.org/officeDocument/2006/relationships/image" Target="../media/image14.png"/><Relationship Id="rId9" Type="http://schemas.openxmlformats.org/officeDocument/2006/relationships/image" Target="../media/image19.png"/><Relationship Id="rId14" Type="http://schemas.openxmlformats.org/officeDocument/2006/relationships/image" Target="../media/image24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12" Type="http://schemas.openxmlformats.org/officeDocument/2006/relationships/image" Target="../media/image35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png"/><Relationship Id="rId11" Type="http://schemas.openxmlformats.org/officeDocument/2006/relationships/image" Target="../media/image34.png"/><Relationship Id="rId5" Type="http://schemas.openxmlformats.org/officeDocument/2006/relationships/image" Target="../media/image28.png"/><Relationship Id="rId10" Type="http://schemas.openxmlformats.org/officeDocument/2006/relationships/image" Target="../media/image33.png"/><Relationship Id="rId4" Type="http://schemas.openxmlformats.org/officeDocument/2006/relationships/image" Target="../media/image27.png"/><Relationship Id="rId9" Type="http://schemas.openxmlformats.org/officeDocument/2006/relationships/image" Target="../media/image3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7" Type="http://schemas.openxmlformats.org/officeDocument/2006/relationships/image" Target="../media/image41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3" Type="http://schemas.openxmlformats.org/officeDocument/2006/relationships/image" Target="../media/image43.png"/><Relationship Id="rId7" Type="http://schemas.openxmlformats.org/officeDocument/2006/relationships/image" Target="../media/image47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6.png"/><Relationship Id="rId5" Type="http://schemas.openxmlformats.org/officeDocument/2006/relationships/image" Target="../media/image45.png"/><Relationship Id="rId4" Type="http://schemas.openxmlformats.org/officeDocument/2006/relationships/image" Target="../media/image44.png"/><Relationship Id="rId9" Type="http://schemas.openxmlformats.org/officeDocument/2006/relationships/image" Target="../media/image4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2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315944" y="129394"/>
            <a:ext cx="11542857" cy="6333333"/>
            <a:chOff x="315944" y="129394"/>
            <a:chExt cx="11542857" cy="6333333"/>
          </a:xfrm>
        </p:grpSpPr>
        <p:pic>
          <p:nvPicPr>
            <p:cNvPr id="3" name="图片 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15944" y="129394"/>
              <a:ext cx="11542857" cy="6333333"/>
            </a:xfrm>
            <a:prstGeom prst="rect">
              <a:avLst/>
            </a:prstGeom>
          </p:spPr>
        </p:pic>
        <p:pic>
          <p:nvPicPr>
            <p:cNvPr id="4" name="图片 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772578" y="2496060"/>
              <a:ext cx="1866667" cy="16000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279538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88618" y="89260"/>
            <a:ext cx="5590476" cy="485714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0245" y="651496"/>
            <a:ext cx="1704762" cy="361905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0245" y="1311243"/>
            <a:ext cx="7866667" cy="457143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0245" y="1870990"/>
            <a:ext cx="9019048" cy="390476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7115" y="2364070"/>
            <a:ext cx="9752381" cy="3114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11292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2212" y="106626"/>
            <a:ext cx="1666667" cy="314286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2212" y="616293"/>
            <a:ext cx="9780952" cy="1580952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72690" y="1261114"/>
            <a:ext cx="3647619" cy="2419048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03889" y="2645996"/>
            <a:ext cx="5276190" cy="3904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46299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2689" y="90877"/>
            <a:ext cx="1685714" cy="380952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5647" y="699038"/>
            <a:ext cx="7552381" cy="800000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85228" y="321713"/>
            <a:ext cx="2971429" cy="2161905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9111" y="3195637"/>
            <a:ext cx="9742857" cy="809524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579000" y="4180217"/>
            <a:ext cx="2371429" cy="2304762"/>
          </a:xfrm>
          <a:prstGeom prst="rect">
            <a:avLst/>
          </a:prstGeom>
        </p:spPr>
      </p:pic>
      <p:grpSp>
        <p:nvGrpSpPr>
          <p:cNvPr id="11" name="组合 10"/>
          <p:cNvGrpSpPr/>
          <p:nvPr/>
        </p:nvGrpSpPr>
        <p:grpSpPr>
          <a:xfrm>
            <a:off x="1938271" y="1711617"/>
            <a:ext cx="5942857" cy="733001"/>
            <a:chOff x="1938271" y="1711617"/>
            <a:chExt cx="5942857" cy="733001"/>
          </a:xfrm>
        </p:grpSpPr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1938271" y="1711617"/>
              <a:ext cx="2390476" cy="333333"/>
            </a:xfrm>
            <a:prstGeom prst="rect">
              <a:avLst/>
            </a:prstGeom>
          </p:spPr>
        </p:pic>
        <p:pic>
          <p:nvPicPr>
            <p:cNvPr id="8" name="图片 7"/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4328747" y="1769491"/>
              <a:ext cx="3552381" cy="266667"/>
            </a:xfrm>
            <a:prstGeom prst="rect">
              <a:avLst/>
            </a:prstGeom>
          </p:spPr>
        </p:pic>
        <p:pic>
          <p:nvPicPr>
            <p:cNvPr id="9" name="图片 8"/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1938271" y="2168428"/>
              <a:ext cx="1266667" cy="276190"/>
            </a:xfrm>
            <a:prstGeom prst="rect">
              <a:avLst/>
            </a:prstGeom>
          </p:spPr>
        </p:pic>
        <p:pic>
          <p:nvPicPr>
            <p:cNvPr id="10" name="图片 9"/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3280408" y="2122272"/>
              <a:ext cx="2342857" cy="304762"/>
            </a:xfrm>
            <a:prstGeom prst="rect">
              <a:avLst/>
            </a:prstGeom>
          </p:spPr>
        </p:pic>
      </p:grpSp>
      <p:grpSp>
        <p:nvGrpSpPr>
          <p:cNvPr id="17" name="组合 16"/>
          <p:cNvGrpSpPr/>
          <p:nvPr/>
        </p:nvGrpSpPr>
        <p:grpSpPr>
          <a:xfrm>
            <a:off x="1463673" y="4859921"/>
            <a:ext cx="7365703" cy="945353"/>
            <a:chOff x="1771404" y="4425972"/>
            <a:chExt cx="7365703" cy="945353"/>
          </a:xfrm>
        </p:grpSpPr>
        <p:pic>
          <p:nvPicPr>
            <p:cNvPr id="12" name="图片 11"/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1771404" y="4440990"/>
              <a:ext cx="1914286" cy="276190"/>
            </a:xfrm>
            <a:prstGeom prst="rect">
              <a:avLst/>
            </a:prstGeom>
          </p:spPr>
        </p:pic>
        <p:pic>
          <p:nvPicPr>
            <p:cNvPr id="14" name="图片 13"/>
            <p:cNvPicPr>
              <a:picLocks noChangeAspect="1"/>
            </p:cNvPicPr>
            <p:nvPr/>
          </p:nvPicPr>
          <p:blipFill>
            <a:blip r:embed="rId12"/>
            <a:stretch>
              <a:fillRect/>
            </a:stretch>
          </p:blipFill>
          <p:spPr>
            <a:xfrm>
              <a:off x="3685690" y="4425972"/>
              <a:ext cx="5009524" cy="323810"/>
            </a:xfrm>
            <a:prstGeom prst="rect">
              <a:avLst/>
            </a:prstGeom>
          </p:spPr>
        </p:pic>
        <p:pic>
          <p:nvPicPr>
            <p:cNvPr id="15" name="图片 14"/>
            <p:cNvPicPr>
              <a:picLocks noChangeAspect="1"/>
            </p:cNvPicPr>
            <p:nvPr/>
          </p:nvPicPr>
          <p:blipFill>
            <a:blip r:embed="rId13"/>
            <a:stretch>
              <a:fillRect/>
            </a:stretch>
          </p:blipFill>
          <p:spPr>
            <a:xfrm>
              <a:off x="1866842" y="4999896"/>
              <a:ext cx="4923809" cy="371429"/>
            </a:xfrm>
            <a:prstGeom prst="rect">
              <a:avLst/>
            </a:prstGeom>
          </p:spPr>
        </p:pic>
        <p:pic>
          <p:nvPicPr>
            <p:cNvPr id="16" name="图片 15"/>
            <p:cNvPicPr>
              <a:picLocks noChangeAspect="1"/>
            </p:cNvPicPr>
            <p:nvPr/>
          </p:nvPicPr>
          <p:blipFill>
            <a:blip r:embed="rId14"/>
            <a:stretch>
              <a:fillRect/>
            </a:stretch>
          </p:blipFill>
          <p:spPr>
            <a:xfrm>
              <a:off x="6803774" y="4997241"/>
              <a:ext cx="2333333" cy="35238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0929903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1593" y="242541"/>
            <a:ext cx="9552381" cy="323810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69061" y="816378"/>
            <a:ext cx="3000000" cy="2552381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1593" y="3448463"/>
            <a:ext cx="9771428" cy="752381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51592" y="4280548"/>
            <a:ext cx="2742857" cy="2085714"/>
          </a:xfrm>
          <a:prstGeom prst="rect">
            <a:avLst/>
          </a:prstGeom>
        </p:spPr>
      </p:pic>
      <p:grpSp>
        <p:nvGrpSpPr>
          <p:cNvPr id="11" name="组合 10"/>
          <p:cNvGrpSpPr/>
          <p:nvPr/>
        </p:nvGrpSpPr>
        <p:grpSpPr>
          <a:xfrm>
            <a:off x="1590063" y="1039184"/>
            <a:ext cx="6934797" cy="894736"/>
            <a:chOff x="1590063" y="1039184"/>
            <a:chExt cx="6934797" cy="894736"/>
          </a:xfrm>
        </p:grpSpPr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1590063" y="1047403"/>
              <a:ext cx="1942857" cy="314286"/>
            </a:xfrm>
            <a:prstGeom prst="rect">
              <a:avLst/>
            </a:prstGeom>
          </p:spPr>
        </p:pic>
        <p:pic>
          <p:nvPicPr>
            <p:cNvPr id="8" name="图片 7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3515336" y="1039184"/>
              <a:ext cx="5009524" cy="323810"/>
            </a:xfrm>
            <a:prstGeom prst="rect">
              <a:avLst/>
            </a:prstGeom>
          </p:spPr>
        </p:pic>
        <p:pic>
          <p:nvPicPr>
            <p:cNvPr id="9" name="图片 8"/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1590063" y="1600587"/>
              <a:ext cx="5000000" cy="333333"/>
            </a:xfrm>
            <a:prstGeom prst="rect">
              <a:avLst/>
            </a:prstGeom>
          </p:spPr>
        </p:pic>
        <p:pic>
          <p:nvPicPr>
            <p:cNvPr id="10" name="图片 9"/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6587430" y="1606812"/>
              <a:ext cx="809524" cy="285714"/>
            </a:xfrm>
            <a:prstGeom prst="rect">
              <a:avLst/>
            </a:prstGeom>
          </p:spPr>
        </p:pic>
      </p:grpSp>
      <p:grpSp>
        <p:nvGrpSpPr>
          <p:cNvPr id="15" name="组合 14"/>
          <p:cNvGrpSpPr/>
          <p:nvPr/>
        </p:nvGrpSpPr>
        <p:grpSpPr>
          <a:xfrm>
            <a:off x="1346517" y="4516680"/>
            <a:ext cx="5076190" cy="1888810"/>
            <a:chOff x="994825" y="4479330"/>
            <a:chExt cx="5076190" cy="1888810"/>
          </a:xfrm>
        </p:grpSpPr>
        <p:pic>
          <p:nvPicPr>
            <p:cNvPr id="12" name="图片 11"/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2332920" y="4479330"/>
              <a:ext cx="3514286" cy="238095"/>
            </a:xfrm>
            <a:prstGeom prst="rect">
              <a:avLst/>
            </a:prstGeom>
          </p:spPr>
        </p:pic>
        <p:pic>
          <p:nvPicPr>
            <p:cNvPr id="13" name="图片 12"/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994825" y="4861500"/>
              <a:ext cx="5076190" cy="923810"/>
            </a:xfrm>
            <a:prstGeom prst="rect">
              <a:avLst/>
            </a:prstGeom>
          </p:spPr>
        </p:pic>
        <p:pic>
          <p:nvPicPr>
            <p:cNvPr id="14" name="图片 13"/>
            <p:cNvPicPr>
              <a:picLocks noChangeAspect="1"/>
            </p:cNvPicPr>
            <p:nvPr/>
          </p:nvPicPr>
          <p:blipFill>
            <a:blip r:embed="rId12"/>
            <a:stretch>
              <a:fillRect/>
            </a:stretch>
          </p:blipFill>
          <p:spPr>
            <a:xfrm>
              <a:off x="1021523" y="5910997"/>
              <a:ext cx="1628571" cy="45714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1219472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374" y="119090"/>
            <a:ext cx="8257143" cy="447619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86660" y="380793"/>
            <a:ext cx="2428571" cy="2923809"/>
          </a:xfrm>
          <a:prstGeom prst="rect">
            <a:avLst/>
          </a:prstGeom>
        </p:spPr>
      </p:pic>
      <p:grpSp>
        <p:nvGrpSpPr>
          <p:cNvPr id="8" name="组合 7"/>
          <p:cNvGrpSpPr/>
          <p:nvPr/>
        </p:nvGrpSpPr>
        <p:grpSpPr>
          <a:xfrm>
            <a:off x="541038" y="3080993"/>
            <a:ext cx="9281538" cy="1173366"/>
            <a:chOff x="461908" y="3142539"/>
            <a:chExt cx="9281538" cy="1173366"/>
          </a:xfrm>
        </p:grpSpPr>
        <p:pic>
          <p:nvPicPr>
            <p:cNvPr id="4" name="图片 3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758136" y="3142539"/>
              <a:ext cx="2657143" cy="361905"/>
            </a:xfrm>
            <a:prstGeom prst="rect">
              <a:avLst/>
            </a:prstGeom>
          </p:spPr>
        </p:pic>
        <p:pic>
          <p:nvPicPr>
            <p:cNvPr id="5" name="图片 4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3458049" y="3193456"/>
              <a:ext cx="4990476" cy="295238"/>
            </a:xfrm>
            <a:prstGeom prst="rect">
              <a:avLst/>
            </a:prstGeom>
          </p:spPr>
        </p:pic>
        <p:pic>
          <p:nvPicPr>
            <p:cNvPr id="6" name="图片 5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461908" y="4001619"/>
              <a:ext cx="4990476" cy="314286"/>
            </a:xfrm>
            <a:prstGeom prst="rect">
              <a:avLst/>
            </a:prstGeom>
          </p:spPr>
        </p:pic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5543446" y="3940072"/>
              <a:ext cx="4200000" cy="31428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4455460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5491" y="139601"/>
            <a:ext cx="2219048" cy="371429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5491" y="630951"/>
            <a:ext cx="9742857" cy="1657143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00143" y="1430951"/>
            <a:ext cx="3076190" cy="1714286"/>
          </a:xfrm>
          <a:prstGeom prst="rect">
            <a:avLst/>
          </a:prstGeom>
        </p:spPr>
      </p:pic>
      <p:grpSp>
        <p:nvGrpSpPr>
          <p:cNvPr id="9" name="组合 8"/>
          <p:cNvGrpSpPr/>
          <p:nvPr/>
        </p:nvGrpSpPr>
        <p:grpSpPr>
          <a:xfrm>
            <a:off x="537568" y="3088094"/>
            <a:ext cx="10391437" cy="883519"/>
            <a:chOff x="625491" y="3455552"/>
            <a:chExt cx="10391437" cy="883519"/>
          </a:xfrm>
        </p:grpSpPr>
        <p:pic>
          <p:nvPicPr>
            <p:cNvPr id="5" name="图片 4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25491" y="3481928"/>
              <a:ext cx="2438095" cy="276190"/>
            </a:xfrm>
            <a:prstGeom prst="rect">
              <a:avLst/>
            </a:prstGeom>
          </p:spPr>
        </p:pic>
        <p:pic>
          <p:nvPicPr>
            <p:cNvPr id="6" name="图片 5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3101050" y="3455552"/>
              <a:ext cx="4942857" cy="342857"/>
            </a:xfrm>
            <a:prstGeom prst="rect">
              <a:avLst/>
            </a:prstGeom>
          </p:spPr>
        </p:pic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1045499" y="4056566"/>
              <a:ext cx="5019048" cy="257143"/>
            </a:xfrm>
            <a:prstGeom prst="rect">
              <a:avLst/>
            </a:prstGeom>
          </p:spPr>
        </p:pic>
        <p:pic>
          <p:nvPicPr>
            <p:cNvPr id="8" name="图片 7"/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6064547" y="4043833"/>
              <a:ext cx="4952381" cy="295238"/>
            </a:xfrm>
            <a:prstGeom prst="rect">
              <a:avLst/>
            </a:prstGeom>
          </p:spPr>
        </p:pic>
      </p:grpSp>
      <p:pic>
        <p:nvPicPr>
          <p:cNvPr id="10" name="图片 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90895" y="4502751"/>
            <a:ext cx="5123809" cy="2104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66482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7293" y="197848"/>
            <a:ext cx="2180952" cy="342857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0917" y="648924"/>
            <a:ext cx="9752381" cy="1990476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56167" y="1755664"/>
            <a:ext cx="2847619" cy="2133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14162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41755" y="842196"/>
            <a:ext cx="5180952" cy="5314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99417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747</TotalTime>
  <Words>0</Words>
  <Application>Microsoft Office PowerPoint</Application>
  <PresentationFormat>宽屏</PresentationFormat>
  <Paragraphs>0</Paragraphs>
  <Slides>9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9</vt:i4>
      </vt:variant>
    </vt:vector>
  </HeadingPairs>
  <TitlesOfParts>
    <vt:vector size="14" baseType="lpstr">
      <vt:lpstr>宋体</vt:lpstr>
      <vt:lpstr>Arial</vt:lpstr>
      <vt:lpstr>Calibri</vt:lpstr>
      <vt:lpstr>Calibri Light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田坤</dc:creator>
  <cp:lastModifiedBy>田坤</cp:lastModifiedBy>
  <cp:revision>64</cp:revision>
  <dcterms:created xsi:type="dcterms:W3CDTF">2019-02-16T09:18:31Z</dcterms:created>
  <dcterms:modified xsi:type="dcterms:W3CDTF">2019-12-19T11:28:48Z</dcterms:modified>
</cp:coreProperties>
</file>