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369" r:id="rId3"/>
    <p:sldId id="411" r:id="rId4"/>
    <p:sldId id="481" r:id="rId6"/>
    <p:sldId id="490" r:id="rId7"/>
    <p:sldId id="493" r:id="rId8"/>
    <p:sldId id="494" r:id="rId9"/>
    <p:sldId id="486" r:id="rId10"/>
    <p:sldId id="495" r:id="rId11"/>
    <p:sldId id="496" r:id="rId12"/>
    <p:sldId id="524" r:id="rId13"/>
    <p:sldId id="506" r:id="rId14"/>
    <p:sldId id="523" r:id="rId15"/>
    <p:sldId id="498" r:id="rId16"/>
    <p:sldId id="500" r:id="rId17"/>
    <p:sldId id="501" r:id="rId18"/>
    <p:sldId id="521" r:id="rId19"/>
    <p:sldId id="529" r:id="rId20"/>
    <p:sldId id="525" r:id="rId21"/>
    <p:sldId id="527" r:id="rId22"/>
    <p:sldId id="528" r:id="rId23"/>
    <p:sldId id="530" r:id="rId24"/>
    <p:sldId id="441" r:id="rId25"/>
    <p:sldId id="522" r:id="rId26"/>
    <p:sldId id="508" r:id="rId27"/>
    <p:sldId id="534" r:id="rId28"/>
    <p:sldId id="533" r:id="rId29"/>
    <p:sldId id="509" r:id="rId30"/>
    <p:sldId id="510" r:id="rId31"/>
    <p:sldId id="443" r:id="rId32"/>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5755"/>
    <a:srgbClr val="0F3E3D"/>
    <a:srgbClr val="149494"/>
    <a:srgbClr val="EB2A03"/>
    <a:srgbClr val="F86B14"/>
    <a:srgbClr val="0000FF"/>
    <a:srgbClr val="F8F084"/>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2000"/>
  </p:normalViewPr>
  <p:slideViewPr>
    <p:cSldViewPr showGuides="1">
      <p:cViewPr varScale="1">
        <p:scale>
          <a:sx n="79" d="100"/>
          <a:sy n="79" d="100"/>
        </p:scale>
        <p:origin x="-1626" y="-96"/>
      </p:cViewPr>
      <p:guideLst>
        <p:guide orient="horz" pos="2157"/>
        <p:guide pos="2652"/>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5" Type="http://schemas.openxmlformats.org/officeDocument/2006/relationships/image" Target="../media/image10.wmf"/><Relationship Id="rId4" Type="http://schemas.openxmlformats.org/officeDocument/2006/relationships/image" Target="../media/image9.wmf"/><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9" Type="http://schemas.openxmlformats.org/officeDocument/2006/relationships/image" Target="../media/image20.wmf"/><Relationship Id="rId8" Type="http://schemas.openxmlformats.org/officeDocument/2006/relationships/image" Target="../media/image19.emf"/><Relationship Id="rId7" Type="http://schemas.openxmlformats.org/officeDocument/2006/relationships/image" Target="../media/image18.emf"/><Relationship Id="rId6" Type="http://schemas.openxmlformats.org/officeDocument/2006/relationships/image" Target="../media/image17.emf"/><Relationship Id="rId5" Type="http://schemas.openxmlformats.org/officeDocument/2006/relationships/image" Target="../media/image16.wmf"/><Relationship Id="rId4" Type="http://schemas.openxmlformats.org/officeDocument/2006/relationships/image" Target="../media/image15.wmf"/><Relationship Id="rId3" Type="http://schemas.openxmlformats.org/officeDocument/2006/relationships/image" Target="../media/image14.wmf"/><Relationship Id="rId2" Type="http://schemas.openxmlformats.org/officeDocument/2006/relationships/image" Target="../media/image13.wmf"/><Relationship Id="rId14" Type="http://schemas.openxmlformats.org/officeDocument/2006/relationships/image" Target="../media/image25.wmf"/><Relationship Id="rId13" Type="http://schemas.openxmlformats.org/officeDocument/2006/relationships/image" Target="../media/image24.wmf"/><Relationship Id="rId12" Type="http://schemas.openxmlformats.org/officeDocument/2006/relationships/image" Target="../media/image23.wmf"/><Relationship Id="rId11" Type="http://schemas.openxmlformats.org/officeDocument/2006/relationships/image" Target="../media/image22.wmf"/><Relationship Id="rId10" Type="http://schemas.openxmlformats.org/officeDocument/2006/relationships/image" Target="../media/image21.wmf"/><Relationship Id="rId1" Type="http://schemas.openxmlformats.org/officeDocument/2006/relationships/image" Target="../media/image11.png"/></Relationships>
</file>

<file path=ppt/drawings/_rels/vmlDrawing3.vml.rels><?xml version="1.0" encoding="UTF-8" standalone="yes"?>
<Relationships xmlns="http://schemas.openxmlformats.org/package/2006/relationships"><Relationship Id="rId9" Type="http://schemas.openxmlformats.org/officeDocument/2006/relationships/image" Target="../media/image35.wmf"/><Relationship Id="rId8" Type="http://schemas.openxmlformats.org/officeDocument/2006/relationships/image" Target="../media/image34.wmf"/><Relationship Id="rId7" Type="http://schemas.openxmlformats.org/officeDocument/2006/relationships/image" Target="../media/image33.wmf"/><Relationship Id="rId6" Type="http://schemas.openxmlformats.org/officeDocument/2006/relationships/image" Target="../media/image32.wmf"/><Relationship Id="rId5" Type="http://schemas.openxmlformats.org/officeDocument/2006/relationships/image" Target="../media/image31.wmf"/><Relationship Id="rId4" Type="http://schemas.openxmlformats.org/officeDocument/2006/relationships/image" Target="../media/image30.wmf"/><Relationship Id="rId3" Type="http://schemas.openxmlformats.org/officeDocument/2006/relationships/image" Target="../media/image29.wmf"/><Relationship Id="rId2" Type="http://schemas.openxmlformats.org/officeDocument/2006/relationships/image" Target="../media/image28.wmf"/><Relationship Id="rId13" Type="http://schemas.openxmlformats.org/officeDocument/2006/relationships/image" Target="../media/image39.wmf"/><Relationship Id="rId12" Type="http://schemas.openxmlformats.org/officeDocument/2006/relationships/image" Target="../media/image38.wmf"/><Relationship Id="rId11" Type="http://schemas.openxmlformats.org/officeDocument/2006/relationships/image" Target="../media/image37.wmf"/><Relationship Id="rId10" Type="http://schemas.openxmlformats.org/officeDocument/2006/relationships/image" Target="../media/image36.wmf"/><Relationship Id="rId1" Type="http://schemas.openxmlformats.org/officeDocument/2006/relationships/image" Target="../media/image27.wmf"/></Relationships>
</file>

<file path=ppt/drawings/_rels/vmlDrawing4.vml.rels><?xml version="1.0" encoding="UTF-8" standalone="yes"?>
<Relationships xmlns="http://schemas.openxmlformats.org/package/2006/relationships"><Relationship Id="rId8" Type="http://schemas.openxmlformats.org/officeDocument/2006/relationships/image" Target="../media/image47.wmf"/><Relationship Id="rId7" Type="http://schemas.openxmlformats.org/officeDocument/2006/relationships/image" Target="../media/image46.wmf"/><Relationship Id="rId6" Type="http://schemas.openxmlformats.org/officeDocument/2006/relationships/image" Target="../media/image45.wmf"/><Relationship Id="rId5" Type="http://schemas.openxmlformats.org/officeDocument/2006/relationships/image" Target="../media/image44.wmf"/><Relationship Id="rId4" Type="http://schemas.openxmlformats.org/officeDocument/2006/relationships/image" Target="../media/image43.wmf"/><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s>
</file>

<file path=ppt/drawings/_rels/vmlDrawing5.vml.rels><?xml version="1.0" encoding="UTF-8" standalone="yes"?>
<Relationships xmlns="http://schemas.openxmlformats.org/package/2006/relationships"><Relationship Id="rId5" Type="http://schemas.openxmlformats.org/officeDocument/2006/relationships/image" Target="../media/image52.wmf"/><Relationship Id="rId4" Type="http://schemas.openxmlformats.org/officeDocument/2006/relationships/image" Target="../media/image51.wmf"/><Relationship Id="rId3" Type="http://schemas.openxmlformats.org/officeDocument/2006/relationships/image" Target="../media/image50.wmf"/><Relationship Id="rId2" Type="http://schemas.openxmlformats.org/officeDocument/2006/relationships/image" Target="../media/image49.wmf"/><Relationship Id="rId1" Type="http://schemas.openxmlformats.org/officeDocument/2006/relationships/image" Target="../media/image4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9.wmf"/></Relationships>
</file>

<file path=ppt/drawings/_rels/vmlDrawing8.vml.rels><?xml version="1.0" encoding="UTF-8" standalone="yes"?>
<Relationships xmlns="http://schemas.openxmlformats.org/package/2006/relationships"><Relationship Id="rId9" Type="http://schemas.openxmlformats.org/officeDocument/2006/relationships/image" Target="../media/image68.wmf"/><Relationship Id="rId8" Type="http://schemas.openxmlformats.org/officeDocument/2006/relationships/image" Target="../media/image67.wmf"/><Relationship Id="rId7" Type="http://schemas.openxmlformats.org/officeDocument/2006/relationships/image" Target="../media/image66.wmf"/><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40.wmf"/></Relationships>
</file>

<file path=ppt/drawings/_rels/vmlDrawing9.vml.rels><?xml version="1.0" encoding="UTF-8" standalone="yes"?>
<Relationships xmlns="http://schemas.openxmlformats.org/package/2006/relationships"><Relationship Id="rId4" Type="http://schemas.openxmlformats.org/officeDocument/2006/relationships/image" Target="../media/image75.wmf"/><Relationship Id="rId3" Type="http://schemas.openxmlformats.org/officeDocument/2006/relationships/image" Target="../media/image74.wmf"/><Relationship Id="rId2" Type="http://schemas.openxmlformats.org/officeDocument/2006/relationships/image" Target="../media/image73.wmf"/><Relationship Id="rId1" Type="http://schemas.openxmlformats.org/officeDocument/2006/relationships/image" Target="../media/image69.wmf"/></Relationships>
</file>

<file path=ppt/drawings/_rels/vmlDrawing10.vml.rels><?xml version="1.0" encoding="UTF-8" standalone="yes"?>
<Relationships xmlns="http://schemas.openxmlformats.org/package/2006/relationships"><Relationship Id="rId4" Type="http://schemas.openxmlformats.org/officeDocument/2006/relationships/image" Target="../media/image80.wmf"/><Relationship Id="rId3" Type="http://schemas.openxmlformats.org/officeDocument/2006/relationships/image" Target="../media/image79.wmf"/><Relationship Id="rId2" Type="http://schemas.openxmlformats.org/officeDocument/2006/relationships/image" Target="../media/image78.wmf"/><Relationship Id="rId1" Type="http://schemas.openxmlformats.org/officeDocument/2006/relationships/image" Target="../media/image77.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81.wmf"/></Relationships>
</file>

<file path=ppt/drawings/_rels/vmlDrawing12.vml.rels><?xml version="1.0" encoding="UTF-8" standalone="yes"?>
<Relationships xmlns="http://schemas.openxmlformats.org/package/2006/relationships"><Relationship Id="rId5" Type="http://schemas.openxmlformats.org/officeDocument/2006/relationships/image" Target="../media/image87.wmf"/><Relationship Id="rId4" Type="http://schemas.openxmlformats.org/officeDocument/2006/relationships/image" Target="../media/image86.wmf"/><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88.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93.wmf"/><Relationship Id="rId1" Type="http://schemas.openxmlformats.org/officeDocument/2006/relationships/image" Target="../media/image92.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97.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99.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99.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103.wmf"/><Relationship Id="rId1" Type="http://schemas.openxmlformats.org/officeDocument/2006/relationships/image" Target="../media/image102.wmf"/></Relationships>
</file>

<file path=ppt/drawings/_rels/vmlDrawing19.vml.rels><?xml version="1.0" encoding="UTF-8" standalone="yes"?>
<Relationships xmlns="http://schemas.openxmlformats.org/package/2006/relationships"><Relationship Id="rId5" Type="http://schemas.openxmlformats.org/officeDocument/2006/relationships/image" Target="../media/image108.wmf"/><Relationship Id="rId4" Type="http://schemas.openxmlformats.org/officeDocument/2006/relationships/image" Target="../media/image107.wmf"/><Relationship Id="rId3" Type="http://schemas.openxmlformats.org/officeDocument/2006/relationships/image" Target="../media/image106.wmf"/><Relationship Id="rId2" Type="http://schemas.openxmlformats.org/officeDocument/2006/relationships/image" Target="../media/image105.wmf"/><Relationship Id="rId1" Type="http://schemas.openxmlformats.org/officeDocument/2006/relationships/image" Target="../media/image10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1746" name="Rectangle 2"/>
          <p:cNvSpPr/>
          <p:nvPr>
            <p:ph type="sldImg"/>
          </p:nvPr>
        </p:nvSpPr>
        <p:spPr>
          <a:xfrm>
            <a:off x="1050925" y="754063"/>
            <a:ext cx="4572000" cy="3294062"/>
          </a:xfrm>
          <a:prstGeom prst="rect">
            <a:avLst/>
          </a:prstGeom>
          <a:noFill/>
          <a:ln w="9525">
            <a:noFill/>
          </a:ln>
        </p:spPr>
      </p:sp>
      <p:sp>
        <p:nvSpPr>
          <p:cNvPr id="2051" name="Rectangle 3"/>
          <p:cNvSpPr>
            <a:spLocks noGrp="1" noChangeArrowheads="1"/>
          </p:cNvSpPr>
          <p:nvPr>
            <p:ph type="body" sz="quarter" idx="4294967295"/>
          </p:nvPr>
        </p:nvSpPr>
        <p:spPr bwMode="auto">
          <a:xfrm>
            <a:off x="538163" y="4387850"/>
            <a:ext cx="5780088" cy="3952875"/>
          </a:xfrm>
          <a:prstGeom prst="rect">
            <a:avLst/>
          </a:prstGeom>
          <a:noFill/>
          <a:ln w="9525">
            <a:noFill/>
            <a:miter lim="800000"/>
          </a:ln>
        </p:spPr>
        <p:txBody>
          <a:bodyPr vert="horz" wrap="square" lIns="91440" tIns="45720" rIns="91440" bIns="45720" numCol="1" anchor="t" anchorCtr="0" compatLnSpc="1"/>
          <a:p>
            <a:pPr lvl="0"/>
            <a:r>
              <a:rPr lang="zh-CN" altLang="en-US" dirty="0"/>
              <a:t>单击此处编辑母版文本样式
第二级
第三级
第四级
第五级</a:t>
            </a:r>
            <a:endParaRPr lang="zh-CN" altLang="en-US" dirty="0"/>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eaLnBrk="1" hangingPunct="1">
              <a:buFont typeface="Arial" panose="020B0604020202020204" pitchFamily="34" charset="0"/>
              <a:buNone/>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幻灯片图像占位符 1"/>
          <p:cNvSpPr>
            <a:spLocks noGrp="1" noRot="1" noChangeAspect="1" noTextEdit="1"/>
          </p:cNvSpPr>
          <p:nvPr>
            <p:ph type="sldImg"/>
          </p:nvPr>
        </p:nvSpPr>
        <p:spPr>
          <a:xfrm>
            <a:off x="1141413" y="754063"/>
            <a:ext cx="4391025" cy="3294062"/>
          </a:xfrm>
          <a:ln/>
        </p:spPr>
      </p:sp>
      <p:sp>
        <p:nvSpPr>
          <p:cNvPr id="32771" name="备注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
        <p:nvSpPr>
          <p:cNvPr id="32772" name="灯片编号占位符 3"/>
          <p:cNvSpPr txBox="1">
            <a:spLocks noGrp="1"/>
          </p:cNvSpPr>
          <p:nvPr>
            <p:ph type="sldNum" sz="quarter"/>
          </p:nvPr>
        </p:nvSpPr>
        <p:spPr>
          <a:xfrm>
            <a:off x="3883025" y="8686800"/>
            <a:ext cx="2974975" cy="457200"/>
          </a:xfrm>
          <a:prstGeom prst="rect">
            <a:avLst/>
          </a:prstGeom>
          <a:noFill/>
          <a:ln w="9525">
            <a:noFill/>
          </a:ln>
        </p:spPr>
        <p:txBody>
          <a:bodyPr/>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Grp="1" noRot="1" noChangeAspect="1" noTextEdit="1"/>
          </p:cNvSpPr>
          <p:nvPr>
            <p:ph type="sldImg"/>
          </p:nvPr>
        </p:nvSpPr>
        <p:spPr>
          <a:xfrm>
            <a:off x="1141413" y="754063"/>
            <a:ext cx="4391025" cy="3294062"/>
          </a:xfrm>
          <a:ln/>
        </p:spPr>
      </p:sp>
      <p:sp>
        <p:nvSpPr>
          <p:cNvPr id="33795" name="备注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
        <p:nvSpPr>
          <p:cNvPr id="33796" name="灯片编号占位符 3"/>
          <p:cNvSpPr txBox="1">
            <a:spLocks noGrp="1"/>
          </p:cNvSpPr>
          <p:nvPr>
            <p:ph type="sldNum" sz="quarter"/>
          </p:nvPr>
        </p:nvSpPr>
        <p:spPr>
          <a:xfrm>
            <a:off x="3883025" y="8686800"/>
            <a:ext cx="2974975" cy="457200"/>
          </a:xfrm>
          <a:prstGeom prst="rect">
            <a:avLst/>
          </a:prstGeom>
          <a:noFill/>
          <a:ln w="9525">
            <a:noFill/>
          </a:ln>
        </p:spPr>
        <p:txBody>
          <a:bodyPr/>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en-US" altLang="zh-CN" dirty="0"/>
            </a:fld>
            <a:endParaRPr lang="en-US" altLang="zh-CN" dirty="0"/>
          </a:p>
        </p:txBody>
      </p:sp>
      <p:sp>
        <p:nvSpPr>
          <p:cNvPr id="34819" name="Rectangle 2"/>
          <p:cNvSpPr>
            <a:spLocks noRot="1" noTextEdit="1"/>
          </p:cNvSpPr>
          <p:nvPr>
            <p:ph type="sldImg"/>
          </p:nvPr>
        </p:nvSpPr>
        <p:spPr>
          <a:xfrm>
            <a:off x="1141413" y="754063"/>
            <a:ext cx="4391025" cy="3294062"/>
          </a:xfrm>
          <a:ln/>
        </p:spPr>
      </p:sp>
      <p:sp>
        <p:nvSpPr>
          <p:cNvPr id="34820" name="Rectangle 3"/>
          <p:cNvSpPr>
            <a:spLocks noGrp="1"/>
          </p:cNvSpPr>
          <p:nvPr>
            <p:ph type="body"/>
          </p:nvPr>
        </p:nvSpPr>
        <p:spPr>
          <a:xfrm>
            <a:off x="538163" y="4387850"/>
            <a:ext cx="5780087" cy="3952875"/>
          </a:xfrm>
          <a:ln/>
        </p:spPr>
        <p:txBody>
          <a:bodyPr wrap="square" lIns="91440" tIns="45720" rIns="91440" bIns="45720" anchor="t"/>
          <a:p>
            <a:pPr lvl="0"/>
            <a:r>
              <a:rPr lang="zh-CN" altLang="en-US" dirty="0"/>
              <a:t>本资料来自于资源最齐全的２１世纪教育网</a:t>
            </a:r>
            <a:r>
              <a:rPr lang="en-US" altLang="zh-CN" dirty="0"/>
              <a:t>www.21cnjy.com</a:t>
            </a:r>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en-US" altLang="zh-CN" dirty="0"/>
            </a:fld>
            <a:endParaRPr lang="en-US" altLang="zh-CN" dirty="0"/>
          </a:p>
        </p:txBody>
      </p:sp>
      <p:sp>
        <p:nvSpPr>
          <p:cNvPr id="35843" name="Rectangle 2"/>
          <p:cNvSpPr>
            <a:spLocks noRot="1" noTextEdit="1"/>
          </p:cNvSpPr>
          <p:nvPr>
            <p:ph type="sldImg"/>
          </p:nvPr>
        </p:nvSpPr>
        <p:spPr>
          <a:xfrm>
            <a:off x="1141413" y="754063"/>
            <a:ext cx="4391025" cy="3294062"/>
          </a:xfrm>
          <a:ln/>
        </p:spPr>
      </p:sp>
      <p:sp>
        <p:nvSpPr>
          <p:cNvPr id="35844" name="Rectangle 3"/>
          <p:cNvSpPr>
            <a:spLocks noGrp="1"/>
          </p:cNvSpPr>
          <p:nvPr>
            <p:ph type="body"/>
          </p:nvPr>
        </p:nvSpPr>
        <p:spPr>
          <a:xfrm>
            <a:off x="538163" y="4387850"/>
            <a:ext cx="5780087" cy="3952875"/>
          </a:xfrm>
          <a:ln/>
        </p:spPr>
        <p:txBody>
          <a:bodyPr wrap="square" lIns="91440" tIns="45720" rIns="91440" bIns="45720" anchor="t"/>
          <a:p>
            <a:pPr lvl="0"/>
            <a:r>
              <a:rPr lang="zh-CN" altLang="en-US" dirty="0"/>
              <a:t>本资料来自于资源最齐全的２１世纪教育网</a:t>
            </a:r>
            <a:r>
              <a:rPr lang="en-US" altLang="zh-CN" dirty="0"/>
              <a:t>www.21cnjy.com</a:t>
            </a:r>
            <a:endParaRPr lang="en-US" altLang="zh-CN"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幻灯片图像占位符 1"/>
          <p:cNvSpPr>
            <a:spLocks noTextEdit="1"/>
          </p:cNvSpPr>
          <p:nvPr>
            <p:ph type="sldImg"/>
          </p:nvPr>
        </p:nvSpPr>
        <p:spPr>
          <a:xfrm>
            <a:off x="1141413" y="754063"/>
            <a:ext cx="4391025" cy="3294062"/>
          </a:xfrm>
          <a:ln/>
        </p:spPr>
      </p:sp>
      <p:sp>
        <p:nvSpPr>
          <p:cNvPr id="36867"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en-US" altLang="zh-CN" dirty="0"/>
            </a:fld>
            <a:endParaRPr lang="en-US" altLang="zh-CN" dirty="0"/>
          </a:p>
        </p:txBody>
      </p:sp>
      <p:sp>
        <p:nvSpPr>
          <p:cNvPr id="37891" name="Rectangle 2"/>
          <p:cNvSpPr>
            <a:spLocks noRot="1" noTextEdit="1"/>
          </p:cNvSpPr>
          <p:nvPr>
            <p:ph type="sldImg"/>
          </p:nvPr>
        </p:nvSpPr>
        <p:spPr>
          <a:xfrm>
            <a:off x="1141413" y="754063"/>
            <a:ext cx="4391025" cy="3294062"/>
          </a:xfrm>
          <a:ln/>
        </p:spPr>
      </p:sp>
      <p:sp>
        <p:nvSpPr>
          <p:cNvPr id="37892" name="Rectangle 3"/>
          <p:cNvSpPr>
            <a:spLocks noGrp="1"/>
          </p:cNvSpPr>
          <p:nvPr>
            <p:ph type="body"/>
          </p:nvPr>
        </p:nvSpPr>
        <p:spPr>
          <a:xfrm>
            <a:off x="538163" y="4387850"/>
            <a:ext cx="5780087" cy="3952875"/>
          </a:xfrm>
          <a:ln/>
        </p:spPr>
        <p:txBody>
          <a:bodyPr wrap="square" lIns="91440" tIns="45720" rIns="91440" bIns="45720" anchor="t"/>
          <a:p>
            <a:pPr lvl="0"/>
            <a:r>
              <a:rPr lang="zh-CN" altLang="en-US" dirty="0"/>
              <a:t>本资料来自于资源最齐全的２１世纪教育网</a:t>
            </a:r>
            <a:r>
              <a:rPr lang="en-US" altLang="zh-CN" dirty="0"/>
              <a:t>www.21cnjy.com</a:t>
            </a:r>
            <a:endParaRPr lang="en-US" altLang="zh-CN"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幻灯片图像占位符 1"/>
          <p:cNvSpPr>
            <a:spLocks noTextEdit="1"/>
          </p:cNvSpPr>
          <p:nvPr>
            <p:ph type="sldImg"/>
          </p:nvPr>
        </p:nvSpPr>
        <p:spPr>
          <a:xfrm>
            <a:off x="1141413" y="754063"/>
            <a:ext cx="4391025" cy="3294062"/>
          </a:xfrm>
          <a:ln/>
        </p:spPr>
      </p:sp>
      <p:sp>
        <p:nvSpPr>
          <p:cNvPr id="38915"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sz="half" idx="1"/>
          </p:nvPr>
        </p:nvSpPr>
        <p:spPr>
          <a:xfrm>
            <a:off x="628650" y="1825625"/>
            <a:ext cx="3886200" cy="4351338"/>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quarter" idx="2"/>
          </p:nvPr>
        </p:nvSpPr>
        <p:spPr>
          <a:xfrm>
            <a:off x="4629150" y="1825625"/>
            <a:ext cx="3886200" cy="2098675"/>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内容占位符 4"/>
          <p:cNvSpPr>
            <a:spLocks noGrp="1"/>
          </p:cNvSpPr>
          <p:nvPr>
            <p:ph sz="quarter" idx="3"/>
          </p:nvPr>
        </p:nvSpPr>
        <p:spPr>
          <a:xfrm>
            <a:off x="4629150" y="4076700"/>
            <a:ext cx="3886200" cy="2100263"/>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eaLnBrk="1" hangingPunct="1">
              <a:buFont typeface="Arial" panose="020B0604020202020204" pitchFamily="34" charset="0"/>
              <a:buNone/>
              <a:defRPr sz="14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buFont typeface="Arial" panose="020B0604020202020204" pitchFamily="34" charset="0"/>
              <a:buNone/>
              <a:defRPr sz="140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png"/><Relationship Id="rId2" Type="http://schemas.openxmlformats.org/officeDocument/2006/relationships/slide" Target="slide29.xml"/><Relationship Id="rId1" Type="http://schemas.openxmlformats.org/officeDocument/2006/relationships/slide" Target="slide2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9" Type="http://schemas.openxmlformats.org/officeDocument/2006/relationships/image" Target="../media/image8.wmf"/><Relationship Id="rId8" Type="http://schemas.openxmlformats.org/officeDocument/2006/relationships/oleObject" Target="../embeddings/oleObject4.bin"/><Relationship Id="rId7" Type="http://schemas.openxmlformats.org/officeDocument/2006/relationships/image" Target="../media/image7.wmf"/><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6.wmf"/><Relationship Id="rId3" Type="http://schemas.openxmlformats.org/officeDocument/2006/relationships/oleObject" Target="../embeddings/oleObject1.bin"/><Relationship Id="rId2" Type="http://schemas.openxmlformats.org/officeDocument/2006/relationships/image" Target="G:/&#25945;&#26696;&#36716;word/&#25968;&#23398;/7/&#21271;&#24072;&#19971;&#19978;&#25968;&#23398;&#26032;&#25945;&#26696;&#19968;&#26657;/XBS176.EPS" TargetMode="External"/><Relationship Id="rId16" Type="http://schemas.openxmlformats.org/officeDocument/2006/relationships/notesSlide" Target="../notesSlides/notesSlide2.xml"/><Relationship Id="rId15" Type="http://schemas.openxmlformats.org/officeDocument/2006/relationships/vmlDrawing" Target="../drawings/vmlDrawing1.vml"/><Relationship Id="rId14" Type="http://schemas.openxmlformats.org/officeDocument/2006/relationships/slideLayout" Target="../slideLayouts/slideLayout1.xml"/><Relationship Id="rId13" Type="http://schemas.openxmlformats.org/officeDocument/2006/relationships/image" Target="../media/image10.wmf"/><Relationship Id="rId12" Type="http://schemas.openxmlformats.org/officeDocument/2006/relationships/oleObject" Target="../embeddings/oleObject6.bin"/><Relationship Id="rId11" Type="http://schemas.openxmlformats.org/officeDocument/2006/relationships/image" Target="../media/image9.wmf"/><Relationship Id="rId10" Type="http://schemas.openxmlformats.org/officeDocument/2006/relationships/oleObject" Target="../embeddings/oleObject5.bin"/><Relationship Id="rId1" Type="http://schemas.openxmlformats.org/officeDocument/2006/relationships/image" Target="../media/image5.wmf"/></Relationships>
</file>

<file path=ppt/slides/_rels/slide5.xml.rels><?xml version="1.0" encoding="UTF-8" standalone="yes"?>
<Relationships xmlns="http://schemas.openxmlformats.org/package/2006/relationships"><Relationship Id="rId9" Type="http://schemas.openxmlformats.org/officeDocument/2006/relationships/oleObject" Target="../embeddings/oleObject12.bin"/><Relationship Id="rId8" Type="http://schemas.openxmlformats.org/officeDocument/2006/relationships/image" Target="../media/image13.wmf"/><Relationship Id="rId7" Type="http://schemas.openxmlformats.org/officeDocument/2006/relationships/oleObject" Target="../embeddings/oleObject11.bin"/><Relationship Id="rId6" Type="http://schemas.openxmlformats.org/officeDocument/2006/relationships/image" Target="../media/image12.png"/><Relationship Id="rId5" Type="http://schemas.openxmlformats.org/officeDocument/2006/relationships/oleObject" Target="../embeddings/oleObject10.bin"/><Relationship Id="rId4" Type="http://schemas.openxmlformats.org/officeDocument/2006/relationships/oleObject" Target="../embeddings/oleObject9.bin"/><Relationship Id="rId36" Type="http://schemas.openxmlformats.org/officeDocument/2006/relationships/notesSlide" Target="../notesSlides/notesSlide3.xml"/><Relationship Id="rId35" Type="http://schemas.openxmlformats.org/officeDocument/2006/relationships/vmlDrawing" Target="../drawings/vmlDrawing2.vml"/><Relationship Id="rId34" Type="http://schemas.openxmlformats.org/officeDocument/2006/relationships/slideLayout" Target="../slideLayouts/slideLayout7.xml"/><Relationship Id="rId33" Type="http://schemas.openxmlformats.org/officeDocument/2006/relationships/image" Target="../media/image26.jpeg"/><Relationship Id="rId32" Type="http://schemas.openxmlformats.org/officeDocument/2006/relationships/image" Target="../media/image25.wmf"/><Relationship Id="rId31" Type="http://schemas.openxmlformats.org/officeDocument/2006/relationships/oleObject" Target="../embeddings/oleObject23.bin"/><Relationship Id="rId30" Type="http://schemas.openxmlformats.org/officeDocument/2006/relationships/image" Target="../media/image24.wmf"/><Relationship Id="rId3" Type="http://schemas.openxmlformats.org/officeDocument/2006/relationships/oleObject" Target="../embeddings/oleObject8.bin"/><Relationship Id="rId29" Type="http://schemas.openxmlformats.org/officeDocument/2006/relationships/oleObject" Target="../embeddings/oleObject22.bin"/><Relationship Id="rId28" Type="http://schemas.openxmlformats.org/officeDocument/2006/relationships/image" Target="../media/image23.wmf"/><Relationship Id="rId27" Type="http://schemas.openxmlformats.org/officeDocument/2006/relationships/oleObject" Target="../embeddings/oleObject21.bin"/><Relationship Id="rId26" Type="http://schemas.openxmlformats.org/officeDocument/2006/relationships/image" Target="../media/image22.wmf"/><Relationship Id="rId25" Type="http://schemas.openxmlformats.org/officeDocument/2006/relationships/oleObject" Target="../embeddings/oleObject20.bin"/><Relationship Id="rId24" Type="http://schemas.openxmlformats.org/officeDocument/2006/relationships/image" Target="../media/image21.wmf"/><Relationship Id="rId23" Type="http://schemas.openxmlformats.org/officeDocument/2006/relationships/oleObject" Target="../embeddings/oleObject19.bin"/><Relationship Id="rId22" Type="http://schemas.openxmlformats.org/officeDocument/2006/relationships/image" Target="../media/image20.wmf"/><Relationship Id="rId21" Type="http://schemas.openxmlformats.org/officeDocument/2006/relationships/oleObject" Target="../embeddings/oleObject18.bin"/><Relationship Id="rId20" Type="http://schemas.openxmlformats.org/officeDocument/2006/relationships/image" Target="../media/image19.emf"/><Relationship Id="rId2" Type="http://schemas.openxmlformats.org/officeDocument/2006/relationships/image" Target="../media/image11.png"/><Relationship Id="rId19" Type="http://schemas.openxmlformats.org/officeDocument/2006/relationships/oleObject" Target="../embeddings/oleObject17.bin"/><Relationship Id="rId18" Type="http://schemas.openxmlformats.org/officeDocument/2006/relationships/image" Target="../media/image18.emf"/><Relationship Id="rId17" Type="http://schemas.openxmlformats.org/officeDocument/2006/relationships/oleObject" Target="../embeddings/oleObject16.bin"/><Relationship Id="rId16" Type="http://schemas.openxmlformats.org/officeDocument/2006/relationships/image" Target="../media/image17.emf"/><Relationship Id="rId15" Type="http://schemas.openxmlformats.org/officeDocument/2006/relationships/oleObject" Target="../embeddings/oleObject15.bin"/><Relationship Id="rId14" Type="http://schemas.openxmlformats.org/officeDocument/2006/relationships/image" Target="../media/image16.wmf"/><Relationship Id="rId13" Type="http://schemas.openxmlformats.org/officeDocument/2006/relationships/oleObject" Target="../embeddings/oleObject14.bin"/><Relationship Id="rId12" Type="http://schemas.openxmlformats.org/officeDocument/2006/relationships/image" Target="../media/image15.wmf"/><Relationship Id="rId11" Type="http://schemas.openxmlformats.org/officeDocument/2006/relationships/oleObject" Target="../embeddings/oleObject13.bin"/><Relationship Id="rId10" Type="http://schemas.openxmlformats.org/officeDocument/2006/relationships/image" Target="../media/image14.wmf"/><Relationship Id="rId1" Type="http://schemas.openxmlformats.org/officeDocument/2006/relationships/oleObject" Target="../embeddings/oleObject7.bin"/></Relationships>
</file>

<file path=ppt/slides/_rels/slide6.xml.rels><?xml version="1.0" encoding="UTF-8" standalone="yes"?>
<Relationships xmlns="http://schemas.openxmlformats.org/package/2006/relationships"><Relationship Id="rId9" Type="http://schemas.openxmlformats.org/officeDocument/2006/relationships/oleObject" Target="../embeddings/oleObject28.bin"/><Relationship Id="rId8" Type="http://schemas.openxmlformats.org/officeDocument/2006/relationships/image" Target="../media/image30.wmf"/><Relationship Id="rId7" Type="http://schemas.openxmlformats.org/officeDocument/2006/relationships/oleObject" Target="../embeddings/oleObject27.bin"/><Relationship Id="rId6" Type="http://schemas.openxmlformats.org/officeDocument/2006/relationships/image" Target="../media/image29.wmf"/><Relationship Id="rId5" Type="http://schemas.openxmlformats.org/officeDocument/2006/relationships/oleObject" Target="../embeddings/oleObject26.bin"/><Relationship Id="rId4" Type="http://schemas.openxmlformats.org/officeDocument/2006/relationships/image" Target="../media/image28.wmf"/><Relationship Id="rId3" Type="http://schemas.openxmlformats.org/officeDocument/2006/relationships/oleObject" Target="../embeddings/oleObject25.bin"/><Relationship Id="rId29" Type="http://schemas.openxmlformats.org/officeDocument/2006/relationships/vmlDrawing" Target="../drawings/vmlDrawing3.vml"/><Relationship Id="rId28" Type="http://schemas.openxmlformats.org/officeDocument/2006/relationships/slideLayout" Target="../slideLayouts/slideLayout7.xml"/><Relationship Id="rId27" Type="http://schemas.openxmlformats.org/officeDocument/2006/relationships/oleObject" Target="../embeddings/oleObject37.bin"/><Relationship Id="rId26" Type="http://schemas.openxmlformats.org/officeDocument/2006/relationships/image" Target="../media/image39.wmf"/><Relationship Id="rId25" Type="http://schemas.openxmlformats.org/officeDocument/2006/relationships/oleObject" Target="../embeddings/oleObject36.bin"/><Relationship Id="rId24" Type="http://schemas.openxmlformats.org/officeDocument/2006/relationships/image" Target="../media/image38.wmf"/><Relationship Id="rId23" Type="http://schemas.openxmlformats.org/officeDocument/2006/relationships/oleObject" Target="../embeddings/oleObject35.bin"/><Relationship Id="rId22" Type="http://schemas.openxmlformats.org/officeDocument/2006/relationships/image" Target="../media/image37.wmf"/><Relationship Id="rId21" Type="http://schemas.openxmlformats.org/officeDocument/2006/relationships/oleObject" Target="../embeddings/oleObject34.bin"/><Relationship Id="rId20" Type="http://schemas.openxmlformats.org/officeDocument/2006/relationships/image" Target="../media/image36.wmf"/><Relationship Id="rId2" Type="http://schemas.openxmlformats.org/officeDocument/2006/relationships/image" Target="../media/image27.wmf"/><Relationship Id="rId19" Type="http://schemas.openxmlformats.org/officeDocument/2006/relationships/oleObject" Target="../embeddings/oleObject33.bin"/><Relationship Id="rId18" Type="http://schemas.openxmlformats.org/officeDocument/2006/relationships/image" Target="../media/image35.wmf"/><Relationship Id="rId17" Type="http://schemas.openxmlformats.org/officeDocument/2006/relationships/oleObject" Target="../embeddings/oleObject32.bin"/><Relationship Id="rId16" Type="http://schemas.openxmlformats.org/officeDocument/2006/relationships/image" Target="../media/image34.wmf"/><Relationship Id="rId15" Type="http://schemas.openxmlformats.org/officeDocument/2006/relationships/oleObject" Target="../embeddings/oleObject31.bin"/><Relationship Id="rId14" Type="http://schemas.openxmlformats.org/officeDocument/2006/relationships/image" Target="../media/image33.wmf"/><Relationship Id="rId13" Type="http://schemas.openxmlformats.org/officeDocument/2006/relationships/oleObject" Target="../embeddings/oleObject30.bin"/><Relationship Id="rId12" Type="http://schemas.openxmlformats.org/officeDocument/2006/relationships/image" Target="../media/image32.wmf"/><Relationship Id="rId11" Type="http://schemas.openxmlformats.org/officeDocument/2006/relationships/oleObject" Target="../embeddings/oleObject29.bin"/><Relationship Id="rId10" Type="http://schemas.openxmlformats.org/officeDocument/2006/relationships/image" Target="../media/image31.wmf"/><Relationship Id="rId1" Type="http://schemas.openxmlformats.org/officeDocument/2006/relationships/oleObject" Target="../embeddings/oleObject24.bin"/></Relationships>
</file>

<file path=ppt/slides/_rels/slide7.xml.rels><?xml version="1.0" encoding="UTF-8" standalone="yes"?>
<Relationships xmlns="http://schemas.openxmlformats.org/package/2006/relationships"><Relationship Id="rId9" Type="http://schemas.openxmlformats.org/officeDocument/2006/relationships/oleObject" Target="../embeddings/oleObject42.bin"/><Relationship Id="rId8" Type="http://schemas.openxmlformats.org/officeDocument/2006/relationships/image" Target="../media/image43.wmf"/><Relationship Id="rId7" Type="http://schemas.openxmlformats.org/officeDocument/2006/relationships/oleObject" Target="../embeddings/oleObject41.bin"/><Relationship Id="rId6" Type="http://schemas.openxmlformats.org/officeDocument/2006/relationships/image" Target="../media/image42.wmf"/><Relationship Id="rId5" Type="http://schemas.openxmlformats.org/officeDocument/2006/relationships/oleObject" Target="../embeddings/oleObject40.bin"/><Relationship Id="rId4" Type="http://schemas.openxmlformats.org/officeDocument/2006/relationships/image" Target="../media/image41.wmf"/><Relationship Id="rId3" Type="http://schemas.openxmlformats.org/officeDocument/2006/relationships/oleObject" Target="../embeddings/oleObject39.bin"/><Relationship Id="rId20" Type="http://schemas.openxmlformats.org/officeDocument/2006/relationships/notesSlide" Target="../notesSlides/notesSlide4.xml"/><Relationship Id="rId2" Type="http://schemas.openxmlformats.org/officeDocument/2006/relationships/image" Target="../media/image40.wmf"/><Relationship Id="rId19" Type="http://schemas.openxmlformats.org/officeDocument/2006/relationships/vmlDrawing" Target="../drawings/vmlDrawing4.vml"/><Relationship Id="rId18" Type="http://schemas.openxmlformats.org/officeDocument/2006/relationships/slideLayout" Target="../slideLayouts/slideLayout7.xml"/><Relationship Id="rId17" Type="http://schemas.openxmlformats.org/officeDocument/2006/relationships/audio" Target="../media/audio1.wav"/><Relationship Id="rId16" Type="http://schemas.openxmlformats.org/officeDocument/2006/relationships/image" Target="../media/image47.wmf"/><Relationship Id="rId15" Type="http://schemas.openxmlformats.org/officeDocument/2006/relationships/oleObject" Target="../embeddings/oleObject45.bin"/><Relationship Id="rId14" Type="http://schemas.openxmlformats.org/officeDocument/2006/relationships/image" Target="../media/image46.wmf"/><Relationship Id="rId13" Type="http://schemas.openxmlformats.org/officeDocument/2006/relationships/oleObject" Target="../embeddings/oleObject44.bin"/><Relationship Id="rId12" Type="http://schemas.openxmlformats.org/officeDocument/2006/relationships/image" Target="../media/image45.wmf"/><Relationship Id="rId11" Type="http://schemas.openxmlformats.org/officeDocument/2006/relationships/oleObject" Target="../embeddings/oleObject43.bin"/><Relationship Id="rId10" Type="http://schemas.openxmlformats.org/officeDocument/2006/relationships/image" Target="../media/image44.wmf"/><Relationship Id="rId1" Type="http://schemas.openxmlformats.org/officeDocument/2006/relationships/oleObject" Target="../embeddings/oleObject38.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9" Type="http://schemas.openxmlformats.org/officeDocument/2006/relationships/oleObject" Target="../embeddings/oleObject50.bin"/><Relationship Id="rId8" Type="http://schemas.openxmlformats.org/officeDocument/2006/relationships/image" Target="../media/image51.wmf"/><Relationship Id="rId7" Type="http://schemas.openxmlformats.org/officeDocument/2006/relationships/oleObject" Target="../embeddings/oleObject49.bin"/><Relationship Id="rId6" Type="http://schemas.openxmlformats.org/officeDocument/2006/relationships/image" Target="../media/image50.wmf"/><Relationship Id="rId5" Type="http://schemas.openxmlformats.org/officeDocument/2006/relationships/oleObject" Target="../embeddings/oleObject48.bin"/><Relationship Id="rId4" Type="http://schemas.openxmlformats.org/officeDocument/2006/relationships/image" Target="../media/image49.wmf"/><Relationship Id="rId3" Type="http://schemas.openxmlformats.org/officeDocument/2006/relationships/oleObject" Target="../embeddings/oleObject47.bin"/><Relationship Id="rId2" Type="http://schemas.openxmlformats.org/officeDocument/2006/relationships/image" Target="../media/image48.wmf"/><Relationship Id="rId14" Type="http://schemas.openxmlformats.org/officeDocument/2006/relationships/notesSlide" Target="../notesSlides/notesSlide5.xml"/><Relationship Id="rId13" Type="http://schemas.openxmlformats.org/officeDocument/2006/relationships/vmlDrawing" Target="../drawings/vmlDrawing5.vml"/><Relationship Id="rId12" Type="http://schemas.openxmlformats.org/officeDocument/2006/relationships/slideLayout" Target="../slideLayouts/slideLayout2.xml"/><Relationship Id="rId11" Type="http://schemas.openxmlformats.org/officeDocument/2006/relationships/audio" Target="../media/audio1.wav"/><Relationship Id="rId10" Type="http://schemas.openxmlformats.org/officeDocument/2006/relationships/image" Target="../media/image52.wmf"/><Relationship Id="rId1" Type="http://schemas.openxmlformats.org/officeDocument/2006/relationships/oleObject" Target="../embeddings/oleObject46.bin"/></Relationships>
</file>

<file path=ppt/slides/_rels/slide10.xml.rels><?xml version="1.0" encoding="UTF-8" standalone="yes"?>
<Relationships xmlns="http://schemas.openxmlformats.org/package/2006/relationships"><Relationship Id="rId9" Type="http://schemas.openxmlformats.org/officeDocument/2006/relationships/vmlDrawing" Target="../drawings/vmlDrawing6.vml"/><Relationship Id="rId8" Type="http://schemas.openxmlformats.org/officeDocument/2006/relationships/slideLayout" Target="../slideLayouts/slideLayout7.xml"/><Relationship Id="rId7" Type="http://schemas.openxmlformats.org/officeDocument/2006/relationships/image" Target="../media/image56.wmf"/><Relationship Id="rId6" Type="http://schemas.openxmlformats.org/officeDocument/2006/relationships/oleObject" Target="../embeddings/oleObject53.bin"/><Relationship Id="rId5" Type="http://schemas.openxmlformats.org/officeDocument/2006/relationships/image" Target="../media/image55.wmf"/><Relationship Id="rId4" Type="http://schemas.openxmlformats.org/officeDocument/2006/relationships/oleObject" Target="../embeddings/oleObject52.bin"/><Relationship Id="rId3" Type="http://schemas.openxmlformats.org/officeDocument/2006/relationships/image" Target="../media/image54.wmf"/><Relationship Id="rId2" Type="http://schemas.openxmlformats.org/officeDocument/2006/relationships/oleObject" Target="../embeddings/oleObject51.bin"/><Relationship Id="rId1" Type="http://schemas.openxmlformats.org/officeDocument/2006/relationships/image" Target="../media/image53.png"/></Relationships>
</file>

<file path=ppt/slides/_rels/slide11.xml.rels><?xml version="1.0" encoding="UTF-8" standalone="yes"?>
<Relationships xmlns="http://schemas.openxmlformats.org/package/2006/relationships"><Relationship Id="rId8" Type="http://schemas.openxmlformats.org/officeDocument/2006/relationships/vmlDrawing" Target="../drawings/vmlDrawing7.vml"/><Relationship Id="rId7" Type="http://schemas.openxmlformats.org/officeDocument/2006/relationships/slideLayout" Target="../slideLayouts/slideLayout7.xml"/><Relationship Id="rId6" Type="http://schemas.openxmlformats.org/officeDocument/2006/relationships/image" Target="../media/image60.wmf"/><Relationship Id="rId5" Type="http://schemas.openxmlformats.org/officeDocument/2006/relationships/oleObject" Target="../embeddings/oleObject55.bin"/><Relationship Id="rId4" Type="http://schemas.openxmlformats.org/officeDocument/2006/relationships/image" Target="../media/image59.wmf"/><Relationship Id="rId3" Type="http://schemas.openxmlformats.org/officeDocument/2006/relationships/oleObject" Target="../embeddings/oleObject54.bin"/><Relationship Id="rId2" Type="http://schemas.openxmlformats.org/officeDocument/2006/relationships/image" Target="../media/image58.png"/><Relationship Id="rId1" Type="http://schemas.openxmlformats.org/officeDocument/2006/relationships/image" Target="../media/image57.png"/></Relationships>
</file>

<file path=ppt/slides/_rels/slide12.xml.rels><?xml version="1.0" encoding="UTF-8" standalone="yes"?>
<Relationships xmlns="http://schemas.openxmlformats.org/package/2006/relationships"><Relationship Id="rId9" Type="http://schemas.openxmlformats.org/officeDocument/2006/relationships/oleObject" Target="../embeddings/oleObject60.bin"/><Relationship Id="rId8" Type="http://schemas.openxmlformats.org/officeDocument/2006/relationships/image" Target="../media/image63.wmf"/><Relationship Id="rId7" Type="http://schemas.openxmlformats.org/officeDocument/2006/relationships/oleObject" Target="../embeddings/oleObject59.bin"/><Relationship Id="rId6" Type="http://schemas.openxmlformats.org/officeDocument/2006/relationships/image" Target="../media/image62.wmf"/><Relationship Id="rId5" Type="http://schemas.openxmlformats.org/officeDocument/2006/relationships/oleObject" Target="../embeddings/oleObject58.bin"/><Relationship Id="rId4" Type="http://schemas.openxmlformats.org/officeDocument/2006/relationships/image" Target="../media/image61.wmf"/><Relationship Id="rId3" Type="http://schemas.openxmlformats.org/officeDocument/2006/relationships/oleObject" Target="../embeddings/oleObject57.bin"/><Relationship Id="rId22" Type="http://schemas.openxmlformats.org/officeDocument/2006/relationships/notesSlide" Target="../notesSlides/notesSlide6.xml"/><Relationship Id="rId21" Type="http://schemas.openxmlformats.org/officeDocument/2006/relationships/vmlDrawing" Target="../drawings/vmlDrawing8.vml"/><Relationship Id="rId20" Type="http://schemas.openxmlformats.org/officeDocument/2006/relationships/slideLayout" Target="../slideLayouts/slideLayout7.xml"/><Relationship Id="rId2" Type="http://schemas.openxmlformats.org/officeDocument/2006/relationships/image" Target="../media/image40.wmf"/><Relationship Id="rId19" Type="http://schemas.openxmlformats.org/officeDocument/2006/relationships/audio" Target="../media/audio1.wav"/><Relationship Id="rId18" Type="http://schemas.openxmlformats.org/officeDocument/2006/relationships/image" Target="../media/image68.wmf"/><Relationship Id="rId17" Type="http://schemas.openxmlformats.org/officeDocument/2006/relationships/oleObject" Target="../embeddings/oleObject64.bin"/><Relationship Id="rId16" Type="http://schemas.openxmlformats.org/officeDocument/2006/relationships/image" Target="../media/image67.wmf"/><Relationship Id="rId15" Type="http://schemas.openxmlformats.org/officeDocument/2006/relationships/oleObject" Target="../embeddings/oleObject63.bin"/><Relationship Id="rId14" Type="http://schemas.openxmlformats.org/officeDocument/2006/relationships/image" Target="../media/image66.wmf"/><Relationship Id="rId13" Type="http://schemas.openxmlformats.org/officeDocument/2006/relationships/oleObject" Target="../embeddings/oleObject62.bin"/><Relationship Id="rId12" Type="http://schemas.openxmlformats.org/officeDocument/2006/relationships/image" Target="../media/image65.wmf"/><Relationship Id="rId11" Type="http://schemas.openxmlformats.org/officeDocument/2006/relationships/oleObject" Target="../embeddings/oleObject61.bin"/><Relationship Id="rId10" Type="http://schemas.openxmlformats.org/officeDocument/2006/relationships/image" Target="../media/image64.wmf"/><Relationship Id="rId1" Type="http://schemas.openxmlformats.org/officeDocument/2006/relationships/oleObject" Target="../embeddings/oleObject56.bin"/></Relationships>
</file>

<file path=ppt/slides/_rels/slide13.xml.rels><?xml version="1.0" encoding="UTF-8" standalone="yes"?>
<Relationships xmlns="http://schemas.openxmlformats.org/package/2006/relationships"><Relationship Id="rId9" Type="http://schemas.openxmlformats.org/officeDocument/2006/relationships/image" Target="../media/image74.wmf"/><Relationship Id="rId8" Type="http://schemas.openxmlformats.org/officeDocument/2006/relationships/oleObject" Target="../embeddings/oleObject67.bin"/><Relationship Id="rId7" Type="http://schemas.openxmlformats.org/officeDocument/2006/relationships/image" Target="../media/image73.wmf"/><Relationship Id="rId6" Type="http://schemas.openxmlformats.org/officeDocument/2006/relationships/oleObject" Target="../embeddings/oleObject66.bin"/><Relationship Id="rId5" Type="http://schemas.openxmlformats.org/officeDocument/2006/relationships/image" Target="../media/image72.png"/><Relationship Id="rId4" Type="http://schemas.openxmlformats.org/officeDocument/2006/relationships/image" Target="../media/image71.png"/><Relationship Id="rId3" Type="http://schemas.openxmlformats.org/officeDocument/2006/relationships/image" Target="../media/image70.png"/><Relationship Id="rId2" Type="http://schemas.openxmlformats.org/officeDocument/2006/relationships/image" Target="../media/image69.wmf"/><Relationship Id="rId14" Type="http://schemas.openxmlformats.org/officeDocument/2006/relationships/notesSlide" Target="../notesSlides/notesSlide7.xml"/><Relationship Id="rId13" Type="http://schemas.openxmlformats.org/officeDocument/2006/relationships/vmlDrawing" Target="../drawings/vmlDrawing9.vml"/><Relationship Id="rId12" Type="http://schemas.openxmlformats.org/officeDocument/2006/relationships/slideLayout" Target="../slideLayouts/slideLayout7.xml"/><Relationship Id="rId11" Type="http://schemas.openxmlformats.org/officeDocument/2006/relationships/image" Target="../media/image75.wmf"/><Relationship Id="rId10" Type="http://schemas.openxmlformats.org/officeDocument/2006/relationships/oleObject" Target="../embeddings/oleObject68.bin"/><Relationship Id="rId1" Type="http://schemas.openxmlformats.org/officeDocument/2006/relationships/oleObject" Target="../embeddings/oleObject65.bin"/></Relationships>
</file>

<file path=ppt/slides/_rels/slide14.xml.rels><?xml version="1.0" encoding="UTF-8" standalone="yes"?>
<Relationships xmlns="http://schemas.openxmlformats.org/package/2006/relationships"><Relationship Id="rId9" Type="http://schemas.openxmlformats.org/officeDocument/2006/relationships/image" Target="../media/image80.wmf"/><Relationship Id="rId8" Type="http://schemas.openxmlformats.org/officeDocument/2006/relationships/oleObject" Target="../embeddings/oleObject72.bin"/><Relationship Id="rId7" Type="http://schemas.openxmlformats.org/officeDocument/2006/relationships/image" Target="../media/image79.wmf"/><Relationship Id="rId6" Type="http://schemas.openxmlformats.org/officeDocument/2006/relationships/oleObject" Target="../embeddings/oleObject71.bin"/><Relationship Id="rId5" Type="http://schemas.openxmlformats.org/officeDocument/2006/relationships/image" Target="../media/image78.wmf"/><Relationship Id="rId4" Type="http://schemas.openxmlformats.org/officeDocument/2006/relationships/oleObject" Target="../embeddings/oleObject70.bin"/><Relationship Id="rId3" Type="http://schemas.openxmlformats.org/officeDocument/2006/relationships/image" Target="../media/image77.wmf"/><Relationship Id="rId2" Type="http://schemas.openxmlformats.org/officeDocument/2006/relationships/oleObject" Target="../embeddings/oleObject69.bin"/><Relationship Id="rId11" Type="http://schemas.openxmlformats.org/officeDocument/2006/relationships/vmlDrawing" Target="../drawings/vmlDrawing10.vml"/><Relationship Id="rId10" Type="http://schemas.openxmlformats.org/officeDocument/2006/relationships/slideLayout" Target="../slideLayouts/slideLayout7.xml"/><Relationship Id="rId1" Type="http://schemas.openxmlformats.org/officeDocument/2006/relationships/image" Target="../media/image76.png"/></Relationships>
</file>

<file path=ppt/slides/_rels/slide15.xml.rels><?xml version="1.0" encoding="UTF-8" standalone="yes"?>
<Relationships xmlns="http://schemas.openxmlformats.org/package/2006/relationships"><Relationship Id="rId4" Type="http://schemas.openxmlformats.org/officeDocument/2006/relationships/vmlDrawing" Target="../drawings/vmlDrawing11.vml"/><Relationship Id="rId3" Type="http://schemas.openxmlformats.org/officeDocument/2006/relationships/slideLayout" Target="../slideLayouts/slideLayout7.xml"/><Relationship Id="rId2" Type="http://schemas.openxmlformats.org/officeDocument/2006/relationships/image" Target="../media/image81.wmf"/><Relationship Id="rId1" Type="http://schemas.openxmlformats.org/officeDocument/2006/relationships/oleObject" Target="../embeddings/oleObject73.bin"/></Relationships>
</file>

<file path=ppt/slides/_rels/slide16.xml.rels><?xml version="1.0" encoding="UTF-8" standalone="yes"?>
<Relationships xmlns="http://schemas.openxmlformats.org/package/2006/relationships"><Relationship Id="rId9" Type="http://schemas.openxmlformats.org/officeDocument/2006/relationships/image" Target="../media/image86.wmf"/><Relationship Id="rId8" Type="http://schemas.openxmlformats.org/officeDocument/2006/relationships/oleObject" Target="../embeddings/oleObject77.bin"/><Relationship Id="rId7" Type="http://schemas.openxmlformats.org/officeDocument/2006/relationships/image" Target="../media/image85.wmf"/><Relationship Id="rId6" Type="http://schemas.openxmlformats.org/officeDocument/2006/relationships/oleObject" Target="../embeddings/oleObject76.bin"/><Relationship Id="rId5" Type="http://schemas.openxmlformats.org/officeDocument/2006/relationships/image" Target="../media/image84.wmf"/><Relationship Id="rId4" Type="http://schemas.openxmlformats.org/officeDocument/2006/relationships/oleObject" Target="../embeddings/oleObject75.bin"/><Relationship Id="rId3" Type="http://schemas.openxmlformats.org/officeDocument/2006/relationships/image" Target="../media/image83.wmf"/><Relationship Id="rId2" Type="http://schemas.openxmlformats.org/officeDocument/2006/relationships/oleObject" Target="../embeddings/oleObject74.bin"/><Relationship Id="rId13" Type="http://schemas.openxmlformats.org/officeDocument/2006/relationships/vmlDrawing" Target="../drawings/vmlDrawing12.vml"/><Relationship Id="rId12" Type="http://schemas.openxmlformats.org/officeDocument/2006/relationships/slideLayout" Target="../slideLayouts/slideLayout7.xml"/><Relationship Id="rId11" Type="http://schemas.openxmlformats.org/officeDocument/2006/relationships/image" Target="../media/image87.wmf"/><Relationship Id="rId10" Type="http://schemas.openxmlformats.org/officeDocument/2006/relationships/oleObject" Target="../embeddings/oleObject78.bin"/><Relationship Id="rId1" Type="http://schemas.openxmlformats.org/officeDocument/2006/relationships/image" Target="../media/image82.png"/></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13.vml"/><Relationship Id="rId4" Type="http://schemas.openxmlformats.org/officeDocument/2006/relationships/slideLayout" Target="../slideLayouts/slideLayout7.xml"/><Relationship Id="rId3" Type="http://schemas.openxmlformats.org/officeDocument/2006/relationships/image" Target="../media/image89.png"/><Relationship Id="rId2" Type="http://schemas.openxmlformats.org/officeDocument/2006/relationships/image" Target="../media/image88.wmf"/><Relationship Id="rId1" Type="http://schemas.openxmlformats.org/officeDocument/2006/relationships/oleObject" Target="../embeddings/oleObject79.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7" Type="http://schemas.openxmlformats.org/officeDocument/2006/relationships/vmlDrawing" Target="../drawings/vmlDrawing14.vml"/><Relationship Id="rId6" Type="http://schemas.openxmlformats.org/officeDocument/2006/relationships/slideLayout" Target="../slideLayouts/slideLayout7.xml"/><Relationship Id="rId5" Type="http://schemas.openxmlformats.org/officeDocument/2006/relationships/image" Target="../media/image93.wmf"/><Relationship Id="rId4" Type="http://schemas.openxmlformats.org/officeDocument/2006/relationships/oleObject" Target="../embeddings/oleObject81.bin"/><Relationship Id="rId3" Type="http://schemas.openxmlformats.org/officeDocument/2006/relationships/image" Target="../media/image92.wmf"/><Relationship Id="rId2" Type="http://schemas.openxmlformats.org/officeDocument/2006/relationships/oleObject" Target="../embeddings/oleObject80.bin"/><Relationship Id="rId1" Type="http://schemas.openxmlformats.org/officeDocument/2006/relationships/image" Target="../media/image91.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4.emf"/></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5.png"/></Relationships>
</file>

<file path=ppt/slides/_rels/slide24.xml.rels><?xml version="1.0" encoding="UTF-8" standalone="yes"?>
<Relationships xmlns="http://schemas.openxmlformats.org/package/2006/relationships"><Relationship Id="rId5" Type="http://schemas.openxmlformats.org/officeDocument/2006/relationships/vmlDrawing" Target="../drawings/vmlDrawing15.vml"/><Relationship Id="rId4" Type="http://schemas.openxmlformats.org/officeDocument/2006/relationships/slideLayout" Target="../slideLayouts/slideLayout7.xml"/><Relationship Id="rId3" Type="http://schemas.openxmlformats.org/officeDocument/2006/relationships/image" Target="../media/image97.wmf"/><Relationship Id="rId2" Type="http://schemas.openxmlformats.org/officeDocument/2006/relationships/oleObject" Target="../embeddings/oleObject82.bin"/><Relationship Id="rId1" Type="http://schemas.openxmlformats.org/officeDocument/2006/relationships/image" Target="../media/image96.png"/></Relationships>
</file>

<file path=ppt/slides/_rels/slide25.xml.rels><?xml version="1.0" encoding="UTF-8" standalone="yes"?>
<Relationships xmlns="http://schemas.openxmlformats.org/package/2006/relationships"><Relationship Id="rId5" Type="http://schemas.openxmlformats.org/officeDocument/2006/relationships/vmlDrawing" Target="../drawings/vmlDrawing16.vml"/><Relationship Id="rId4" Type="http://schemas.openxmlformats.org/officeDocument/2006/relationships/slideLayout" Target="../slideLayouts/slideLayout7.xml"/><Relationship Id="rId3" Type="http://schemas.openxmlformats.org/officeDocument/2006/relationships/image" Target="../media/image99.wmf"/><Relationship Id="rId2" Type="http://schemas.openxmlformats.org/officeDocument/2006/relationships/oleObject" Target="../embeddings/oleObject83.bin"/><Relationship Id="rId1" Type="http://schemas.openxmlformats.org/officeDocument/2006/relationships/image" Target="../media/image98.png"/></Relationships>
</file>

<file path=ppt/slides/_rels/slide26.xml.rels><?xml version="1.0" encoding="UTF-8" standalone="yes"?>
<Relationships xmlns="http://schemas.openxmlformats.org/package/2006/relationships"><Relationship Id="rId5" Type="http://schemas.openxmlformats.org/officeDocument/2006/relationships/vmlDrawing" Target="../drawings/vmlDrawing17.vml"/><Relationship Id="rId4" Type="http://schemas.openxmlformats.org/officeDocument/2006/relationships/slideLayout" Target="../slideLayouts/slideLayout7.xml"/><Relationship Id="rId3" Type="http://schemas.openxmlformats.org/officeDocument/2006/relationships/image" Target="../media/image99.wmf"/><Relationship Id="rId2" Type="http://schemas.openxmlformats.org/officeDocument/2006/relationships/oleObject" Target="../embeddings/oleObject84.bin"/><Relationship Id="rId1" Type="http://schemas.openxmlformats.org/officeDocument/2006/relationships/image" Target="../media/image100.png"/></Relationships>
</file>

<file path=ppt/slides/_rels/slide27.xml.rels><?xml version="1.0" encoding="UTF-8" standalone="yes"?>
<Relationships xmlns="http://schemas.openxmlformats.org/package/2006/relationships"><Relationship Id="rId7" Type="http://schemas.openxmlformats.org/officeDocument/2006/relationships/vmlDrawing" Target="../drawings/vmlDrawing18.vml"/><Relationship Id="rId6" Type="http://schemas.openxmlformats.org/officeDocument/2006/relationships/slideLayout" Target="../slideLayouts/slideLayout7.xml"/><Relationship Id="rId5" Type="http://schemas.openxmlformats.org/officeDocument/2006/relationships/image" Target="../media/image103.wmf"/><Relationship Id="rId4" Type="http://schemas.openxmlformats.org/officeDocument/2006/relationships/oleObject" Target="../embeddings/oleObject86.bin"/><Relationship Id="rId3" Type="http://schemas.openxmlformats.org/officeDocument/2006/relationships/image" Target="../media/image102.wmf"/><Relationship Id="rId2" Type="http://schemas.openxmlformats.org/officeDocument/2006/relationships/oleObject" Target="../embeddings/oleObject85.bin"/><Relationship Id="rId1" Type="http://schemas.openxmlformats.org/officeDocument/2006/relationships/image" Target="../media/image101.png"/></Relationships>
</file>

<file path=ppt/slides/_rels/slide28.xml.rels><?xml version="1.0" encoding="UTF-8" standalone="yes"?>
<Relationships xmlns="http://schemas.openxmlformats.org/package/2006/relationships"><Relationship Id="rId9" Type="http://schemas.openxmlformats.org/officeDocument/2006/relationships/oleObject" Target="../embeddings/oleObject91.bin"/><Relationship Id="rId8" Type="http://schemas.openxmlformats.org/officeDocument/2006/relationships/image" Target="../media/image107.wmf"/><Relationship Id="rId7" Type="http://schemas.openxmlformats.org/officeDocument/2006/relationships/oleObject" Target="../embeddings/oleObject90.bin"/><Relationship Id="rId6" Type="http://schemas.openxmlformats.org/officeDocument/2006/relationships/image" Target="../media/image106.wmf"/><Relationship Id="rId5" Type="http://schemas.openxmlformats.org/officeDocument/2006/relationships/oleObject" Target="../embeddings/oleObject89.bin"/><Relationship Id="rId4" Type="http://schemas.openxmlformats.org/officeDocument/2006/relationships/image" Target="../media/image105.wmf"/><Relationship Id="rId3" Type="http://schemas.openxmlformats.org/officeDocument/2006/relationships/oleObject" Target="../embeddings/oleObject88.bin"/><Relationship Id="rId2" Type="http://schemas.openxmlformats.org/officeDocument/2006/relationships/image" Target="../media/image104.wmf"/><Relationship Id="rId13" Type="http://schemas.openxmlformats.org/officeDocument/2006/relationships/vmlDrawing" Target="../drawings/vmlDrawing19.vml"/><Relationship Id="rId12" Type="http://schemas.openxmlformats.org/officeDocument/2006/relationships/slideLayout" Target="../slideLayouts/slideLayout7.xml"/><Relationship Id="rId11" Type="http://schemas.openxmlformats.org/officeDocument/2006/relationships/image" Target="../media/image109.png"/><Relationship Id="rId10" Type="http://schemas.openxmlformats.org/officeDocument/2006/relationships/image" Target="../media/image108.wmf"/><Relationship Id="rId1" Type="http://schemas.openxmlformats.org/officeDocument/2006/relationships/oleObject" Target="../embeddings/oleObject87.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Rectangle 5"/>
          <p:cNvSpPr/>
          <p:nvPr/>
        </p:nvSpPr>
        <p:spPr>
          <a:xfrm>
            <a:off x="2676525" y="2325688"/>
            <a:ext cx="3536950" cy="7683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4400" dirty="0">
                <a:solidFill>
                  <a:srgbClr val="CC0066"/>
                </a:solidFill>
                <a:latin typeface="Times New Roman" panose="02020603050405020304" pitchFamily="18" charset="0"/>
                <a:ea typeface="黑体" panose="02010609060101010101" pitchFamily="49" charset="-122"/>
              </a:rPr>
              <a:t>17.1 </a:t>
            </a:r>
            <a:r>
              <a:rPr lang="zh-CN" altLang="en-US" sz="4400" dirty="0">
                <a:solidFill>
                  <a:srgbClr val="CC0066"/>
                </a:solidFill>
                <a:latin typeface="Times New Roman" panose="02020603050405020304" pitchFamily="18" charset="0"/>
                <a:ea typeface="黑体" panose="02010609060101010101" pitchFamily="49" charset="-122"/>
              </a:rPr>
              <a:t>勾股定理</a:t>
            </a:r>
            <a:endParaRPr lang="zh-CN" altLang="en-US" sz="4400" dirty="0">
              <a:solidFill>
                <a:srgbClr val="CC0066"/>
              </a:solidFill>
              <a:latin typeface="Times New Roman" panose="02020603050405020304" pitchFamily="18" charset="0"/>
              <a:ea typeface="黑体" panose="02010609060101010101" pitchFamily="49" charset="-122"/>
            </a:endParaRPr>
          </a:p>
        </p:txBody>
      </p:sp>
      <p:sp>
        <p:nvSpPr>
          <p:cNvPr id="2051" name="Text Box 4"/>
          <p:cNvSpPr txBox="1"/>
          <p:nvPr/>
        </p:nvSpPr>
        <p:spPr>
          <a:xfrm>
            <a:off x="1304925" y="765175"/>
            <a:ext cx="6777038" cy="1016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6000" dirty="0">
                <a:solidFill>
                  <a:srgbClr val="070707"/>
                </a:solidFill>
                <a:latin typeface="隶书" panose="02010509060101010101" pitchFamily="49" charset="-122"/>
                <a:ea typeface="隶书" panose="02010509060101010101" pitchFamily="49" charset="-122"/>
              </a:rPr>
              <a:t>第十七章 勾股定理</a:t>
            </a:r>
            <a:endParaRPr lang="zh-CN" altLang="en-US" sz="6000" dirty="0">
              <a:solidFill>
                <a:srgbClr val="070707"/>
              </a:solidFill>
              <a:latin typeface="隶书" panose="02010509060101010101" pitchFamily="49" charset="-122"/>
              <a:ea typeface="隶书" panose="02010509060101010101" pitchFamily="49" charset="-122"/>
            </a:endParaRPr>
          </a:p>
        </p:txBody>
      </p:sp>
      <p:sp>
        <p:nvSpPr>
          <p:cNvPr id="2052" name="AutoShape 7"/>
          <p:cNvSpPr/>
          <p:nvPr/>
        </p:nvSpPr>
        <p:spPr>
          <a:xfrm>
            <a:off x="0" y="6429375"/>
            <a:ext cx="9144000" cy="4286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sp>
        <p:nvSpPr>
          <p:cNvPr id="2053" name="MH_Text_1"/>
          <p:cNvSpPr/>
          <p:nvPr/>
        </p:nvSpPr>
        <p:spPr>
          <a:xfrm>
            <a:off x="723900" y="5016500"/>
            <a:ext cx="1665288" cy="1055688"/>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4" name="MH_SubTitle_1"/>
          <p:cNvSpPr/>
          <p:nvPr/>
        </p:nvSpPr>
        <p:spPr>
          <a:xfrm>
            <a:off x="722313"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导入新课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5" name="MH_Other_1"/>
          <p:cNvSpPr/>
          <p:nvPr/>
        </p:nvSpPr>
        <p:spPr>
          <a:xfrm>
            <a:off x="2149475"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6" name="MH_Text_2"/>
          <p:cNvSpPr/>
          <p:nvPr/>
        </p:nvSpPr>
        <p:spPr>
          <a:xfrm>
            <a:off x="2711450"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7" name="MH_SubTitle_2"/>
          <p:cNvSpPr/>
          <p:nvPr/>
        </p:nvSpPr>
        <p:spPr>
          <a:xfrm>
            <a:off x="2711450" y="5287963"/>
            <a:ext cx="1665288"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讲授新课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8" name="MH_Other_2"/>
          <p:cNvSpPr/>
          <p:nvPr/>
        </p:nvSpPr>
        <p:spPr>
          <a:xfrm>
            <a:off x="2746375"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9" name="MH_Other_3"/>
          <p:cNvSpPr/>
          <p:nvPr/>
        </p:nvSpPr>
        <p:spPr>
          <a:xfrm>
            <a:off x="4179888" y="5459413"/>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0" name="MH_Text_3"/>
          <p:cNvSpPr/>
          <p:nvPr/>
        </p:nvSpPr>
        <p:spPr>
          <a:xfrm>
            <a:off x="4719638" y="5014913"/>
            <a:ext cx="1666875"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1" name="MH_SubTitle_3">
            <a:hlinkClick r:id="rId1" action="ppaction://hlinksldjump"/>
          </p:cNvPr>
          <p:cNvSpPr/>
          <p:nvPr/>
        </p:nvSpPr>
        <p:spPr>
          <a:xfrm>
            <a:off x="4719638"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当堂练习</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2" name="MH_Other_4"/>
          <p:cNvSpPr/>
          <p:nvPr/>
        </p:nvSpPr>
        <p:spPr>
          <a:xfrm>
            <a:off x="4776788" y="5456238"/>
            <a:ext cx="169862"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3" name="MH_Other_5"/>
          <p:cNvSpPr/>
          <p:nvPr/>
        </p:nvSpPr>
        <p:spPr>
          <a:xfrm>
            <a:off x="6178550"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4" name="MH_Text_4"/>
          <p:cNvSpPr/>
          <p:nvPr/>
        </p:nvSpPr>
        <p:spPr>
          <a:xfrm>
            <a:off x="6727825"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5" name="MH_SubTitle_4">
            <a:hlinkClick r:id="rId2" action="ppaction://hlinksldjump"/>
          </p:cNvPr>
          <p:cNvSpPr/>
          <p:nvPr/>
        </p:nvSpPr>
        <p:spPr>
          <a:xfrm>
            <a:off x="6727825" y="5287963"/>
            <a:ext cx="1668463"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课堂小结</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6" name="MH_Other_6"/>
          <p:cNvSpPr/>
          <p:nvPr/>
        </p:nvSpPr>
        <p:spPr>
          <a:xfrm>
            <a:off x="6777038"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nvGrpSpPr>
          <p:cNvPr id="2067" name="MH_Other_7"/>
          <p:cNvGrpSpPr/>
          <p:nvPr/>
        </p:nvGrpSpPr>
        <p:grpSpPr>
          <a:xfrm>
            <a:off x="2085975" y="5411788"/>
            <a:ext cx="890588" cy="266700"/>
            <a:chOff x="0" y="0"/>
            <a:chExt cx="561" cy="169"/>
          </a:xfrm>
        </p:grpSpPr>
        <p:pic>
          <p:nvPicPr>
            <p:cNvPr id="2077" name="MH_Other_7"/>
            <p:cNvPicPr/>
            <p:nvPr/>
          </p:nvPicPr>
          <p:blipFill>
            <a:blip r:embed="rId3"/>
            <a:stretch>
              <a:fillRect/>
            </a:stretch>
          </p:blipFill>
          <p:spPr>
            <a:xfrm>
              <a:off x="0" y="0"/>
              <a:ext cx="561" cy="169"/>
            </a:xfrm>
            <a:prstGeom prst="rect">
              <a:avLst/>
            </a:prstGeom>
            <a:noFill/>
            <a:ln w="9525">
              <a:noFill/>
            </a:ln>
          </p:spPr>
        </p:pic>
        <p:sp>
          <p:nvSpPr>
            <p:cNvPr id="2078" name="Text Box 24"/>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68" name="MH_Other_8"/>
          <p:cNvSpPr/>
          <p:nvPr/>
        </p:nvSpPr>
        <p:spPr>
          <a:xfrm>
            <a:off x="2184400"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grpSp>
        <p:nvGrpSpPr>
          <p:cNvPr id="2069" name="MH_Other_9"/>
          <p:cNvGrpSpPr/>
          <p:nvPr/>
        </p:nvGrpSpPr>
        <p:grpSpPr>
          <a:xfrm>
            <a:off x="4116388" y="5411788"/>
            <a:ext cx="889000" cy="266700"/>
            <a:chOff x="0" y="0"/>
            <a:chExt cx="560" cy="169"/>
          </a:xfrm>
        </p:grpSpPr>
        <p:pic>
          <p:nvPicPr>
            <p:cNvPr id="2075" name="MH_Other_9"/>
            <p:cNvPicPr/>
            <p:nvPr/>
          </p:nvPicPr>
          <p:blipFill>
            <a:blip r:embed="rId3"/>
            <a:stretch>
              <a:fillRect/>
            </a:stretch>
          </p:blipFill>
          <p:spPr>
            <a:xfrm>
              <a:off x="0" y="0"/>
              <a:ext cx="560" cy="169"/>
            </a:xfrm>
            <a:prstGeom prst="rect">
              <a:avLst/>
            </a:prstGeom>
            <a:noFill/>
            <a:ln w="9525">
              <a:noFill/>
            </a:ln>
          </p:spPr>
        </p:pic>
        <p:sp>
          <p:nvSpPr>
            <p:cNvPr id="2076" name="Text Box 28"/>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70" name="MH_Other_10"/>
          <p:cNvSpPr/>
          <p:nvPr/>
        </p:nvSpPr>
        <p:spPr>
          <a:xfrm>
            <a:off x="4214813"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pic>
        <p:nvPicPr>
          <p:cNvPr id="2071" name="MH_Other_11"/>
          <p:cNvPicPr/>
          <p:nvPr/>
        </p:nvPicPr>
        <p:blipFill>
          <a:blip r:embed="rId3"/>
          <a:stretch>
            <a:fillRect/>
          </a:stretch>
        </p:blipFill>
        <p:spPr>
          <a:xfrm>
            <a:off x="6115050" y="5411788"/>
            <a:ext cx="890588" cy="266700"/>
          </a:xfrm>
          <a:prstGeom prst="rect">
            <a:avLst/>
          </a:prstGeom>
          <a:noFill/>
          <a:ln w="9525">
            <a:noFill/>
          </a:ln>
        </p:spPr>
      </p:pic>
      <p:sp>
        <p:nvSpPr>
          <p:cNvPr id="2072" name="Text Box 31"/>
          <p:cNvSpPr txBox="1"/>
          <p:nvPr/>
        </p:nvSpPr>
        <p:spPr>
          <a:xfrm>
            <a:off x="6226175" y="5513388"/>
            <a:ext cx="669925" cy="61912"/>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73" name="MH_Other_12"/>
          <p:cNvSpPr/>
          <p:nvPr/>
        </p:nvSpPr>
        <p:spPr>
          <a:xfrm>
            <a:off x="6213475"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sp>
        <p:nvSpPr>
          <p:cNvPr id="2074" name="Rectangle 5"/>
          <p:cNvSpPr/>
          <p:nvPr/>
        </p:nvSpPr>
        <p:spPr>
          <a:xfrm>
            <a:off x="1049338" y="3495675"/>
            <a:ext cx="7042150" cy="646113"/>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3600" dirty="0">
                <a:latin typeface="Times New Roman" panose="02020603050405020304" pitchFamily="18" charset="0"/>
                <a:ea typeface="黑体" panose="02010609060101010101" pitchFamily="49" charset="-122"/>
              </a:rPr>
              <a:t>第</a:t>
            </a:r>
            <a:r>
              <a:rPr lang="en-US" altLang="zh-CN" sz="3600" dirty="0">
                <a:latin typeface="Times New Roman" panose="02020603050405020304" pitchFamily="18" charset="0"/>
                <a:ea typeface="黑体" panose="02010609060101010101" pitchFamily="49" charset="-122"/>
              </a:rPr>
              <a:t>3</a:t>
            </a:r>
            <a:r>
              <a:rPr lang="zh-CN" altLang="en-US" sz="3600" dirty="0">
                <a:latin typeface="Times New Roman" panose="02020603050405020304" pitchFamily="18" charset="0"/>
                <a:ea typeface="黑体" panose="02010609060101010101" pitchFamily="49" charset="-122"/>
              </a:rPr>
              <a:t>课时 利用勾股定理作图或计算</a:t>
            </a:r>
            <a:endParaRPr lang="zh-CN" altLang="en-US" sz="3600" dirty="0">
              <a:latin typeface="Times New Roman" panose="02020603050405020304" pitchFamily="18"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9"/>
          <p:cNvGrpSpPr/>
          <p:nvPr/>
        </p:nvGrpSpPr>
        <p:grpSpPr>
          <a:xfrm>
            <a:off x="2506663" y="1214438"/>
            <a:ext cx="2708275" cy="633412"/>
            <a:chOff x="348" y="0"/>
            <a:chExt cx="4262" cy="998"/>
          </a:xfrm>
        </p:grpSpPr>
        <p:grpSp>
          <p:nvGrpSpPr>
            <p:cNvPr id="3076" name="Group 10"/>
            <p:cNvGrpSpPr/>
            <p:nvPr/>
          </p:nvGrpSpPr>
          <p:grpSpPr>
            <a:xfrm>
              <a:off x="348" y="337"/>
              <a:ext cx="349" cy="340"/>
              <a:chOff x="348" y="329"/>
              <a:chExt cx="349" cy="340"/>
            </a:xfrm>
          </p:grpSpPr>
          <p:sp>
            <p:nvSpPr>
              <p:cNvPr id="3078" name="MH_Other_9"/>
              <p:cNvSpPr>
                <a:spLocks noEditPoints="1"/>
              </p:cNvSpPr>
              <p:nvPr/>
            </p:nvSpPr>
            <p:spPr>
              <a:xfrm>
                <a:off x="348" y="329"/>
                <a:ext cx="349" cy="340"/>
              </a:xfrm>
              <a:custGeom>
                <a:avLst/>
                <a:gdLst>
                  <a:gd name="txL" fmla="*/ 0 w 108"/>
                  <a:gd name="txT" fmla="*/ 0 h 107"/>
                  <a:gd name="txR" fmla="*/ 108 w 108"/>
                  <a:gd name="txB" fmla="*/ 107 h 107"/>
                </a:gdLst>
                <a:ahLst/>
                <a:cxnLst>
                  <a:cxn ang="0">
                    <a:pos x="339" y="302"/>
                  </a:cxn>
                  <a:cxn ang="0">
                    <a:pos x="246" y="210"/>
                  </a:cxn>
                  <a:cxn ang="0">
                    <a:pos x="268" y="133"/>
                  </a:cxn>
                  <a:cxn ang="0">
                    <a:pos x="136" y="0"/>
                  </a:cxn>
                  <a:cxn ang="0">
                    <a:pos x="0" y="133"/>
                  </a:cxn>
                  <a:cxn ang="0">
                    <a:pos x="136" y="264"/>
                  </a:cxn>
                  <a:cxn ang="0">
                    <a:pos x="213" y="241"/>
                  </a:cxn>
                  <a:cxn ang="0">
                    <a:pos x="307" y="334"/>
                  </a:cxn>
                  <a:cxn ang="0">
                    <a:pos x="323" y="340"/>
                  </a:cxn>
                  <a:cxn ang="0">
                    <a:pos x="339" y="334"/>
                  </a:cxn>
                  <a:cxn ang="0">
                    <a:pos x="339" y="302"/>
                  </a:cxn>
                  <a:cxn ang="0">
                    <a:pos x="23" y="133"/>
                  </a:cxn>
                  <a:cxn ang="0">
                    <a:pos x="136" y="22"/>
                  </a:cxn>
                  <a:cxn ang="0">
                    <a:pos x="246" y="133"/>
                  </a:cxn>
                  <a:cxn ang="0">
                    <a:pos x="136" y="241"/>
                  </a:cxn>
                  <a:cxn ang="0">
                    <a:pos x="23" y="133"/>
                  </a:cxn>
                </a:cxnLst>
                <a:rect l="txL" t="txT" r="txR" b="tx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solidFill>
                <a:srgbClr val="FFFFFF">
                  <a:alpha val="100000"/>
                </a:srgbClr>
              </a:solidFill>
              <a:ln w="9525">
                <a:noFill/>
              </a:ln>
            </p:spPr>
            <p:txBody>
              <a:bodyPr/>
              <a:p>
                <a:endParaRPr lang="zh-CN" altLang="en-US"/>
              </a:p>
            </p:txBody>
          </p:sp>
          <p:sp>
            <p:nvSpPr>
              <p:cNvPr id="3079" name="MH_Other_10"/>
              <p:cNvSpPr/>
              <p:nvPr/>
            </p:nvSpPr>
            <p:spPr>
              <a:xfrm>
                <a:off x="428" y="404"/>
                <a:ext cx="140" cy="140"/>
              </a:xfrm>
              <a:custGeom>
                <a:avLst/>
                <a:gdLst>
                  <a:gd name="txL" fmla="*/ 0 w 43"/>
                  <a:gd name="txT" fmla="*/ 0 h 44"/>
                  <a:gd name="txR" fmla="*/ 43 w 43"/>
                  <a:gd name="txB" fmla="*/ 44 h 44"/>
                </a:gdLst>
                <a:ahLst/>
                <a:cxnLst>
                  <a:cxn ang="0">
                    <a:pos x="127" y="57"/>
                  </a:cxn>
                  <a:cxn ang="0">
                    <a:pos x="81" y="57"/>
                  </a:cxn>
                  <a:cxn ang="0">
                    <a:pos x="81" y="13"/>
                  </a:cxn>
                  <a:cxn ang="0">
                    <a:pos x="68" y="0"/>
                  </a:cxn>
                  <a:cxn ang="0">
                    <a:pos x="59" y="13"/>
                  </a:cxn>
                  <a:cxn ang="0">
                    <a:pos x="59" y="57"/>
                  </a:cxn>
                  <a:cxn ang="0">
                    <a:pos x="10" y="57"/>
                  </a:cxn>
                  <a:cxn ang="0">
                    <a:pos x="0" y="70"/>
                  </a:cxn>
                  <a:cxn ang="0">
                    <a:pos x="10" y="83"/>
                  </a:cxn>
                  <a:cxn ang="0">
                    <a:pos x="59" y="83"/>
                  </a:cxn>
                  <a:cxn ang="0">
                    <a:pos x="59" y="127"/>
                  </a:cxn>
                  <a:cxn ang="0">
                    <a:pos x="68" y="140"/>
                  </a:cxn>
                  <a:cxn ang="0">
                    <a:pos x="81" y="127"/>
                  </a:cxn>
                  <a:cxn ang="0">
                    <a:pos x="81" y="83"/>
                  </a:cxn>
                  <a:cxn ang="0">
                    <a:pos x="127" y="83"/>
                  </a:cxn>
                  <a:cxn ang="0">
                    <a:pos x="140" y="70"/>
                  </a:cxn>
                  <a:cxn ang="0">
                    <a:pos x="127" y="57"/>
                  </a:cxn>
                </a:cxnLst>
                <a:rect l="txL" t="txT" r="txR" b="tx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solidFill>
                <a:srgbClr val="FFFFFF">
                  <a:alpha val="100000"/>
                </a:srgbClr>
              </a:solidFill>
              <a:ln w="9525">
                <a:noFill/>
              </a:ln>
            </p:spPr>
            <p:txBody>
              <a:bodyPr/>
              <a:p>
                <a:endParaRPr lang="zh-CN" altLang="en-US"/>
              </a:p>
            </p:txBody>
          </p:sp>
        </p:grpSp>
        <p:sp>
          <p:nvSpPr>
            <p:cNvPr id="3077" name="MH_SubTitle_4"/>
            <p:cNvSpPr txBox="1"/>
            <p:nvPr/>
          </p:nvSpPr>
          <p:spPr>
            <a:xfrm>
              <a:off x="1574" y="0"/>
              <a:ext cx="3036" cy="998"/>
            </a:xfrm>
            <a:prstGeom prst="rect">
              <a:avLst/>
            </a:prstGeom>
            <a:noFill/>
            <a:ln w="9525">
              <a:noFill/>
            </a:ln>
          </p:spPr>
          <p:txBody>
            <a:bodyPr lIns="90170" tIns="46990" rIns="90170" bIns="4699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b="1" dirty="0">
                  <a:solidFill>
                    <a:schemeClr val="tx2"/>
                  </a:solidFill>
                  <a:latin typeface="微软雅黑" panose="020B0503020204020204" pitchFamily="34" charset="-122"/>
                  <a:ea typeface="微软雅黑" panose="020B0503020204020204" pitchFamily="34" charset="-122"/>
                </a:rPr>
                <a:t>学习目标</a:t>
              </a:r>
              <a:endParaRPr lang="zh-CN" altLang="en-US" sz="2800" b="1" dirty="0">
                <a:solidFill>
                  <a:schemeClr val="tx2"/>
                </a:solidFill>
                <a:latin typeface="微软雅黑" panose="020B0503020204020204" pitchFamily="34" charset="-122"/>
                <a:ea typeface="微软雅黑" panose="020B0503020204020204" pitchFamily="34" charset="-122"/>
              </a:endParaRPr>
            </a:p>
          </p:txBody>
        </p:sp>
      </p:grpSp>
      <p:sp>
        <p:nvSpPr>
          <p:cNvPr id="11270" name="TextBox 10"/>
          <p:cNvSpPr txBox="1"/>
          <p:nvPr/>
        </p:nvSpPr>
        <p:spPr>
          <a:xfrm>
            <a:off x="466725" y="1989138"/>
            <a:ext cx="8208963" cy="31083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Font typeface="Arial" panose="020B0604020202020204" pitchFamily="34" charset="0"/>
              <a:buNone/>
            </a:pPr>
            <a:r>
              <a:rPr lang="en-US" altLang="zh-CN" sz="2800" b="1" dirty="0">
                <a:latin typeface="Times New Roman" panose="02020603050405020304" pitchFamily="18" charset="0"/>
                <a:ea typeface="黑体" panose="02010609060101010101" pitchFamily="49" charset="-122"/>
              </a:rPr>
              <a:t>1. </a:t>
            </a:r>
            <a:r>
              <a:rPr lang="zh-CN" altLang="en-US" sz="2800" dirty="0">
                <a:latin typeface="Times New Roman" panose="02020603050405020304" pitchFamily="18" charset="0"/>
                <a:ea typeface="黑体" panose="02010609060101010101" pitchFamily="49" charset="-122"/>
              </a:rPr>
              <a:t>会运用勾股定理确定数轴上表示实数的点及解决</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网格问题</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（重点）</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200000"/>
              </a:lnSpc>
              <a:spcBef>
                <a:spcPct val="0"/>
              </a:spcBef>
              <a:buFont typeface="Arial" panose="020B0604020202020204" pitchFamily="34" charset="0"/>
              <a:buNone/>
            </a:pPr>
            <a:r>
              <a:rPr lang="en-US" altLang="zh-CN" sz="2800" b="1"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灵活运用勾股定理进行计算，并会运用勾股定理</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20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解决相应的折叠问题</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（难点） </a:t>
            </a:r>
            <a:endParaRPr lang="zh-CN" altLang="en-US" sz="2800" dirty="0">
              <a:latin typeface="Times New Roman" panose="02020603050405020304" pitchFamily="18" charset="0"/>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p:cTn id="12" dur="500" fill="hold"/>
                                        <p:tgtEl>
                                          <p:spTgt spid="11270"/>
                                        </p:tgtEl>
                                        <p:attrNameLst>
                                          <p:attrName>ppt_w</p:attrName>
                                        </p:attrNameLst>
                                      </p:cBhvr>
                                      <p:tavLst>
                                        <p:tav tm="0">
                                          <p:val>
                                            <p:fltVal val="0.000000"/>
                                          </p:val>
                                        </p:tav>
                                        <p:tav tm="100000">
                                          <p:val>
                                            <p:strVal val="#ppt_w"/>
                                          </p:val>
                                        </p:tav>
                                      </p:tavLst>
                                    </p:anim>
                                    <p:anim calcmode="lin" valueType="num">
                                      <p:cBhvr>
                                        <p:cTn id="13" dur="500" fill="hold"/>
                                        <p:tgtEl>
                                          <p:spTgt spid="11270"/>
                                        </p:tgtEl>
                                        <p:attrNameLst>
                                          <p:attrName>ppt_h</p:attrName>
                                        </p:attrNameLst>
                                      </p:cBhvr>
                                      <p:tavLst>
                                        <p:tav tm="0">
                                          <p:val>
                                            <p:fltVal val="0.000000"/>
                                          </p:val>
                                        </p:tav>
                                        <p:tav tm="100000">
                                          <p:val>
                                            <p:strVal val="#ppt_h"/>
                                          </p:val>
                                        </p:tav>
                                      </p:tavLst>
                                    </p:anim>
                                    <p:animEffect transition="in" filter="fade">
                                      <p:cBhvr>
                                        <p:cTn id="14"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图片 3" descr="7a4a28f4jw1eufby04gqcj206b04qwek"/>
          <p:cNvPicPr>
            <a:picLocks noChangeAspect="1"/>
          </p:cNvPicPr>
          <p:nvPr/>
        </p:nvPicPr>
        <p:blipFill>
          <a:blip r:embed="rId1"/>
          <a:srcRect b="17451"/>
          <a:stretch>
            <a:fillRect/>
          </a:stretch>
        </p:blipFill>
        <p:spPr>
          <a:xfrm>
            <a:off x="1135063" y="1644650"/>
            <a:ext cx="3306762" cy="2046288"/>
          </a:xfrm>
          <a:prstGeom prst="rect">
            <a:avLst/>
          </a:prstGeom>
          <a:noFill/>
          <a:ln w="9525">
            <a:noFill/>
          </a:ln>
        </p:spPr>
      </p:pic>
      <p:pic>
        <p:nvPicPr>
          <p:cNvPr id="6146" name="图片 4" descr="3-16110Q61502"/>
          <p:cNvPicPr>
            <a:picLocks noChangeAspect="1"/>
          </p:cNvPicPr>
          <p:nvPr/>
        </p:nvPicPr>
        <p:blipFill>
          <a:blip r:embed="rId2"/>
          <a:srcRect l="40358" t="59622" r="32265" b="6686"/>
          <a:stretch>
            <a:fillRect/>
          </a:stretch>
        </p:blipFill>
        <p:spPr>
          <a:xfrm>
            <a:off x="5173663" y="1644650"/>
            <a:ext cx="2930525" cy="2052638"/>
          </a:xfrm>
          <a:prstGeom prst="rect">
            <a:avLst/>
          </a:prstGeom>
          <a:noFill/>
          <a:ln w="9525">
            <a:noFill/>
          </a:ln>
        </p:spPr>
      </p:pic>
      <p:sp>
        <p:nvSpPr>
          <p:cNvPr id="6147" name="Text Box 20"/>
          <p:cNvSpPr txBox="1"/>
          <p:nvPr/>
        </p:nvSpPr>
        <p:spPr>
          <a:xfrm>
            <a:off x="715963" y="1044575"/>
            <a:ext cx="3870325" cy="6080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欣赏下面海螺的图片：</a:t>
            </a:r>
            <a:endParaRPr lang="en-US" altLang="zh-CN" sz="2800" dirty="0">
              <a:latin typeface="Times New Roman" panose="02020603050405020304" pitchFamily="18" charset="0"/>
              <a:ea typeface="黑体" panose="02010609060101010101" pitchFamily="49" charset="-122"/>
            </a:endParaRPr>
          </a:p>
        </p:txBody>
      </p:sp>
      <p:sp>
        <p:nvSpPr>
          <p:cNvPr id="4101"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导入新课</a:t>
            </a:r>
            <a:endParaRPr lang="zh-CN" altLang="en-US" sz="2000" b="1" dirty="0">
              <a:solidFill>
                <a:srgbClr val="228B8B"/>
              </a:solidFill>
              <a:ea typeface="方正姚体" panose="02010601030101010101" pitchFamily="2" charset="-122"/>
            </a:endParaRPr>
          </a:p>
        </p:txBody>
      </p:sp>
      <p:sp>
        <p:nvSpPr>
          <p:cNvPr id="4102" name="圆角矩形 31"/>
          <p:cNvSpPr/>
          <p:nvPr/>
        </p:nvSpPr>
        <p:spPr>
          <a:xfrm>
            <a:off x="379413" y="525463"/>
            <a:ext cx="1825625" cy="5524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zh-CN" sz="2800" b="1" dirty="0">
                <a:latin typeface="微软雅黑" panose="020B0503020204020204" pitchFamily="34" charset="-122"/>
                <a:ea typeface="微软雅黑" panose="020B0503020204020204" pitchFamily="34" charset="-122"/>
                <a:sym typeface="微软雅黑" panose="020B0503020204020204" pitchFamily="34" charset="-122"/>
              </a:rPr>
              <a:t>情景引入</a:t>
            </a:r>
            <a:endParaRPr lang="zh-CN" altLang="zh-CN" sz="28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50" name="文本框 5"/>
          <p:cNvSpPr txBox="1"/>
          <p:nvPr/>
        </p:nvSpPr>
        <p:spPr>
          <a:xfrm>
            <a:off x="930275" y="3771900"/>
            <a:ext cx="7651750" cy="10398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在数学中也有这样一幅美丽的“海螺型”图案，</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如第七届国际数学教育大会的会徽</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6151" name="图片 6" descr="54c1bae1"/>
          <p:cNvPicPr>
            <a:picLocks noChangeAspect="1"/>
          </p:cNvPicPr>
          <p:nvPr/>
        </p:nvPicPr>
        <p:blipFill>
          <a:blip r:embed="rId3"/>
          <a:srcRect r="48943" b="14758"/>
          <a:stretch>
            <a:fillRect/>
          </a:stretch>
        </p:blipFill>
        <p:spPr>
          <a:xfrm>
            <a:off x="1776413" y="4889500"/>
            <a:ext cx="2024062" cy="1503363"/>
          </a:xfrm>
          <a:prstGeom prst="rect">
            <a:avLst/>
          </a:prstGeom>
          <a:noFill/>
          <a:ln w="9525">
            <a:noFill/>
          </a:ln>
        </p:spPr>
      </p:pic>
      <p:sp>
        <p:nvSpPr>
          <p:cNvPr id="6152" name="云形标注 7"/>
          <p:cNvSpPr/>
          <p:nvPr/>
        </p:nvSpPr>
        <p:spPr>
          <a:xfrm>
            <a:off x="5000625" y="4889500"/>
            <a:ext cx="3581400" cy="1377950"/>
          </a:xfrm>
          <a:prstGeom prst="cloudCallout">
            <a:avLst>
              <a:gd name="adj1" fmla="val -98560"/>
              <a:gd name="adj2" fmla="val -125"/>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这个图是怎样绘制出来的呢？</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dissolve">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145"/>
                                        </p:tgtEl>
                                        <p:attrNameLst>
                                          <p:attrName>style.visibility</p:attrName>
                                        </p:attrNameLst>
                                      </p:cBhvr>
                                      <p:to>
                                        <p:strVal val="visible"/>
                                      </p:to>
                                    </p:set>
                                    <p:animEffect transition="in" filter="diamond(in)">
                                      <p:cBhvr>
                                        <p:cTn id="12" dur="2000"/>
                                        <p:tgtEl>
                                          <p:spTgt spid="6145"/>
                                        </p:tgtEl>
                                      </p:cBhvr>
                                    </p:animEffect>
                                  </p:childTnLst>
                                </p:cTn>
                              </p:par>
                              <p:par>
                                <p:cTn id="13" presetID="8" presetClass="entr" presetSubtype="16" fill="hold" nodeType="withEffect">
                                  <p:stCondLst>
                                    <p:cond delay="0"/>
                                  </p:stCondLst>
                                  <p:childTnLst>
                                    <p:set>
                                      <p:cBhvr>
                                        <p:cTn id="14" dur="1" fill="hold">
                                          <p:stCondLst>
                                            <p:cond delay="0"/>
                                          </p:stCondLst>
                                        </p:cTn>
                                        <p:tgtEl>
                                          <p:spTgt spid="6146"/>
                                        </p:tgtEl>
                                        <p:attrNameLst>
                                          <p:attrName>style.visibility</p:attrName>
                                        </p:attrNameLst>
                                      </p:cBhvr>
                                      <p:to>
                                        <p:strVal val="visible"/>
                                      </p:to>
                                    </p:set>
                                    <p:animEffect transition="in" filter="diamond(in)">
                                      <p:cBhvr>
                                        <p:cTn id="15" dur="2000"/>
                                        <p:tgtEl>
                                          <p:spTgt spid="6146"/>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1" nodeType="click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dissolve">
                                      <p:cBhvr>
                                        <p:cTn id="20" dur="500"/>
                                        <p:tgtEl>
                                          <p:spTgt spid="6150"/>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6151"/>
                                        </p:tgtEl>
                                        <p:attrNameLst>
                                          <p:attrName>style.visibility</p:attrName>
                                        </p:attrNameLst>
                                      </p:cBhvr>
                                      <p:to>
                                        <p:strVal val="visible"/>
                                      </p:to>
                                    </p:set>
                                    <p:animEffect transition="in" filter="diamond(in)">
                                      <p:cBhvr>
                                        <p:cTn id="25" dur="2000"/>
                                        <p:tgtEl>
                                          <p:spTgt spid="6151"/>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6152"/>
                                        </p:tgtEl>
                                        <p:attrNameLst>
                                          <p:attrName>style.visibility</p:attrName>
                                        </p:attrNameLst>
                                      </p:cBhvr>
                                      <p:to>
                                        <p:strVal val="visible"/>
                                      </p:to>
                                    </p:set>
                                    <p:animEffect transition="in" filter="dissolve">
                                      <p:cBhvr>
                                        <p:cTn id="30" dur="5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50" grpId="0"/>
      <p:bldP spid="6150" grpId="1"/>
      <p:bldP spid="615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Rectangle 14"/>
          <p:cNvSpPr/>
          <p:nvPr/>
        </p:nvSpPr>
        <p:spPr>
          <a:xfrm>
            <a:off x="479425" y="1250950"/>
            <a:ext cx="8474075"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问题</a:t>
            </a:r>
            <a:r>
              <a:rPr lang="en-US" altLang="zh-CN" sz="2800" dirty="0">
                <a:solidFill>
                  <a:srgbClr val="149494"/>
                </a:solidFill>
                <a:latin typeface="Times New Roman" panose="02020603050405020304" pitchFamily="18" charset="0"/>
                <a:ea typeface="黑体" panose="02010609060101010101" pitchFamily="49" charset="-122"/>
              </a:rPr>
              <a:t>1</a:t>
            </a:r>
            <a:r>
              <a:rPr lang="zh-CN" altLang="en-US" sz="2800" dirty="0">
                <a:solidFill>
                  <a:srgbClr val="149494"/>
                </a:solidFill>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我们知道数轴上的点与实数一一对应，有的表示有理数，有的表示无理数</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你能在数轴上分别画出表示</a:t>
            </a:r>
            <a:r>
              <a:rPr lang="en-US" altLang="zh-CN" sz="2800" dirty="0">
                <a:latin typeface="Times New Roman" panose="02020603050405020304" pitchFamily="18" charset="0"/>
                <a:ea typeface="黑体" panose="02010609060101010101" pitchFamily="49" charset="-122"/>
              </a:rPr>
              <a:t>3,-2.5</a:t>
            </a:r>
            <a:r>
              <a:rPr lang="zh-CN" altLang="en-US" sz="2800" dirty="0">
                <a:latin typeface="Times New Roman" panose="02020603050405020304" pitchFamily="18" charset="0"/>
                <a:ea typeface="黑体" panose="02010609060101010101" pitchFamily="49" charset="-122"/>
              </a:rPr>
              <a:t>的点吗？</a:t>
            </a:r>
            <a:endParaRPr lang="zh-CN" altLang="en-US" sz="2800" dirty="0">
              <a:latin typeface="Times New Roman" panose="02020603050405020304" pitchFamily="18" charset="0"/>
              <a:ea typeface="黑体" panose="02010609060101010101" pitchFamily="49" charset="-122"/>
            </a:endParaRPr>
          </a:p>
        </p:txBody>
      </p:sp>
      <p:pic>
        <p:nvPicPr>
          <p:cNvPr id="5123" name="Picture 5" descr="G:\教案转word\数学\7\北师七上数学新教案一校\XBS176.EPS"/>
          <p:cNvPicPr>
            <a:picLocks noChangeAspect="1"/>
          </p:cNvPicPr>
          <p:nvPr/>
        </p:nvPicPr>
        <p:blipFill>
          <a:blip r:embed="rId1" r:link="rId2"/>
          <a:stretch>
            <a:fillRect/>
          </a:stretch>
        </p:blipFill>
        <p:spPr>
          <a:xfrm>
            <a:off x="2443163" y="3357563"/>
            <a:ext cx="4156075" cy="427037"/>
          </a:xfrm>
          <a:prstGeom prst="rect">
            <a:avLst/>
          </a:prstGeom>
          <a:noFill/>
          <a:ln w="9525">
            <a:noFill/>
          </a:ln>
        </p:spPr>
      </p:pic>
      <p:graphicFrame>
        <p:nvGraphicFramePr>
          <p:cNvPr id="6" name="对象 5">
            <a:hlinkClick r:id="" action="ppaction://ole?verb="/>
          </p:cNvPr>
          <p:cNvGraphicFramePr>
            <a:graphicFrameLocks noChangeAspect="1"/>
          </p:cNvGraphicFramePr>
          <p:nvPr/>
        </p:nvGraphicFramePr>
        <p:xfrm>
          <a:off x="3081338" y="3349625"/>
          <a:ext cx="168275" cy="187325"/>
        </p:xfrm>
        <a:graphic>
          <a:graphicData uri="http://schemas.openxmlformats.org/presentationml/2006/ole">
            <mc:AlternateContent xmlns:mc="http://schemas.openxmlformats.org/markup-compatibility/2006">
              <mc:Choice xmlns:v="urn:schemas-microsoft-com:vml" Requires="v">
                <p:oleObj spid="_x0000_s3076" name="" r:id="rId3" imgW="114300" imgH="127000" progId="Equation.KSEE3">
                  <p:embed/>
                </p:oleObj>
              </mc:Choice>
              <mc:Fallback>
                <p:oleObj name="" r:id="rId3" imgW="114300" imgH="127000" progId="Equation.KSEE3">
                  <p:embed/>
                  <p:pic>
                    <p:nvPicPr>
                      <p:cNvPr id="0" name="图片 3075"/>
                      <p:cNvPicPr/>
                      <p:nvPr/>
                    </p:nvPicPr>
                    <p:blipFill>
                      <a:blip r:embed="rId4"/>
                      <a:stretch>
                        <a:fillRect/>
                      </a:stretch>
                    </p:blipFill>
                    <p:spPr>
                      <a:xfrm>
                        <a:off x="3081338" y="3349625"/>
                        <a:ext cx="168275" cy="187325"/>
                      </a:xfrm>
                      <a:prstGeom prst="rect">
                        <a:avLst/>
                      </a:prstGeom>
                      <a:noFill/>
                      <a:ln w="38100">
                        <a:noFill/>
                        <a:miter/>
                      </a:ln>
                    </p:spPr>
                  </p:pic>
                </p:oleObj>
              </mc:Fallback>
            </mc:AlternateContent>
          </a:graphicData>
        </a:graphic>
      </p:graphicFrame>
      <p:graphicFrame>
        <p:nvGraphicFramePr>
          <p:cNvPr id="8" name="对象 7">
            <a:hlinkClick r:id="" action="ppaction://ole?verb="/>
          </p:cNvPr>
          <p:cNvGraphicFramePr>
            <a:graphicFrameLocks noChangeAspect="1"/>
          </p:cNvGraphicFramePr>
          <p:nvPr/>
        </p:nvGraphicFramePr>
        <p:xfrm>
          <a:off x="6061075" y="3357563"/>
          <a:ext cx="168275" cy="187325"/>
        </p:xfrm>
        <a:graphic>
          <a:graphicData uri="http://schemas.openxmlformats.org/presentationml/2006/ole">
            <mc:AlternateContent xmlns:mc="http://schemas.openxmlformats.org/markup-compatibility/2006">
              <mc:Choice xmlns:v="urn:schemas-microsoft-com:vml" Requires="v">
                <p:oleObj spid="_x0000_s3077" name="" r:id="rId5" imgW="114300" imgH="127000" progId="Equation.KSEE3">
                  <p:embed/>
                </p:oleObj>
              </mc:Choice>
              <mc:Fallback>
                <p:oleObj name="" r:id="rId5" imgW="114300" imgH="127000" progId="Equation.KSEE3">
                  <p:embed/>
                  <p:pic>
                    <p:nvPicPr>
                      <p:cNvPr id="0" name="图片 3076"/>
                      <p:cNvPicPr/>
                      <p:nvPr/>
                    </p:nvPicPr>
                    <p:blipFill>
                      <a:blip r:embed="rId4"/>
                      <a:stretch>
                        <a:fillRect/>
                      </a:stretch>
                    </p:blipFill>
                    <p:spPr>
                      <a:xfrm>
                        <a:off x="6061075" y="3357563"/>
                        <a:ext cx="168275" cy="187325"/>
                      </a:xfrm>
                      <a:prstGeom prst="rect">
                        <a:avLst/>
                      </a:prstGeom>
                      <a:noFill/>
                      <a:ln w="38100">
                        <a:noFill/>
                        <a:miter/>
                      </a:ln>
                    </p:spPr>
                  </p:pic>
                </p:oleObj>
              </mc:Fallback>
            </mc:AlternateContent>
          </a:graphicData>
        </a:graphic>
      </p:graphicFrame>
      <p:sp>
        <p:nvSpPr>
          <p:cNvPr id="7173" name="文本框 1"/>
          <p:cNvSpPr txBox="1"/>
          <p:nvPr/>
        </p:nvSpPr>
        <p:spPr>
          <a:xfrm>
            <a:off x="5961063" y="2882900"/>
            <a:ext cx="34131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7174" name="文本框 6"/>
          <p:cNvSpPr txBox="1"/>
          <p:nvPr/>
        </p:nvSpPr>
        <p:spPr>
          <a:xfrm>
            <a:off x="2789238" y="2901950"/>
            <a:ext cx="746125"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-2.5</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128" name="标题 5121"/>
          <p:cNvSpPr>
            <a:spLocks noGrp="1"/>
          </p:cNvSpPr>
          <p:nvPr>
            <p:ph type="ctrTitle"/>
          </p:nvPr>
        </p:nvSpPr>
        <p:spPr>
          <a:xfrm>
            <a:off x="655638" y="3833813"/>
            <a:ext cx="5351462" cy="668337"/>
          </a:xfrm>
          <a:ln/>
        </p:spPr>
        <p:txBody>
          <a:bodyPr vert="horz" wrap="square" lIns="91440" tIns="45720" rIns="91440" bIns="45720" anchor="ctr"/>
          <a:p>
            <a:pPr algn="l">
              <a:buClrTx/>
              <a:buSzTx/>
              <a:buFontTx/>
            </a:pPr>
            <a:r>
              <a:rPr lang="zh-CN" altLang="en-US" sz="2800" dirty="0">
                <a:solidFill>
                  <a:srgbClr val="149494"/>
                </a:solidFill>
                <a:latin typeface="Times New Roman" panose="02020603050405020304" pitchFamily="18" charset="0"/>
                <a:ea typeface="黑体" panose="02010609060101010101" pitchFamily="49" charset="-122"/>
              </a:rPr>
              <a:t>问题</a:t>
            </a:r>
            <a:r>
              <a:rPr lang="en-US" altLang="zh-CN" sz="2800" dirty="0">
                <a:solidFill>
                  <a:srgbClr val="149494"/>
                </a:solidFill>
                <a:latin typeface="Times New Roman" panose="02020603050405020304" pitchFamily="18" charset="0"/>
                <a:ea typeface="黑体" panose="02010609060101010101" pitchFamily="49" charset="-122"/>
              </a:rPr>
              <a:t>2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求下列三角形的各边长</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aphicFrame>
        <p:nvGraphicFramePr>
          <p:cNvPr id="5129" name="内容占位符 5122"/>
          <p:cNvGraphicFramePr>
            <a:graphicFrameLocks noGrp="1" noChangeAspect="1"/>
          </p:cNvGraphicFramePr>
          <p:nvPr>
            <p:ph type="subTitle" idx="1"/>
          </p:nvPr>
        </p:nvGraphicFramePr>
        <p:xfrm>
          <a:off x="3983038" y="6219825"/>
          <a:ext cx="114300" cy="214313"/>
        </p:xfrm>
        <a:graphic>
          <a:graphicData uri="http://schemas.openxmlformats.org/presentationml/2006/ole">
            <mc:AlternateContent xmlns:mc="http://schemas.openxmlformats.org/markup-compatibility/2006">
              <mc:Choice xmlns:v="urn:schemas-microsoft-com:vml" Requires="v">
                <p:oleObj spid="_x0000_s3078" name="" r:id="rId6" imgW="915670" imgH="215900" progId="Equation.3">
                  <p:embed/>
                </p:oleObj>
              </mc:Choice>
              <mc:Fallback>
                <p:oleObj name="" r:id="rId6" imgW="915670" imgH="215900" progId="Equation.3">
                  <p:embed/>
                  <p:pic>
                    <p:nvPicPr>
                      <p:cNvPr id="0" name="图片 3077"/>
                      <p:cNvPicPr/>
                      <p:nvPr/>
                    </p:nvPicPr>
                    <p:blipFill>
                      <a:blip r:embed="rId7"/>
                      <a:srcRect/>
                      <a:stretch>
                        <a:fillRect/>
                      </a:stretch>
                    </p:blipFill>
                    <p:spPr>
                      <a:xfrm>
                        <a:off x="3983038" y="6219825"/>
                        <a:ext cx="114300" cy="214313"/>
                      </a:xfrm>
                      <a:prstGeom prst="rect">
                        <a:avLst/>
                      </a:prstGeom>
                      <a:noFill/>
                      <a:ln w="38100">
                        <a:miter/>
                      </a:ln>
                    </p:spPr>
                  </p:pic>
                </p:oleObj>
              </mc:Fallback>
            </mc:AlternateContent>
          </a:graphicData>
        </a:graphic>
      </p:graphicFrame>
      <p:sp>
        <p:nvSpPr>
          <p:cNvPr id="5130" name="直角三角形 5123"/>
          <p:cNvSpPr/>
          <p:nvPr/>
        </p:nvSpPr>
        <p:spPr>
          <a:xfrm>
            <a:off x="1012825" y="4946650"/>
            <a:ext cx="914400" cy="914400"/>
          </a:xfrm>
          <a:prstGeom prst="rtTriangle">
            <a:avLst/>
          </a:prstGeom>
          <a:noFill/>
          <a:ln w="19050" cap="flat" cmpd="sng">
            <a:solidFill>
              <a:schemeClr val="tx1"/>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5131" name="直角三角形 5124"/>
          <p:cNvSpPr/>
          <p:nvPr/>
        </p:nvSpPr>
        <p:spPr>
          <a:xfrm>
            <a:off x="3598863" y="4610100"/>
            <a:ext cx="1023937" cy="1298575"/>
          </a:xfrm>
          <a:prstGeom prst="rtTriangle">
            <a:avLst/>
          </a:prstGeom>
          <a:noFill/>
          <a:ln w="19050" cap="flat" cmpd="sng">
            <a:solidFill>
              <a:schemeClr val="tx1"/>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5132" name="直角三角形 5125"/>
          <p:cNvSpPr/>
          <p:nvPr/>
        </p:nvSpPr>
        <p:spPr>
          <a:xfrm>
            <a:off x="5746750" y="4502150"/>
            <a:ext cx="1744663" cy="1387475"/>
          </a:xfrm>
          <a:prstGeom prst="rtTriangle">
            <a:avLst/>
          </a:prstGeom>
          <a:noFill/>
          <a:ln w="19050" cap="flat" cmpd="sng">
            <a:solidFill>
              <a:schemeClr val="tx1"/>
            </a:solid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5133" name="文本框 5126"/>
          <p:cNvSpPr txBox="1"/>
          <p:nvPr/>
        </p:nvSpPr>
        <p:spPr>
          <a:xfrm>
            <a:off x="655638" y="5122863"/>
            <a:ext cx="38100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1</a:t>
            </a:r>
            <a:endParaRPr lang="zh-CN" altLang="en-US" sz="2800" dirty="0">
              <a:latin typeface="Times New Roman" panose="02020603050405020304" pitchFamily="18" charset="0"/>
              <a:ea typeface="黑体" panose="02010609060101010101" pitchFamily="49" charset="-122"/>
            </a:endParaRPr>
          </a:p>
        </p:txBody>
      </p:sp>
      <p:sp>
        <p:nvSpPr>
          <p:cNvPr id="5134" name="文本框 5128"/>
          <p:cNvSpPr txBox="1"/>
          <p:nvPr/>
        </p:nvSpPr>
        <p:spPr>
          <a:xfrm>
            <a:off x="3200400" y="5102225"/>
            <a:ext cx="38100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2</a:t>
            </a:r>
            <a:endParaRPr lang="zh-CN" altLang="en-US" sz="2800" dirty="0">
              <a:latin typeface="Times New Roman" panose="02020603050405020304" pitchFamily="18" charset="0"/>
              <a:ea typeface="黑体" panose="02010609060101010101" pitchFamily="49" charset="-122"/>
            </a:endParaRPr>
          </a:p>
        </p:txBody>
      </p:sp>
      <p:sp>
        <p:nvSpPr>
          <p:cNvPr id="5135" name="文本框 5129"/>
          <p:cNvSpPr txBox="1"/>
          <p:nvPr/>
        </p:nvSpPr>
        <p:spPr>
          <a:xfrm>
            <a:off x="3890963" y="5889625"/>
            <a:ext cx="38100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1</a:t>
            </a:r>
            <a:endParaRPr lang="zh-CN" altLang="en-US" sz="2800" dirty="0">
              <a:latin typeface="Times New Roman" panose="02020603050405020304" pitchFamily="18" charset="0"/>
              <a:ea typeface="黑体" panose="02010609060101010101" pitchFamily="49" charset="-122"/>
            </a:endParaRPr>
          </a:p>
        </p:txBody>
      </p:sp>
      <p:sp>
        <p:nvSpPr>
          <p:cNvPr id="5136" name="文本框 5130"/>
          <p:cNvSpPr txBox="1"/>
          <p:nvPr/>
        </p:nvSpPr>
        <p:spPr>
          <a:xfrm>
            <a:off x="5422900" y="5221288"/>
            <a:ext cx="379413"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2</a:t>
            </a:r>
            <a:endParaRPr lang="zh-CN" altLang="en-US" sz="2800" dirty="0">
              <a:latin typeface="Times New Roman" panose="02020603050405020304" pitchFamily="18" charset="0"/>
              <a:ea typeface="黑体" panose="02010609060101010101" pitchFamily="49" charset="-122"/>
            </a:endParaRPr>
          </a:p>
        </p:txBody>
      </p:sp>
      <p:sp>
        <p:nvSpPr>
          <p:cNvPr id="5137" name="文本框 5131"/>
          <p:cNvSpPr txBox="1"/>
          <p:nvPr/>
        </p:nvSpPr>
        <p:spPr>
          <a:xfrm>
            <a:off x="6426200" y="5810250"/>
            <a:ext cx="38100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3</a:t>
            </a:r>
            <a:endParaRPr lang="zh-CN" altLang="en-US" sz="2800" dirty="0">
              <a:latin typeface="Times New Roman" panose="02020603050405020304" pitchFamily="18" charset="0"/>
              <a:ea typeface="黑体" panose="02010609060101010101" pitchFamily="49" charset="-122"/>
            </a:endParaRPr>
          </a:p>
        </p:txBody>
      </p:sp>
      <p:sp>
        <p:nvSpPr>
          <p:cNvPr id="2" name="文本框 5132"/>
          <p:cNvSpPr txBox="1"/>
          <p:nvPr/>
        </p:nvSpPr>
        <p:spPr>
          <a:xfrm>
            <a:off x="1152525" y="5803900"/>
            <a:ext cx="534988"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3" name="文本框 5133"/>
          <p:cNvSpPr txBox="1"/>
          <p:nvPr/>
        </p:nvSpPr>
        <p:spPr>
          <a:xfrm>
            <a:off x="4032250" y="4848225"/>
            <a:ext cx="5381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sp>
        <p:nvSpPr>
          <p:cNvPr id="4" name="文本框 5134"/>
          <p:cNvSpPr txBox="1"/>
          <p:nvPr/>
        </p:nvSpPr>
        <p:spPr>
          <a:xfrm>
            <a:off x="6508750" y="4789488"/>
            <a:ext cx="5397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graphicFrame>
        <p:nvGraphicFramePr>
          <p:cNvPr id="5141" name="对象 8">
            <a:hlinkClick r:id="" action="ppaction://ole?verb="/>
          </p:cNvPr>
          <p:cNvGraphicFramePr>
            <a:graphicFrameLocks noChangeAspect="1"/>
          </p:cNvGraphicFramePr>
          <p:nvPr/>
        </p:nvGraphicFramePr>
        <p:xfrm>
          <a:off x="1495425" y="5029200"/>
          <a:ext cx="517525" cy="463550"/>
        </p:xfrm>
        <a:graphic>
          <a:graphicData uri="http://schemas.openxmlformats.org/presentationml/2006/ole">
            <mc:AlternateContent xmlns:mc="http://schemas.openxmlformats.org/markup-compatibility/2006">
              <mc:Choice xmlns:v="urn:schemas-microsoft-com:vml" Requires="v">
                <p:oleObj spid="_x0000_s3080" name="" r:id="rId8" imgW="241300" imgH="215900" progId="Equation.KSEE3">
                  <p:embed/>
                </p:oleObj>
              </mc:Choice>
              <mc:Fallback>
                <p:oleObj name="" r:id="rId8" imgW="241300" imgH="215900" progId="Equation.KSEE3">
                  <p:embed/>
                  <p:pic>
                    <p:nvPicPr>
                      <p:cNvPr id="0" name="图片 3079"/>
                      <p:cNvPicPr/>
                      <p:nvPr/>
                    </p:nvPicPr>
                    <p:blipFill>
                      <a:blip r:embed="rId9"/>
                      <a:stretch>
                        <a:fillRect/>
                      </a:stretch>
                    </p:blipFill>
                    <p:spPr>
                      <a:xfrm>
                        <a:off x="1495425" y="5029200"/>
                        <a:ext cx="517525" cy="463550"/>
                      </a:xfrm>
                      <a:prstGeom prst="rect">
                        <a:avLst/>
                      </a:prstGeom>
                      <a:noFill/>
                      <a:ln w="38100">
                        <a:noFill/>
                        <a:miter/>
                      </a:ln>
                    </p:spPr>
                  </p:pic>
                </p:oleObj>
              </mc:Fallback>
            </mc:AlternateContent>
          </a:graphicData>
        </a:graphic>
      </p:graphicFrame>
      <p:sp>
        <p:nvSpPr>
          <p:cNvPr id="10" name="文本框 9"/>
          <p:cNvSpPr txBox="1"/>
          <p:nvPr/>
        </p:nvSpPr>
        <p:spPr>
          <a:xfrm>
            <a:off x="1331913" y="5799138"/>
            <a:ext cx="38100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1</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11" name="对象 10">
            <a:hlinkClick r:id="" action="ppaction://ole?verb="/>
          </p:cNvPr>
          <p:cNvGraphicFramePr>
            <a:graphicFrameLocks noChangeAspect="1"/>
          </p:cNvGraphicFramePr>
          <p:nvPr/>
        </p:nvGraphicFramePr>
        <p:xfrm>
          <a:off x="4168775" y="5029200"/>
          <a:ext cx="514350" cy="512763"/>
        </p:xfrm>
        <a:graphic>
          <a:graphicData uri="http://schemas.openxmlformats.org/presentationml/2006/ole">
            <mc:AlternateContent xmlns:mc="http://schemas.openxmlformats.org/markup-compatibility/2006">
              <mc:Choice xmlns:v="urn:schemas-microsoft-com:vml" Requires="v">
                <p:oleObj spid="_x0000_s3079" name="" r:id="rId10" imgW="228600" imgH="228600" progId="Equation.KSEE3">
                  <p:embed/>
                </p:oleObj>
              </mc:Choice>
              <mc:Fallback>
                <p:oleObj name="" r:id="rId10" imgW="228600" imgH="228600" progId="Equation.KSEE3">
                  <p:embed/>
                  <p:pic>
                    <p:nvPicPr>
                      <p:cNvPr id="0" name="图片 3078"/>
                      <p:cNvPicPr/>
                      <p:nvPr/>
                    </p:nvPicPr>
                    <p:blipFill>
                      <a:blip r:embed="rId11"/>
                      <a:stretch>
                        <a:fillRect/>
                      </a:stretch>
                    </p:blipFill>
                    <p:spPr>
                      <a:xfrm>
                        <a:off x="4168775" y="5029200"/>
                        <a:ext cx="514350" cy="512763"/>
                      </a:xfrm>
                      <a:prstGeom prst="rect">
                        <a:avLst/>
                      </a:prstGeom>
                      <a:noFill/>
                      <a:ln w="38100">
                        <a:noFill/>
                        <a:miter/>
                      </a:ln>
                    </p:spPr>
                  </p:pic>
                </p:oleObj>
              </mc:Fallback>
            </mc:AlternateContent>
          </a:graphicData>
        </a:graphic>
      </p:graphicFrame>
      <p:graphicFrame>
        <p:nvGraphicFramePr>
          <p:cNvPr id="12" name="对象 11">
            <a:hlinkClick r:id="" action="ppaction://ole?verb="/>
          </p:cNvPr>
          <p:cNvGraphicFramePr>
            <a:graphicFrameLocks noChangeAspect="1"/>
          </p:cNvGraphicFramePr>
          <p:nvPr/>
        </p:nvGraphicFramePr>
        <p:xfrm>
          <a:off x="6678613" y="4835525"/>
          <a:ext cx="655637" cy="512763"/>
        </p:xfrm>
        <a:graphic>
          <a:graphicData uri="http://schemas.openxmlformats.org/presentationml/2006/ole">
            <mc:AlternateContent xmlns:mc="http://schemas.openxmlformats.org/markup-compatibility/2006">
              <mc:Choice xmlns:v="urn:schemas-microsoft-com:vml" Requires="v">
                <p:oleObj spid="_x0000_s3081" name="" r:id="rId12" imgW="292100" imgH="228600" progId="Equation.KSEE3">
                  <p:embed/>
                </p:oleObj>
              </mc:Choice>
              <mc:Fallback>
                <p:oleObj name="" r:id="rId12" imgW="292100" imgH="228600" progId="Equation.KSEE3">
                  <p:embed/>
                  <p:pic>
                    <p:nvPicPr>
                      <p:cNvPr id="0" name="图片 3080"/>
                      <p:cNvPicPr/>
                      <p:nvPr/>
                    </p:nvPicPr>
                    <p:blipFill>
                      <a:blip r:embed="rId13"/>
                      <a:stretch>
                        <a:fillRect/>
                      </a:stretch>
                    </p:blipFill>
                    <p:spPr>
                      <a:xfrm>
                        <a:off x="6678613" y="4835525"/>
                        <a:ext cx="655637" cy="512763"/>
                      </a:xfrm>
                      <a:prstGeom prst="rect">
                        <a:avLst/>
                      </a:prstGeom>
                      <a:noFill/>
                      <a:ln w="38100">
                        <a:noFill/>
                        <a:miter/>
                      </a:ln>
                    </p:spPr>
                  </p:pic>
                </p:oleObj>
              </mc:Fallback>
            </mc:AlternateContent>
          </a:graphicData>
        </a:graphic>
      </p:graphicFrame>
      <p:sp>
        <p:nvSpPr>
          <p:cNvPr id="5145" name="圆角矩形 31"/>
          <p:cNvSpPr/>
          <p:nvPr/>
        </p:nvSpPr>
        <p:spPr>
          <a:xfrm>
            <a:off x="450850" y="665163"/>
            <a:ext cx="1724025" cy="5524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zh-CN" sz="2800" b="1" dirty="0">
                <a:latin typeface="微软雅黑" panose="020B0503020204020204" pitchFamily="34" charset="-122"/>
                <a:ea typeface="微软雅黑" panose="020B0503020204020204" pitchFamily="34" charset="-122"/>
                <a:sym typeface="微软雅黑" panose="020B0503020204020204" pitchFamily="34" charset="-122"/>
              </a:rPr>
              <a:t>复习引入</a:t>
            </a:r>
            <a:endParaRPr lang="zh-CN" altLang="zh-CN" sz="2800" b="1" dirty="0">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7173"/>
                                        </p:tgtEl>
                                        <p:attrNameLst>
                                          <p:attrName>style.visibility</p:attrName>
                                        </p:attrNameLst>
                                      </p:cBhvr>
                                      <p:to>
                                        <p:strVal val="visible"/>
                                      </p:to>
                                    </p:set>
                                    <p:animEffect transition="in" filter="dissolve">
                                      <p:cBhvr>
                                        <p:cTn id="11" dur="500"/>
                                        <p:tgtEl>
                                          <p:spTgt spid="7173"/>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childTnLst>
                          </p:cTn>
                        </p:par>
                        <p:par>
                          <p:cTn id="17" fill="hold">
                            <p:stCondLst>
                              <p:cond delay="500"/>
                            </p:stCondLst>
                            <p:childTnLst>
                              <p:par>
                                <p:cTn id="18" presetID="9" presetClass="entr" presetSubtype="0" fill="hold" grpId="0" nodeType="afterEffect">
                                  <p:stCondLst>
                                    <p:cond delay="0"/>
                                  </p:stCondLst>
                                  <p:childTnLst>
                                    <p:set>
                                      <p:cBhvr>
                                        <p:cTn id="19" dur="1" fill="hold">
                                          <p:stCondLst>
                                            <p:cond delay="0"/>
                                          </p:stCondLst>
                                        </p:cTn>
                                        <p:tgtEl>
                                          <p:spTgt spid="7174"/>
                                        </p:tgtEl>
                                        <p:attrNameLst>
                                          <p:attrName>style.visibility</p:attrName>
                                        </p:attrNameLst>
                                      </p:cBhvr>
                                      <p:to>
                                        <p:strVal val="visible"/>
                                      </p:to>
                                    </p:set>
                                    <p:animEffect transition="in" filter="dissolve">
                                      <p:cBhvr>
                                        <p:cTn id="20" dur="500"/>
                                        <p:tgtEl>
                                          <p:spTgt spid="7174"/>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xit" presetSubtype="0" fill="hold" grpId="0" nodeType="clickEffect">
                                  <p:stCondLst>
                                    <p:cond delay="0"/>
                                  </p:stCondLst>
                                  <p:childTnLst>
                                    <p:animEffect transition="out" filter="dissolve">
                                      <p:cBhvr>
                                        <p:cTn id="24" dur="500"/>
                                        <p:tgtEl>
                                          <p:spTgt spid="2"/>
                                        </p:tgtEl>
                                      </p:cBhvr>
                                    </p:animEffect>
                                    <p:set>
                                      <p:cBhvr>
                                        <p:cTn id="25" dur="1" fill="hold">
                                          <p:stCondLst>
                                            <p:cond delay="499"/>
                                          </p:stCondLst>
                                        </p:cTn>
                                        <p:tgtEl>
                                          <p:spTgt spid="2"/>
                                        </p:tgtEl>
                                        <p:attrNameLst>
                                          <p:attrName>style.visibility</p:attrName>
                                        </p:attrNameLst>
                                      </p:cBhvr>
                                      <p:to>
                                        <p:strVal val="hidden"/>
                                      </p:to>
                                    </p:set>
                                  </p:childTnLst>
                                </p:cTn>
                              </p:par>
                            </p:childTnLst>
                          </p:cTn>
                        </p:par>
                        <p:par>
                          <p:cTn id="26" fill="hold">
                            <p:stCondLst>
                              <p:cond delay="500"/>
                            </p:stCondLst>
                            <p:childTnLst>
                              <p:par>
                                <p:cTn id="27" presetID="9"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dissolve">
                                      <p:cBhvr>
                                        <p:cTn id="29" dur="5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xit" presetSubtype="0" fill="hold" grpId="0" nodeType="clickEffect">
                                  <p:stCondLst>
                                    <p:cond delay="0"/>
                                  </p:stCondLst>
                                  <p:childTnLst>
                                    <p:animEffect transition="out" filter="dissolve">
                                      <p:cBhvr>
                                        <p:cTn id="33" dur="500"/>
                                        <p:tgtEl>
                                          <p:spTgt spid="3"/>
                                        </p:tgtEl>
                                      </p:cBhvr>
                                    </p:animEffect>
                                    <p:set>
                                      <p:cBhvr>
                                        <p:cTn id="34" dur="1" fill="hold">
                                          <p:stCondLst>
                                            <p:cond delay="499"/>
                                          </p:stCondLst>
                                        </p:cTn>
                                        <p:tgtEl>
                                          <p:spTgt spid="3"/>
                                        </p:tgtEl>
                                        <p:attrNameLst>
                                          <p:attrName>style.visibility</p:attrName>
                                        </p:attrNameLst>
                                      </p:cBhvr>
                                      <p:to>
                                        <p:strVal val="hidden"/>
                                      </p:to>
                                    </p:set>
                                  </p:childTnLst>
                                </p:cTn>
                              </p:par>
                            </p:childTnLst>
                          </p:cTn>
                        </p:par>
                        <p:par>
                          <p:cTn id="35" fill="hold">
                            <p:stCondLst>
                              <p:cond delay="500"/>
                            </p:stCondLst>
                            <p:childTnLst>
                              <p:par>
                                <p:cTn id="36" presetID="9"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dissolve">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xit" presetSubtype="0" fill="hold" grpId="0" nodeType="clickEffect">
                                  <p:stCondLst>
                                    <p:cond delay="0"/>
                                  </p:stCondLst>
                                  <p:childTnLst>
                                    <p:animEffect transition="out" filter="dissolve">
                                      <p:cBhvr>
                                        <p:cTn id="42" dur="500"/>
                                        <p:tgtEl>
                                          <p:spTgt spid="4"/>
                                        </p:tgtEl>
                                      </p:cBhvr>
                                    </p:animEffect>
                                    <p:set>
                                      <p:cBhvr>
                                        <p:cTn id="43" dur="1" fill="hold">
                                          <p:stCondLst>
                                            <p:cond delay="499"/>
                                          </p:stCondLst>
                                        </p:cTn>
                                        <p:tgtEl>
                                          <p:spTgt spid="4"/>
                                        </p:tgtEl>
                                        <p:attrNameLst>
                                          <p:attrName>style.visibility</p:attrName>
                                        </p:attrNameLst>
                                      </p:cBhvr>
                                      <p:to>
                                        <p:strVal val="hidden"/>
                                      </p:to>
                                    </p:set>
                                  </p:childTnLst>
                                </p:cTn>
                              </p:par>
                              <p:par>
                                <p:cTn id="44" presetID="9" presetClass="entr" presetSubtype="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ssolv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4" grpId="0"/>
      <p:bldP spid="2" grpId="0"/>
      <p:bldP spid="3" grpId="0"/>
      <p:bldP spid="4"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6" name="Group 112"/>
          <p:cNvGrpSpPr/>
          <p:nvPr/>
        </p:nvGrpSpPr>
        <p:grpSpPr>
          <a:xfrm>
            <a:off x="1624013" y="3317875"/>
            <a:ext cx="5407025" cy="674688"/>
            <a:chOff x="1091" y="3673"/>
            <a:chExt cx="3406" cy="425"/>
          </a:xfrm>
        </p:grpSpPr>
        <p:sp>
          <p:nvSpPr>
            <p:cNvPr id="6201" name="Text Box 37"/>
            <p:cNvSpPr txBox="1"/>
            <p:nvPr/>
          </p:nvSpPr>
          <p:spPr>
            <a:xfrm>
              <a:off x="1427" y="3769"/>
              <a:ext cx="2832"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-1        0        1</a:t>
              </a:r>
              <a:r>
                <a:rPr lang="en-US" altLang="zh-CN" sz="2800" i="1"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        2        3                  </a:t>
              </a:r>
              <a:endParaRPr lang="en-US" altLang="zh-CN" sz="2800" dirty="0">
                <a:latin typeface="Times New Roman" panose="02020603050405020304" pitchFamily="18" charset="0"/>
                <a:ea typeface="黑体" panose="02010609060101010101" pitchFamily="49" charset="-122"/>
              </a:endParaRPr>
            </a:p>
          </p:txBody>
        </p:sp>
        <p:sp>
          <p:nvSpPr>
            <p:cNvPr id="6202" name="Line 14"/>
            <p:cNvSpPr/>
            <p:nvPr/>
          </p:nvSpPr>
          <p:spPr>
            <a:xfrm>
              <a:off x="1091" y="3769"/>
              <a:ext cx="3406" cy="0"/>
            </a:xfrm>
            <a:prstGeom prst="line">
              <a:avLst/>
            </a:prstGeom>
            <a:ln w="19050" cap="flat" cmpd="sng">
              <a:solidFill>
                <a:schemeClr val="tx1"/>
              </a:solidFill>
              <a:prstDash val="solid"/>
              <a:headEnd type="none" w="med" len="med"/>
              <a:tailEnd type="triangle" w="med" len="med"/>
            </a:ln>
          </p:spPr>
        </p:sp>
        <p:grpSp>
          <p:nvGrpSpPr>
            <p:cNvPr id="6203" name="Group 15"/>
            <p:cNvGrpSpPr/>
            <p:nvPr/>
          </p:nvGrpSpPr>
          <p:grpSpPr>
            <a:xfrm>
              <a:off x="1706" y="3721"/>
              <a:ext cx="2304" cy="48"/>
              <a:chOff x="1440" y="1920"/>
              <a:chExt cx="2304" cy="48"/>
            </a:xfrm>
          </p:grpSpPr>
          <p:sp>
            <p:nvSpPr>
              <p:cNvPr id="6214" name="Line 18"/>
              <p:cNvSpPr/>
              <p:nvPr/>
            </p:nvSpPr>
            <p:spPr>
              <a:xfrm>
                <a:off x="2016" y="1920"/>
                <a:ext cx="0" cy="48"/>
              </a:xfrm>
              <a:prstGeom prst="line">
                <a:avLst/>
              </a:prstGeom>
              <a:ln w="9525" cap="flat" cmpd="sng">
                <a:solidFill>
                  <a:schemeClr val="tx1"/>
                </a:solidFill>
                <a:prstDash val="solid"/>
                <a:headEnd type="none" w="med" len="med"/>
                <a:tailEnd type="none" w="med" len="med"/>
              </a:ln>
            </p:spPr>
          </p:sp>
          <p:sp>
            <p:nvSpPr>
              <p:cNvPr id="6215" name="Line 20"/>
              <p:cNvSpPr/>
              <p:nvPr/>
            </p:nvSpPr>
            <p:spPr>
              <a:xfrm>
                <a:off x="3744" y="1920"/>
                <a:ext cx="0" cy="48"/>
              </a:xfrm>
              <a:prstGeom prst="line">
                <a:avLst/>
              </a:prstGeom>
              <a:ln w="9525" cap="flat" cmpd="sng">
                <a:solidFill>
                  <a:schemeClr val="tx1"/>
                </a:solidFill>
                <a:prstDash val="solid"/>
                <a:headEnd type="none" w="med" len="med"/>
                <a:tailEnd type="none" w="med" len="med"/>
              </a:ln>
            </p:spPr>
          </p:sp>
          <p:sp>
            <p:nvSpPr>
              <p:cNvPr id="6216" name="Line 27"/>
              <p:cNvSpPr/>
              <p:nvPr/>
            </p:nvSpPr>
            <p:spPr>
              <a:xfrm>
                <a:off x="3168" y="1920"/>
                <a:ext cx="0" cy="48"/>
              </a:xfrm>
              <a:prstGeom prst="line">
                <a:avLst/>
              </a:prstGeom>
              <a:ln w="9525" cap="flat" cmpd="sng">
                <a:solidFill>
                  <a:schemeClr val="tx1"/>
                </a:solidFill>
                <a:prstDash val="solid"/>
                <a:headEnd type="none" w="med" len="med"/>
                <a:tailEnd type="none" w="med" len="med"/>
              </a:ln>
            </p:spPr>
          </p:sp>
          <p:sp>
            <p:nvSpPr>
              <p:cNvPr id="6217" name="Line 29"/>
              <p:cNvSpPr/>
              <p:nvPr/>
            </p:nvSpPr>
            <p:spPr>
              <a:xfrm>
                <a:off x="1440" y="1920"/>
                <a:ext cx="0" cy="48"/>
              </a:xfrm>
              <a:prstGeom prst="line">
                <a:avLst/>
              </a:prstGeom>
              <a:ln w="9525" cap="flat" cmpd="sng">
                <a:solidFill>
                  <a:schemeClr val="tx1"/>
                </a:solidFill>
                <a:prstDash val="solid"/>
                <a:headEnd type="none" w="med" len="med"/>
                <a:tailEnd type="none" w="med" len="med"/>
              </a:ln>
            </p:spPr>
          </p:sp>
          <p:sp>
            <p:nvSpPr>
              <p:cNvPr id="6218" name="Line 32"/>
              <p:cNvSpPr/>
              <p:nvPr/>
            </p:nvSpPr>
            <p:spPr>
              <a:xfrm>
                <a:off x="2592" y="1920"/>
                <a:ext cx="0" cy="48"/>
              </a:xfrm>
              <a:prstGeom prst="line">
                <a:avLst/>
              </a:prstGeom>
              <a:ln w="9525" cap="flat" cmpd="sng">
                <a:solidFill>
                  <a:schemeClr val="tx1"/>
                </a:solidFill>
                <a:prstDash val="solid"/>
                <a:headEnd type="none" w="med" len="med"/>
                <a:tailEnd type="none" w="med" len="med"/>
              </a:ln>
            </p:spPr>
          </p:sp>
        </p:grpSp>
        <p:sp>
          <p:nvSpPr>
            <p:cNvPr id="6204" name="Line 38"/>
            <p:cNvSpPr/>
            <p:nvPr/>
          </p:nvSpPr>
          <p:spPr>
            <a:xfrm flipV="1">
              <a:off x="1706" y="3673"/>
              <a:ext cx="0" cy="96"/>
            </a:xfrm>
            <a:prstGeom prst="line">
              <a:avLst/>
            </a:prstGeom>
            <a:ln w="19050" cap="flat" cmpd="sng">
              <a:solidFill>
                <a:schemeClr val="tx1"/>
              </a:solidFill>
              <a:prstDash val="solid"/>
              <a:headEnd type="none" w="med" len="med"/>
              <a:tailEnd type="none" w="med" len="med"/>
            </a:ln>
          </p:spPr>
        </p:sp>
        <p:sp>
          <p:nvSpPr>
            <p:cNvPr id="6205" name="Line 39"/>
            <p:cNvSpPr/>
            <p:nvPr/>
          </p:nvSpPr>
          <p:spPr>
            <a:xfrm flipV="1">
              <a:off x="2282" y="3673"/>
              <a:ext cx="0" cy="96"/>
            </a:xfrm>
            <a:prstGeom prst="line">
              <a:avLst/>
            </a:prstGeom>
            <a:ln w="19050" cap="flat" cmpd="sng">
              <a:solidFill>
                <a:schemeClr val="tx1"/>
              </a:solidFill>
              <a:prstDash val="solid"/>
              <a:headEnd type="none" w="med" len="med"/>
              <a:tailEnd type="none" w="med" len="med"/>
            </a:ln>
          </p:spPr>
        </p:sp>
        <p:sp>
          <p:nvSpPr>
            <p:cNvPr id="6206" name="Line 40"/>
            <p:cNvSpPr/>
            <p:nvPr/>
          </p:nvSpPr>
          <p:spPr>
            <a:xfrm flipV="1">
              <a:off x="2858" y="3673"/>
              <a:ext cx="0" cy="96"/>
            </a:xfrm>
            <a:prstGeom prst="line">
              <a:avLst/>
            </a:prstGeom>
            <a:ln w="19050" cap="flat" cmpd="sng">
              <a:solidFill>
                <a:schemeClr val="tx1"/>
              </a:solidFill>
              <a:prstDash val="solid"/>
              <a:headEnd type="none" w="med" len="med"/>
              <a:tailEnd type="none" w="med" len="med"/>
            </a:ln>
          </p:spPr>
        </p:sp>
        <p:sp>
          <p:nvSpPr>
            <p:cNvPr id="6207" name="Line 41"/>
            <p:cNvSpPr/>
            <p:nvPr/>
          </p:nvSpPr>
          <p:spPr>
            <a:xfrm flipV="1">
              <a:off x="3434" y="3673"/>
              <a:ext cx="0" cy="96"/>
            </a:xfrm>
            <a:prstGeom prst="line">
              <a:avLst/>
            </a:prstGeom>
            <a:ln w="19050" cap="flat" cmpd="sng">
              <a:solidFill>
                <a:schemeClr val="tx1"/>
              </a:solidFill>
              <a:prstDash val="solid"/>
              <a:headEnd type="none" w="med" len="med"/>
              <a:tailEnd type="none" w="med" len="med"/>
            </a:ln>
          </p:spPr>
        </p:sp>
        <p:sp>
          <p:nvSpPr>
            <p:cNvPr id="6208" name="Line 42"/>
            <p:cNvSpPr/>
            <p:nvPr/>
          </p:nvSpPr>
          <p:spPr>
            <a:xfrm flipV="1">
              <a:off x="4010" y="3673"/>
              <a:ext cx="0" cy="96"/>
            </a:xfrm>
            <a:prstGeom prst="line">
              <a:avLst/>
            </a:prstGeom>
            <a:ln w="19050" cap="flat" cmpd="sng">
              <a:solidFill>
                <a:schemeClr val="tx1"/>
              </a:solidFill>
              <a:prstDash val="solid"/>
              <a:headEnd type="none" w="med" len="med"/>
              <a:tailEnd type="none" w="med" len="med"/>
            </a:ln>
          </p:spPr>
        </p:sp>
        <p:graphicFrame>
          <p:nvGraphicFramePr>
            <p:cNvPr id="6209" name="Object 28"/>
            <p:cNvGraphicFramePr>
              <a:graphicFrameLocks noChangeAspect="1"/>
            </p:cNvGraphicFramePr>
            <p:nvPr/>
          </p:nvGraphicFramePr>
          <p:xfrm>
            <a:off x="2204" y="3712"/>
            <a:ext cx="168" cy="150"/>
          </p:xfrm>
          <a:graphic>
            <a:graphicData uri="http://schemas.openxmlformats.org/presentationml/2006/ole">
              <mc:AlternateContent xmlns:mc="http://schemas.openxmlformats.org/markup-compatibility/2006">
                <mc:Choice xmlns:v="urn:schemas-microsoft-com:vml" Requires="v">
                  <p:oleObj spid="_x0000_s3082" name="" r:id="rId1" imgW="266700" imgH="238125" progId="Paint.Picture">
                    <p:embed/>
                  </p:oleObj>
                </mc:Choice>
                <mc:Fallback>
                  <p:oleObj name="" r:id="rId1" imgW="266700" imgH="238125" progId="Paint.Picture">
                    <p:embed/>
                    <p:pic>
                      <p:nvPicPr>
                        <p:cNvPr id="0" name="图片 3081"/>
                        <p:cNvPicPr/>
                        <p:nvPr/>
                      </p:nvPicPr>
                      <p:blipFill>
                        <a:blip r:embed="rId2">
                          <a:clrChange>
                            <a:clrFrom>
                              <a:srgbClr val="FFFFFF"/>
                            </a:clrFrom>
                            <a:clrTo>
                              <a:srgbClr val="FFFFFF">
                                <a:alpha val="0"/>
                              </a:srgbClr>
                            </a:clrTo>
                          </a:clrChange>
                        </a:blip>
                        <a:stretch>
                          <a:fillRect/>
                        </a:stretch>
                      </p:blipFill>
                      <p:spPr>
                        <a:xfrm>
                          <a:off x="2204" y="3712"/>
                          <a:ext cx="168" cy="150"/>
                        </a:xfrm>
                        <a:prstGeom prst="rect">
                          <a:avLst/>
                        </a:prstGeom>
                        <a:noFill/>
                        <a:ln w="38100">
                          <a:noFill/>
                          <a:miter/>
                        </a:ln>
                      </p:spPr>
                    </p:pic>
                  </p:oleObj>
                </mc:Fallback>
              </mc:AlternateContent>
            </a:graphicData>
          </a:graphic>
        </p:graphicFrame>
        <p:graphicFrame>
          <p:nvGraphicFramePr>
            <p:cNvPr id="6210" name="Object 29"/>
            <p:cNvGraphicFramePr>
              <a:graphicFrameLocks noChangeAspect="1"/>
            </p:cNvGraphicFramePr>
            <p:nvPr/>
          </p:nvGraphicFramePr>
          <p:xfrm>
            <a:off x="3353" y="3712"/>
            <a:ext cx="168" cy="150"/>
          </p:xfrm>
          <a:graphic>
            <a:graphicData uri="http://schemas.openxmlformats.org/presentationml/2006/ole">
              <mc:AlternateContent xmlns:mc="http://schemas.openxmlformats.org/markup-compatibility/2006">
                <mc:Choice xmlns:v="urn:schemas-microsoft-com:vml" Requires="v">
                  <p:oleObj spid="_x0000_s3083" name="" r:id="rId3" imgW="266700" imgH="238125" progId="Paint.Picture">
                    <p:embed/>
                  </p:oleObj>
                </mc:Choice>
                <mc:Fallback>
                  <p:oleObj name="" r:id="rId3" imgW="266700" imgH="238125" progId="Paint.Picture">
                    <p:embed/>
                    <p:pic>
                      <p:nvPicPr>
                        <p:cNvPr id="0" name="图片 3082"/>
                        <p:cNvPicPr/>
                        <p:nvPr/>
                      </p:nvPicPr>
                      <p:blipFill>
                        <a:blip r:embed="rId2">
                          <a:clrChange>
                            <a:clrFrom>
                              <a:srgbClr val="FFFFFF"/>
                            </a:clrFrom>
                            <a:clrTo>
                              <a:srgbClr val="FFFFFF">
                                <a:alpha val="0"/>
                              </a:srgbClr>
                            </a:clrTo>
                          </a:clrChange>
                        </a:blip>
                        <a:stretch>
                          <a:fillRect/>
                        </a:stretch>
                      </p:blipFill>
                      <p:spPr>
                        <a:xfrm>
                          <a:off x="3353" y="3712"/>
                          <a:ext cx="168" cy="150"/>
                        </a:xfrm>
                        <a:prstGeom prst="rect">
                          <a:avLst/>
                        </a:prstGeom>
                        <a:noFill/>
                        <a:ln w="38100">
                          <a:noFill/>
                          <a:miter/>
                        </a:ln>
                      </p:spPr>
                    </p:pic>
                  </p:oleObj>
                </mc:Fallback>
              </mc:AlternateContent>
            </a:graphicData>
          </a:graphic>
        </p:graphicFrame>
        <p:graphicFrame>
          <p:nvGraphicFramePr>
            <p:cNvPr id="6211" name="Object 30"/>
            <p:cNvGraphicFramePr>
              <a:graphicFrameLocks noChangeAspect="1"/>
            </p:cNvGraphicFramePr>
            <p:nvPr/>
          </p:nvGraphicFramePr>
          <p:xfrm>
            <a:off x="3932" y="3705"/>
            <a:ext cx="168" cy="150"/>
          </p:xfrm>
          <a:graphic>
            <a:graphicData uri="http://schemas.openxmlformats.org/presentationml/2006/ole">
              <mc:AlternateContent xmlns:mc="http://schemas.openxmlformats.org/markup-compatibility/2006">
                <mc:Choice xmlns:v="urn:schemas-microsoft-com:vml" Requires="v">
                  <p:oleObj spid="_x0000_s3084" name="" r:id="rId4" imgW="266700" imgH="238125" progId="Paint.Picture">
                    <p:embed/>
                  </p:oleObj>
                </mc:Choice>
                <mc:Fallback>
                  <p:oleObj name="" r:id="rId4" imgW="266700" imgH="238125" progId="Paint.Picture">
                    <p:embed/>
                    <p:pic>
                      <p:nvPicPr>
                        <p:cNvPr id="0" name="图片 3083"/>
                        <p:cNvPicPr/>
                        <p:nvPr/>
                      </p:nvPicPr>
                      <p:blipFill>
                        <a:blip r:embed="rId2">
                          <a:clrChange>
                            <a:clrFrom>
                              <a:srgbClr val="FFFFFF"/>
                            </a:clrFrom>
                            <a:clrTo>
                              <a:srgbClr val="FFFFFF">
                                <a:alpha val="0"/>
                              </a:srgbClr>
                            </a:clrTo>
                          </a:clrChange>
                        </a:blip>
                        <a:stretch>
                          <a:fillRect/>
                        </a:stretch>
                      </p:blipFill>
                      <p:spPr>
                        <a:xfrm>
                          <a:off x="3932" y="3705"/>
                          <a:ext cx="168" cy="150"/>
                        </a:xfrm>
                        <a:prstGeom prst="rect">
                          <a:avLst/>
                        </a:prstGeom>
                        <a:noFill/>
                        <a:ln w="38100">
                          <a:noFill/>
                          <a:miter/>
                        </a:ln>
                      </p:spPr>
                    </p:pic>
                  </p:oleObj>
                </mc:Fallback>
              </mc:AlternateContent>
            </a:graphicData>
          </a:graphic>
        </p:graphicFrame>
        <p:graphicFrame>
          <p:nvGraphicFramePr>
            <p:cNvPr id="6212" name="Object 31"/>
            <p:cNvGraphicFramePr>
              <a:graphicFrameLocks noChangeAspect="1"/>
            </p:cNvGraphicFramePr>
            <p:nvPr/>
          </p:nvGraphicFramePr>
          <p:xfrm>
            <a:off x="1616" y="3712"/>
            <a:ext cx="168" cy="150"/>
          </p:xfrm>
          <a:graphic>
            <a:graphicData uri="http://schemas.openxmlformats.org/presentationml/2006/ole">
              <mc:AlternateContent xmlns:mc="http://schemas.openxmlformats.org/markup-compatibility/2006">
                <mc:Choice xmlns:v="urn:schemas-microsoft-com:vml" Requires="v">
                  <p:oleObj spid="_x0000_s3085" name="" r:id="rId5" imgW="266700" imgH="238125" progId="Paint.Picture">
                    <p:embed/>
                  </p:oleObj>
                </mc:Choice>
                <mc:Fallback>
                  <p:oleObj name="" r:id="rId5" imgW="266700" imgH="238125" progId="Paint.Picture">
                    <p:embed/>
                    <p:pic>
                      <p:nvPicPr>
                        <p:cNvPr id="0" name="图片 3084"/>
                        <p:cNvPicPr/>
                        <p:nvPr/>
                      </p:nvPicPr>
                      <p:blipFill>
                        <a:blip r:embed="rId2">
                          <a:clrChange>
                            <a:clrFrom>
                              <a:srgbClr val="FFFFFF"/>
                            </a:clrFrom>
                            <a:clrTo>
                              <a:srgbClr val="FFFFFF">
                                <a:alpha val="0"/>
                              </a:srgbClr>
                            </a:clrTo>
                          </a:clrChange>
                        </a:blip>
                        <a:stretch>
                          <a:fillRect/>
                        </a:stretch>
                      </p:blipFill>
                      <p:spPr>
                        <a:xfrm>
                          <a:off x="1616" y="3712"/>
                          <a:ext cx="168" cy="150"/>
                        </a:xfrm>
                        <a:prstGeom prst="rect">
                          <a:avLst/>
                        </a:prstGeom>
                        <a:noFill/>
                        <a:ln w="38100">
                          <a:noFill/>
                          <a:miter/>
                        </a:ln>
                      </p:spPr>
                    </p:pic>
                  </p:oleObj>
                </mc:Fallback>
              </mc:AlternateContent>
            </a:graphicData>
          </a:graphic>
        </p:graphicFrame>
        <p:pic>
          <p:nvPicPr>
            <p:cNvPr id="6213" name="Picture 75"/>
            <p:cNvPicPr>
              <a:picLocks noChangeAspect="1"/>
            </p:cNvPicPr>
            <p:nvPr/>
          </p:nvPicPr>
          <p:blipFill>
            <a:blip r:embed="rId6">
              <a:clrChange>
                <a:clrFrom>
                  <a:srgbClr val="FFFFFF"/>
                </a:clrFrom>
                <a:clrTo>
                  <a:srgbClr val="FFFFFF">
                    <a:alpha val="0"/>
                  </a:srgbClr>
                </a:clrTo>
              </a:clrChange>
            </a:blip>
            <a:stretch>
              <a:fillRect/>
            </a:stretch>
          </p:blipFill>
          <p:spPr>
            <a:xfrm>
              <a:off x="2780" y="3705"/>
              <a:ext cx="168" cy="150"/>
            </a:xfrm>
            <a:prstGeom prst="rect">
              <a:avLst/>
            </a:prstGeom>
            <a:noFill/>
            <a:ln w="9525">
              <a:noFill/>
            </a:ln>
          </p:spPr>
        </p:pic>
      </p:grpSp>
      <p:sp>
        <p:nvSpPr>
          <p:cNvPr id="123963" name="Freeform 59"/>
          <p:cNvSpPr/>
          <p:nvPr/>
        </p:nvSpPr>
        <p:spPr>
          <a:xfrm>
            <a:off x="3514725" y="2519363"/>
            <a:ext cx="930275" cy="928687"/>
          </a:xfrm>
          <a:custGeom>
            <a:avLst/>
            <a:gdLst>
              <a:gd name="txL" fmla="*/ 0 w 586"/>
              <a:gd name="txT" fmla="*/ 0 h 585"/>
              <a:gd name="txR" fmla="*/ 586 w 586"/>
              <a:gd name="txB" fmla="*/ 585 h 585"/>
            </a:gdLst>
            <a:ahLst/>
            <a:cxnLst>
              <a:cxn ang="0">
                <a:pos x="0" y="928687"/>
              </a:cxn>
              <a:cxn ang="0">
                <a:pos x="930275" y="928687"/>
              </a:cxn>
              <a:cxn ang="0">
                <a:pos x="930275" y="0"/>
              </a:cxn>
              <a:cxn ang="0">
                <a:pos x="0" y="928687"/>
              </a:cxn>
            </a:cxnLst>
            <a:rect l="txL" t="txT" r="txR" b="txB"/>
            <a:pathLst>
              <a:path w="586" h="585">
                <a:moveTo>
                  <a:pt x="0" y="585"/>
                </a:moveTo>
                <a:lnTo>
                  <a:pt x="586" y="585"/>
                </a:lnTo>
                <a:lnTo>
                  <a:pt x="586" y="0"/>
                </a:lnTo>
                <a:lnTo>
                  <a:pt x="0" y="585"/>
                </a:lnTo>
                <a:close/>
              </a:path>
            </a:pathLst>
          </a:custGeom>
          <a:solidFill>
            <a:srgbClr val="FF0000">
              <a:alpha val="30980"/>
            </a:srgbClr>
          </a:solidFill>
          <a:ln w="19050" cap="flat" cmpd="sng">
            <a:solidFill>
              <a:srgbClr val="0000FF">
                <a:alpha val="100000"/>
              </a:srgbClr>
            </a:solidFill>
            <a:prstDash val="solid"/>
            <a:round/>
            <a:headEnd type="none" w="med" len="med"/>
            <a:tailEnd type="none" w="med" len="med"/>
          </a:ln>
        </p:spPr>
        <p:txBody>
          <a:bodyPr/>
          <a:p>
            <a:endParaRPr lang="zh-CN" altLang="en-US"/>
          </a:p>
        </p:txBody>
      </p:sp>
      <p:graphicFrame>
        <p:nvGraphicFramePr>
          <p:cNvPr id="124006" name="Object 2"/>
          <p:cNvGraphicFramePr>
            <a:graphicFrameLocks noChangeAspect="1"/>
          </p:cNvGraphicFramePr>
          <p:nvPr/>
        </p:nvGraphicFramePr>
        <p:xfrm>
          <a:off x="5942013" y="4005263"/>
          <a:ext cx="450850" cy="427037"/>
        </p:xfrm>
        <a:graphic>
          <a:graphicData uri="http://schemas.openxmlformats.org/presentationml/2006/ole">
            <mc:AlternateContent xmlns:mc="http://schemas.openxmlformats.org/markup-compatibility/2006">
              <mc:Choice xmlns:v="urn:schemas-microsoft-com:vml" Requires="v">
                <p:oleObj spid="_x0000_s3086" name="" r:id="rId7" imgW="241300" imgH="228600" progId="Equation.DSMT4">
                  <p:embed/>
                </p:oleObj>
              </mc:Choice>
              <mc:Fallback>
                <p:oleObj name="" r:id="rId7" imgW="241300" imgH="228600" progId="Equation.DSMT4">
                  <p:embed/>
                  <p:pic>
                    <p:nvPicPr>
                      <p:cNvPr id="0" name="图片 3085"/>
                      <p:cNvPicPr/>
                      <p:nvPr/>
                    </p:nvPicPr>
                    <p:blipFill>
                      <a:blip r:embed="rId8">
                        <a:clrChange>
                          <a:clrFrom>
                            <a:srgbClr val="000000"/>
                          </a:clrFrom>
                          <a:clrTo>
                            <a:srgbClr val="000000">
                              <a:alpha val="0"/>
                            </a:srgbClr>
                          </a:clrTo>
                        </a:clrChange>
                      </a:blip>
                      <a:stretch>
                        <a:fillRect/>
                      </a:stretch>
                    </p:blipFill>
                    <p:spPr>
                      <a:xfrm>
                        <a:off x="5942013" y="4005263"/>
                        <a:ext cx="450850" cy="427037"/>
                      </a:xfrm>
                      <a:prstGeom prst="rect">
                        <a:avLst/>
                      </a:prstGeom>
                      <a:noFill/>
                      <a:ln w="38100">
                        <a:noFill/>
                        <a:miter/>
                      </a:ln>
                    </p:spPr>
                  </p:pic>
                </p:oleObj>
              </mc:Fallback>
            </mc:AlternateContent>
          </a:graphicData>
        </a:graphic>
      </p:graphicFrame>
      <p:graphicFrame>
        <p:nvGraphicFramePr>
          <p:cNvPr id="124001" name="Object 3"/>
          <p:cNvGraphicFramePr>
            <a:graphicFrameLocks noChangeAspect="1"/>
          </p:cNvGraphicFramePr>
          <p:nvPr/>
        </p:nvGraphicFramePr>
        <p:xfrm>
          <a:off x="5622925" y="3846513"/>
          <a:ext cx="450850" cy="455612"/>
        </p:xfrm>
        <a:graphic>
          <a:graphicData uri="http://schemas.openxmlformats.org/presentationml/2006/ole">
            <mc:AlternateContent xmlns:mc="http://schemas.openxmlformats.org/markup-compatibility/2006">
              <mc:Choice xmlns:v="urn:schemas-microsoft-com:vml" Requires="v">
                <p:oleObj spid="_x0000_s3088" name="" r:id="rId9" imgW="241300" imgH="241300" progId="Equation.DSMT4">
                  <p:embed/>
                </p:oleObj>
              </mc:Choice>
              <mc:Fallback>
                <p:oleObj name="" r:id="rId9" imgW="241300" imgH="241300" progId="Equation.DSMT4">
                  <p:embed/>
                  <p:pic>
                    <p:nvPicPr>
                      <p:cNvPr id="0" name="图片 3087"/>
                      <p:cNvPicPr/>
                      <p:nvPr/>
                    </p:nvPicPr>
                    <p:blipFill>
                      <a:blip r:embed="rId10">
                        <a:clrChange>
                          <a:clrFrom>
                            <a:srgbClr val="000000"/>
                          </a:clrFrom>
                          <a:clrTo>
                            <a:srgbClr val="000000">
                              <a:alpha val="0"/>
                            </a:srgbClr>
                          </a:clrTo>
                        </a:clrChange>
                      </a:blip>
                      <a:stretch>
                        <a:fillRect/>
                      </a:stretch>
                    </p:blipFill>
                    <p:spPr>
                      <a:xfrm>
                        <a:off x="5622925" y="3846513"/>
                        <a:ext cx="450850" cy="455612"/>
                      </a:xfrm>
                      <a:prstGeom prst="rect">
                        <a:avLst/>
                      </a:prstGeom>
                      <a:noFill/>
                      <a:ln w="38100">
                        <a:noFill/>
                        <a:miter/>
                      </a:ln>
                    </p:spPr>
                  </p:pic>
                </p:oleObj>
              </mc:Fallback>
            </mc:AlternateContent>
          </a:graphicData>
        </a:graphic>
      </p:graphicFrame>
      <p:graphicFrame>
        <p:nvGraphicFramePr>
          <p:cNvPr id="123991" name="Object 4"/>
          <p:cNvGraphicFramePr>
            <a:graphicFrameLocks noChangeAspect="1"/>
          </p:cNvGraphicFramePr>
          <p:nvPr/>
        </p:nvGraphicFramePr>
        <p:xfrm>
          <a:off x="5118100" y="3933825"/>
          <a:ext cx="450850" cy="425450"/>
        </p:xfrm>
        <a:graphic>
          <a:graphicData uri="http://schemas.openxmlformats.org/presentationml/2006/ole">
            <mc:AlternateContent xmlns:mc="http://schemas.openxmlformats.org/markup-compatibility/2006">
              <mc:Choice xmlns:v="urn:schemas-microsoft-com:vml" Requires="v">
                <p:oleObj spid="_x0000_s3089" name="" r:id="rId11" imgW="241300" imgH="228600" progId="Equation.DSMT4">
                  <p:embed/>
                </p:oleObj>
              </mc:Choice>
              <mc:Fallback>
                <p:oleObj name="" r:id="rId11" imgW="241300" imgH="228600" progId="Equation.DSMT4">
                  <p:embed/>
                  <p:pic>
                    <p:nvPicPr>
                      <p:cNvPr id="0" name="图片 3088"/>
                      <p:cNvPicPr/>
                      <p:nvPr/>
                    </p:nvPicPr>
                    <p:blipFill>
                      <a:blip r:embed="rId12">
                        <a:clrChange>
                          <a:clrFrom>
                            <a:srgbClr val="000000"/>
                          </a:clrFrom>
                          <a:clrTo>
                            <a:srgbClr val="000000">
                              <a:alpha val="0"/>
                            </a:srgbClr>
                          </a:clrTo>
                        </a:clrChange>
                      </a:blip>
                      <a:stretch>
                        <a:fillRect/>
                      </a:stretch>
                    </p:blipFill>
                    <p:spPr>
                      <a:xfrm>
                        <a:off x="5118100" y="3933825"/>
                        <a:ext cx="450850" cy="425450"/>
                      </a:xfrm>
                      <a:prstGeom prst="rect">
                        <a:avLst/>
                      </a:prstGeom>
                      <a:noFill/>
                      <a:ln w="38100">
                        <a:noFill/>
                        <a:miter/>
                      </a:ln>
                    </p:spPr>
                  </p:pic>
                </p:oleObj>
              </mc:Fallback>
            </mc:AlternateContent>
          </a:graphicData>
        </a:graphic>
      </p:graphicFrame>
      <p:graphicFrame>
        <p:nvGraphicFramePr>
          <p:cNvPr id="123986" name="Object 5"/>
          <p:cNvGraphicFramePr>
            <a:graphicFrameLocks noChangeAspect="1"/>
          </p:cNvGraphicFramePr>
          <p:nvPr/>
        </p:nvGraphicFramePr>
        <p:xfrm>
          <a:off x="4819650" y="3725863"/>
          <a:ext cx="450850" cy="455612"/>
        </p:xfrm>
        <a:graphic>
          <a:graphicData uri="http://schemas.openxmlformats.org/presentationml/2006/ole">
            <mc:AlternateContent xmlns:mc="http://schemas.openxmlformats.org/markup-compatibility/2006">
              <mc:Choice xmlns:v="urn:schemas-microsoft-com:vml" Requires="v">
                <p:oleObj spid="_x0000_s3090" name="" r:id="rId13" imgW="241300" imgH="241300" progId="Equation.DSMT4">
                  <p:embed/>
                </p:oleObj>
              </mc:Choice>
              <mc:Fallback>
                <p:oleObj name="" r:id="rId13" imgW="241300" imgH="241300" progId="Equation.DSMT4">
                  <p:embed/>
                  <p:pic>
                    <p:nvPicPr>
                      <p:cNvPr id="0" name="图片 3089"/>
                      <p:cNvPicPr/>
                      <p:nvPr/>
                    </p:nvPicPr>
                    <p:blipFill>
                      <a:blip r:embed="rId14">
                        <a:clrChange>
                          <a:clrFrom>
                            <a:srgbClr val="000000"/>
                          </a:clrFrom>
                          <a:clrTo>
                            <a:srgbClr val="000000">
                              <a:alpha val="0"/>
                            </a:srgbClr>
                          </a:clrTo>
                        </a:clrChange>
                      </a:blip>
                      <a:stretch>
                        <a:fillRect/>
                      </a:stretch>
                    </p:blipFill>
                    <p:spPr>
                      <a:xfrm>
                        <a:off x="4819650" y="3725863"/>
                        <a:ext cx="450850" cy="455612"/>
                      </a:xfrm>
                      <a:prstGeom prst="rect">
                        <a:avLst/>
                      </a:prstGeom>
                      <a:noFill/>
                      <a:ln w="38100">
                        <a:noFill/>
                        <a:miter/>
                      </a:ln>
                    </p:spPr>
                  </p:pic>
                </p:oleObj>
              </mc:Fallback>
            </mc:AlternateContent>
          </a:graphicData>
        </a:graphic>
      </p:graphicFrame>
      <p:graphicFrame>
        <p:nvGraphicFramePr>
          <p:cNvPr id="123967" name="Object 6"/>
          <p:cNvGraphicFramePr>
            <a:graphicFrameLocks noChangeAspect="1"/>
          </p:cNvGraphicFramePr>
          <p:nvPr/>
        </p:nvGraphicFramePr>
        <p:xfrm>
          <a:off x="3876675" y="3398838"/>
          <a:ext cx="277813" cy="401637"/>
        </p:xfrm>
        <a:graphic>
          <a:graphicData uri="http://schemas.openxmlformats.org/presentationml/2006/ole">
            <mc:AlternateContent xmlns:mc="http://schemas.openxmlformats.org/markup-compatibility/2006">
              <mc:Choice xmlns:v="urn:schemas-microsoft-com:vml" Requires="v">
                <p:oleObj spid="_x0000_s3091" name="" r:id="rId15" imgW="152400" imgH="215900" progId="Equation.DSMT4">
                  <p:embed/>
                </p:oleObj>
              </mc:Choice>
              <mc:Fallback>
                <p:oleObj name="" r:id="rId15" imgW="152400" imgH="215900" progId="Equation.DSMT4">
                  <p:embed/>
                  <p:pic>
                    <p:nvPicPr>
                      <p:cNvPr id="0" name="图片 3090"/>
                      <p:cNvPicPr/>
                      <p:nvPr/>
                    </p:nvPicPr>
                    <p:blipFill>
                      <a:blip r:embed="rId16">
                        <a:clrChange>
                          <a:clrFrom>
                            <a:srgbClr val="000000"/>
                          </a:clrFrom>
                          <a:clrTo>
                            <a:srgbClr val="000000">
                              <a:alpha val="0"/>
                            </a:srgbClr>
                          </a:clrTo>
                        </a:clrChange>
                      </a:blip>
                      <a:stretch>
                        <a:fillRect/>
                      </a:stretch>
                    </p:blipFill>
                    <p:spPr>
                      <a:xfrm>
                        <a:off x="3876675" y="3398838"/>
                        <a:ext cx="277813" cy="401637"/>
                      </a:xfrm>
                      <a:prstGeom prst="rect">
                        <a:avLst/>
                      </a:prstGeom>
                      <a:noFill/>
                      <a:ln w="38100">
                        <a:noFill/>
                        <a:miter/>
                      </a:ln>
                    </p:spPr>
                  </p:pic>
                </p:oleObj>
              </mc:Fallback>
            </mc:AlternateContent>
          </a:graphicData>
        </a:graphic>
      </p:graphicFrame>
      <p:graphicFrame>
        <p:nvGraphicFramePr>
          <p:cNvPr id="123968" name="Object 7"/>
          <p:cNvGraphicFramePr>
            <a:graphicFrameLocks noChangeAspect="1"/>
          </p:cNvGraphicFramePr>
          <p:nvPr/>
        </p:nvGraphicFramePr>
        <p:xfrm>
          <a:off x="4535488" y="2824163"/>
          <a:ext cx="277812" cy="401637"/>
        </p:xfrm>
        <a:graphic>
          <a:graphicData uri="http://schemas.openxmlformats.org/presentationml/2006/ole">
            <mc:AlternateContent xmlns:mc="http://schemas.openxmlformats.org/markup-compatibility/2006">
              <mc:Choice xmlns:v="urn:schemas-microsoft-com:vml" Requires="v">
                <p:oleObj spid="_x0000_s3092" name="" r:id="rId17" imgW="152400" imgH="215900" progId="Equation.DSMT4">
                  <p:embed/>
                </p:oleObj>
              </mc:Choice>
              <mc:Fallback>
                <p:oleObj name="" r:id="rId17" imgW="152400" imgH="215900" progId="Equation.DSMT4">
                  <p:embed/>
                  <p:pic>
                    <p:nvPicPr>
                      <p:cNvPr id="0" name="图片 3091"/>
                      <p:cNvPicPr/>
                      <p:nvPr/>
                    </p:nvPicPr>
                    <p:blipFill>
                      <a:blip r:embed="rId18">
                        <a:clrChange>
                          <a:clrFrom>
                            <a:srgbClr val="000000"/>
                          </a:clrFrom>
                          <a:clrTo>
                            <a:srgbClr val="000000">
                              <a:alpha val="0"/>
                            </a:srgbClr>
                          </a:clrTo>
                        </a:clrChange>
                      </a:blip>
                      <a:stretch>
                        <a:fillRect/>
                      </a:stretch>
                    </p:blipFill>
                    <p:spPr>
                      <a:xfrm>
                        <a:off x="4535488" y="2824163"/>
                        <a:ext cx="277812" cy="401637"/>
                      </a:xfrm>
                      <a:prstGeom prst="rect">
                        <a:avLst/>
                      </a:prstGeom>
                      <a:noFill/>
                      <a:ln w="38100">
                        <a:noFill/>
                        <a:miter/>
                      </a:ln>
                    </p:spPr>
                  </p:pic>
                </p:oleObj>
              </mc:Fallback>
            </mc:AlternateContent>
          </a:graphicData>
        </a:graphic>
      </p:graphicFrame>
      <p:graphicFrame>
        <p:nvGraphicFramePr>
          <p:cNvPr id="123969" name="Object 8"/>
          <p:cNvGraphicFramePr>
            <a:graphicFrameLocks noChangeAspect="1"/>
          </p:cNvGraphicFramePr>
          <p:nvPr/>
        </p:nvGraphicFramePr>
        <p:xfrm>
          <a:off x="3597275" y="2589213"/>
          <a:ext cx="485775" cy="434975"/>
        </p:xfrm>
        <a:graphic>
          <a:graphicData uri="http://schemas.openxmlformats.org/presentationml/2006/ole">
            <mc:AlternateContent xmlns:mc="http://schemas.openxmlformats.org/markup-compatibility/2006">
              <mc:Choice xmlns:v="urn:schemas-microsoft-com:vml" Requires="v">
                <p:oleObj spid="_x0000_s3093" name="" r:id="rId19" imgW="317500" imgH="292100" progId="Equation.DSMT4">
                  <p:embed/>
                </p:oleObj>
              </mc:Choice>
              <mc:Fallback>
                <p:oleObj name="" r:id="rId19" imgW="317500" imgH="292100" progId="Equation.DSMT4">
                  <p:embed/>
                  <p:pic>
                    <p:nvPicPr>
                      <p:cNvPr id="0" name="图片 3092"/>
                      <p:cNvPicPr/>
                      <p:nvPr/>
                    </p:nvPicPr>
                    <p:blipFill>
                      <a:blip r:embed="rId20">
                        <a:clrChange>
                          <a:clrFrom>
                            <a:srgbClr val="000000"/>
                          </a:clrFrom>
                          <a:clrTo>
                            <a:srgbClr val="000000">
                              <a:alpha val="0"/>
                            </a:srgbClr>
                          </a:clrTo>
                        </a:clrChange>
                      </a:blip>
                      <a:stretch>
                        <a:fillRect/>
                      </a:stretch>
                    </p:blipFill>
                    <p:spPr>
                      <a:xfrm>
                        <a:off x="3597275" y="2589213"/>
                        <a:ext cx="485775" cy="434975"/>
                      </a:xfrm>
                      <a:prstGeom prst="rect">
                        <a:avLst/>
                      </a:prstGeom>
                      <a:noFill/>
                      <a:ln w="38100">
                        <a:noFill/>
                        <a:miter/>
                      </a:ln>
                    </p:spPr>
                  </p:pic>
                </p:oleObj>
              </mc:Fallback>
            </mc:AlternateContent>
          </a:graphicData>
        </a:graphic>
      </p:graphicFrame>
      <p:sp>
        <p:nvSpPr>
          <p:cNvPr id="123973" name="Arc 69"/>
          <p:cNvSpPr/>
          <p:nvPr/>
        </p:nvSpPr>
        <p:spPr>
          <a:xfrm>
            <a:off x="3422650" y="2098675"/>
            <a:ext cx="1404938" cy="1512888"/>
          </a:xfrm>
          <a:custGeom>
            <a:avLst/>
            <a:gdLst>
              <a:gd name="txL" fmla="*/ 0 w 22622"/>
              <a:gd name="txT" fmla="*/ 0 h 24361"/>
              <a:gd name="txR" fmla="*/ 22622 w 22622"/>
              <a:gd name="txB" fmla="*/ 24361 h 24361"/>
            </a:gdLst>
            <a:ahLst/>
            <a:cxnLst>
              <a:cxn ang="0">
                <a:pos x="0" y="1490"/>
              </a:cxn>
              <a:cxn ang="0">
                <a:pos x="63471" y="0"/>
              </a:cxn>
              <a:cxn ang="0">
                <a:pos x="1404938" y="1341422"/>
              </a:cxn>
              <a:cxn ang="0">
                <a:pos x="1393883" y="1512826"/>
              </a:cxn>
              <a:cxn ang="0">
                <a:pos x="0" y="1490"/>
              </a:cxn>
              <a:cxn ang="0">
                <a:pos x="63471" y="0"/>
              </a:cxn>
              <a:cxn ang="0">
                <a:pos x="1404938" y="1341422"/>
              </a:cxn>
              <a:cxn ang="0">
                <a:pos x="1393883" y="1512826"/>
              </a:cxn>
              <a:cxn ang="0">
                <a:pos x="63471" y="1341422"/>
              </a:cxn>
              <a:cxn ang="0">
                <a:pos x="0" y="1490"/>
              </a:cxn>
            </a:cxnLst>
            <a:rect l="txL" t="txT" r="txR" b="txB"/>
            <a:pathLst>
              <a:path w="22622" h="24361" fill="none">
                <a:moveTo>
                  <a:pt x="0" y="24"/>
                </a:moveTo>
                <a:cubicBezTo>
                  <a:pt x="340" y="8"/>
                  <a:pt x="681" y="-1"/>
                  <a:pt x="1022" y="0"/>
                </a:cubicBezTo>
                <a:cubicBezTo>
                  <a:pt x="12951" y="0"/>
                  <a:pt x="22622" y="9670"/>
                  <a:pt x="22622" y="21600"/>
                </a:cubicBezTo>
                <a:cubicBezTo>
                  <a:pt x="22622" y="22523"/>
                  <a:pt x="22562" y="23445"/>
                  <a:pt x="22444" y="24360"/>
                </a:cubicBezTo>
              </a:path>
              <a:path w="22622" h="24361" stroke="0">
                <a:moveTo>
                  <a:pt x="0" y="24"/>
                </a:moveTo>
                <a:cubicBezTo>
                  <a:pt x="340" y="8"/>
                  <a:pt x="681" y="-1"/>
                  <a:pt x="1022" y="0"/>
                </a:cubicBezTo>
                <a:cubicBezTo>
                  <a:pt x="12951" y="0"/>
                  <a:pt x="22622" y="9670"/>
                  <a:pt x="22622" y="21600"/>
                </a:cubicBezTo>
                <a:cubicBezTo>
                  <a:pt x="22622" y="22523"/>
                  <a:pt x="22562" y="23445"/>
                  <a:pt x="22444" y="24360"/>
                </a:cubicBezTo>
                <a:lnTo>
                  <a:pt x="1022" y="21600"/>
                </a:lnTo>
                <a:lnTo>
                  <a:pt x="0" y="24"/>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graphicFrame>
        <p:nvGraphicFramePr>
          <p:cNvPr id="123974" name="Object 9"/>
          <p:cNvGraphicFramePr>
            <a:graphicFrameLocks noChangeAspect="1"/>
          </p:cNvGraphicFramePr>
          <p:nvPr/>
        </p:nvGraphicFramePr>
        <p:xfrm>
          <a:off x="4537075" y="3597275"/>
          <a:ext cx="450850" cy="425450"/>
        </p:xfrm>
        <a:graphic>
          <a:graphicData uri="http://schemas.openxmlformats.org/presentationml/2006/ole">
            <mc:AlternateContent xmlns:mc="http://schemas.openxmlformats.org/markup-compatibility/2006">
              <mc:Choice xmlns:v="urn:schemas-microsoft-com:vml" Requires="v">
                <p:oleObj spid="_x0000_s3094" name="" r:id="rId21" imgW="241300" imgH="228600" progId="Equation.DSMT4">
                  <p:embed/>
                </p:oleObj>
              </mc:Choice>
              <mc:Fallback>
                <p:oleObj name="" r:id="rId21" imgW="241300" imgH="228600" progId="Equation.DSMT4">
                  <p:embed/>
                  <p:pic>
                    <p:nvPicPr>
                      <p:cNvPr id="0" name="图片 3093"/>
                      <p:cNvPicPr/>
                      <p:nvPr/>
                    </p:nvPicPr>
                    <p:blipFill>
                      <a:blip r:embed="rId22">
                        <a:clrChange>
                          <a:clrFrom>
                            <a:srgbClr val="000000"/>
                          </a:clrFrom>
                          <a:clrTo>
                            <a:srgbClr val="000000">
                              <a:alpha val="0"/>
                            </a:srgbClr>
                          </a:clrTo>
                        </a:clrChange>
                      </a:blip>
                      <a:stretch>
                        <a:fillRect/>
                      </a:stretch>
                    </p:blipFill>
                    <p:spPr>
                      <a:xfrm>
                        <a:off x="4537075" y="3597275"/>
                        <a:ext cx="450850" cy="425450"/>
                      </a:xfrm>
                      <a:prstGeom prst="rect">
                        <a:avLst/>
                      </a:prstGeom>
                      <a:noFill/>
                      <a:ln w="38100">
                        <a:noFill/>
                        <a:miter/>
                      </a:ln>
                    </p:spPr>
                  </p:pic>
                </p:oleObj>
              </mc:Fallback>
            </mc:AlternateContent>
          </a:graphicData>
        </a:graphic>
      </p:graphicFrame>
      <p:sp>
        <p:nvSpPr>
          <p:cNvPr id="6157" name="Text Box 8"/>
          <p:cNvSpPr txBox="1"/>
          <p:nvPr/>
        </p:nvSpPr>
        <p:spPr>
          <a:xfrm>
            <a:off x="644525" y="1316038"/>
            <a:ext cx="8169275" cy="522287"/>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问题</a:t>
            </a:r>
            <a:r>
              <a:rPr lang="en-US" altLang="zh-CN" sz="2800" dirty="0">
                <a:solidFill>
                  <a:srgbClr val="155755"/>
                </a:solidFill>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  你能在数轴上表示出      的点吗？       呢？</a:t>
            </a:r>
            <a:endParaRPr lang="zh-CN" altLang="en-US" sz="2800" dirty="0">
              <a:latin typeface="Times New Roman" panose="02020603050405020304" pitchFamily="18" charset="0"/>
              <a:ea typeface="黑体" panose="02010609060101010101" pitchFamily="49" charset="-122"/>
            </a:endParaRPr>
          </a:p>
        </p:txBody>
      </p:sp>
      <p:graphicFrame>
        <p:nvGraphicFramePr>
          <p:cNvPr id="6158" name="Object 10"/>
          <p:cNvGraphicFramePr>
            <a:graphicFrameLocks noChangeAspect="1"/>
          </p:cNvGraphicFramePr>
          <p:nvPr/>
        </p:nvGraphicFramePr>
        <p:xfrm>
          <a:off x="5030788" y="1339850"/>
          <a:ext cx="528637" cy="466725"/>
        </p:xfrm>
        <a:graphic>
          <a:graphicData uri="http://schemas.openxmlformats.org/presentationml/2006/ole">
            <mc:AlternateContent xmlns:mc="http://schemas.openxmlformats.org/markup-compatibility/2006">
              <mc:Choice xmlns:v="urn:schemas-microsoft-com:vml" Requires="v">
                <p:oleObj spid="_x0000_s3095" name="" r:id="rId23" imgW="241300" imgH="215900" progId="Equation.DSMT4">
                  <p:embed/>
                </p:oleObj>
              </mc:Choice>
              <mc:Fallback>
                <p:oleObj name="" r:id="rId23" imgW="241300" imgH="215900" progId="Equation.DSMT4">
                  <p:embed/>
                  <p:pic>
                    <p:nvPicPr>
                      <p:cNvPr id="0" name="图片 3094"/>
                      <p:cNvPicPr/>
                      <p:nvPr/>
                    </p:nvPicPr>
                    <p:blipFill>
                      <a:blip r:embed="rId24"/>
                      <a:stretch>
                        <a:fillRect/>
                      </a:stretch>
                    </p:blipFill>
                    <p:spPr>
                      <a:xfrm>
                        <a:off x="5030788" y="1339850"/>
                        <a:ext cx="528637" cy="466725"/>
                      </a:xfrm>
                      <a:prstGeom prst="rect">
                        <a:avLst/>
                      </a:prstGeom>
                      <a:noFill/>
                      <a:ln w="38100">
                        <a:noFill/>
                        <a:miter/>
                      </a:ln>
                    </p:spPr>
                  </p:pic>
                </p:oleObj>
              </mc:Fallback>
            </mc:AlternateContent>
          </a:graphicData>
        </a:graphic>
      </p:graphicFrame>
      <p:sp>
        <p:nvSpPr>
          <p:cNvPr id="123981" name="Line 77"/>
          <p:cNvSpPr/>
          <p:nvPr/>
        </p:nvSpPr>
        <p:spPr>
          <a:xfrm>
            <a:off x="1825625" y="2533650"/>
            <a:ext cx="4506913" cy="0"/>
          </a:xfrm>
          <a:prstGeom prst="line">
            <a:avLst/>
          </a:prstGeom>
          <a:ln w="22225" cap="flat" cmpd="sng">
            <a:solidFill>
              <a:schemeClr val="tx1"/>
            </a:solidFill>
            <a:prstDash val="sysDash"/>
            <a:headEnd type="none" w="med" len="med"/>
            <a:tailEnd type="none" w="med" len="med"/>
          </a:ln>
        </p:spPr>
      </p:sp>
      <p:sp>
        <p:nvSpPr>
          <p:cNvPr id="123983" name="Line 79"/>
          <p:cNvSpPr/>
          <p:nvPr/>
        </p:nvSpPr>
        <p:spPr>
          <a:xfrm flipV="1">
            <a:off x="4833938" y="2519363"/>
            <a:ext cx="0" cy="928687"/>
          </a:xfrm>
          <a:prstGeom prst="line">
            <a:avLst/>
          </a:prstGeom>
          <a:ln w="19050" cap="flat" cmpd="sng">
            <a:solidFill>
              <a:srgbClr val="0000FF"/>
            </a:solidFill>
            <a:prstDash val="solid"/>
            <a:headEnd type="none" w="med" len="med"/>
            <a:tailEnd type="none" w="med" len="med"/>
          </a:ln>
        </p:spPr>
      </p:sp>
      <p:sp>
        <p:nvSpPr>
          <p:cNvPr id="123984" name="Line 80"/>
          <p:cNvSpPr/>
          <p:nvPr/>
        </p:nvSpPr>
        <p:spPr>
          <a:xfrm flipH="1">
            <a:off x="3500438" y="2519363"/>
            <a:ext cx="1306512" cy="957262"/>
          </a:xfrm>
          <a:prstGeom prst="line">
            <a:avLst/>
          </a:prstGeom>
          <a:ln w="19050" cap="flat" cmpd="sng">
            <a:solidFill>
              <a:srgbClr val="0000FF"/>
            </a:solidFill>
            <a:prstDash val="solid"/>
            <a:headEnd type="none" w="med" len="med"/>
            <a:tailEnd type="none" w="med" len="med"/>
          </a:ln>
        </p:spPr>
      </p:sp>
      <p:sp>
        <p:nvSpPr>
          <p:cNvPr id="123985" name="Arc 81"/>
          <p:cNvSpPr/>
          <p:nvPr/>
        </p:nvSpPr>
        <p:spPr>
          <a:xfrm>
            <a:off x="3535363" y="2370138"/>
            <a:ext cx="1597025" cy="1228725"/>
          </a:xfrm>
          <a:custGeom>
            <a:avLst/>
            <a:gdLst>
              <a:gd name="txL" fmla="*/ 0 w 21600"/>
              <a:gd name="txT" fmla="*/ 0 h 16638"/>
              <a:gd name="txR" fmla="*/ 21600 w 21600"/>
              <a:gd name="txB" fmla="*/ 16638 h 16638"/>
            </a:gdLst>
            <a:ahLst/>
            <a:cxnLst>
              <a:cxn ang="0">
                <a:pos x="1183943" y="0"/>
              </a:cxn>
              <a:cxn ang="0">
                <a:pos x="1597025" y="1070537"/>
              </a:cxn>
              <a:cxn ang="0">
                <a:pos x="1589114" y="1228651"/>
              </a:cxn>
              <a:cxn ang="0">
                <a:pos x="1183943" y="0"/>
              </a:cxn>
              <a:cxn ang="0">
                <a:pos x="1597025" y="1070537"/>
              </a:cxn>
              <a:cxn ang="0">
                <a:pos x="1589114" y="1228651"/>
              </a:cxn>
              <a:cxn ang="0">
                <a:pos x="0" y="1070537"/>
              </a:cxn>
              <a:cxn ang="0">
                <a:pos x="1183943" y="0"/>
              </a:cxn>
            </a:cxnLst>
            <a:rect l="txL" t="txT" r="txR" b="txB"/>
            <a:pathLst>
              <a:path w="21600" h="16638" fill="none">
                <a:moveTo>
                  <a:pt x="16013" y="0"/>
                </a:moveTo>
                <a:cubicBezTo>
                  <a:pt x="19608" y="3972"/>
                  <a:pt x="21600" y="9138"/>
                  <a:pt x="21600" y="14496"/>
                </a:cubicBezTo>
                <a:cubicBezTo>
                  <a:pt x="21600" y="15211"/>
                  <a:pt x="21564" y="15926"/>
                  <a:pt x="21493" y="16637"/>
                </a:cubicBezTo>
              </a:path>
              <a:path w="21600" h="16638" stroke="0">
                <a:moveTo>
                  <a:pt x="16013" y="0"/>
                </a:moveTo>
                <a:cubicBezTo>
                  <a:pt x="19608" y="3972"/>
                  <a:pt x="21600" y="9138"/>
                  <a:pt x="21600" y="14496"/>
                </a:cubicBezTo>
                <a:cubicBezTo>
                  <a:pt x="21600" y="15211"/>
                  <a:pt x="21564" y="15926"/>
                  <a:pt x="21493" y="16637"/>
                </a:cubicBezTo>
                <a:lnTo>
                  <a:pt x="0" y="14496"/>
                </a:lnTo>
                <a:lnTo>
                  <a:pt x="16013" y="0"/>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23988" name="Line 84"/>
          <p:cNvSpPr/>
          <p:nvPr/>
        </p:nvSpPr>
        <p:spPr>
          <a:xfrm flipH="1" flipV="1">
            <a:off x="5127625" y="2524125"/>
            <a:ext cx="15875" cy="928688"/>
          </a:xfrm>
          <a:prstGeom prst="line">
            <a:avLst/>
          </a:prstGeom>
          <a:ln w="19050" cap="flat" cmpd="sng">
            <a:solidFill>
              <a:srgbClr val="0000FF"/>
            </a:solidFill>
            <a:prstDash val="solid"/>
            <a:headEnd type="none" w="med" len="med"/>
            <a:tailEnd type="none" w="med" len="med"/>
          </a:ln>
        </p:spPr>
      </p:sp>
      <p:sp>
        <p:nvSpPr>
          <p:cNvPr id="123989" name="Line 85"/>
          <p:cNvSpPr/>
          <p:nvPr/>
        </p:nvSpPr>
        <p:spPr>
          <a:xfrm flipH="1">
            <a:off x="3521075" y="2524125"/>
            <a:ext cx="1595438" cy="971550"/>
          </a:xfrm>
          <a:prstGeom prst="line">
            <a:avLst/>
          </a:prstGeom>
          <a:ln w="19050" cap="flat" cmpd="sng">
            <a:solidFill>
              <a:srgbClr val="0000FF"/>
            </a:solidFill>
            <a:prstDash val="solid"/>
            <a:headEnd type="none" w="med" len="med"/>
            <a:tailEnd type="none" w="med" len="med"/>
          </a:ln>
        </p:spPr>
      </p:sp>
      <p:sp>
        <p:nvSpPr>
          <p:cNvPr id="123990" name="Arc 86"/>
          <p:cNvSpPr/>
          <p:nvPr/>
        </p:nvSpPr>
        <p:spPr>
          <a:xfrm>
            <a:off x="3502025" y="2330450"/>
            <a:ext cx="1858963" cy="1295400"/>
          </a:xfrm>
          <a:custGeom>
            <a:avLst/>
            <a:gdLst>
              <a:gd name="txL" fmla="*/ 0 w 21600"/>
              <a:gd name="txT" fmla="*/ 0 h 15078"/>
              <a:gd name="txR" fmla="*/ 21600 w 21600"/>
              <a:gd name="txB" fmla="*/ 15078 h 15078"/>
            </a:gdLst>
            <a:ahLst/>
            <a:cxnLst>
              <a:cxn ang="0">
                <a:pos x="1509461" y="0"/>
              </a:cxn>
              <a:cxn ang="0">
                <a:pos x="1858963" y="1083022"/>
              </a:cxn>
              <a:cxn ang="0">
                <a:pos x="1846742" y="1295400"/>
              </a:cxn>
              <a:cxn ang="0">
                <a:pos x="1509461" y="0"/>
              </a:cxn>
              <a:cxn ang="0">
                <a:pos x="1858963" y="1083022"/>
              </a:cxn>
              <a:cxn ang="0">
                <a:pos x="1846742" y="1295400"/>
              </a:cxn>
              <a:cxn ang="0">
                <a:pos x="0" y="1083022"/>
              </a:cxn>
              <a:cxn ang="0">
                <a:pos x="1509461" y="0"/>
              </a:cxn>
            </a:cxnLst>
            <a:rect l="txL" t="txT" r="txR" b="txB"/>
            <a:pathLst>
              <a:path w="21600" h="15078" fill="none">
                <a:moveTo>
                  <a:pt x="17539" y="0"/>
                </a:moveTo>
                <a:cubicBezTo>
                  <a:pt x="20179" y="3673"/>
                  <a:pt x="21600" y="8082"/>
                  <a:pt x="21600" y="12606"/>
                </a:cubicBezTo>
                <a:cubicBezTo>
                  <a:pt x="21600" y="13432"/>
                  <a:pt x="21552" y="14257"/>
                  <a:pt x="21458" y="15078"/>
                </a:cubicBezTo>
              </a:path>
              <a:path w="21600" h="15078" stroke="0">
                <a:moveTo>
                  <a:pt x="17539" y="0"/>
                </a:moveTo>
                <a:cubicBezTo>
                  <a:pt x="20179" y="3673"/>
                  <a:pt x="21600" y="8082"/>
                  <a:pt x="21600" y="12606"/>
                </a:cubicBezTo>
                <a:cubicBezTo>
                  <a:pt x="21600" y="13432"/>
                  <a:pt x="21552" y="14257"/>
                  <a:pt x="21458" y="15078"/>
                </a:cubicBezTo>
                <a:lnTo>
                  <a:pt x="0" y="12606"/>
                </a:lnTo>
                <a:lnTo>
                  <a:pt x="17539" y="0"/>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23993" name="Line 89"/>
          <p:cNvSpPr/>
          <p:nvPr/>
        </p:nvSpPr>
        <p:spPr>
          <a:xfrm flipV="1">
            <a:off x="5375275" y="2524125"/>
            <a:ext cx="0" cy="928688"/>
          </a:xfrm>
          <a:prstGeom prst="line">
            <a:avLst/>
          </a:prstGeom>
          <a:ln w="19050" cap="flat" cmpd="sng">
            <a:solidFill>
              <a:srgbClr val="0000FF"/>
            </a:solidFill>
            <a:prstDash val="solid"/>
            <a:headEnd type="none" w="med" len="med"/>
            <a:tailEnd type="none" w="med" len="med"/>
          </a:ln>
        </p:spPr>
      </p:sp>
      <p:sp>
        <p:nvSpPr>
          <p:cNvPr id="123994" name="Line 90"/>
          <p:cNvSpPr/>
          <p:nvPr/>
        </p:nvSpPr>
        <p:spPr>
          <a:xfrm flipH="1">
            <a:off x="3492500" y="2533650"/>
            <a:ext cx="1887538" cy="963613"/>
          </a:xfrm>
          <a:prstGeom prst="line">
            <a:avLst/>
          </a:prstGeom>
          <a:ln w="19050" cap="flat" cmpd="sng">
            <a:solidFill>
              <a:srgbClr val="0000FF"/>
            </a:solidFill>
            <a:prstDash val="solid"/>
            <a:headEnd type="none" w="med" len="med"/>
            <a:tailEnd type="none" w="med" len="med"/>
          </a:ln>
        </p:spPr>
      </p:sp>
      <p:sp>
        <p:nvSpPr>
          <p:cNvPr id="123995" name="Arc 91"/>
          <p:cNvSpPr/>
          <p:nvPr/>
        </p:nvSpPr>
        <p:spPr>
          <a:xfrm>
            <a:off x="3503613" y="2319338"/>
            <a:ext cx="2082800" cy="1347787"/>
          </a:xfrm>
          <a:custGeom>
            <a:avLst/>
            <a:gdLst>
              <a:gd name="txL" fmla="*/ 0 w 21600"/>
              <a:gd name="txT" fmla="*/ 0 h 13999"/>
              <a:gd name="txR" fmla="*/ 21600 w 21600"/>
              <a:gd name="txB" fmla="*/ 13999 h 13999"/>
            </a:gdLst>
            <a:ahLst/>
            <a:cxnLst>
              <a:cxn ang="0">
                <a:pos x="1732677" y="-96"/>
              </a:cxn>
              <a:cxn ang="0">
                <a:pos x="2082800" y="1153981"/>
              </a:cxn>
              <a:cxn ang="0">
                <a:pos x="2073640" y="1347691"/>
              </a:cxn>
              <a:cxn ang="0">
                <a:pos x="1732677" y="-96"/>
              </a:cxn>
              <a:cxn ang="0">
                <a:pos x="2082800" y="1153981"/>
              </a:cxn>
              <a:cxn ang="0">
                <a:pos x="2073640" y="1347691"/>
              </a:cxn>
              <a:cxn ang="0">
                <a:pos x="0" y="1153981"/>
              </a:cxn>
              <a:cxn ang="0">
                <a:pos x="1732677" y="-96"/>
              </a:cxn>
            </a:cxnLst>
            <a:rect l="txL" t="txT" r="txR" b="txB"/>
            <a:pathLst>
              <a:path w="21600" h="13999" fill="none">
                <a:moveTo>
                  <a:pt x="17969" y="-1"/>
                </a:moveTo>
                <a:cubicBezTo>
                  <a:pt x="20336" y="3549"/>
                  <a:pt x="21600" y="7719"/>
                  <a:pt x="21600" y="11986"/>
                </a:cubicBezTo>
                <a:cubicBezTo>
                  <a:pt x="21600" y="12658"/>
                  <a:pt x="21568" y="13329"/>
                  <a:pt x="21505" y="13998"/>
                </a:cubicBezTo>
              </a:path>
              <a:path w="21600" h="13999" stroke="0">
                <a:moveTo>
                  <a:pt x="17969" y="-1"/>
                </a:moveTo>
                <a:cubicBezTo>
                  <a:pt x="20336" y="3549"/>
                  <a:pt x="21600" y="7719"/>
                  <a:pt x="21600" y="11986"/>
                </a:cubicBezTo>
                <a:cubicBezTo>
                  <a:pt x="21600" y="12658"/>
                  <a:pt x="21568" y="13329"/>
                  <a:pt x="21505" y="13998"/>
                </a:cubicBezTo>
                <a:lnTo>
                  <a:pt x="0" y="11986"/>
                </a:lnTo>
                <a:lnTo>
                  <a:pt x="17969" y="-1"/>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graphicFrame>
        <p:nvGraphicFramePr>
          <p:cNvPr id="123996" name="Object 11"/>
          <p:cNvGraphicFramePr>
            <a:graphicFrameLocks noChangeAspect="1"/>
          </p:cNvGraphicFramePr>
          <p:nvPr/>
        </p:nvGraphicFramePr>
        <p:xfrm>
          <a:off x="5389563" y="3527425"/>
          <a:ext cx="450850" cy="455613"/>
        </p:xfrm>
        <a:graphic>
          <a:graphicData uri="http://schemas.openxmlformats.org/presentationml/2006/ole">
            <mc:AlternateContent xmlns:mc="http://schemas.openxmlformats.org/markup-compatibility/2006">
              <mc:Choice xmlns:v="urn:schemas-microsoft-com:vml" Requires="v">
                <p:oleObj spid="_x0000_s3096" name="" r:id="rId25" imgW="241300" imgH="241300" progId="Equation.DSMT4">
                  <p:embed/>
                </p:oleObj>
              </mc:Choice>
              <mc:Fallback>
                <p:oleObj name="" r:id="rId25" imgW="241300" imgH="241300" progId="Equation.DSMT4">
                  <p:embed/>
                  <p:pic>
                    <p:nvPicPr>
                      <p:cNvPr id="0" name="图片 3095"/>
                      <p:cNvPicPr/>
                      <p:nvPr/>
                    </p:nvPicPr>
                    <p:blipFill>
                      <a:blip r:embed="rId26">
                        <a:clrChange>
                          <a:clrFrom>
                            <a:srgbClr val="000000"/>
                          </a:clrFrom>
                          <a:clrTo>
                            <a:srgbClr val="000000">
                              <a:alpha val="0"/>
                            </a:srgbClr>
                          </a:clrTo>
                        </a:clrChange>
                      </a:blip>
                      <a:stretch>
                        <a:fillRect/>
                      </a:stretch>
                    </p:blipFill>
                    <p:spPr>
                      <a:xfrm>
                        <a:off x="5389563" y="3527425"/>
                        <a:ext cx="450850" cy="455613"/>
                      </a:xfrm>
                      <a:prstGeom prst="rect">
                        <a:avLst/>
                      </a:prstGeom>
                      <a:noFill/>
                      <a:ln w="38100">
                        <a:noFill/>
                        <a:miter/>
                      </a:ln>
                    </p:spPr>
                  </p:pic>
                </p:oleObj>
              </mc:Fallback>
            </mc:AlternateContent>
          </a:graphicData>
        </a:graphic>
      </p:graphicFrame>
      <p:sp>
        <p:nvSpPr>
          <p:cNvPr id="123998" name="Line 94"/>
          <p:cNvSpPr/>
          <p:nvPr/>
        </p:nvSpPr>
        <p:spPr>
          <a:xfrm flipV="1">
            <a:off x="5592763" y="2509838"/>
            <a:ext cx="0" cy="928687"/>
          </a:xfrm>
          <a:prstGeom prst="line">
            <a:avLst/>
          </a:prstGeom>
          <a:ln w="19050" cap="flat" cmpd="sng">
            <a:solidFill>
              <a:srgbClr val="0000FF"/>
            </a:solidFill>
            <a:prstDash val="solid"/>
            <a:headEnd type="none" w="med" len="med"/>
            <a:tailEnd type="none" w="med" len="med"/>
          </a:ln>
        </p:spPr>
      </p:sp>
      <p:sp>
        <p:nvSpPr>
          <p:cNvPr id="123999" name="Line 95"/>
          <p:cNvSpPr/>
          <p:nvPr/>
        </p:nvSpPr>
        <p:spPr>
          <a:xfrm flipH="1">
            <a:off x="3505200" y="2524125"/>
            <a:ext cx="2119313" cy="942975"/>
          </a:xfrm>
          <a:prstGeom prst="line">
            <a:avLst/>
          </a:prstGeom>
          <a:ln w="19050" cap="flat" cmpd="sng">
            <a:solidFill>
              <a:srgbClr val="0000FF"/>
            </a:solidFill>
            <a:prstDash val="solid"/>
            <a:headEnd type="none" w="med" len="med"/>
            <a:tailEnd type="none" w="med" len="med"/>
          </a:ln>
        </p:spPr>
      </p:sp>
      <p:sp>
        <p:nvSpPr>
          <p:cNvPr id="124000" name="Arc 96"/>
          <p:cNvSpPr/>
          <p:nvPr/>
        </p:nvSpPr>
        <p:spPr>
          <a:xfrm>
            <a:off x="3503613" y="2268538"/>
            <a:ext cx="2293937" cy="1360487"/>
          </a:xfrm>
          <a:custGeom>
            <a:avLst/>
            <a:gdLst>
              <a:gd name="txL" fmla="*/ 0 w 21600"/>
              <a:gd name="txT" fmla="*/ 0 h 12830"/>
              <a:gd name="txR" fmla="*/ 21600 w 21600"/>
              <a:gd name="txB" fmla="*/ 12830 h 12830"/>
            </a:gdLst>
            <a:ahLst/>
            <a:cxnLst>
              <a:cxn ang="0">
                <a:pos x="1959298" y="-106"/>
              </a:cxn>
              <a:cxn ang="0">
                <a:pos x="2293937" y="1191142"/>
              </a:cxn>
              <a:cxn ang="0">
                <a:pos x="2287565" y="1360381"/>
              </a:cxn>
              <a:cxn ang="0">
                <a:pos x="1959298" y="-106"/>
              </a:cxn>
              <a:cxn ang="0">
                <a:pos x="2293937" y="1191142"/>
              </a:cxn>
              <a:cxn ang="0">
                <a:pos x="2287565" y="1360381"/>
              </a:cxn>
              <a:cxn ang="0">
                <a:pos x="0" y="1191142"/>
              </a:cxn>
              <a:cxn ang="0">
                <a:pos x="1959298" y="-106"/>
              </a:cxn>
            </a:cxnLst>
            <a:rect l="txL" t="txT" r="txR" b="txB"/>
            <a:pathLst>
              <a:path w="21600" h="12830" fill="none">
                <a:moveTo>
                  <a:pt x="18449" y="-1"/>
                </a:moveTo>
                <a:cubicBezTo>
                  <a:pt x="20509" y="3384"/>
                  <a:pt x="21600" y="7270"/>
                  <a:pt x="21600" y="11233"/>
                </a:cubicBezTo>
                <a:cubicBezTo>
                  <a:pt x="21600" y="11765"/>
                  <a:pt x="21580" y="12298"/>
                  <a:pt x="21540" y="12829"/>
                </a:cubicBezTo>
              </a:path>
              <a:path w="21600" h="12830" stroke="0">
                <a:moveTo>
                  <a:pt x="18449" y="-1"/>
                </a:moveTo>
                <a:cubicBezTo>
                  <a:pt x="20509" y="3384"/>
                  <a:pt x="21600" y="7270"/>
                  <a:pt x="21600" y="11233"/>
                </a:cubicBezTo>
                <a:cubicBezTo>
                  <a:pt x="21600" y="11765"/>
                  <a:pt x="21580" y="12298"/>
                  <a:pt x="21540" y="12829"/>
                </a:cubicBezTo>
                <a:lnTo>
                  <a:pt x="0" y="11233"/>
                </a:lnTo>
                <a:lnTo>
                  <a:pt x="18449" y="-1"/>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24003" name="Line 99"/>
          <p:cNvSpPr/>
          <p:nvPr/>
        </p:nvSpPr>
        <p:spPr>
          <a:xfrm flipV="1">
            <a:off x="5797550" y="2524125"/>
            <a:ext cx="0" cy="928688"/>
          </a:xfrm>
          <a:prstGeom prst="line">
            <a:avLst/>
          </a:prstGeom>
          <a:ln w="19050" cap="flat" cmpd="sng">
            <a:solidFill>
              <a:srgbClr val="0000FF"/>
            </a:solidFill>
            <a:prstDash val="solid"/>
            <a:headEnd type="none" w="med" len="med"/>
            <a:tailEnd type="none" w="med" len="med"/>
          </a:ln>
        </p:spPr>
      </p:sp>
      <p:sp>
        <p:nvSpPr>
          <p:cNvPr id="124004" name="Line 100"/>
          <p:cNvSpPr/>
          <p:nvPr/>
        </p:nvSpPr>
        <p:spPr>
          <a:xfrm flipH="1">
            <a:off x="3505200" y="2538413"/>
            <a:ext cx="2293938" cy="942975"/>
          </a:xfrm>
          <a:prstGeom prst="line">
            <a:avLst/>
          </a:prstGeom>
          <a:ln w="19050" cap="flat" cmpd="sng">
            <a:solidFill>
              <a:srgbClr val="0000FF"/>
            </a:solidFill>
            <a:prstDash val="solid"/>
            <a:headEnd type="none" w="med" len="med"/>
            <a:tailEnd type="none" w="med" len="med"/>
          </a:ln>
        </p:spPr>
      </p:sp>
      <p:sp>
        <p:nvSpPr>
          <p:cNvPr id="124005" name="Arc 101"/>
          <p:cNvSpPr/>
          <p:nvPr/>
        </p:nvSpPr>
        <p:spPr>
          <a:xfrm>
            <a:off x="3492500" y="2305050"/>
            <a:ext cx="2447925" cy="1357313"/>
          </a:xfrm>
          <a:custGeom>
            <a:avLst/>
            <a:gdLst>
              <a:gd name="txL" fmla="*/ 0 w 21600"/>
              <a:gd name="txT" fmla="*/ 0 h 12005"/>
              <a:gd name="txR" fmla="*/ 21600 w 21600"/>
              <a:gd name="txB" fmla="*/ 12005 h 12005"/>
            </a:gdLst>
            <a:ahLst/>
            <a:cxnLst>
              <a:cxn ang="0">
                <a:pos x="2187153" y="-113"/>
              </a:cxn>
              <a:cxn ang="0">
                <a:pos x="2447925" y="1096704"/>
              </a:cxn>
              <a:cxn ang="0">
                <a:pos x="2433872" y="1357200"/>
              </a:cxn>
              <a:cxn ang="0">
                <a:pos x="2187153" y="-113"/>
              </a:cxn>
              <a:cxn ang="0">
                <a:pos x="2447925" y="1096704"/>
              </a:cxn>
              <a:cxn ang="0">
                <a:pos x="2433872" y="1357200"/>
              </a:cxn>
              <a:cxn ang="0">
                <a:pos x="0" y="1096704"/>
              </a:cxn>
              <a:cxn ang="0">
                <a:pos x="2187153" y="-113"/>
              </a:cxn>
            </a:cxnLst>
            <a:rect l="txL" t="txT" r="txR" b="txB"/>
            <a:pathLst>
              <a:path w="21600" h="12005" fill="none">
                <a:moveTo>
                  <a:pt x="19299" y="-1"/>
                </a:moveTo>
                <a:cubicBezTo>
                  <a:pt x="20812" y="3009"/>
                  <a:pt x="21600" y="6331"/>
                  <a:pt x="21600" y="9700"/>
                </a:cubicBezTo>
                <a:cubicBezTo>
                  <a:pt x="21600" y="10469"/>
                  <a:pt x="21558" y="11239"/>
                  <a:pt x="21476" y="12004"/>
                </a:cubicBezTo>
              </a:path>
              <a:path w="21600" h="12005" stroke="0">
                <a:moveTo>
                  <a:pt x="19299" y="-1"/>
                </a:moveTo>
                <a:cubicBezTo>
                  <a:pt x="20812" y="3009"/>
                  <a:pt x="21600" y="6331"/>
                  <a:pt x="21600" y="9700"/>
                </a:cubicBezTo>
                <a:cubicBezTo>
                  <a:pt x="21600" y="10469"/>
                  <a:pt x="21558" y="11239"/>
                  <a:pt x="21476" y="12004"/>
                </a:cubicBezTo>
                <a:lnTo>
                  <a:pt x="0" y="9700"/>
                </a:lnTo>
                <a:lnTo>
                  <a:pt x="19299" y="-1"/>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23971" name="Oval 67"/>
          <p:cNvSpPr/>
          <p:nvPr/>
        </p:nvSpPr>
        <p:spPr>
          <a:xfrm>
            <a:off x="3486150" y="3419475"/>
            <a:ext cx="88900" cy="88900"/>
          </a:xfrm>
          <a:prstGeom prst="ellipse">
            <a:avLst/>
          </a:prstGeom>
          <a:solidFill>
            <a:srgbClr val="FF0066"/>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3975" name="Oval 71"/>
          <p:cNvSpPr/>
          <p:nvPr/>
        </p:nvSpPr>
        <p:spPr>
          <a:xfrm>
            <a:off x="4779963" y="3413125"/>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3987" name="Oval 83"/>
          <p:cNvSpPr/>
          <p:nvPr/>
        </p:nvSpPr>
        <p:spPr>
          <a:xfrm>
            <a:off x="5102225" y="3406775"/>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3992" name="Oval 88"/>
          <p:cNvSpPr/>
          <p:nvPr/>
        </p:nvSpPr>
        <p:spPr>
          <a:xfrm>
            <a:off x="5326063" y="3409950"/>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3997" name="Oval 93"/>
          <p:cNvSpPr/>
          <p:nvPr/>
        </p:nvSpPr>
        <p:spPr>
          <a:xfrm>
            <a:off x="5543550" y="3411538"/>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4002" name="Oval 98"/>
          <p:cNvSpPr/>
          <p:nvPr/>
        </p:nvSpPr>
        <p:spPr>
          <a:xfrm>
            <a:off x="5746750" y="3413125"/>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4007" name="Oval 103"/>
          <p:cNvSpPr/>
          <p:nvPr/>
        </p:nvSpPr>
        <p:spPr>
          <a:xfrm>
            <a:off x="5889625" y="3425825"/>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aphicFrame>
        <p:nvGraphicFramePr>
          <p:cNvPr id="124012" name="Object 12"/>
          <p:cNvGraphicFramePr>
            <a:graphicFrameLocks noChangeAspect="1"/>
          </p:cNvGraphicFramePr>
          <p:nvPr/>
        </p:nvGraphicFramePr>
        <p:xfrm>
          <a:off x="1885950" y="3505200"/>
          <a:ext cx="604838" cy="427038"/>
        </p:xfrm>
        <a:graphic>
          <a:graphicData uri="http://schemas.openxmlformats.org/presentationml/2006/ole">
            <mc:AlternateContent xmlns:mc="http://schemas.openxmlformats.org/markup-compatibility/2006">
              <mc:Choice xmlns:v="urn:schemas-microsoft-com:vml" Requires="v">
                <p:oleObj spid="_x0000_s3097" name="" r:id="rId27" imgW="330200" imgH="228600" progId="Equation.DSMT4">
                  <p:embed/>
                </p:oleObj>
              </mc:Choice>
              <mc:Fallback>
                <p:oleObj name="" r:id="rId27" imgW="330200" imgH="228600" progId="Equation.DSMT4">
                  <p:embed/>
                  <p:pic>
                    <p:nvPicPr>
                      <p:cNvPr id="0" name="图片 3096"/>
                      <p:cNvPicPr/>
                      <p:nvPr/>
                    </p:nvPicPr>
                    <p:blipFill>
                      <a:blip r:embed="rId28">
                        <a:clrChange>
                          <a:clrFrom>
                            <a:srgbClr val="000000"/>
                          </a:clrFrom>
                          <a:clrTo>
                            <a:srgbClr val="000000">
                              <a:alpha val="0"/>
                            </a:srgbClr>
                          </a:clrTo>
                        </a:clrChange>
                      </a:blip>
                      <a:stretch>
                        <a:fillRect/>
                      </a:stretch>
                    </p:blipFill>
                    <p:spPr>
                      <a:xfrm>
                        <a:off x="1885950" y="3505200"/>
                        <a:ext cx="604838" cy="427038"/>
                      </a:xfrm>
                      <a:prstGeom prst="rect">
                        <a:avLst/>
                      </a:prstGeom>
                      <a:noFill/>
                      <a:ln w="38100">
                        <a:noFill/>
                        <a:miter/>
                      </a:ln>
                    </p:spPr>
                  </p:pic>
                </p:oleObj>
              </mc:Fallback>
            </mc:AlternateContent>
          </a:graphicData>
        </a:graphic>
      </p:graphicFrame>
      <p:sp>
        <p:nvSpPr>
          <p:cNvPr id="124013" name="Oval 109"/>
          <p:cNvSpPr/>
          <p:nvPr/>
        </p:nvSpPr>
        <p:spPr>
          <a:xfrm>
            <a:off x="2176463" y="3416300"/>
            <a:ext cx="88900" cy="88900"/>
          </a:xfrm>
          <a:prstGeom prst="ellipse">
            <a:avLst/>
          </a:prstGeom>
          <a:solidFill>
            <a:srgbClr val="00FF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4015" name="Arc 111"/>
          <p:cNvSpPr/>
          <p:nvPr/>
        </p:nvSpPr>
        <p:spPr>
          <a:xfrm>
            <a:off x="2222500" y="2100263"/>
            <a:ext cx="1341438" cy="1492250"/>
          </a:xfrm>
          <a:custGeom>
            <a:avLst/>
            <a:gdLst>
              <a:gd name="txL" fmla="*/ 0 w 21600"/>
              <a:gd name="txT" fmla="*/ 0 h 24026"/>
              <a:gd name="txR" fmla="*/ 21600 w 21600"/>
              <a:gd name="txB" fmla="*/ 24026 h 24026"/>
            </a:gdLst>
            <a:ahLst/>
            <a:cxnLst>
              <a:cxn ang="0">
                <a:pos x="8757" y="1492250"/>
              </a:cxn>
              <a:cxn ang="0">
                <a:pos x="0" y="1338777"/>
              </a:cxn>
              <a:cxn ang="0">
                <a:pos x="1254866" y="0"/>
              </a:cxn>
              <a:cxn ang="0">
                <a:pos x="8757" y="1492250"/>
              </a:cxn>
              <a:cxn ang="0">
                <a:pos x="0" y="1338777"/>
              </a:cxn>
              <a:cxn ang="0">
                <a:pos x="1254866" y="0"/>
              </a:cxn>
              <a:cxn ang="0">
                <a:pos x="1341438" y="1338777"/>
              </a:cxn>
              <a:cxn ang="0">
                <a:pos x="8757" y="1492250"/>
              </a:cxn>
            </a:cxnLst>
            <a:rect l="txL" t="txT" r="txR" b="txB"/>
            <a:pathLst>
              <a:path w="21600" h="24026" fill="none">
                <a:moveTo>
                  <a:pt x="141" y="24026"/>
                </a:moveTo>
                <a:cubicBezTo>
                  <a:pt x="47" y="23205"/>
                  <a:pt x="0" y="22380"/>
                  <a:pt x="0" y="21555"/>
                </a:cubicBezTo>
                <a:cubicBezTo>
                  <a:pt x="-1" y="10166"/>
                  <a:pt x="8841" y="734"/>
                  <a:pt x="20206" y="0"/>
                </a:cubicBezTo>
              </a:path>
              <a:path w="21600" h="24026" stroke="0">
                <a:moveTo>
                  <a:pt x="141" y="24026"/>
                </a:moveTo>
                <a:cubicBezTo>
                  <a:pt x="47" y="23205"/>
                  <a:pt x="0" y="22380"/>
                  <a:pt x="0" y="21555"/>
                </a:cubicBezTo>
                <a:cubicBezTo>
                  <a:pt x="-1" y="10166"/>
                  <a:pt x="8841" y="734"/>
                  <a:pt x="20206" y="0"/>
                </a:cubicBezTo>
                <a:lnTo>
                  <a:pt x="21600" y="21555"/>
                </a:lnTo>
                <a:lnTo>
                  <a:pt x="141" y="24026"/>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24049" name="Freeform 145"/>
          <p:cNvSpPr/>
          <p:nvPr/>
        </p:nvSpPr>
        <p:spPr>
          <a:xfrm flipH="1">
            <a:off x="2608263" y="2527300"/>
            <a:ext cx="930275" cy="928688"/>
          </a:xfrm>
          <a:custGeom>
            <a:avLst/>
            <a:gdLst>
              <a:gd name="txL" fmla="*/ 0 w 586"/>
              <a:gd name="txT" fmla="*/ 0 h 585"/>
              <a:gd name="txR" fmla="*/ 586 w 586"/>
              <a:gd name="txB" fmla="*/ 585 h 585"/>
            </a:gdLst>
            <a:ahLst/>
            <a:cxnLst>
              <a:cxn ang="0">
                <a:pos x="0" y="928688"/>
              </a:cxn>
              <a:cxn ang="0">
                <a:pos x="930275" y="928688"/>
              </a:cxn>
              <a:cxn ang="0">
                <a:pos x="930275" y="0"/>
              </a:cxn>
              <a:cxn ang="0">
                <a:pos x="0" y="928688"/>
              </a:cxn>
            </a:cxnLst>
            <a:rect l="txL" t="txT" r="txR" b="txB"/>
            <a:pathLst>
              <a:path w="586" h="585">
                <a:moveTo>
                  <a:pt x="0" y="585"/>
                </a:moveTo>
                <a:lnTo>
                  <a:pt x="586" y="585"/>
                </a:lnTo>
                <a:lnTo>
                  <a:pt x="586" y="0"/>
                </a:lnTo>
                <a:lnTo>
                  <a:pt x="0" y="585"/>
                </a:lnTo>
                <a:close/>
              </a:path>
            </a:pathLst>
          </a:custGeom>
          <a:solidFill>
            <a:srgbClr val="FF0000">
              <a:alpha val="30980"/>
            </a:srgbClr>
          </a:solidFill>
          <a:ln w="19050" cap="flat" cmpd="sng">
            <a:solidFill>
              <a:srgbClr val="0000FF">
                <a:alpha val="100000"/>
              </a:srgbClr>
            </a:solidFill>
            <a:prstDash val="solid"/>
            <a:round/>
            <a:headEnd type="none" w="med" len="med"/>
            <a:tailEnd type="none" w="med" len="med"/>
          </a:ln>
        </p:spPr>
        <p:txBody>
          <a:bodyPr/>
          <a:p>
            <a:endParaRPr lang="zh-CN" altLang="en-US"/>
          </a:p>
        </p:txBody>
      </p:sp>
      <p:graphicFrame>
        <p:nvGraphicFramePr>
          <p:cNvPr id="6187" name="Object 10"/>
          <p:cNvGraphicFramePr>
            <a:graphicFrameLocks noChangeAspect="1"/>
          </p:cNvGraphicFramePr>
          <p:nvPr/>
        </p:nvGraphicFramePr>
        <p:xfrm>
          <a:off x="6797675" y="1349375"/>
          <a:ext cx="730250" cy="471488"/>
        </p:xfrm>
        <a:graphic>
          <a:graphicData uri="http://schemas.openxmlformats.org/presentationml/2006/ole">
            <mc:AlternateContent xmlns:mc="http://schemas.openxmlformats.org/markup-compatibility/2006">
              <mc:Choice xmlns:v="urn:schemas-microsoft-com:vml" Requires="v">
                <p:oleObj spid="_x0000_s3098" name="" r:id="rId29" imgW="330200" imgH="215900" progId="Equation.DSMT4">
                  <p:embed/>
                </p:oleObj>
              </mc:Choice>
              <mc:Fallback>
                <p:oleObj name="" r:id="rId29" imgW="330200" imgH="215900" progId="Equation.DSMT4">
                  <p:embed/>
                  <p:pic>
                    <p:nvPicPr>
                      <p:cNvPr id="0" name="图片 3097"/>
                      <p:cNvPicPr/>
                      <p:nvPr/>
                    </p:nvPicPr>
                    <p:blipFill>
                      <a:blip r:embed="rId30"/>
                      <a:stretch>
                        <a:fillRect/>
                      </a:stretch>
                    </p:blipFill>
                    <p:spPr>
                      <a:xfrm>
                        <a:off x="6797675" y="1349375"/>
                        <a:ext cx="730250" cy="471488"/>
                      </a:xfrm>
                      <a:prstGeom prst="rect">
                        <a:avLst/>
                      </a:prstGeom>
                      <a:noFill/>
                      <a:ln w="38100">
                        <a:noFill/>
                        <a:miter/>
                      </a:ln>
                    </p:spPr>
                  </p:pic>
                </p:oleObj>
              </mc:Fallback>
            </mc:AlternateContent>
          </a:graphicData>
        </a:graphic>
      </p:graphicFrame>
      <p:sp>
        <p:nvSpPr>
          <p:cNvPr id="5" name="Text Box 8"/>
          <p:cNvSpPr txBox="1"/>
          <p:nvPr/>
        </p:nvSpPr>
        <p:spPr>
          <a:xfrm>
            <a:off x="771525" y="4386263"/>
            <a:ext cx="7807325" cy="522287"/>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用同样的方法作                            呢？</a:t>
            </a:r>
            <a:endParaRPr lang="zh-CN" altLang="en-US" sz="2800" dirty="0">
              <a:latin typeface="Times New Roman" panose="02020603050405020304" pitchFamily="18" charset="0"/>
              <a:ea typeface="黑体" panose="02010609060101010101" pitchFamily="49" charset="-122"/>
            </a:endParaRPr>
          </a:p>
        </p:txBody>
      </p:sp>
      <p:graphicFrame>
        <p:nvGraphicFramePr>
          <p:cNvPr id="6" name="Object 10"/>
          <p:cNvGraphicFramePr>
            <a:graphicFrameLocks noChangeAspect="1"/>
          </p:cNvGraphicFramePr>
          <p:nvPr/>
        </p:nvGraphicFramePr>
        <p:xfrm>
          <a:off x="3375025" y="4427538"/>
          <a:ext cx="2447925" cy="468312"/>
        </p:xfrm>
        <a:graphic>
          <a:graphicData uri="http://schemas.openxmlformats.org/presentationml/2006/ole">
            <mc:AlternateContent xmlns:mc="http://schemas.openxmlformats.org/markup-compatibility/2006">
              <mc:Choice xmlns:v="urn:schemas-microsoft-com:vml" Requires="v">
                <p:oleObj spid="_x0000_s3087" name="" r:id="rId31" imgW="1181100" imgH="228600" progId="Equation.DSMT4">
                  <p:embed/>
                </p:oleObj>
              </mc:Choice>
              <mc:Fallback>
                <p:oleObj name="" r:id="rId31" imgW="1181100" imgH="228600" progId="Equation.DSMT4">
                  <p:embed/>
                  <p:pic>
                    <p:nvPicPr>
                      <p:cNvPr id="0" name="图片 3086"/>
                      <p:cNvPicPr/>
                      <p:nvPr/>
                    </p:nvPicPr>
                    <p:blipFill>
                      <a:blip r:embed="rId32"/>
                      <a:stretch>
                        <a:fillRect/>
                      </a:stretch>
                    </p:blipFill>
                    <p:spPr>
                      <a:xfrm>
                        <a:off x="3375025" y="4427538"/>
                        <a:ext cx="2447925" cy="468312"/>
                      </a:xfrm>
                      <a:prstGeom prst="rect">
                        <a:avLst/>
                      </a:prstGeom>
                      <a:noFill/>
                      <a:ln w="38100">
                        <a:noFill/>
                        <a:miter/>
                      </a:ln>
                    </p:spPr>
                  </p:pic>
                </p:oleObj>
              </mc:Fallback>
            </mc:AlternateContent>
          </a:graphicData>
        </a:graphic>
      </p:graphicFrame>
      <p:sp>
        <p:nvSpPr>
          <p:cNvPr id="24" name="矩形 80"/>
          <p:cNvSpPr>
            <a:spLocks noChangeArrowheads="1"/>
          </p:cNvSpPr>
          <p:nvPr/>
        </p:nvSpPr>
        <p:spPr bwMode="auto">
          <a:xfrm>
            <a:off x="71438" y="71438"/>
            <a:ext cx="1217613" cy="40005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方正姚体" panose="02010601030101010101" pitchFamily="2" charset="-122"/>
                <a:cs typeface="+mn-cs"/>
              </a:rPr>
              <a:t>讲授新课</a:t>
            </a:r>
            <a:endParaRPr kumimoji="0" lang="zh-CN" altLang="en-US" sz="2000" b="0"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宋体" panose="02010600030101010101" pitchFamily="2" charset="-122"/>
              <a:cs typeface="+mn-cs"/>
            </a:endParaRPr>
          </a:p>
        </p:txBody>
      </p:sp>
      <p:grpSp>
        <p:nvGrpSpPr>
          <p:cNvPr id="6191" name="组合 6147"/>
          <p:cNvGrpSpPr/>
          <p:nvPr/>
        </p:nvGrpSpPr>
        <p:grpSpPr>
          <a:xfrm>
            <a:off x="700088" y="373063"/>
            <a:ext cx="3346450" cy="809625"/>
            <a:chOff x="0" y="0"/>
            <a:chExt cx="5271" cy="1274"/>
          </a:xfrm>
        </p:grpSpPr>
        <p:sp>
          <p:nvSpPr>
            <p:cNvPr id="6196"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6197"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6198"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6199" name="文本框 6151"/>
            <p:cNvSpPr txBox="1"/>
            <p:nvPr/>
          </p:nvSpPr>
          <p:spPr>
            <a:xfrm>
              <a:off x="877" y="431"/>
              <a:ext cx="4394"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勾股定理与数轴</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200" name="文本框 6152"/>
            <p:cNvSpPr txBox="1"/>
            <p:nvPr/>
          </p:nvSpPr>
          <p:spPr>
            <a:xfrm>
              <a:off x="0" y="453"/>
              <a:ext cx="872"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一</a:t>
              </a:r>
              <a:endParaRPr lang="zh-CN" altLang="en-US" sz="2800" dirty="0">
                <a:solidFill>
                  <a:schemeClr val="accent1"/>
                </a:solidFill>
                <a:ea typeface="微软雅黑" panose="020B0503020204020204" pitchFamily="34" charset="-122"/>
              </a:endParaRPr>
            </a:p>
          </p:txBody>
        </p:sp>
      </p:grpSp>
      <p:grpSp>
        <p:nvGrpSpPr>
          <p:cNvPr id="7" name="组合 7"/>
          <p:cNvGrpSpPr/>
          <p:nvPr/>
        </p:nvGrpSpPr>
        <p:grpSpPr>
          <a:xfrm>
            <a:off x="7053263" y="4518025"/>
            <a:ext cx="1525587" cy="1984375"/>
            <a:chOff x="9882" y="5460"/>
            <a:chExt cx="4808" cy="4718"/>
          </a:xfrm>
        </p:grpSpPr>
        <p:pic>
          <p:nvPicPr>
            <p:cNvPr id="6194" name="图片 2" descr="201403301832517391"/>
            <p:cNvPicPr>
              <a:picLocks noChangeAspect="1"/>
            </p:cNvPicPr>
            <p:nvPr/>
          </p:nvPicPr>
          <p:blipFill>
            <a:blip r:embed="rId33">
              <a:clrChange>
                <a:clrFrom>
                  <a:srgbClr val="FFFFFF"/>
                </a:clrFrom>
                <a:clrTo>
                  <a:srgbClr val="FFFFFF">
                    <a:alpha val="0"/>
                  </a:srgbClr>
                </a:clrTo>
              </a:clrChange>
            </a:blip>
            <a:stretch>
              <a:fillRect/>
            </a:stretch>
          </p:blipFill>
          <p:spPr>
            <a:xfrm flipH="1">
              <a:off x="9882" y="5460"/>
              <a:ext cx="4809" cy="4719"/>
            </a:xfrm>
            <a:prstGeom prst="rect">
              <a:avLst/>
            </a:prstGeom>
            <a:noFill/>
            <a:ln w="9525">
              <a:noFill/>
            </a:ln>
          </p:spPr>
        </p:pic>
        <p:sp>
          <p:nvSpPr>
            <p:cNvPr id="6195" name="矩形 3"/>
            <p:cNvSpPr/>
            <p:nvPr/>
          </p:nvSpPr>
          <p:spPr>
            <a:xfrm>
              <a:off x="9922" y="9709"/>
              <a:ext cx="1361" cy="453"/>
            </a:xfrm>
            <a:prstGeom prst="rect">
              <a:avLst/>
            </a:prstGeom>
            <a:solidFill>
              <a:schemeClr val="accent1"/>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grpSp>
      <p:sp>
        <p:nvSpPr>
          <p:cNvPr id="9" name="矩形标注 8"/>
          <p:cNvSpPr/>
          <p:nvPr/>
        </p:nvSpPr>
        <p:spPr>
          <a:xfrm>
            <a:off x="701675" y="5068888"/>
            <a:ext cx="5556250" cy="1322387"/>
          </a:xfrm>
          <a:prstGeom prst="wedgeRectCallout">
            <a:avLst>
              <a:gd name="adj1" fmla="val 68060"/>
              <a:gd name="adj2" fmla="val -54278"/>
            </a:avLst>
          </a:prstGeom>
          <a:solidFill>
            <a:schemeClr val="accent1"/>
          </a:solidFill>
          <a:ln w="9525"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提示：可以构造直角三角形作出边长为无理数的边，就能在数轴上画出表示该无理数的点</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edge">
                                      <p:cBhvr>
                                        <p:cTn id="10" dur="2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123963"/>
                                        </p:tgtEl>
                                        <p:attrNameLst>
                                          <p:attrName>style.visibility</p:attrName>
                                        </p:attrNameLst>
                                      </p:cBhvr>
                                      <p:to>
                                        <p:strVal val="visible"/>
                                      </p:to>
                                    </p:set>
                                    <p:animEffect transition="in" filter="slide(fromBottom)">
                                      <p:cBhvr>
                                        <p:cTn id="15" dur="500"/>
                                        <p:tgtEl>
                                          <p:spTgt spid="123963"/>
                                        </p:tgtEl>
                                      </p:cBhvr>
                                    </p:animEffect>
                                  </p:childTnLst>
                                </p:cTn>
                              </p:par>
                            </p:childTnLst>
                          </p:cTn>
                        </p:par>
                      </p:childTnLst>
                    </p:cTn>
                  </p:par>
                  <p:par>
                    <p:cTn id="16" fill="hold">
                      <p:stCondLst>
                        <p:cond delay="indefinite"/>
                      </p:stCondLst>
                      <p:childTnLst>
                        <p:par>
                          <p:cTn id="17" fill="hold">
                            <p:stCondLst>
                              <p:cond delay="0"/>
                            </p:stCondLst>
                            <p:childTnLst>
                              <p:par>
                                <p:cTn id="18" presetID="35" presetClass="entr" presetSubtype="0" fill="hold" nodeType="clickEffect">
                                  <p:stCondLst>
                                    <p:cond delay="0"/>
                                  </p:stCondLst>
                                  <p:childTnLst>
                                    <p:set>
                                      <p:cBhvr>
                                        <p:cTn id="19" dur="1" fill="hold">
                                          <p:stCondLst>
                                            <p:cond delay="0"/>
                                          </p:stCondLst>
                                        </p:cTn>
                                        <p:tgtEl>
                                          <p:spTgt spid="123967"/>
                                        </p:tgtEl>
                                        <p:attrNameLst>
                                          <p:attrName>style.visibility</p:attrName>
                                        </p:attrNameLst>
                                      </p:cBhvr>
                                      <p:to>
                                        <p:strVal val="visible"/>
                                      </p:to>
                                    </p:set>
                                    <p:animEffect transition="in" filter="fade">
                                      <p:cBhvr>
                                        <p:cTn id="20" dur="1000"/>
                                        <p:tgtEl>
                                          <p:spTgt spid="123967"/>
                                        </p:tgtEl>
                                      </p:cBhvr>
                                    </p:animEffect>
                                    <p:anim calcmode="lin" valueType="num">
                                      <p:cBhvr>
                                        <p:cTn id="21" dur="1000" fill="hold"/>
                                        <p:tgtEl>
                                          <p:spTgt spid="123967"/>
                                        </p:tgtEl>
                                        <p:attrNameLst>
                                          <p:attrName>style.rotation</p:attrName>
                                        </p:attrNameLst>
                                      </p:cBhvr>
                                      <p:tavLst>
                                        <p:tav tm="0">
                                          <p:val>
                                            <p:fltVal val="720.000000"/>
                                          </p:val>
                                        </p:tav>
                                        <p:tav tm="100000">
                                          <p:val>
                                            <p:fltVal val="0.000000"/>
                                          </p:val>
                                        </p:tav>
                                      </p:tavLst>
                                    </p:anim>
                                    <p:anim calcmode="lin" valueType="num">
                                      <p:cBhvr>
                                        <p:cTn id="22" dur="1000" fill="hold"/>
                                        <p:tgtEl>
                                          <p:spTgt spid="123967"/>
                                        </p:tgtEl>
                                        <p:attrNameLst>
                                          <p:attrName>ppt_h</p:attrName>
                                        </p:attrNameLst>
                                      </p:cBhvr>
                                      <p:tavLst>
                                        <p:tav tm="0">
                                          <p:val>
                                            <p:fltVal val="0.000000"/>
                                          </p:val>
                                        </p:tav>
                                        <p:tav tm="100000">
                                          <p:val>
                                            <p:strVal val="#ppt_h"/>
                                          </p:val>
                                        </p:tav>
                                      </p:tavLst>
                                    </p:anim>
                                    <p:anim calcmode="lin" valueType="num">
                                      <p:cBhvr>
                                        <p:cTn id="23" dur="1000" fill="hold"/>
                                        <p:tgtEl>
                                          <p:spTgt spid="123967"/>
                                        </p:tgtEl>
                                        <p:attrNameLst>
                                          <p:attrName>ppt_w</p:attrName>
                                        </p:attrNameLst>
                                      </p:cBhvr>
                                      <p:tavLst>
                                        <p:tav tm="0">
                                          <p:val>
                                            <p:fltVal val="0.000000"/>
                                          </p:val>
                                        </p:tav>
                                        <p:tav tm="100000">
                                          <p:val>
                                            <p:strVal val="#ppt_w"/>
                                          </p:val>
                                        </p:tav>
                                      </p:tavLst>
                                    </p:anim>
                                  </p:childTnLst>
                                </p:cTn>
                              </p:par>
                            </p:childTnLst>
                          </p:cTn>
                        </p:par>
                      </p:childTnLst>
                    </p:cTn>
                  </p:par>
                  <p:par>
                    <p:cTn id="24" fill="hold">
                      <p:stCondLst>
                        <p:cond delay="indefinite"/>
                      </p:stCondLst>
                      <p:childTnLst>
                        <p:par>
                          <p:cTn id="25" fill="hold">
                            <p:stCondLst>
                              <p:cond delay="0"/>
                            </p:stCondLst>
                            <p:childTnLst>
                              <p:par>
                                <p:cTn id="26" presetID="35" presetClass="entr" presetSubtype="0" fill="hold" nodeType="clickEffect">
                                  <p:stCondLst>
                                    <p:cond delay="0"/>
                                  </p:stCondLst>
                                  <p:childTnLst>
                                    <p:set>
                                      <p:cBhvr>
                                        <p:cTn id="27" dur="1" fill="hold">
                                          <p:stCondLst>
                                            <p:cond delay="0"/>
                                          </p:stCondLst>
                                        </p:cTn>
                                        <p:tgtEl>
                                          <p:spTgt spid="123968"/>
                                        </p:tgtEl>
                                        <p:attrNameLst>
                                          <p:attrName>style.visibility</p:attrName>
                                        </p:attrNameLst>
                                      </p:cBhvr>
                                      <p:to>
                                        <p:strVal val="visible"/>
                                      </p:to>
                                    </p:set>
                                    <p:animEffect transition="in" filter="fade">
                                      <p:cBhvr>
                                        <p:cTn id="28" dur="1000"/>
                                        <p:tgtEl>
                                          <p:spTgt spid="123968"/>
                                        </p:tgtEl>
                                      </p:cBhvr>
                                    </p:animEffect>
                                    <p:anim calcmode="lin" valueType="num">
                                      <p:cBhvr>
                                        <p:cTn id="29" dur="1000" fill="hold"/>
                                        <p:tgtEl>
                                          <p:spTgt spid="123968"/>
                                        </p:tgtEl>
                                        <p:attrNameLst>
                                          <p:attrName>style.rotation</p:attrName>
                                        </p:attrNameLst>
                                      </p:cBhvr>
                                      <p:tavLst>
                                        <p:tav tm="0">
                                          <p:val>
                                            <p:fltVal val="720.000000"/>
                                          </p:val>
                                        </p:tav>
                                        <p:tav tm="100000">
                                          <p:val>
                                            <p:fltVal val="0.000000"/>
                                          </p:val>
                                        </p:tav>
                                      </p:tavLst>
                                    </p:anim>
                                    <p:anim calcmode="lin" valueType="num">
                                      <p:cBhvr>
                                        <p:cTn id="30" dur="1000" fill="hold"/>
                                        <p:tgtEl>
                                          <p:spTgt spid="123968"/>
                                        </p:tgtEl>
                                        <p:attrNameLst>
                                          <p:attrName>ppt_h</p:attrName>
                                        </p:attrNameLst>
                                      </p:cBhvr>
                                      <p:tavLst>
                                        <p:tav tm="0">
                                          <p:val>
                                            <p:fltVal val="0.000000"/>
                                          </p:val>
                                        </p:tav>
                                        <p:tav tm="100000">
                                          <p:val>
                                            <p:strVal val="#ppt_h"/>
                                          </p:val>
                                        </p:tav>
                                      </p:tavLst>
                                    </p:anim>
                                    <p:anim calcmode="lin" valueType="num">
                                      <p:cBhvr>
                                        <p:cTn id="31" dur="1000" fill="hold"/>
                                        <p:tgtEl>
                                          <p:spTgt spid="123968"/>
                                        </p:tgtEl>
                                        <p:attrNameLst>
                                          <p:attrName>ppt_w</p:attrName>
                                        </p:attrNameLst>
                                      </p:cBhvr>
                                      <p:tavLst>
                                        <p:tav tm="0">
                                          <p:val>
                                            <p:fltVal val="0.000000"/>
                                          </p:val>
                                        </p:tav>
                                        <p:tav tm="100000">
                                          <p:val>
                                            <p:strVal val="#ppt_w"/>
                                          </p:val>
                                        </p:tav>
                                      </p:tavLst>
                                    </p:anim>
                                  </p:childTnLst>
                                </p:cTn>
                              </p:par>
                            </p:childTnLst>
                          </p:cTn>
                        </p:par>
                      </p:childTnLst>
                    </p:cTn>
                  </p:par>
                  <p:par>
                    <p:cTn id="32" fill="hold">
                      <p:stCondLst>
                        <p:cond delay="indefinite"/>
                      </p:stCondLst>
                      <p:childTnLst>
                        <p:par>
                          <p:cTn id="33" fill="hold">
                            <p:stCondLst>
                              <p:cond delay="0"/>
                            </p:stCondLst>
                            <p:childTnLst>
                              <p:par>
                                <p:cTn id="34" presetID="35" presetClass="entr" presetSubtype="0" fill="hold" nodeType="clickEffect">
                                  <p:stCondLst>
                                    <p:cond delay="0"/>
                                  </p:stCondLst>
                                  <p:childTnLst>
                                    <p:set>
                                      <p:cBhvr>
                                        <p:cTn id="35" dur="1" fill="hold">
                                          <p:stCondLst>
                                            <p:cond delay="0"/>
                                          </p:stCondLst>
                                        </p:cTn>
                                        <p:tgtEl>
                                          <p:spTgt spid="123969"/>
                                        </p:tgtEl>
                                        <p:attrNameLst>
                                          <p:attrName>style.visibility</p:attrName>
                                        </p:attrNameLst>
                                      </p:cBhvr>
                                      <p:to>
                                        <p:strVal val="visible"/>
                                      </p:to>
                                    </p:set>
                                    <p:animEffect transition="in" filter="fade">
                                      <p:cBhvr>
                                        <p:cTn id="36" dur="1000"/>
                                        <p:tgtEl>
                                          <p:spTgt spid="123969"/>
                                        </p:tgtEl>
                                      </p:cBhvr>
                                    </p:animEffect>
                                    <p:anim calcmode="lin" valueType="num">
                                      <p:cBhvr>
                                        <p:cTn id="37" dur="1000" fill="hold"/>
                                        <p:tgtEl>
                                          <p:spTgt spid="123969"/>
                                        </p:tgtEl>
                                        <p:attrNameLst>
                                          <p:attrName>style.rotation</p:attrName>
                                        </p:attrNameLst>
                                      </p:cBhvr>
                                      <p:tavLst>
                                        <p:tav tm="0">
                                          <p:val>
                                            <p:fltVal val="720.000000"/>
                                          </p:val>
                                        </p:tav>
                                        <p:tav tm="100000">
                                          <p:val>
                                            <p:fltVal val="0.000000"/>
                                          </p:val>
                                        </p:tav>
                                      </p:tavLst>
                                    </p:anim>
                                    <p:anim calcmode="lin" valueType="num">
                                      <p:cBhvr>
                                        <p:cTn id="38" dur="1000" fill="hold"/>
                                        <p:tgtEl>
                                          <p:spTgt spid="123969"/>
                                        </p:tgtEl>
                                        <p:attrNameLst>
                                          <p:attrName>ppt_h</p:attrName>
                                        </p:attrNameLst>
                                      </p:cBhvr>
                                      <p:tavLst>
                                        <p:tav tm="0">
                                          <p:val>
                                            <p:fltVal val="0.000000"/>
                                          </p:val>
                                        </p:tav>
                                        <p:tav tm="100000">
                                          <p:val>
                                            <p:strVal val="#ppt_h"/>
                                          </p:val>
                                        </p:tav>
                                      </p:tavLst>
                                    </p:anim>
                                    <p:anim calcmode="lin" valueType="num">
                                      <p:cBhvr>
                                        <p:cTn id="39" dur="1000" fill="hold"/>
                                        <p:tgtEl>
                                          <p:spTgt spid="123969"/>
                                        </p:tgtEl>
                                        <p:attrNameLst>
                                          <p:attrName>ppt_w</p:attrName>
                                        </p:attrNameLst>
                                      </p:cBhvr>
                                      <p:tavLst>
                                        <p:tav tm="0">
                                          <p:val>
                                            <p:fltVal val="0.000000"/>
                                          </p:val>
                                        </p:tav>
                                        <p:tav tm="100000">
                                          <p:val>
                                            <p:strVal val="#ppt_w"/>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32" fill="hold" grpId="0" nodeType="clickEffect">
                                  <p:stCondLst>
                                    <p:cond delay="0"/>
                                  </p:stCondLst>
                                  <p:childTnLst>
                                    <p:set>
                                      <p:cBhvr>
                                        <p:cTn id="43" dur="1" fill="hold">
                                          <p:stCondLst>
                                            <p:cond delay="0"/>
                                          </p:stCondLst>
                                        </p:cTn>
                                        <p:tgtEl>
                                          <p:spTgt spid="123971"/>
                                        </p:tgtEl>
                                        <p:attrNameLst>
                                          <p:attrName>style.visibility</p:attrName>
                                        </p:attrNameLst>
                                      </p:cBhvr>
                                      <p:to>
                                        <p:strVal val="visible"/>
                                      </p:to>
                                    </p:set>
                                    <p:anim calcmode="lin" valueType="num">
                                      <p:cBhvr>
                                        <p:cTn id="44" dur="500" fill="hold"/>
                                        <p:tgtEl>
                                          <p:spTgt spid="123971"/>
                                        </p:tgtEl>
                                        <p:attrNameLst>
                                          <p:attrName>ppt_w</p:attrName>
                                        </p:attrNameLst>
                                      </p:cBhvr>
                                      <p:tavLst>
                                        <p:tav tm="0">
                                          <p:val>
                                            <p:strVal val="4*#ppt_w"/>
                                          </p:val>
                                        </p:tav>
                                        <p:tav tm="100000">
                                          <p:val>
                                            <p:strVal val="#ppt_w"/>
                                          </p:val>
                                        </p:tav>
                                      </p:tavLst>
                                    </p:anim>
                                    <p:anim calcmode="lin" valueType="num">
                                      <p:cBhvr>
                                        <p:cTn id="45" dur="500" fill="hold"/>
                                        <p:tgtEl>
                                          <p:spTgt spid="123971"/>
                                        </p:tgtEl>
                                        <p:attrNameLst>
                                          <p:attrName>ppt_h</p:attrName>
                                        </p:attrNameLst>
                                      </p:cBhvr>
                                      <p:tavLst>
                                        <p:tav tm="0">
                                          <p:val>
                                            <p:strVal val="4*#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123973"/>
                                        </p:tgtEl>
                                        <p:attrNameLst>
                                          <p:attrName>style.visibility</p:attrName>
                                        </p:attrNameLst>
                                      </p:cBhvr>
                                      <p:to>
                                        <p:strVal val="visible"/>
                                      </p:to>
                                    </p:set>
                                    <p:animEffect transition="in" filter="wipe(left)">
                                      <p:cBhvr>
                                        <p:cTn id="50" dur="3000"/>
                                        <p:tgtEl>
                                          <p:spTgt spid="123973"/>
                                        </p:tgtEl>
                                      </p:cBhvr>
                                    </p:animEffect>
                                  </p:childTnLst>
                                </p:cTn>
                              </p:par>
                            </p:childTnLst>
                          </p:cTn>
                        </p:par>
                        <p:par>
                          <p:cTn id="51" fill="hold">
                            <p:stCondLst>
                              <p:cond delay="3000"/>
                            </p:stCondLst>
                            <p:childTnLst>
                              <p:par>
                                <p:cTn id="52" presetID="23" presetClass="entr" presetSubtype="32" fill="hold" grpId="0" nodeType="afterEffect">
                                  <p:stCondLst>
                                    <p:cond delay="0"/>
                                  </p:stCondLst>
                                  <p:childTnLst>
                                    <p:set>
                                      <p:cBhvr>
                                        <p:cTn id="53" dur="1" fill="hold">
                                          <p:stCondLst>
                                            <p:cond delay="0"/>
                                          </p:stCondLst>
                                        </p:cTn>
                                        <p:tgtEl>
                                          <p:spTgt spid="123975"/>
                                        </p:tgtEl>
                                        <p:attrNameLst>
                                          <p:attrName>style.visibility</p:attrName>
                                        </p:attrNameLst>
                                      </p:cBhvr>
                                      <p:to>
                                        <p:strVal val="visible"/>
                                      </p:to>
                                    </p:set>
                                    <p:anim calcmode="lin" valueType="num">
                                      <p:cBhvr>
                                        <p:cTn id="54" dur="500" fill="hold"/>
                                        <p:tgtEl>
                                          <p:spTgt spid="123975"/>
                                        </p:tgtEl>
                                        <p:attrNameLst>
                                          <p:attrName>ppt_w</p:attrName>
                                        </p:attrNameLst>
                                      </p:cBhvr>
                                      <p:tavLst>
                                        <p:tav tm="0">
                                          <p:val>
                                            <p:strVal val="4*#ppt_w"/>
                                          </p:val>
                                        </p:tav>
                                        <p:tav tm="100000">
                                          <p:val>
                                            <p:strVal val="#ppt_w"/>
                                          </p:val>
                                        </p:tav>
                                      </p:tavLst>
                                    </p:anim>
                                    <p:anim calcmode="lin" valueType="num">
                                      <p:cBhvr>
                                        <p:cTn id="55" dur="500" fill="hold"/>
                                        <p:tgtEl>
                                          <p:spTgt spid="123975"/>
                                        </p:tgtEl>
                                        <p:attrNameLst>
                                          <p:attrName>ppt_h</p:attrName>
                                        </p:attrNameLst>
                                      </p:cBhvr>
                                      <p:tavLst>
                                        <p:tav tm="0">
                                          <p:val>
                                            <p:strVal val="4*#ppt_h"/>
                                          </p:val>
                                        </p:tav>
                                        <p:tav tm="100000">
                                          <p:val>
                                            <p:strVal val="#ppt_h"/>
                                          </p:val>
                                        </p:tav>
                                      </p:tavLst>
                                    </p:anim>
                                  </p:childTnLst>
                                </p:cTn>
                              </p:par>
                            </p:childTnLst>
                          </p:cTn>
                        </p:par>
                      </p:childTnLst>
                    </p:cTn>
                  </p:par>
                  <p:par>
                    <p:cTn id="56" fill="hold">
                      <p:stCondLst>
                        <p:cond delay="indefinite"/>
                      </p:stCondLst>
                      <p:childTnLst>
                        <p:par>
                          <p:cTn id="57" fill="hold">
                            <p:stCondLst>
                              <p:cond delay="0"/>
                            </p:stCondLst>
                            <p:childTnLst>
                              <p:par>
                                <p:cTn id="58" presetID="35" presetClass="entr" presetSubtype="0" fill="hold" nodeType="clickEffect">
                                  <p:stCondLst>
                                    <p:cond delay="0"/>
                                  </p:stCondLst>
                                  <p:childTnLst>
                                    <p:set>
                                      <p:cBhvr>
                                        <p:cTn id="59" dur="1" fill="hold">
                                          <p:stCondLst>
                                            <p:cond delay="0"/>
                                          </p:stCondLst>
                                        </p:cTn>
                                        <p:tgtEl>
                                          <p:spTgt spid="123974"/>
                                        </p:tgtEl>
                                        <p:attrNameLst>
                                          <p:attrName>style.visibility</p:attrName>
                                        </p:attrNameLst>
                                      </p:cBhvr>
                                      <p:to>
                                        <p:strVal val="visible"/>
                                      </p:to>
                                    </p:set>
                                    <p:animEffect transition="in" filter="fade">
                                      <p:cBhvr>
                                        <p:cTn id="60" dur="1000"/>
                                        <p:tgtEl>
                                          <p:spTgt spid="123974"/>
                                        </p:tgtEl>
                                      </p:cBhvr>
                                    </p:animEffect>
                                    <p:anim calcmode="lin" valueType="num">
                                      <p:cBhvr>
                                        <p:cTn id="61" dur="1000" fill="hold"/>
                                        <p:tgtEl>
                                          <p:spTgt spid="123974"/>
                                        </p:tgtEl>
                                        <p:attrNameLst>
                                          <p:attrName>style.rotation</p:attrName>
                                        </p:attrNameLst>
                                      </p:cBhvr>
                                      <p:tavLst>
                                        <p:tav tm="0">
                                          <p:val>
                                            <p:fltVal val="720.000000"/>
                                          </p:val>
                                        </p:tav>
                                        <p:tav tm="100000">
                                          <p:val>
                                            <p:fltVal val="0.000000"/>
                                          </p:val>
                                        </p:tav>
                                      </p:tavLst>
                                    </p:anim>
                                    <p:anim calcmode="lin" valueType="num">
                                      <p:cBhvr>
                                        <p:cTn id="62" dur="1000" fill="hold"/>
                                        <p:tgtEl>
                                          <p:spTgt spid="123974"/>
                                        </p:tgtEl>
                                        <p:attrNameLst>
                                          <p:attrName>ppt_h</p:attrName>
                                        </p:attrNameLst>
                                      </p:cBhvr>
                                      <p:tavLst>
                                        <p:tav tm="0">
                                          <p:val>
                                            <p:fltVal val="0.000000"/>
                                          </p:val>
                                        </p:tav>
                                        <p:tav tm="100000">
                                          <p:val>
                                            <p:strVal val="#ppt_h"/>
                                          </p:val>
                                        </p:tav>
                                      </p:tavLst>
                                    </p:anim>
                                    <p:anim calcmode="lin" valueType="num">
                                      <p:cBhvr>
                                        <p:cTn id="63" dur="1000" fill="hold"/>
                                        <p:tgtEl>
                                          <p:spTgt spid="123974"/>
                                        </p:tgtEl>
                                        <p:attrNameLst>
                                          <p:attrName>ppt_w</p:attrName>
                                        </p:attrNameLst>
                                      </p:cBhvr>
                                      <p:tavLst>
                                        <p:tav tm="0">
                                          <p:val>
                                            <p:fltVal val="0.000000"/>
                                          </p:val>
                                        </p:tav>
                                        <p:tav tm="100000">
                                          <p:val>
                                            <p:strVal val="#ppt_w"/>
                                          </p:val>
                                        </p:tav>
                                      </p:tavLst>
                                    </p:anim>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124049"/>
                                        </p:tgtEl>
                                        <p:attrNameLst>
                                          <p:attrName>style.visibility</p:attrName>
                                        </p:attrNameLst>
                                      </p:cBhvr>
                                      <p:to>
                                        <p:strVal val="visible"/>
                                      </p:to>
                                    </p:set>
                                    <p:animEffect transition="in" filter="slide(fromBottom)">
                                      <p:cBhvr>
                                        <p:cTn id="68" dur="500"/>
                                        <p:tgtEl>
                                          <p:spTgt spid="124049"/>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2" fill="hold" nodeType="clickEffect">
                                  <p:stCondLst>
                                    <p:cond delay="0"/>
                                  </p:stCondLst>
                                  <p:childTnLst>
                                    <p:set>
                                      <p:cBhvr>
                                        <p:cTn id="72" dur="1" fill="hold">
                                          <p:stCondLst>
                                            <p:cond delay="0"/>
                                          </p:stCondLst>
                                        </p:cTn>
                                        <p:tgtEl>
                                          <p:spTgt spid="124015"/>
                                        </p:tgtEl>
                                        <p:attrNameLst>
                                          <p:attrName>style.visibility</p:attrName>
                                        </p:attrNameLst>
                                      </p:cBhvr>
                                      <p:to>
                                        <p:strVal val="visible"/>
                                      </p:to>
                                    </p:set>
                                    <p:animEffect transition="in" filter="wipe(right)">
                                      <p:cBhvr>
                                        <p:cTn id="73" dur="3000"/>
                                        <p:tgtEl>
                                          <p:spTgt spid="124015"/>
                                        </p:tgtEl>
                                      </p:cBhvr>
                                    </p:animEffect>
                                  </p:childTnLst>
                                </p:cTn>
                              </p:par>
                            </p:childTnLst>
                          </p:cTn>
                        </p:par>
                        <p:par>
                          <p:cTn id="74" fill="hold">
                            <p:stCondLst>
                              <p:cond delay="3000"/>
                            </p:stCondLst>
                            <p:childTnLst>
                              <p:par>
                                <p:cTn id="75" presetID="23" presetClass="entr" presetSubtype="32" fill="hold" grpId="0" nodeType="afterEffect">
                                  <p:stCondLst>
                                    <p:cond delay="0"/>
                                  </p:stCondLst>
                                  <p:childTnLst>
                                    <p:set>
                                      <p:cBhvr>
                                        <p:cTn id="76" dur="1" fill="hold">
                                          <p:stCondLst>
                                            <p:cond delay="0"/>
                                          </p:stCondLst>
                                        </p:cTn>
                                        <p:tgtEl>
                                          <p:spTgt spid="124013"/>
                                        </p:tgtEl>
                                        <p:attrNameLst>
                                          <p:attrName>style.visibility</p:attrName>
                                        </p:attrNameLst>
                                      </p:cBhvr>
                                      <p:to>
                                        <p:strVal val="visible"/>
                                      </p:to>
                                    </p:set>
                                    <p:anim calcmode="lin" valueType="num">
                                      <p:cBhvr>
                                        <p:cTn id="77" dur="500" fill="hold"/>
                                        <p:tgtEl>
                                          <p:spTgt spid="124013"/>
                                        </p:tgtEl>
                                        <p:attrNameLst>
                                          <p:attrName>ppt_w</p:attrName>
                                        </p:attrNameLst>
                                      </p:cBhvr>
                                      <p:tavLst>
                                        <p:tav tm="0">
                                          <p:val>
                                            <p:strVal val="4*#ppt_w"/>
                                          </p:val>
                                        </p:tav>
                                        <p:tav tm="100000">
                                          <p:val>
                                            <p:strVal val="#ppt_w"/>
                                          </p:val>
                                        </p:tav>
                                      </p:tavLst>
                                    </p:anim>
                                    <p:anim calcmode="lin" valueType="num">
                                      <p:cBhvr>
                                        <p:cTn id="78" dur="500" fill="hold"/>
                                        <p:tgtEl>
                                          <p:spTgt spid="124013"/>
                                        </p:tgtEl>
                                        <p:attrNameLst>
                                          <p:attrName>ppt_h</p:attrName>
                                        </p:attrNameLst>
                                      </p:cBhvr>
                                      <p:tavLst>
                                        <p:tav tm="0">
                                          <p:val>
                                            <p:strVal val="4*#ppt_h"/>
                                          </p:val>
                                        </p:tav>
                                        <p:tav tm="100000">
                                          <p:val>
                                            <p:strVal val="#ppt_h"/>
                                          </p:val>
                                        </p:tav>
                                      </p:tavLst>
                                    </p:anim>
                                  </p:childTnLst>
                                </p:cTn>
                              </p:par>
                            </p:childTnLst>
                          </p:cTn>
                        </p:par>
                      </p:childTnLst>
                    </p:cTn>
                  </p:par>
                  <p:par>
                    <p:cTn id="79" fill="hold">
                      <p:stCondLst>
                        <p:cond delay="indefinite"/>
                      </p:stCondLst>
                      <p:childTnLst>
                        <p:par>
                          <p:cTn id="80" fill="hold">
                            <p:stCondLst>
                              <p:cond delay="0"/>
                            </p:stCondLst>
                            <p:childTnLst>
                              <p:par>
                                <p:cTn id="81" presetID="35" presetClass="entr" presetSubtype="0" fill="hold" nodeType="clickEffect">
                                  <p:stCondLst>
                                    <p:cond delay="0"/>
                                  </p:stCondLst>
                                  <p:childTnLst>
                                    <p:set>
                                      <p:cBhvr>
                                        <p:cTn id="82" dur="1" fill="hold">
                                          <p:stCondLst>
                                            <p:cond delay="0"/>
                                          </p:stCondLst>
                                        </p:cTn>
                                        <p:tgtEl>
                                          <p:spTgt spid="124012"/>
                                        </p:tgtEl>
                                        <p:attrNameLst>
                                          <p:attrName>style.visibility</p:attrName>
                                        </p:attrNameLst>
                                      </p:cBhvr>
                                      <p:to>
                                        <p:strVal val="visible"/>
                                      </p:to>
                                    </p:set>
                                    <p:animEffect transition="in" filter="fade">
                                      <p:cBhvr>
                                        <p:cTn id="83" dur="1000"/>
                                        <p:tgtEl>
                                          <p:spTgt spid="124012"/>
                                        </p:tgtEl>
                                      </p:cBhvr>
                                    </p:animEffect>
                                    <p:anim calcmode="lin" valueType="num">
                                      <p:cBhvr>
                                        <p:cTn id="84" dur="1000" fill="hold"/>
                                        <p:tgtEl>
                                          <p:spTgt spid="124012"/>
                                        </p:tgtEl>
                                        <p:attrNameLst>
                                          <p:attrName>style.rotation</p:attrName>
                                        </p:attrNameLst>
                                      </p:cBhvr>
                                      <p:tavLst>
                                        <p:tav tm="0">
                                          <p:val>
                                            <p:fltVal val="720.000000"/>
                                          </p:val>
                                        </p:tav>
                                        <p:tav tm="100000">
                                          <p:val>
                                            <p:fltVal val="0.000000"/>
                                          </p:val>
                                        </p:tav>
                                      </p:tavLst>
                                    </p:anim>
                                    <p:anim calcmode="lin" valueType="num">
                                      <p:cBhvr>
                                        <p:cTn id="85" dur="1000" fill="hold"/>
                                        <p:tgtEl>
                                          <p:spTgt spid="124012"/>
                                        </p:tgtEl>
                                        <p:attrNameLst>
                                          <p:attrName>ppt_h</p:attrName>
                                        </p:attrNameLst>
                                      </p:cBhvr>
                                      <p:tavLst>
                                        <p:tav tm="0">
                                          <p:val>
                                            <p:fltVal val="0.000000"/>
                                          </p:val>
                                        </p:tav>
                                        <p:tav tm="100000">
                                          <p:val>
                                            <p:strVal val="#ppt_h"/>
                                          </p:val>
                                        </p:tav>
                                      </p:tavLst>
                                    </p:anim>
                                    <p:anim calcmode="lin" valueType="num">
                                      <p:cBhvr>
                                        <p:cTn id="86" dur="1000" fill="hold"/>
                                        <p:tgtEl>
                                          <p:spTgt spid="124012"/>
                                        </p:tgtEl>
                                        <p:attrNameLst>
                                          <p:attrName>ppt_w</p:attrName>
                                        </p:attrNameLst>
                                      </p:cBhvr>
                                      <p:tavLst>
                                        <p:tav tm="0">
                                          <p:val>
                                            <p:fltVal val="0.000000"/>
                                          </p:val>
                                        </p:tav>
                                        <p:tav tm="100000">
                                          <p:val>
                                            <p:strVal val="#ppt_w"/>
                                          </p:val>
                                        </p:tav>
                                      </p:tavLst>
                                    </p:anim>
                                  </p:childTnLst>
                                </p:cTn>
                              </p:par>
                            </p:childTnLst>
                          </p:cTn>
                        </p:par>
                      </p:childTnLst>
                    </p:cTn>
                  </p:par>
                  <p:par>
                    <p:cTn id="87" fill="hold">
                      <p:stCondLst>
                        <p:cond delay="indefinite"/>
                      </p:stCondLst>
                      <p:childTnLst>
                        <p:par>
                          <p:cTn id="88" fill="hold">
                            <p:stCondLst>
                              <p:cond delay="0"/>
                            </p:stCondLst>
                            <p:childTnLst>
                              <p:par>
                                <p:cTn id="89" presetID="9" presetClass="entr" presetSubtype="0" fill="hold" grpId="0" nodeType="click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dissolve">
                                      <p:cBhvr>
                                        <p:cTn id="91" dur="500"/>
                                        <p:tgtEl>
                                          <p:spTgt spid="5"/>
                                        </p:tgtEl>
                                      </p:cBhvr>
                                    </p:animEffect>
                                  </p:childTnLst>
                                </p:cTn>
                              </p:par>
                              <p:par>
                                <p:cTn id="92" presetID="9" presetClass="entr" presetSubtype="0" fill="hold"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dissolve">
                                      <p:cBhvr>
                                        <p:cTn id="94" dur="500"/>
                                        <p:tgtEl>
                                          <p:spTgt spid="6"/>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123981"/>
                                        </p:tgtEl>
                                        <p:attrNameLst>
                                          <p:attrName>style.visibility</p:attrName>
                                        </p:attrNameLst>
                                      </p:cBhvr>
                                      <p:to>
                                        <p:strVal val="visible"/>
                                      </p:to>
                                    </p:set>
                                    <p:animEffect transition="in" filter="wipe(left)">
                                      <p:cBhvr>
                                        <p:cTn id="99" dur="500"/>
                                        <p:tgtEl>
                                          <p:spTgt spid="123981"/>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nodeType="clickEffect">
                                  <p:stCondLst>
                                    <p:cond delay="0"/>
                                  </p:stCondLst>
                                  <p:childTnLst>
                                    <p:set>
                                      <p:cBhvr>
                                        <p:cTn id="103" dur="1" fill="hold">
                                          <p:stCondLst>
                                            <p:cond delay="0"/>
                                          </p:stCondLst>
                                        </p:cTn>
                                        <p:tgtEl>
                                          <p:spTgt spid="123983"/>
                                        </p:tgtEl>
                                        <p:attrNameLst>
                                          <p:attrName>style.visibility</p:attrName>
                                        </p:attrNameLst>
                                      </p:cBhvr>
                                      <p:to>
                                        <p:strVal val="visible"/>
                                      </p:to>
                                    </p:set>
                                    <p:animEffect transition="in" filter="wipe(down)">
                                      <p:cBhvr>
                                        <p:cTn id="104" dur="500"/>
                                        <p:tgtEl>
                                          <p:spTgt spid="123983"/>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123984"/>
                                        </p:tgtEl>
                                        <p:attrNameLst>
                                          <p:attrName>style.visibility</p:attrName>
                                        </p:attrNameLst>
                                      </p:cBhvr>
                                      <p:to>
                                        <p:strVal val="visible"/>
                                      </p:to>
                                    </p:set>
                                    <p:animEffect transition="in" filter="wipe(down)">
                                      <p:cBhvr>
                                        <p:cTn id="109" dur="500"/>
                                        <p:tgtEl>
                                          <p:spTgt spid="123984"/>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123985"/>
                                        </p:tgtEl>
                                        <p:attrNameLst>
                                          <p:attrName>style.visibility</p:attrName>
                                        </p:attrNameLst>
                                      </p:cBhvr>
                                      <p:to>
                                        <p:strVal val="visible"/>
                                      </p:to>
                                    </p:set>
                                    <p:animEffect transition="in" filter="wipe(up)">
                                      <p:cBhvr>
                                        <p:cTn id="114" dur="3000"/>
                                        <p:tgtEl>
                                          <p:spTgt spid="123985"/>
                                        </p:tgtEl>
                                      </p:cBhvr>
                                    </p:animEffect>
                                  </p:childTnLst>
                                </p:cTn>
                              </p:par>
                            </p:childTnLst>
                          </p:cTn>
                        </p:par>
                        <p:par>
                          <p:cTn id="115" fill="hold">
                            <p:stCondLst>
                              <p:cond delay="3000"/>
                            </p:stCondLst>
                            <p:childTnLst>
                              <p:par>
                                <p:cTn id="116" presetID="23" presetClass="entr" presetSubtype="32" fill="hold" grpId="0" nodeType="afterEffect">
                                  <p:stCondLst>
                                    <p:cond delay="0"/>
                                  </p:stCondLst>
                                  <p:childTnLst>
                                    <p:set>
                                      <p:cBhvr>
                                        <p:cTn id="117" dur="1" fill="hold">
                                          <p:stCondLst>
                                            <p:cond delay="0"/>
                                          </p:stCondLst>
                                        </p:cTn>
                                        <p:tgtEl>
                                          <p:spTgt spid="123987"/>
                                        </p:tgtEl>
                                        <p:attrNameLst>
                                          <p:attrName>style.visibility</p:attrName>
                                        </p:attrNameLst>
                                      </p:cBhvr>
                                      <p:to>
                                        <p:strVal val="visible"/>
                                      </p:to>
                                    </p:set>
                                    <p:anim calcmode="lin" valueType="num">
                                      <p:cBhvr>
                                        <p:cTn id="118" dur="500" fill="hold"/>
                                        <p:tgtEl>
                                          <p:spTgt spid="123987"/>
                                        </p:tgtEl>
                                        <p:attrNameLst>
                                          <p:attrName>ppt_w</p:attrName>
                                        </p:attrNameLst>
                                      </p:cBhvr>
                                      <p:tavLst>
                                        <p:tav tm="0">
                                          <p:val>
                                            <p:strVal val="4*#ppt_w"/>
                                          </p:val>
                                        </p:tav>
                                        <p:tav tm="100000">
                                          <p:val>
                                            <p:strVal val="#ppt_w"/>
                                          </p:val>
                                        </p:tav>
                                      </p:tavLst>
                                    </p:anim>
                                    <p:anim calcmode="lin" valueType="num">
                                      <p:cBhvr>
                                        <p:cTn id="119" dur="500" fill="hold"/>
                                        <p:tgtEl>
                                          <p:spTgt spid="123987"/>
                                        </p:tgtEl>
                                        <p:attrNameLst>
                                          <p:attrName>ppt_h</p:attrName>
                                        </p:attrNameLst>
                                      </p:cBhvr>
                                      <p:tavLst>
                                        <p:tav tm="0">
                                          <p:val>
                                            <p:strVal val="4*#ppt_h"/>
                                          </p:val>
                                        </p:tav>
                                        <p:tav tm="100000">
                                          <p:val>
                                            <p:strVal val="#ppt_h"/>
                                          </p:val>
                                        </p:tav>
                                      </p:tavLst>
                                    </p:anim>
                                  </p:childTnLst>
                                </p:cTn>
                              </p:par>
                            </p:childTnLst>
                          </p:cTn>
                        </p:par>
                      </p:childTnLst>
                    </p:cTn>
                  </p:par>
                  <p:par>
                    <p:cTn id="120" fill="hold">
                      <p:stCondLst>
                        <p:cond delay="indefinite"/>
                      </p:stCondLst>
                      <p:childTnLst>
                        <p:par>
                          <p:cTn id="121" fill="hold">
                            <p:stCondLst>
                              <p:cond delay="0"/>
                            </p:stCondLst>
                            <p:childTnLst>
                              <p:par>
                                <p:cTn id="122" presetID="35" presetClass="entr" presetSubtype="0" fill="hold" nodeType="clickEffect">
                                  <p:stCondLst>
                                    <p:cond delay="0"/>
                                  </p:stCondLst>
                                  <p:childTnLst>
                                    <p:set>
                                      <p:cBhvr>
                                        <p:cTn id="123" dur="1" fill="hold">
                                          <p:stCondLst>
                                            <p:cond delay="0"/>
                                          </p:stCondLst>
                                        </p:cTn>
                                        <p:tgtEl>
                                          <p:spTgt spid="123986"/>
                                        </p:tgtEl>
                                        <p:attrNameLst>
                                          <p:attrName>style.visibility</p:attrName>
                                        </p:attrNameLst>
                                      </p:cBhvr>
                                      <p:to>
                                        <p:strVal val="visible"/>
                                      </p:to>
                                    </p:set>
                                    <p:animEffect transition="in" filter="fade">
                                      <p:cBhvr>
                                        <p:cTn id="124" dur="1000"/>
                                        <p:tgtEl>
                                          <p:spTgt spid="123986"/>
                                        </p:tgtEl>
                                      </p:cBhvr>
                                    </p:animEffect>
                                    <p:anim calcmode="lin" valueType="num">
                                      <p:cBhvr>
                                        <p:cTn id="125" dur="1000" fill="hold"/>
                                        <p:tgtEl>
                                          <p:spTgt spid="123986"/>
                                        </p:tgtEl>
                                        <p:attrNameLst>
                                          <p:attrName>style.rotation</p:attrName>
                                        </p:attrNameLst>
                                      </p:cBhvr>
                                      <p:tavLst>
                                        <p:tav tm="0">
                                          <p:val>
                                            <p:fltVal val="720.000000"/>
                                          </p:val>
                                        </p:tav>
                                        <p:tav tm="100000">
                                          <p:val>
                                            <p:fltVal val="0.000000"/>
                                          </p:val>
                                        </p:tav>
                                      </p:tavLst>
                                    </p:anim>
                                    <p:anim calcmode="lin" valueType="num">
                                      <p:cBhvr>
                                        <p:cTn id="126" dur="1000" fill="hold"/>
                                        <p:tgtEl>
                                          <p:spTgt spid="123986"/>
                                        </p:tgtEl>
                                        <p:attrNameLst>
                                          <p:attrName>ppt_h</p:attrName>
                                        </p:attrNameLst>
                                      </p:cBhvr>
                                      <p:tavLst>
                                        <p:tav tm="0">
                                          <p:val>
                                            <p:fltVal val="0.000000"/>
                                          </p:val>
                                        </p:tav>
                                        <p:tav tm="100000">
                                          <p:val>
                                            <p:strVal val="#ppt_h"/>
                                          </p:val>
                                        </p:tav>
                                      </p:tavLst>
                                    </p:anim>
                                    <p:anim calcmode="lin" valueType="num">
                                      <p:cBhvr>
                                        <p:cTn id="127" dur="1000" fill="hold"/>
                                        <p:tgtEl>
                                          <p:spTgt spid="123986"/>
                                        </p:tgtEl>
                                        <p:attrNameLst>
                                          <p:attrName>ppt_w</p:attrName>
                                        </p:attrNameLst>
                                      </p:cBhvr>
                                      <p:tavLst>
                                        <p:tav tm="0">
                                          <p:val>
                                            <p:fltVal val="0.000000"/>
                                          </p:val>
                                        </p:tav>
                                        <p:tav tm="100000">
                                          <p:val>
                                            <p:strVal val="#ppt_w"/>
                                          </p:val>
                                        </p:tav>
                                      </p:tavLst>
                                    </p:anim>
                                  </p:childTnLst>
                                </p:cTn>
                              </p:par>
                            </p:childTnLst>
                          </p:cTn>
                        </p:par>
                      </p:childTnLst>
                    </p:cTn>
                  </p:par>
                  <p:par>
                    <p:cTn id="128" fill="hold">
                      <p:stCondLst>
                        <p:cond delay="indefinite"/>
                      </p:stCondLst>
                      <p:childTnLst>
                        <p:par>
                          <p:cTn id="129" fill="hold">
                            <p:stCondLst>
                              <p:cond delay="0"/>
                            </p:stCondLst>
                            <p:childTnLst>
                              <p:par>
                                <p:cTn id="130" presetID="22" presetClass="entr" presetSubtype="4" fill="hold" nodeType="clickEffect">
                                  <p:stCondLst>
                                    <p:cond delay="0"/>
                                  </p:stCondLst>
                                  <p:childTnLst>
                                    <p:set>
                                      <p:cBhvr>
                                        <p:cTn id="131" dur="1" fill="hold">
                                          <p:stCondLst>
                                            <p:cond delay="0"/>
                                          </p:stCondLst>
                                        </p:cTn>
                                        <p:tgtEl>
                                          <p:spTgt spid="123988"/>
                                        </p:tgtEl>
                                        <p:attrNameLst>
                                          <p:attrName>style.visibility</p:attrName>
                                        </p:attrNameLst>
                                      </p:cBhvr>
                                      <p:to>
                                        <p:strVal val="visible"/>
                                      </p:to>
                                    </p:set>
                                    <p:animEffect transition="in" filter="wipe(down)">
                                      <p:cBhvr>
                                        <p:cTn id="132" dur="500"/>
                                        <p:tgtEl>
                                          <p:spTgt spid="123988"/>
                                        </p:tgtEl>
                                      </p:cBhvr>
                                    </p:animEffect>
                                  </p:childTnLst>
                                </p:cTn>
                              </p:par>
                            </p:childTnLst>
                          </p:cTn>
                        </p:par>
                      </p:childTnLst>
                    </p:cTn>
                  </p:par>
                  <p:par>
                    <p:cTn id="133" fill="hold">
                      <p:stCondLst>
                        <p:cond delay="indefinite"/>
                      </p:stCondLst>
                      <p:childTnLst>
                        <p:par>
                          <p:cTn id="134" fill="hold">
                            <p:stCondLst>
                              <p:cond delay="0"/>
                            </p:stCondLst>
                            <p:childTnLst>
                              <p:par>
                                <p:cTn id="135" presetID="22" presetClass="entr" presetSubtype="4" fill="hold" nodeType="clickEffect">
                                  <p:stCondLst>
                                    <p:cond delay="0"/>
                                  </p:stCondLst>
                                  <p:childTnLst>
                                    <p:set>
                                      <p:cBhvr>
                                        <p:cTn id="136" dur="1" fill="hold">
                                          <p:stCondLst>
                                            <p:cond delay="0"/>
                                          </p:stCondLst>
                                        </p:cTn>
                                        <p:tgtEl>
                                          <p:spTgt spid="123989"/>
                                        </p:tgtEl>
                                        <p:attrNameLst>
                                          <p:attrName>style.visibility</p:attrName>
                                        </p:attrNameLst>
                                      </p:cBhvr>
                                      <p:to>
                                        <p:strVal val="visible"/>
                                      </p:to>
                                    </p:set>
                                    <p:animEffect transition="in" filter="wipe(down)">
                                      <p:cBhvr>
                                        <p:cTn id="137" dur="500"/>
                                        <p:tgtEl>
                                          <p:spTgt spid="123989"/>
                                        </p:tgtEl>
                                      </p:cBhvr>
                                    </p:animEffect>
                                  </p:childTnLst>
                                </p:cTn>
                              </p:par>
                            </p:childTnLst>
                          </p:cTn>
                        </p:par>
                      </p:childTnLst>
                    </p:cTn>
                  </p:par>
                  <p:par>
                    <p:cTn id="138" fill="hold">
                      <p:stCondLst>
                        <p:cond delay="indefinite"/>
                      </p:stCondLst>
                      <p:childTnLst>
                        <p:par>
                          <p:cTn id="139" fill="hold">
                            <p:stCondLst>
                              <p:cond delay="0"/>
                            </p:stCondLst>
                            <p:childTnLst>
                              <p:par>
                                <p:cTn id="140" presetID="22" presetClass="entr" presetSubtype="1" fill="hold" nodeType="clickEffect">
                                  <p:stCondLst>
                                    <p:cond delay="0"/>
                                  </p:stCondLst>
                                  <p:childTnLst>
                                    <p:set>
                                      <p:cBhvr>
                                        <p:cTn id="141" dur="1" fill="hold">
                                          <p:stCondLst>
                                            <p:cond delay="0"/>
                                          </p:stCondLst>
                                        </p:cTn>
                                        <p:tgtEl>
                                          <p:spTgt spid="123990"/>
                                        </p:tgtEl>
                                        <p:attrNameLst>
                                          <p:attrName>style.visibility</p:attrName>
                                        </p:attrNameLst>
                                      </p:cBhvr>
                                      <p:to>
                                        <p:strVal val="visible"/>
                                      </p:to>
                                    </p:set>
                                    <p:animEffect transition="in" filter="wipe(up)">
                                      <p:cBhvr>
                                        <p:cTn id="142" dur="3000"/>
                                        <p:tgtEl>
                                          <p:spTgt spid="123990"/>
                                        </p:tgtEl>
                                      </p:cBhvr>
                                    </p:animEffect>
                                  </p:childTnLst>
                                </p:cTn>
                              </p:par>
                            </p:childTnLst>
                          </p:cTn>
                        </p:par>
                        <p:par>
                          <p:cTn id="143" fill="hold">
                            <p:stCondLst>
                              <p:cond delay="3000"/>
                            </p:stCondLst>
                            <p:childTnLst>
                              <p:par>
                                <p:cTn id="144" presetID="23" presetClass="entr" presetSubtype="32" fill="hold" grpId="0" nodeType="afterEffect">
                                  <p:stCondLst>
                                    <p:cond delay="0"/>
                                  </p:stCondLst>
                                  <p:childTnLst>
                                    <p:set>
                                      <p:cBhvr>
                                        <p:cTn id="145" dur="1" fill="hold">
                                          <p:stCondLst>
                                            <p:cond delay="0"/>
                                          </p:stCondLst>
                                        </p:cTn>
                                        <p:tgtEl>
                                          <p:spTgt spid="123992"/>
                                        </p:tgtEl>
                                        <p:attrNameLst>
                                          <p:attrName>style.visibility</p:attrName>
                                        </p:attrNameLst>
                                      </p:cBhvr>
                                      <p:to>
                                        <p:strVal val="visible"/>
                                      </p:to>
                                    </p:set>
                                    <p:anim calcmode="lin" valueType="num">
                                      <p:cBhvr>
                                        <p:cTn id="146" dur="500" fill="hold"/>
                                        <p:tgtEl>
                                          <p:spTgt spid="123992"/>
                                        </p:tgtEl>
                                        <p:attrNameLst>
                                          <p:attrName>ppt_w</p:attrName>
                                        </p:attrNameLst>
                                      </p:cBhvr>
                                      <p:tavLst>
                                        <p:tav tm="0">
                                          <p:val>
                                            <p:strVal val="4*#ppt_w"/>
                                          </p:val>
                                        </p:tav>
                                        <p:tav tm="100000">
                                          <p:val>
                                            <p:strVal val="#ppt_w"/>
                                          </p:val>
                                        </p:tav>
                                      </p:tavLst>
                                    </p:anim>
                                    <p:anim calcmode="lin" valueType="num">
                                      <p:cBhvr>
                                        <p:cTn id="147" dur="500" fill="hold"/>
                                        <p:tgtEl>
                                          <p:spTgt spid="123992"/>
                                        </p:tgtEl>
                                        <p:attrNameLst>
                                          <p:attrName>ppt_h</p:attrName>
                                        </p:attrNameLst>
                                      </p:cBhvr>
                                      <p:tavLst>
                                        <p:tav tm="0">
                                          <p:val>
                                            <p:strVal val="4*#ppt_h"/>
                                          </p:val>
                                        </p:tav>
                                        <p:tav tm="100000">
                                          <p:val>
                                            <p:strVal val="#ppt_h"/>
                                          </p:val>
                                        </p:tav>
                                      </p:tavLst>
                                    </p:anim>
                                  </p:childTnLst>
                                </p:cTn>
                              </p:par>
                            </p:childTnLst>
                          </p:cTn>
                        </p:par>
                      </p:childTnLst>
                    </p:cTn>
                  </p:par>
                  <p:par>
                    <p:cTn id="148" fill="hold">
                      <p:stCondLst>
                        <p:cond delay="indefinite"/>
                      </p:stCondLst>
                      <p:childTnLst>
                        <p:par>
                          <p:cTn id="149" fill="hold">
                            <p:stCondLst>
                              <p:cond delay="0"/>
                            </p:stCondLst>
                            <p:childTnLst>
                              <p:par>
                                <p:cTn id="150" presetID="35" presetClass="entr" presetSubtype="0" fill="hold" nodeType="clickEffect">
                                  <p:stCondLst>
                                    <p:cond delay="0"/>
                                  </p:stCondLst>
                                  <p:childTnLst>
                                    <p:set>
                                      <p:cBhvr>
                                        <p:cTn id="151" dur="1" fill="hold">
                                          <p:stCondLst>
                                            <p:cond delay="0"/>
                                          </p:stCondLst>
                                        </p:cTn>
                                        <p:tgtEl>
                                          <p:spTgt spid="123991"/>
                                        </p:tgtEl>
                                        <p:attrNameLst>
                                          <p:attrName>style.visibility</p:attrName>
                                        </p:attrNameLst>
                                      </p:cBhvr>
                                      <p:to>
                                        <p:strVal val="visible"/>
                                      </p:to>
                                    </p:set>
                                    <p:animEffect transition="in" filter="fade">
                                      <p:cBhvr>
                                        <p:cTn id="152" dur="1000"/>
                                        <p:tgtEl>
                                          <p:spTgt spid="123991"/>
                                        </p:tgtEl>
                                      </p:cBhvr>
                                    </p:animEffect>
                                    <p:anim calcmode="lin" valueType="num">
                                      <p:cBhvr>
                                        <p:cTn id="153" dur="1000" fill="hold"/>
                                        <p:tgtEl>
                                          <p:spTgt spid="123991"/>
                                        </p:tgtEl>
                                        <p:attrNameLst>
                                          <p:attrName>style.rotation</p:attrName>
                                        </p:attrNameLst>
                                      </p:cBhvr>
                                      <p:tavLst>
                                        <p:tav tm="0">
                                          <p:val>
                                            <p:fltVal val="720.000000"/>
                                          </p:val>
                                        </p:tav>
                                        <p:tav tm="100000">
                                          <p:val>
                                            <p:fltVal val="0.000000"/>
                                          </p:val>
                                        </p:tav>
                                      </p:tavLst>
                                    </p:anim>
                                    <p:anim calcmode="lin" valueType="num">
                                      <p:cBhvr>
                                        <p:cTn id="154" dur="1000" fill="hold"/>
                                        <p:tgtEl>
                                          <p:spTgt spid="123991"/>
                                        </p:tgtEl>
                                        <p:attrNameLst>
                                          <p:attrName>ppt_h</p:attrName>
                                        </p:attrNameLst>
                                      </p:cBhvr>
                                      <p:tavLst>
                                        <p:tav tm="0">
                                          <p:val>
                                            <p:fltVal val="0.000000"/>
                                          </p:val>
                                        </p:tav>
                                        <p:tav tm="100000">
                                          <p:val>
                                            <p:strVal val="#ppt_h"/>
                                          </p:val>
                                        </p:tav>
                                      </p:tavLst>
                                    </p:anim>
                                    <p:anim calcmode="lin" valueType="num">
                                      <p:cBhvr>
                                        <p:cTn id="155" dur="1000" fill="hold"/>
                                        <p:tgtEl>
                                          <p:spTgt spid="123991"/>
                                        </p:tgtEl>
                                        <p:attrNameLst>
                                          <p:attrName>ppt_w</p:attrName>
                                        </p:attrNameLst>
                                      </p:cBhvr>
                                      <p:tavLst>
                                        <p:tav tm="0">
                                          <p:val>
                                            <p:fltVal val="0.000000"/>
                                          </p:val>
                                        </p:tav>
                                        <p:tav tm="100000">
                                          <p:val>
                                            <p:strVal val="#ppt_w"/>
                                          </p:val>
                                        </p:tav>
                                      </p:tavLst>
                                    </p:anim>
                                  </p:childTnLst>
                                </p:cTn>
                              </p:par>
                            </p:childTnLst>
                          </p:cTn>
                        </p:par>
                      </p:childTnLst>
                    </p:cTn>
                  </p:par>
                  <p:par>
                    <p:cTn id="156" fill="hold">
                      <p:stCondLst>
                        <p:cond delay="indefinite"/>
                      </p:stCondLst>
                      <p:childTnLst>
                        <p:par>
                          <p:cTn id="157" fill="hold">
                            <p:stCondLst>
                              <p:cond delay="0"/>
                            </p:stCondLst>
                            <p:childTnLst>
                              <p:par>
                                <p:cTn id="158" presetID="22" presetClass="entr" presetSubtype="4" fill="hold" nodeType="clickEffect">
                                  <p:stCondLst>
                                    <p:cond delay="0"/>
                                  </p:stCondLst>
                                  <p:childTnLst>
                                    <p:set>
                                      <p:cBhvr>
                                        <p:cTn id="159" dur="1" fill="hold">
                                          <p:stCondLst>
                                            <p:cond delay="0"/>
                                          </p:stCondLst>
                                        </p:cTn>
                                        <p:tgtEl>
                                          <p:spTgt spid="123993"/>
                                        </p:tgtEl>
                                        <p:attrNameLst>
                                          <p:attrName>style.visibility</p:attrName>
                                        </p:attrNameLst>
                                      </p:cBhvr>
                                      <p:to>
                                        <p:strVal val="visible"/>
                                      </p:to>
                                    </p:set>
                                    <p:animEffect transition="in" filter="wipe(down)">
                                      <p:cBhvr>
                                        <p:cTn id="160" dur="500"/>
                                        <p:tgtEl>
                                          <p:spTgt spid="123993"/>
                                        </p:tgtEl>
                                      </p:cBhvr>
                                    </p:animEffect>
                                  </p:childTnLst>
                                </p:cTn>
                              </p:par>
                            </p:childTnLst>
                          </p:cTn>
                        </p:par>
                      </p:childTnLst>
                    </p:cTn>
                  </p:par>
                  <p:par>
                    <p:cTn id="161" fill="hold">
                      <p:stCondLst>
                        <p:cond delay="indefinite"/>
                      </p:stCondLst>
                      <p:childTnLst>
                        <p:par>
                          <p:cTn id="162" fill="hold">
                            <p:stCondLst>
                              <p:cond delay="0"/>
                            </p:stCondLst>
                            <p:childTnLst>
                              <p:par>
                                <p:cTn id="163" presetID="22" presetClass="entr" presetSubtype="4" fill="hold" nodeType="clickEffect">
                                  <p:stCondLst>
                                    <p:cond delay="0"/>
                                  </p:stCondLst>
                                  <p:childTnLst>
                                    <p:set>
                                      <p:cBhvr>
                                        <p:cTn id="164" dur="1" fill="hold">
                                          <p:stCondLst>
                                            <p:cond delay="0"/>
                                          </p:stCondLst>
                                        </p:cTn>
                                        <p:tgtEl>
                                          <p:spTgt spid="123994"/>
                                        </p:tgtEl>
                                        <p:attrNameLst>
                                          <p:attrName>style.visibility</p:attrName>
                                        </p:attrNameLst>
                                      </p:cBhvr>
                                      <p:to>
                                        <p:strVal val="visible"/>
                                      </p:to>
                                    </p:set>
                                    <p:animEffect transition="in" filter="wipe(down)">
                                      <p:cBhvr>
                                        <p:cTn id="165" dur="500"/>
                                        <p:tgtEl>
                                          <p:spTgt spid="123994"/>
                                        </p:tgtEl>
                                      </p:cBhvr>
                                    </p:animEffect>
                                  </p:childTnLst>
                                </p:cTn>
                              </p:par>
                            </p:childTnLst>
                          </p:cTn>
                        </p:par>
                      </p:childTnLst>
                    </p:cTn>
                  </p:par>
                  <p:par>
                    <p:cTn id="166" fill="hold">
                      <p:stCondLst>
                        <p:cond delay="indefinite"/>
                      </p:stCondLst>
                      <p:childTnLst>
                        <p:par>
                          <p:cTn id="167" fill="hold">
                            <p:stCondLst>
                              <p:cond delay="0"/>
                            </p:stCondLst>
                            <p:childTnLst>
                              <p:par>
                                <p:cTn id="168" presetID="22" presetClass="entr" presetSubtype="1" fill="hold" nodeType="clickEffect">
                                  <p:stCondLst>
                                    <p:cond delay="0"/>
                                  </p:stCondLst>
                                  <p:childTnLst>
                                    <p:set>
                                      <p:cBhvr>
                                        <p:cTn id="169" dur="1" fill="hold">
                                          <p:stCondLst>
                                            <p:cond delay="0"/>
                                          </p:stCondLst>
                                        </p:cTn>
                                        <p:tgtEl>
                                          <p:spTgt spid="123995"/>
                                        </p:tgtEl>
                                        <p:attrNameLst>
                                          <p:attrName>style.visibility</p:attrName>
                                        </p:attrNameLst>
                                      </p:cBhvr>
                                      <p:to>
                                        <p:strVal val="visible"/>
                                      </p:to>
                                    </p:set>
                                    <p:animEffect transition="in" filter="wipe(up)">
                                      <p:cBhvr>
                                        <p:cTn id="170" dur="3000"/>
                                        <p:tgtEl>
                                          <p:spTgt spid="123995"/>
                                        </p:tgtEl>
                                      </p:cBhvr>
                                    </p:animEffect>
                                  </p:childTnLst>
                                </p:cTn>
                              </p:par>
                            </p:childTnLst>
                          </p:cTn>
                        </p:par>
                        <p:par>
                          <p:cTn id="171" fill="hold">
                            <p:stCondLst>
                              <p:cond delay="3000"/>
                            </p:stCondLst>
                            <p:childTnLst>
                              <p:par>
                                <p:cTn id="172" presetID="23" presetClass="entr" presetSubtype="32" fill="hold" grpId="0" nodeType="afterEffect">
                                  <p:stCondLst>
                                    <p:cond delay="0"/>
                                  </p:stCondLst>
                                  <p:childTnLst>
                                    <p:set>
                                      <p:cBhvr>
                                        <p:cTn id="173" dur="1" fill="hold">
                                          <p:stCondLst>
                                            <p:cond delay="0"/>
                                          </p:stCondLst>
                                        </p:cTn>
                                        <p:tgtEl>
                                          <p:spTgt spid="123997"/>
                                        </p:tgtEl>
                                        <p:attrNameLst>
                                          <p:attrName>style.visibility</p:attrName>
                                        </p:attrNameLst>
                                      </p:cBhvr>
                                      <p:to>
                                        <p:strVal val="visible"/>
                                      </p:to>
                                    </p:set>
                                    <p:anim calcmode="lin" valueType="num">
                                      <p:cBhvr>
                                        <p:cTn id="174" dur="500" fill="hold"/>
                                        <p:tgtEl>
                                          <p:spTgt spid="123997"/>
                                        </p:tgtEl>
                                        <p:attrNameLst>
                                          <p:attrName>ppt_w</p:attrName>
                                        </p:attrNameLst>
                                      </p:cBhvr>
                                      <p:tavLst>
                                        <p:tav tm="0">
                                          <p:val>
                                            <p:strVal val="4*#ppt_w"/>
                                          </p:val>
                                        </p:tav>
                                        <p:tav tm="100000">
                                          <p:val>
                                            <p:strVal val="#ppt_w"/>
                                          </p:val>
                                        </p:tav>
                                      </p:tavLst>
                                    </p:anim>
                                    <p:anim calcmode="lin" valueType="num">
                                      <p:cBhvr>
                                        <p:cTn id="175" dur="500" fill="hold"/>
                                        <p:tgtEl>
                                          <p:spTgt spid="123997"/>
                                        </p:tgtEl>
                                        <p:attrNameLst>
                                          <p:attrName>ppt_h</p:attrName>
                                        </p:attrNameLst>
                                      </p:cBhvr>
                                      <p:tavLst>
                                        <p:tav tm="0">
                                          <p:val>
                                            <p:strVal val="4*#ppt_h"/>
                                          </p:val>
                                        </p:tav>
                                        <p:tav tm="100000">
                                          <p:val>
                                            <p:strVal val="#ppt_h"/>
                                          </p:val>
                                        </p:tav>
                                      </p:tavLst>
                                    </p:anim>
                                  </p:childTnLst>
                                </p:cTn>
                              </p:par>
                            </p:childTnLst>
                          </p:cTn>
                        </p:par>
                      </p:childTnLst>
                    </p:cTn>
                  </p:par>
                  <p:par>
                    <p:cTn id="176" fill="hold">
                      <p:stCondLst>
                        <p:cond delay="indefinite"/>
                      </p:stCondLst>
                      <p:childTnLst>
                        <p:par>
                          <p:cTn id="177" fill="hold">
                            <p:stCondLst>
                              <p:cond delay="0"/>
                            </p:stCondLst>
                            <p:childTnLst>
                              <p:par>
                                <p:cTn id="178" presetID="35" presetClass="entr" presetSubtype="0" fill="hold" nodeType="clickEffect">
                                  <p:stCondLst>
                                    <p:cond delay="0"/>
                                  </p:stCondLst>
                                  <p:childTnLst>
                                    <p:set>
                                      <p:cBhvr>
                                        <p:cTn id="179" dur="1" fill="hold">
                                          <p:stCondLst>
                                            <p:cond delay="0"/>
                                          </p:stCondLst>
                                        </p:cTn>
                                        <p:tgtEl>
                                          <p:spTgt spid="123996"/>
                                        </p:tgtEl>
                                        <p:attrNameLst>
                                          <p:attrName>style.visibility</p:attrName>
                                        </p:attrNameLst>
                                      </p:cBhvr>
                                      <p:to>
                                        <p:strVal val="visible"/>
                                      </p:to>
                                    </p:set>
                                    <p:animEffect transition="in" filter="fade">
                                      <p:cBhvr>
                                        <p:cTn id="180" dur="1000"/>
                                        <p:tgtEl>
                                          <p:spTgt spid="123996"/>
                                        </p:tgtEl>
                                      </p:cBhvr>
                                    </p:animEffect>
                                    <p:anim calcmode="lin" valueType="num">
                                      <p:cBhvr>
                                        <p:cTn id="181" dur="1000" fill="hold"/>
                                        <p:tgtEl>
                                          <p:spTgt spid="123996"/>
                                        </p:tgtEl>
                                        <p:attrNameLst>
                                          <p:attrName>style.rotation</p:attrName>
                                        </p:attrNameLst>
                                      </p:cBhvr>
                                      <p:tavLst>
                                        <p:tav tm="0">
                                          <p:val>
                                            <p:fltVal val="720.000000"/>
                                          </p:val>
                                        </p:tav>
                                        <p:tav tm="100000">
                                          <p:val>
                                            <p:fltVal val="0.000000"/>
                                          </p:val>
                                        </p:tav>
                                      </p:tavLst>
                                    </p:anim>
                                    <p:anim calcmode="lin" valueType="num">
                                      <p:cBhvr>
                                        <p:cTn id="182" dur="1000" fill="hold"/>
                                        <p:tgtEl>
                                          <p:spTgt spid="123996"/>
                                        </p:tgtEl>
                                        <p:attrNameLst>
                                          <p:attrName>ppt_h</p:attrName>
                                        </p:attrNameLst>
                                      </p:cBhvr>
                                      <p:tavLst>
                                        <p:tav tm="0">
                                          <p:val>
                                            <p:fltVal val="0.000000"/>
                                          </p:val>
                                        </p:tav>
                                        <p:tav tm="100000">
                                          <p:val>
                                            <p:strVal val="#ppt_h"/>
                                          </p:val>
                                        </p:tav>
                                      </p:tavLst>
                                    </p:anim>
                                    <p:anim calcmode="lin" valueType="num">
                                      <p:cBhvr>
                                        <p:cTn id="183" dur="1000" fill="hold"/>
                                        <p:tgtEl>
                                          <p:spTgt spid="123996"/>
                                        </p:tgtEl>
                                        <p:attrNameLst>
                                          <p:attrName>ppt_w</p:attrName>
                                        </p:attrNameLst>
                                      </p:cBhvr>
                                      <p:tavLst>
                                        <p:tav tm="0">
                                          <p:val>
                                            <p:fltVal val="0.000000"/>
                                          </p:val>
                                        </p:tav>
                                        <p:tav tm="100000">
                                          <p:val>
                                            <p:strVal val="#ppt_w"/>
                                          </p:val>
                                        </p:tav>
                                      </p:tavLst>
                                    </p:anim>
                                  </p:childTnLst>
                                </p:cTn>
                              </p:par>
                            </p:childTnLst>
                          </p:cTn>
                        </p:par>
                      </p:childTnLst>
                    </p:cTn>
                  </p:par>
                  <p:par>
                    <p:cTn id="184" fill="hold">
                      <p:stCondLst>
                        <p:cond delay="indefinite"/>
                      </p:stCondLst>
                      <p:childTnLst>
                        <p:par>
                          <p:cTn id="185" fill="hold">
                            <p:stCondLst>
                              <p:cond delay="0"/>
                            </p:stCondLst>
                            <p:childTnLst>
                              <p:par>
                                <p:cTn id="186" presetID="22" presetClass="entr" presetSubtype="4" fill="hold" nodeType="clickEffect">
                                  <p:stCondLst>
                                    <p:cond delay="0"/>
                                  </p:stCondLst>
                                  <p:childTnLst>
                                    <p:set>
                                      <p:cBhvr>
                                        <p:cTn id="187" dur="1" fill="hold">
                                          <p:stCondLst>
                                            <p:cond delay="0"/>
                                          </p:stCondLst>
                                        </p:cTn>
                                        <p:tgtEl>
                                          <p:spTgt spid="123998"/>
                                        </p:tgtEl>
                                        <p:attrNameLst>
                                          <p:attrName>style.visibility</p:attrName>
                                        </p:attrNameLst>
                                      </p:cBhvr>
                                      <p:to>
                                        <p:strVal val="visible"/>
                                      </p:to>
                                    </p:set>
                                    <p:animEffect transition="in" filter="wipe(down)">
                                      <p:cBhvr>
                                        <p:cTn id="188" dur="500"/>
                                        <p:tgtEl>
                                          <p:spTgt spid="123998"/>
                                        </p:tgtEl>
                                      </p:cBhvr>
                                    </p:animEffect>
                                  </p:childTnLst>
                                </p:cTn>
                              </p:par>
                            </p:childTnLst>
                          </p:cTn>
                        </p:par>
                      </p:childTnLst>
                    </p:cTn>
                  </p:par>
                  <p:par>
                    <p:cTn id="189" fill="hold">
                      <p:stCondLst>
                        <p:cond delay="indefinite"/>
                      </p:stCondLst>
                      <p:childTnLst>
                        <p:par>
                          <p:cTn id="190" fill="hold">
                            <p:stCondLst>
                              <p:cond delay="0"/>
                            </p:stCondLst>
                            <p:childTnLst>
                              <p:par>
                                <p:cTn id="191" presetID="22" presetClass="entr" presetSubtype="4" fill="hold" nodeType="clickEffect">
                                  <p:stCondLst>
                                    <p:cond delay="0"/>
                                  </p:stCondLst>
                                  <p:childTnLst>
                                    <p:set>
                                      <p:cBhvr>
                                        <p:cTn id="192" dur="1" fill="hold">
                                          <p:stCondLst>
                                            <p:cond delay="0"/>
                                          </p:stCondLst>
                                        </p:cTn>
                                        <p:tgtEl>
                                          <p:spTgt spid="123999"/>
                                        </p:tgtEl>
                                        <p:attrNameLst>
                                          <p:attrName>style.visibility</p:attrName>
                                        </p:attrNameLst>
                                      </p:cBhvr>
                                      <p:to>
                                        <p:strVal val="visible"/>
                                      </p:to>
                                    </p:set>
                                    <p:animEffect transition="in" filter="wipe(down)">
                                      <p:cBhvr>
                                        <p:cTn id="193" dur="500"/>
                                        <p:tgtEl>
                                          <p:spTgt spid="123999"/>
                                        </p:tgtEl>
                                      </p:cBhvr>
                                    </p:animEffect>
                                  </p:childTnLst>
                                </p:cTn>
                              </p:par>
                            </p:childTnLst>
                          </p:cTn>
                        </p:par>
                      </p:childTnLst>
                    </p:cTn>
                  </p:par>
                  <p:par>
                    <p:cTn id="194" fill="hold">
                      <p:stCondLst>
                        <p:cond delay="indefinite"/>
                      </p:stCondLst>
                      <p:childTnLst>
                        <p:par>
                          <p:cTn id="195" fill="hold">
                            <p:stCondLst>
                              <p:cond delay="0"/>
                            </p:stCondLst>
                            <p:childTnLst>
                              <p:par>
                                <p:cTn id="196" presetID="22" presetClass="entr" presetSubtype="1" fill="hold" nodeType="clickEffect">
                                  <p:stCondLst>
                                    <p:cond delay="0"/>
                                  </p:stCondLst>
                                  <p:childTnLst>
                                    <p:set>
                                      <p:cBhvr>
                                        <p:cTn id="197" dur="1" fill="hold">
                                          <p:stCondLst>
                                            <p:cond delay="0"/>
                                          </p:stCondLst>
                                        </p:cTn>
                                        <p:tgtEl>
                                          <p:spTgt spid="124000"/>
                                        </p:tgtEl>
                                        <p:attrNameLst>
                                          <p:attrName>style.visibility</p:attrName>
                                        </p:attrNameLst>
                                      </p:cBhvr>
                                      <p:to>
                                        <p:strVal val="visible"/>
                                      </p:to>
                                    </p:set>
                                    <p:animEffect transition="in" filter="wipe(up)">
                                      <p:cBhvr>
                                        <p:cTn id="198" dur="3000"/>
                                        <p:tgtEl>
                                          <p:spTgt spid="124000"/>
                                        </p:tgtEl>
                                      </p:cBhvr>
                                    </p:animEffect>
                                  </p:childTnLst>
                                </p:cTn>
                              </p:par>
                            </p:childTnLst>
                          </p:cTn>
                        </p:par>
                        <p:par>
                          <p:cTn id="199" fill="hold">
                            <p:stCondLst>
                              <p:cond delay="3000"/>
                            </p:stCondLst>
                            <p:childTnLst>
                              <p:par>
                                <p:cTn id="200" presetID="23" presetClass="entr" presetSubtype="32" fill="hold" grpId="0" nodeType="afterEffect">
                                  <p:stCondLst>
                                    <p:cond delay="0"/>
                                  </p:stCondLst>
                                  <p:childTnLst>
                                    <p:set>
                                      <p:cBhvr>
                                        <p:cTn id="201" dur="1" fill="hold">
                                          <p:stCondLst>
                                            <p:cond delay="0"/>
                                          </p:stCondLst>
                                        </p:cTn>
                                        <p:tgtEl>
                                          <p:spTgt spid="124002"/>
                                        </p:tgtEl>
                                        <p:attrNameLst>
                                          <p:attrName>style.visibility</p:attrName>
                                        </p:attrNameLst>
                                      </p:cBhvr>
                                      <p:to>
                                        <p:strVal val="visible"/>
                                      </p:to>
                                    </p:set>
                                    <p:anim calcmode="lin" valueType="num">
                                      <p:cBhvr>
                                        <p:cTn id="202" dur="500" fill="hold"/>
                                        <p:tgtEl>
                                          <p:spTgt spid="124002"/>
                                        </p:tgtEl>
                                        <p:attrNameLst>
                                          <p:attrName>ppt_w</p:attrName>
                                        </p:attrNameLst>
                                      </p:cBhvr>
                                      <p:tavLst>
                                        <p:tav tm="0">
                                          <p:val>
                                            <p:strVal val="4*#ppt_w"/>
                                          </p:val>
                                        </p:tav>
                                        <p:tav tm="100000">
                                          <p:val>
                                            <p:strVal val="#ppt_w"/>
                                          </p:val>
                                        </p:tav>
                                      </p:tavLst>
                                    </p:anim>
                                    <p:anim calcmode="lin" valueType="num">
                                      <p:cBhvr>
                                        <p:cTn id="203" dur="500" fill="hold"/>
                                        <p:tgtEl>
                                          <p:spTgt spid="124002"/>
                                        </p:tgtEl>
                                        <p:attrNameLst>
                                          <p:attrName>ppt_h</p:attrName>
                                        </p:attrNameLst>
                                      </p:cBhvr>
                                      <p:tavLst>
                                        <p:tav tm="0">
                                          <p:val>
                                            <p:strVal val="4*#ppt_h"/>
                                          </p:val>
                                        </p:tav>
                                        <p:tav tm="100000">
                                          <p:val>
                                            <p:strVal val="#ppt_h"/>
                                          </p:val>
                                        </p:tav>
                                      </p:tavLst>
                                    </p:anim>
                                  </p:childTnLst>
                                </p:cTn>
                              </p:par>
                            </p:childTnLst>
                          </p:cTn>
                        </p:par>
                      </p:childTnLst>
                    </p:cTn>
                  </p:par>
                  <p:par>
                    <p:cTn id="204" fill="hold">
                      <p:stCondLst>
                        <p:cond delay="indefinite"/>
                      </p:stCondLst>
                      <p:childTnLst>
                        <p:par>
                          <p:cTn id="205" fill="hold">
                            <p:stCondLst>
                              <p:cond delay="0"/>
                            </p:stCondLst>
                            <p:childTnLst>
                              <p:par>
                                <p:cTn id="206" presetID="35" presetClass="entr" presetSubtype="0" fill="hold" nodeType="clickEffect">
                                  <p:stCondLst>
                                    <p:cond delay="0"/>
                                  </p:stCondLst>
                                  <p:childTnLst>
                                    <p:set>
                                      <p:cBhvr>
                                        <p:cTn id="207" dur="1" fill="hold">
                                          <p:stCondLst>
                                            <p:cond delay="0"/>
                                          </p:stCondLst>
                                        </p:cTn>
                                        <p:tgtEl>
                                          <p:spTgt spid="124001"/>
                                        </p:tgtEl>
                                        <p:attrNameLst>
                                          <p:attrName>style.visibility</p:attrName>
                                        </p:attrNameLst>
                                      </p:cBhvr>
                                      <p:to>
                                        <p:strVal val="visible"/>
                                      </p:to>
                                    </p:set>
                                    <p:animEffect transition="in" filter="fade">
                                      <p:cBhvr>
                                        <p:cTn id="208" dur="1000"/>
                                        <p:tgtEl>
                                          <p:spTgt spid="124001"/>
                                        </p:tgtEl>
                                      </p:cBhvr>
                                    </p:animEffect>
                                    <p:anim calcmode="lin" valueType="num">
                                      <p:cBhvr>
                                        <p:cTn id="209" dur="1000" fill="hold"/>
                                        <p:tgtEl>
                                          <p:spTgt spid="124001"/>
                                        </p:tgtEl>
                                        <p:attrNameLst>
                                          <p:attrName>style.rotation</p:attrName>
                                        </p:attrNameLst>
                                      </p:cBhvr>
                                      <p:tavLst>
                                        <p:tav tm="0">
                                          <p:val>
                                            <p:fltVal val="720.000000"/>
                                          </p:val>
                                        </p:tav>
                                        <p:tav tm="100000">
                                          <p:val>
                                            <p:fltVal val="0.000000"/>
                                          </p:val>
                                        </p:tav>
                                      </p:tavLst>
                                    </p:anim>
                                    <p:anim calcmode="lin" valueType="num">
                                      <p:cBhvr>
                                        <p:cTn id="210" dur="1000" fill="hold"/>
                                        <p:tgtEl>
                                          <p:spTgt spid="124001"/>
                                        </p:tgtEl>
                                        <p:attrNameLst>
                                          <p:attrName>ppt_h</p:attrName>
                                        </p:attrNameLst>
                                      </p:cBhvr>
                                      <p:tavLst>
                                        <p:tav tm="0">
                                          <p:val>
                                            <p:fltVal val="0.000000"/>
                                          </p:val>
                                        </p:tav>
                                        <p:tav tm="100000">
                                          <p:val>
                                            <p:strVal val="#ppt_h"/>
                                          </p:val>
                                        </p:tav>
                                      </p:tavLst>
                                    </p:anim>
                                    <p:anim calcmode="lin" valueType="num">
                                      <p:cBhvr>
                                        <p:cTn id="211" dur="1000" fill="hold"/>
                                        <p:tgtEl>
                                          <p:spTgt spid="124001"/>
                                        </p:tgtEl>
                                        <p:attrNameLst>
                                          <p:attrName>ppt_w</p:attrName>
                                        </p:attrNameLst>
                                      </p:cBhvr>
                                      <p:tavLst>
                                        <p:tav tm="0">
                                          <p:val>
                                            <p:fltVal val="0.000000"/>
                                          </p:val>
                                        </p:tav>
                                        <p:tav tm="100000">
                                          <p:val>
                                            <p:strVal val="#ppt_w"/>
                                          </p:val>
                                        </p:tav>
                                      </p:tavLst>
                                    </p:anim>
                                  </p:childTnLst>
                                </p:cTn>
                              </p:par>
                            </p:childTnLst>
                          </p:cTn>
                        </p:par>
                      </p:childTnLst>
                    </p:cTn>
                  </p:par>
                  <p:par>
                    <p:cTn id="212" fill="hold">
                      <p:stCondLst>
                        <p:cond delay="indefinite"/>
                      </p:stCondLst>
                      <p:childTnLst>
                        <p:par>
                          <p:cTn id="213" fill="hold">
                            <p:stCondLst>
                              <p:cond delay="0"/>
                            </p:stCondLst>
                            <p:childTnLst>
                              <p:par>
                                <p:cTn id="214" presetID="22" presetClass="entr" presetSubtype="4" fill="hold" nodeType="clickEffect">
                                  <p:stCondLst>
                                    <p:cond delay="0"/>
                                  </p:stCondLst>
                                  <p:childTnLst>
                                    <p:set>
                                      <p:cBhvr>
                                        <p:cTn id="215" dur="1" fill="hold">
                                          <p:stCondLst>
                                            <p:cond delay="0"/>
                                          </p:stCondLst>
                                        </p:cTn>
                                        <p:tgtEl>
                                          <p:spTgt spid="124003"/>
                                        </p:tgtEl>
                                        <p:attrNameLst>
                                          <p:attrName>style.visibility</p:attrName>
                                        </p:attrNameLst>
                                      </p:cBhvr>
                                      <p:to>
                                        <p:strVal val="visible"/>
                                      </p:to>
                                    </p:set>
                                    <p:animEffect transition="in" filter="wipe(down)">
                                      <p:cBhvr>
                                        <p:cTn id="216" dur="500"/>
                                        <p:tgtEl>
                                          <p:spTgt spid="124003"/>
                                        </p:tgtEl>
                                      </p:cBhvr>
                                    </p:animEffect>
                                  </p:childTnLst>
                                </p:cTn>
                              </p:par>
                            </p:childTnLst>
                          </p:cTn>
                        </p:par>
                      </p:childTnLst>
                    </p:cTn>
                  </p:par>
                  <p:par>
                    <p:cTn id="217" fill="hold">
                      <p:stCondLst>
                        <p:cond delay="indefinite"/>
                      </p:stCondLst>
                      <p:childTnLst>
                        <p:par>
                          <p:cTn id="218" fill="hold">
                            <p:stCondLst>
                              <p:cond delay="0"/>
                            </p:stCondLst>
                            <p:childTnLst>
                              <p:par>
                                <p:cTn id="219" presetID="22" presetClass="entr" presetSubtype="4" fill="hold" nodeType="clickEffect">
                                  <p:stCondLst>
                                    <p:cond delay="0"/>
                                  </p:stCondLst>
                                  <p:childTnLst>
                                    <p:set>
                                      <p:cBhvr>
                                        <p:cTn id="220" dur="1" fill="hold">
                                          <p:stCondLst>
                                            <p:cond delay="0"/>
                                          </p:stCondLst>
                                        </p:cTn>
                                        <p:tgtEl>
                                          <p:spTgt spid="124004"/>
                                        </p:tgtEl>
                                        <p:attrNameLst>
                                          <p:attrName>style.visibility</p:attrName>
                                        </p:attrNameLst>
                                      </p:cBhvr>
                                      <p:to>
                                        <p:strVal val="visible"/>
                                      </p:to>
                                    </p:set>
                                    <p:animEffect transition="in" filter="wipe(down)">
                                      <p:cBhvr>
                                        <p:cTn id="221" dur="500"/>
                                        <p:tgtEl>
                                          <p:spTgt spid="124004"/>
                                        </p:tgtEl>
                                      </p:cBhvr>
                                    </p:animEffect>
                                  </p:childTnLst>
                                </p:cTn>
                              </p:par>
                            </p:childTnLst>
                          </p:cTn>
                        </p:par>
                      </p:childTnLst>
                    </p:cTn>
                  </p:par>
                  <p:par>
                    <p:cTn id="222" fill="hold">
                      <p:stCondLst>
                        <p:cond delay="indefinite"/>
                      </p:stCondLst>
                      <p:childTnLst>
                        <p:par>
                          <p:cTn id="223" fill="hold">
                            <p:stCondLst>
                              <p:cond delay="0"/>
                            </p:stCondLst>
                            <p:childTnLst>
                              <p:par>
                                <p:cTn id="224" presetID="22" presetClass="entr" presetSubtype="1" fill="hold" nodeType="clickEffect">
                                  <p:stCondLst>
                                    <p:cond delay="0"/>
                                  </p:stCondLst>
                                  <p:childTnLst>
                                    <p:set>
                                      <p:cBhvr>
                                        <p:cTn id="225" dur="1" fill="hold">
                                          <p:stCondLst>
                                            <p:cond delay="0"/>
                                          </p:stCondLst>
                                        </p:cTn>
                                        <p:tgtEl>
                                          <p:spTgt spid="124005"/>
                                        </p:tgtEl>
                                        <p:attrNameLst>
                                          <p:attrName>style.visibility</p:attrName>
                                        </p:attrNameLst>
                                      </p:cBhvr>
                                      <p:to>
                                        <p:strVal val="visible"/>
                                      </p:to>
                                    </p:set>
                                    <p:animEffect transition="in" filter="wipe(up)">
                                      <p:cBhvr>
                                        <p:cTn id="226" dur="3000"/>
                                        <p:tgtEl>
                                          <p:spTgt spid="124005"/>
                                        </p:tgtEl>
                                      </p:cBhvr>
                                    </p:animEffect>
                                  </p:childTnLst>
                                </p:cTn>
                              </p:par>
                            </p:childTnLst>
                          </p:cTn>
                        </p:par>
                        <p:par>
                          <p:cTn id="227" fill="hold">
                            <p:stCondLst>
                              <p:cond delay="3000"/>
                            </p:stCondLst>
                            <p:childTnLst>
                              <p:par>
                                <p:cTn id="228" presetID="23" presetClass="entr" presetSubtype="32" fill="hold" grpId="0" nodeType="afterEffect">
                                  <p:stCondLst>
                                    <p:cond delay="0"/>
                                  </p:stCondLst>
                                  <p:childTnLst>
                                    <p:set>
                                      <p:cBhvr>
                                        <p:cTn id="229" dur="1" fill="hold">
                                          <p:stCondLst>
                                            <p:cond delay="0"/>
                                          </p:stCondLst>
                                        </p:cTn>
                                        <p:tgtEl>
                                          <p:spTgt spid="124007"/>
                                        </p:tgtEl>
                                        <p:attrNameLst>
                                          <p:attrName>style.visibility</p:attrName>
                                        </p:attrNameLst>
                                      </p:cBhvr>
                                      <p:to>
                                        <p:strVal val="visible"/>
                                      </p:to>
                                    </p:set>
                                    <p:anim calcmode="lin" valueType="num">
                                      <p:cBhvr>
                                        <p:cTn id="230" dur="500" fill="hold"/>
                                        <p:tgtEl>
                                          <p:spTgt spid="124007"/>
                                        </p:tgtEl>
                                        <p:attrNameLst>
                                          <p:attrName>ppt_w</p:attrName>
                                        </p:attrNameLst>
                                      </p:cBhvr>
                                      <p:tavLst>
                                        <p:tav tm="0">
                                          <p:val>
                                            <p:strVal val="4*#ppt_w"/>
                                          </p:val>
                                        </p:tav>
                                        <p:tav tm="100000">
                                          <p:val>
                                            <p:strVal val="#ppt_w"/>
                                          </p:val>
                                        </p:tav>
                                      </p:tavLst>
                                    </p:anim>
                                    <p:anim calcmode="lin" valueType="num">
                                      <p:cBhvr>
                                        <p:cTn id="231" dur="500" fill="hold"/>
                                        <p:tgtEl>
                                          <p:spTgt spid="124007"/>
                                        </p:tgtEl>
                                        <p:attrNameLst>
                                          <p:attrName>ppt_h</p:attrName>
                                        </p:attrNameLst>
                                      </p:cBhvr>
                                      <p:tavLst>
                                        <p:tav tm="0">
                                          <p:val>
                                            <p:strVal val="4*#ppt_h"/>
                                          </p:val>
                                        </p:tav>
                                        <p:tav tm="100000">
                                          <p:val>
                                            <p:strVal val="#ppt_h"/>
                                          </p:val>
                                        </p:tav>
                                      </p:tavLst>
                                    </p:anim>
                                  </p:childTnLst>
                                </p:cTn>
                              </p:par>
                            </p:childTnLst>
                          </p:cTn>
                        </p:par>
                      </p:childTnLst>
                    </p:cTn>
                  </p:par>
                  <p:par>
                    <p:cTn id="232" fill="hold">
                      <p:stCondLst>
                        <p:cond delay="indefinite"/>
                      </p:stCondLst>
                      <p:childTnLst>
                        <p:par>
                          <p:cTn id="233" fill="hold">
                            <p:stCondLst>
                              <p:cond delay="0"/>
                            </p:stCondLst>
                            <p:childTnLst>
                              <p:par>
                                <p:cTn id="234" presetID="35" presetClass="entr" presetSubtype="0" fill="hold" nodeType="clickEffect">
                                  <p:stCondLst>
                                    <p:cond delay="0"/>
                                  </p:stCondLst>
                                  <p:childTnLst>
                                    <p:set>
                                      <p:cBhvr>
                                        <p:cTn id="235" dur="1" fill="hold">
                                          <p:stCondLst>
                                            <p:cond delay="0"/>
                                          </p:stCondLst>
                                        </p:cTn>
                                        <p:tgtEl>
                                          <p:spTgt spid="124006"/>
                                        </p:tgtEl>
                                        <p:attrNameLst>
                                          <p:attrName>style.visibility</p:attrName>
                                        </p:attrNameLst>
                                      </p:cBhvr>
                                      <p:to>
                                        <p:strVal val="visible"/>
                                      </p:to>
                                    </p:set>
                                    <p:animEffect transition="in" filter="fade">
                                      <p:cBhvr>
                                        <p:cTn id="236" dur="1000"/>
                                        <p:tgtEl>
                                          <p:spTgt spid="124006"/>
                                        </p:tgtEl>
                                      </p:cBhvr>
                                    </p:animEffect>
                                    <p:anim calcmode="lin" valueType="num">
                                      <p:cBhvr>
                                        <p:cTn id="237" dur="1000" fill="hold"/>
                                        <p:tgtEl>
                                          <p:spTgt spid="124006"/>
                                        </p:tgtEl>
                                        <p:attrNameLst>
                                          <p:attrName>style.rotation</p:attrName>
                                        </p:attrNameLst>
                                      </p:cBhvr>
                                      <p:tavLst>
                                        <p:tav tm="0">
                                          <p:val>
                                            <p:fltVal val="720.000000"/>
                                          </p:val>
                                        </p:tav>
                                        <p:tav tm="100000">
                                          <p:val>
                                            <p:fltVal val="0.000000"/>
                                          </p:val>
                                        </p:tav>
                                      </p:tavLst>
                                    </p:anim>
                                    <p:anim calcmode="lin" valueType="num">
                                      <p:cBhvr>
                                        <p:cTn id="238" dur="1000" fill="hold"/>
                                        <p:tgtEl>
                                          <p:spTgt spid="124006"/>
                                        </p:tgtEl>
                                        <p:attrNameLst>
                                          <p:attrName>ppt_h</p:attrName>
                                        </p:attrNameLst>
                                      </p:cBhvr>
                                      <p:tavLst>
                                        <p:tav tm="0">
                                          <p:val>
                                            <p:fltVal val="0.000000"/>
                                          </p:val>
                                        </p:tav>
                                        <p:tav tm="100000">
                                          <p:val>
                                            <p:strVal val="#ppt_h"/>
                                          </p:val>
                                        </p:tav>
                                      </p:tavLst>
                                    </p:anim>
                                    <p:anim calcmode="lin" valueType="num">
                                      <p:cBhvr>
                                        <p:cTn id="239" dur="1000" fill="hold"/>
                                        <p:tgtEl>
                                          <p:spTgt spid="124006"/>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71" grpId="0" bldLvl="0" animBg="1"/>
      <p:bldP spid="123975" grpId="0" bldLvl="0" animBg="1"/>
      <p:bldP spid="123987" grpId="0" bldLvl="0" animBg="1"/>
      <p:bldP spid="123992" grpId="0" bldLvl="0" animBg="1"/>
      <p:bldP spid="123997" grpId="0" bldLvl="0" animBg="1"/>
      <p:bldP spid="124002" grpId="0" bldLvl="0" animBg="1"/>
      <p:bldP spid="124007" grpId="0" bldLvl="0" animBg="1"/>
      <p:bldP spid="124013" grpId="0" bldLvl="0" animBg="1"/>
      <p:bldP spid="5" grpId="0"/>
      <p:bldP spid="9"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1"/>
          <p:cNvGrpSpPr/>
          <p:nvPr/>
        </p:nvGrpSpPr>
        <p:grpSpPr>
          <a:xfrm>
            <a:off x="696913" y="5186363"/>
            <a:ext cx="8032750" cy="1039812"/>
            <a:chOff x="1298" y="1700"/>
            <a:chExt cx="11468" cy="1636"/>
          </a:xfrm>
        </p:grpSpPr>
        <p:sp>
          <p:nvSpPr>
            <p:cNvPr id="7191" name="Rectangle 14"/>
            <p:cNvSpPr/>
            <p:nvPr/>
          </p:nvSpPr>
          <p:spPr>
            <a:xfrm>
              <a:off x="1298" y="1700"/>
              <a:ext cx="11468" cy="163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1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思考</a:t>
              </a:r>
              <a:r>
                <a:rPr lang="zh-CN" altLang="en-US" sz="2800" dirty="0">
                  <a:solidFill>
                    <a:srgbClr val="149494"/>
                  </a:solidFill>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根据上面问题你能在数轴上画出表示      的点吗？</a:t>
              </a:r>
              <a:endParaRPr lang="zh-CN" altLang="en-US" sz="2800" dirty="0">
                <a:latin typeface="Times New Roman" panose="02020603050405020304" pitchFamily="18" charset="0"/>
                <a:ea typeface="黑体" panose="02010609060101010101" pitchFamily="49" charset="-122"/>
              </a:endParaRPr>
            </a:p>
          </p:txBody>
        </p:sp>
        <p:graphicFrame>
          <p:nvGraphicFramePr>
            <p:cNvPr id="7192" name="对象 1"/>
            <p:cNvGraphicFramePr>
              <a:graphicFrameLocks noChangeAspect="1"/>
            </p:cNvGraphicFramePr>
            <p:nvPr/>
          </p:nvGraphicFramePr>
          <p:xfrm>
            <a:off x="10884" y="1781"/>
            <a:ext cx="960" cy="751"/>
          </p:xfrm>
          <a:graphic>
            <a:graphicData uri="http://schemas.openxmlformats.org/presentationml/2006/ole">
              <mc:AlternateContent xmlns:mc="http://schemas.openxmlformats.org/markup-compatibility/2006">
                <mc:Choice xmlns:v="urn:schemas-microsoft-com:vml" Requires="v">
                  <p:oleObj spid="_x0000_s3099" name="" r:id="rId1" imgW="292100" imgH="228600" progId="Equation.DSMT4">
                    <p:embed/>
                  </p:oleObj>
                </mc:Choice>
                <mc:Fallback>
                  <p:oleObj name="" r:id="rId1" imgW="292100" imgH="228600" progId="Equation.DSMT4">
                    <p:embed/>
                    <p:pic>
                      <p:nvPicPr>
                        <p:cNvPr id="0" name="图片 3098"/>
                        <p:cNvPicPr/>
                        <p:nvPr/>
                      </p:nvPicPr>
                      <p:blipFill>
                        <a:blip r:embed="rId2"/>
                        <a:stretch>
                          <a:fillRect/>
                        </a:stretch>
                      </p:blipFill>
                      <p:spPr>
                        <a:xfrm>
                          <a:off x="10884" y="1781"/>
                          <a:ext cx="960" cy="751"/>
                        </a:xfrm>
                        <a:prstGeom prst="rect">
                          <a:avLst/>
                        </a:prstGeom>
                        <a:noFill/>
                        <a:ln w="38100">
                          <a:noFill/>
                          <a:miter/>
                        </a:ln>
                      </p:spPr>
                    </p:pic>
                  </p:oleObj>
                </mc:Fallback>
              </mc:AlternateContent>
            </a:graphicData>
          </a:graphic>
        </p:graphicFrame>
      </p:grpSp>
      <p:sp>
        <p:nvSpPr>
          <p:cNvPr id="7171" name="Freeform 117"/>
          <p:cNvSpPr/>
          <p:nvPr/>
        </p:nvSpPr>
        <p:spPr>
          <a:xfrm>
            <a:off x="1209675" y="2316163"/>
            <a:ext cx="530225" cy="1878012"/>
          </a:xfrm>
          <a:custGeom>
            <a:avLst/>
            <a:gdLst>
              <a:gd name="txL" fmla="*/ 0 w 586"/>
              <a:gd name="txT" fmla="*/ 0 h 585"/>
              <a:gd name="txR" fmla="*/ 586 w 586"/>
              <a:gd name="txB" fmla="*/ 585 h 585"/>
            </a:gdLst>
            <a:ahLst/>
            <a:cxnLst>
              <a:cxn ang="0">
                <a:pos x="0" y="1878012"/>
              </a:cxn>
              <a:cxn ang="0">
                <a:pos x="530225" y="1878012"/>
              </a:cxn>
              <a:cxn ang="0">
                <a:pos x="530225" y="0"/>
              </a:cxn>
              <a:cxn ang="0">
                <a:pos x="0" y="1878012"/>
              </a:cxn>
            </a:cxnLst>
            <a:rect l="txL" t="txT" r="txR" b="txB"/>
            <a:pathLst>
              <a:path w="586" h="585">
                <a:moveTo>
                  <a:pt x="0" y="585"/>
                </a:moveTo>
                <a:lnTo>
                  <a:pt x="586" y="585"/>
                </a:lnTo>
                <a:lnTo>
                  <a:pt x="586" y="0"/>
                </a:lnTo>
                <a:lnTo>
                  <a:pt x="0" y="585"/>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sp>
        <p:nvSpPr>
          <p:cNvPr id="7172" name="Freeform 118"/>
          <p:cNvSpPr/>
          <p:nvPr/>
        </p:nvSpPr>
        <p:spPr>
          <a:xfrm rot="-5400000" flipH="1">
            <a:off x="3471863" y="2709863"/>
            <a:ext cx="1585912" cy="1073150"/>
          </a:xfrm>
          <a:custGeom>
            <a:avLst/>
            <a:gdLst>
              <a:gd name="txL" fmla="*/ 0 w 586"/>
              <a:gd name="txT" fmla="*/ 0 h 585"/>
              <a:gd name="txR" fmla="*/ 586 w 586"/>
              <a:gd name="txB" fmla="*/ 585 h 585"/>
            </a:gdLst>
            <a:ahLst/>
            <a:cxnLst>
              <a:cxn ang="0">
                <a:pos x="0" y="1073150"/>
              </a:cxn>
              <a:cxn ang="0">
                <a:pos x="1585913" y="1073150"/>
              </a:cxn>
              <a:cxn ang="0">
                <a:pos x="1585913" y="0"/>
              </a:cxn>
              <a:cxn ang="0">
                <a:pos x="0" y="1073150"/>
              </a:cxn>
            </a:cxnLst>
            <a:rect l="txL" t="txT" r="txR" b="txB"/>
            <a:pathLst>
              <a:path w="586" h="585">
                <a:moveTo>
                  <a:pt x="0" y="585"/>
                </a:moveTo>
                <a:lnTo>
                  <a:pt x="586" y="585"/>
                </a:lnTo>
                <a:lnTo>
                  <a:pt x="586" y="0"/>
                </a:lnTo>
                <a:lnTo>
                  <a:pt x="0" y="585"/>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sp>
        <p:nvSpPr>
          <p:cNvPr id="7173" name="Freeform 123"/>
          <p:cNvSpPr/>
          <p:nvPr/>
        </p:nvSpPr>
        <p:spPr>
          <a:xfrm>
            <a:off x="6105525" y="2895600"/>
            <a:ext cx="1585913" cy="1073150"/>
          </a:xfrm>
          <a:custGeom>
            <a:avLst/>
            <a:gdLst>
              <a:gd name="txL" fmla="*/ 0 w 586"/>
              <a:gd name="txT" fmla="*/ 0 h 585"/>
              <a:gd name="txR" fmla="*/ 586 w 586"/>
              <a:gd name="txB" fmla="*/ 585 h 585"/>
            </a:gdLst>
            <a:ahLst/>
            <a:cxnLst>
              <a:cxn ang="0">
                <a:pos x="0" y="1073150"/>
              </a:cxn>
              <a:cxn ang="0">
                <a:pos x="1585913" y="1073150"/>
              </a:cxn>
              <a:cxn ang="0">
                <a:pos x="1585913" y="0"/>
              </a:cxn>
              <a:cxn ang="0">
                <a:pos x="0" y="1073150"/>
              </a:cxn>
            </a:cxnLst>
            <a:rect l="txL" t="txT" r="txR" b="txB"/>
            <a:pathLst>
              <a:path w="586" h="585">
                <a:moveTo>
                  <a:pt x="0" y="585"/>
                </a:moveTo>
                <a:lnTo>
                  <a:pt x="586" y="585"/>
                </a:lnTo>
                <a:lnTo>
                  <a:pt x="586" y="0"/>
                </a:lnTo>
                <a:lnTo>
                  <a:pt x="0" y="585"/>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graphicFrame>
        <p:nvGraphicFramePr>
          <p:cNvPr id="7174" name="Object 25"/>
          <p:cNvGraphicFramePr>
            <a:graphicFrameLocks noChangeAspect="1"/>
          </p:cNvGraphicFramePr>
          <p:nvPr/>
        </p:nvGraphicFramePr>
        <p:xfrm>
          <a:off x="1346200" y="4194175"/>
          <a:ext cx="203200" cy="384175"/>
        </p:xfrm>
        <a:graphic>
          <a:graphicData uri="http://schemas.openxmlformats.org/presentationml/2006/ole">
            <mc:AlternateContent xmlns:mc="http://schemas.openxmlformats.org/markup-compatibility/2006">
              <mc:Choice xmlns:v="urn:schemas-microsoft-com:vml" Requires="v">
                <p:oleObj spid="_x0000_s3100" name="" r:id="rId3" imgW="114300" imgH="165100" progId="Equation.DSMT4">
                  <p:embed/>
                </p:oleObj>
              </mc:Choice>
              <mc:Fallback>
                <p:oleObj name="" r:id="rId3" imgW="114300" imgH="165100" progId="Equation.DSMT4">
                  <p:embed/>
                  <p:pic>
                    <p:nvPicPr>
                      <p:cNvPr id="0" name="图片 3099"/>
                      <p:cNvPicPr/>
                      <p:nvPr/>
                    </p:nvPicPr>
                    <p:blipFill>
                      <a:blip r:embed="rId4"/>
                      <a:stretch>
                        <a:fillRect/>
                      </a:stretch>
                    </p:blipFill>
                    <p:spPr>
                      <a:xfrm>
                        <a:off x="1346200" y="4194175"/>
                        <a:ext cx="203200" cy="384175"/>
                      </a:xfrm>
                      <a:prstGeom prst="rect">
                        <a:avLst/>
                      </a:prstGeom>
                      <a:noFill/>
                      <a:ln w="38100">
                        <a:noFill/>
                        <a:miter/>
                      </a:ln>
                    </p:spPr>
                  </p:pic>
                </p:oleObj>
              </mc:Fallback>
            </mc:AlternateContent>
          </a:graphicData>
        </a:graphic>
      </p:graphicFrame>
      <p:graphicFrame>
        <p:nvGraphicFramePr>
          <p:cNvPr id="7175" name="Object 26"/>
          <p:cNvGraphicFramePr>
            <a:graphicFrameLocks noChangeAspect="1"/>
          </p:cNvGraphicFramePr>
          <p:nvPr/>
        </p:nvGraphicFramePr>
        <p:xfrm>
          <a:off x="696913" y="2924175"/>
          <a:ext cx="604837" cy="490538"/>
        </p:xfrm>
        <a:graphic>
          <a:graphicData uri="http://schemas.openxmlformats.org/presentationml/2006/ole">
            <mc:AlternateContent xmlns:mc="http://schemas.openxmlformats.org/markup-compatibility/2006">
              <mc:Choice xmlns:v="urn:schemas-microsoft-com:vml" Requires="v">
                <p:oleObj spid="_x0000_s3101" name="" r:id="rId5" imgW="304800" imgH="241300" progId="Equation.DSMT4">
                  <p:embed/>
                </p:oleObj>
              </mc:Choice>
              <mc:Fallback>
                <p:oleObj name="" r:id="rId5" imgW="304800" imgH="241300" progId="Equation.DSMT4">
                  <p:embed/>
                  <p:pic>
                    <p:nvPicPr>
                      <p:cNvPr id="0" name="图片 3100"/>
                      <p:cNvPicPr/>
                      <p:nvPr/>
                    </p:nvPicPr>
                    <p:blipFill>
                      <a:blip r:embed="rId6"/>
                      <a:stretch>
                        <a:fillRect/>
                      </a:stretch>
                    </p:blipFill>
                    <p:spPr>
                      <a:xfrm>
                        <a:off x="696913" y="2924175"/>
                        <a:ext cx="604837" cy="490538"/>
                      </a:xfrm>
                      <a:prstGeom prst="rect">
                        <a:avLst/>
                      </a:prstGeom>
                      <a:noFill/>
                      <a:ln w="38100">
                        <a:noFill/>
                        <a:miter/>
                      </a:ln>
                    </p:spPr>
                  </p:pic>
                </p:oleObj>
              </mc:Fallback>
            </mc:AlternateContent>
          </a:graphicData>
        </a:graphic>
      </p:graphicFrame>
      <p:graphicFrame>
        <p:nvGraphicFramePr>
          <p:cNvPr id="7176" name="Object 23"/>
          <p:cNvGraphicFramePr>
            <a:graphicFrameLocks noChangeAspect="1"/>
          </p:cNvGraphicFramePr>
          <p:nvPr/>
        </p:nvGraphicFramePr>
        <p:xfrm>
          <a:off x="4122738" y="4038600"/>
          <a:ext cx="290512" cy="384175"/>
        </p:xfrm>
        <a:graphic>
          <a:graphicData uri="http://schemas.openxmlformats.org/presentationml/2006/ole">
            <mc:AlternateContent xmlns:mc="http://schemas.openxmlformats.org/markup-compatibility/2006">
              <mc:Choice xmlns:v="urn:schemas-microsoft-com:vml" Requires="v">
                <p:oleObj spid="_x0000_s3102" name="" r:id="rId7" imgW="127000" imgH="165100" progId="Equation.DSMT4">
                  <p:embed/>
                </p:oleObj>
              </mc:Choice>
              <mc:Fallback>
                <p:oleObj name="" r:id="rId7" imgW="127000" imgH="165100" progId="Equation.DSMT4">
                  <p:embed/>
                  <p:pic>
                    <p:nvPicPr>
                      <p:cNvPr id="0" name="图片 3101"/>
                      <p:cNvPicPr/>
                      <p:nvPr/>
                    </p:nvPicPr>
                    <p:blipFill>
                      <a:blip r:embed="rId8"/>
                      <a:stretch>
                        <a:fillRect/>
                      </a:stretch>
                    </p:blipFill>
                    <p:spPr>
                      <a:xfrm>
                        <a:off x="4122738" y="4038600"/>
                        <a:ext cx="290512" cy="384175"/>
                      </a:xfrm>
                      <a:prstGeom prst="rect">
                        <a:avLst/>
                      </a:prstGeom>
                      <a:noFill/>
                      <a:ln w="38100">
                        <a:noFill/>
                        <a:miter/>
                      </a:ln>
                    </p:spPr>
                  </p:pic>
                </p:oleObj>
              </mc:Fallback>
            </mc:AlternateContent>
          </a:graphicData>
        </a:graphic>
      </p:graphicFrame>
      <p:graphicFrame>
        <p:nvGraphicFramePr>
          <p:cNvPr id="7177" name="Object 24"/>
          <p:cNvGraphicFramePr>
            <a:graphicFrameLocks noChangeAspect="1"/>
          </p:cNvGraphicFramePr>
          <p:nvPr/>
        </p:nvGraphicFramePr>
        <p:xfrm>
          <a:off x="3532188" y="2863850"/>
          <a:ext cx="679450" cy="550863"/>
        </p:xfrm>
        <a:graphic>
          <a:graphicData uri="http://schemas.openxmlformats.org/presentationml/2006/ole">
            <mc:AlternateContent xmlns:mc="http://schemas.openxmlformats.org/markup-compatibility/2006">
              <mc:Choice xmlns:v="urn:schemas-microsoft-com:vml" Requires="v">
                <p:oleObj spid="_x0000_s3103" name="" r:id="rId9" imgW="304800" imgH="241300" progId="Equation.DSMT4">
                  <p:embed/>
                </p:oleObj>
              </mc:Choice>
              <mc:Fallback>
                <p:oleObj name="" r:id="rId9" imgW="304800" imgH="241300" progId="Equation.DSMT4">
                  <p:embed/>
                  <p:pic>
                    <p:nvPicPr>
                      <p:cNvPr id="0" name="图片 3102"/>
                      <p:cNvPicPr/>
                      <p:nvPr/>
                    </p:nvPicPr>
                    <p:blipFill>
                      <a:blip r:embed="rId10"/>
                      <a:stretch>
                        <a:fillRect/>
                      </a:stretch>
                    </p:blipFill>
                    <p:spPr>
                      <a:xfrm>
                        <a:off x="3532188" y="2863850"/>
                        <a:ext cx="679450" cy="550863"/>
                      </a:xfrm>
                      <a:prstGeom prst="rect">
                        <a:avLst/>
                      </a:prstGeom>
                      <a:noFill/>
                      <a:ln w="38100">
                        <a:noFill/>
                        <a:miter/>
                      </a:ln>
                    </p:spPr>
                  </p:pic>
                </p:oleObj>
              </mc:Fallback>
            </mc:AlternateContent>
          </a:graphicData>
        </a:graphic>
      </p:graphicFrame>
      <p:graphicFrame>
        <p:nvGraphicFramePr>
          <p:cNvPr id="7178" name="Object 21"/>
          <p:cNvGraphicFramePr>
            <a:graphicFrameLocks noChangeAspect="1"/>
          </p:cNvGraphicFramePr>
          <p:nvPr/>
        </p:nvGraphicFramePr>
        <p:xfrm>
          <a:off x="6894513" y="3951288"/>
          <a:ext cx="288925" cy="396875"/>
        </p:xfrm>
        <a:graphic>
          <a:graphicData uri="http://schemas.openxmlformats.org/presentationml/2006/ole">
            <mc:AlternateContent xmlns:mc="http://schemas.openxmlformats.org/markup-compatibility/2006">
              <mc:Choice xmlns:v="urn:schemas-microsoft-com:vml" Requires="v">
                <p:oleObj spid="_x0000_s3104" name="" r:id="rId11" imgW="127000" imgH="177165" progId="Equation.DSMT4">
                  <p:embed/>
                </p:oleObj>
              </mc:Choice>
              <mc:Fallback>
                <p:oleObj name="" r:id="rId11" imgW="127000" imgH="177165" progId="Equation.DSMT4">
                  <p:embed/>
                  <p:pic>
                    <p:nvPicPr>
                      <p:cNvPr id="0" name="图片 3103"/>
                      <p:cNvPicPr/>
                      <p:nvPr/>
                    </p:nvPicPr>
                    <p:blipFill>
                      <a:blip r:embed="rId12"/>
                      <a:stretch>
                        <a:fillRect/>
                      </a:stretch>
                    </p:blipFill>
                    <p:spPr>
                      <a:xfrm>
                        <a:off x="6894513" y="3951288"/>
                        <a:ext cx="288925" cy="396875"/>
                      </a:xfrm>
                      <a:prstGeom prst="rect">
                        <a:avLst/>
                      </a:prstGeom>
                      <a:noFill/>
                      <a:ln w="38100">
                        <a:noFill/>
                        <a:miter/>
                      </a:ln>
                    </p:spPr>
                  </p:pic>
                </p:oleObj>
              </mc:Fallback>
            </mc:AlternateContent>
          </a:graphicData>
        </a:graphic>
      </p:graphicFrame>
      <p:graphicFrame>
        <p:nvGraphicFramePr>
          <p:cNvPr id="7179" name="Object 22"/>
          <p:cNvGraphicFramePr>
            <a:graphicFrameLocks noChangeAspect="1"/>
          </p:cNvGraphicFramePr>
          <p:nvPr/>
        </p:nvGraphicFramePr>
        <p:xfrm>
          <a:off x="6392863" y="2862263"/>
          <a:ext cx="679450" cy="552450"/>
        </p:xfrm>
        <a:graphic>
          <a:graphicData uri="http://schemas.openxmlformats.org/presentationml/2006/ole">
            <mc:AlternateContent xmlns:mc="http://schemas.openxmlformats.org/markup-compatibility/2006">
              <mc:Choice xmlns:v="urn:schemas-microsoft-com:vml" Requires="v">
                <p:oleObj spid="_x0000_s3105" name="" r:id="rId13" imgW="304800" imgH="241300" progId="Equation.DSMT4">
                  <p:embed/>
                </p:oleObj>
              </mc:Choice>
              <mc:Fallback>
                <p:oleObj name="" r:id="rId13" imgW="304800" imgH="241300" progId="Equation.DSMT4">
                  <p:embed/>
                  <p:pic>
                    <p:nvPicPr>
                      <p:cNvPr id="0" name="图片 3104"/>
                      <p:cNvPicPr/>
                      <p:nvPr/>
                    </p:nvPicPr>
                    <p:blipFill>
                      <a:blip r:embed="rId14"/>
                      <a:stretch>
                        <a:fillRect/>
                      </a:stretch>
                    </p:blipFill>
                    <p:spPr>
                      <a:xfrm>
                        <a:off x="6392863" y="2862263"/>
                        <a:ext cx="679450" cy="552450"/>
                      </a:xfrm>
                      <a:prstGeom prst="rect">
                        <a:avLst/>
                      </a:prstGeom>
                      <a:noFill/>
                      <a:ln w="38100">
                        <a:noFill/>
                        <a:miter/>
                      </a:ln>
                    </p:spPr>
                  </p:pic>
                </p:oleObj>
              </mc:Fallback>
            </mc:AlternateContent>
          </a:graphicData>
        </a:graphic>
      </p:graphicFrame>
      <p:graphicFrame>
        <p:nvGraphicFramePr>
          <p:cNvPr id="124037" name="Object 14"/>
          <p:cNvGraphicFramePr>
            <a:graphicFrameLocks noChangeAspect="1"/>
          </p:cNvGraphicFramePr>
          <p:nvPr/>
        </p:nvGraphicFramePr>
        <p:xfrm>
          <a:off x="1822450" y="2984500"/>
          <a:ext cx="255588" cy="396875"/>
        </p:xfrm>
        <a:graphic>
          <a:graphicData uri="http://schemas.openxmlformats.org/presentationml/2006/ole">
            <mc:AlternateContent xmlns:mc="http://schemas.openxmlformats.org/markup-compatibility/2006">
              <mc:Choice xmlns:v="urn:schemas-microsoft-com:vml" Requires="v">
                <p:oleObj spid="_x0000_s3106" name="" r:id="rId15" imgW="114300" imgH="177165" progId="Equation.DSMT4">
                  <p:embed/>
                </p:oleObj>
              </mc:Choice>
              <mc:Fallback>
                <p:oleObj name="" r:id="rId15" imgW="114300" imgH="177165" progId="Equation.DSMT4">
                  <p:embed/>
                  <p:pic>
                    <p:nvPicPr>
                      <p:cNvPr id="0" name="图片 3105"/>
                      <p:cNvPicPr/>
                      <p:nvPr/>
                    </p:nvPicPr>
                    <p:blipFill>
                      <a:blip r:embed="rId16"/>
                      <a:stretch>
                        <a:fillRect/>
                      </a:stretch>
                    </p:blipFill>
                    <p:spPr>
                      <a:xfrm>
                        <a:off x="1822450" y="2984500"/>
                        <a:ext cx="255588" cy="396875"/>
                      </a:xfrm>
                      <a:prstGeom prst="rect">
                        <a:avLst/>
                      </a:prstGeom>
                      <a:noFill/>
                      <a:ln w="38100">
                        <a:noFill/>
                        <a:miter/>
                      </a:ln>
                    </p:spPr>
                  </p:pic>
                </p:oleObj>
              </mc:Fallback>
            </mc:AlternateContent>
          </a:graphicData>
        </a:graphic>
      </p:graphicFrame>
      <p:graphicFrame>
        <p:nvGraphicFramePr>
          <p:cNvPr id="124038" name="Object 15"/>
          <p:cNvGraphicFramePr>
            <a:graphicFrameLocks noChangeAspect="1"/>
          </p:cNvGraphicFramePr>
          <p:nvPr/>
        </p:nvGraphicFramePr>
        <p:xfrm>
          <a:off x="4822825" y="3111500"/>
          <a:ext cx="255588" cy="396875"/>
        </p:xfrm>
        <a:graphic>
          <a:graphicData uri="http://schemas.openxmlformats.org/presentationml/2006/ole">
            <mc:AlternateContent xmlns:mc="http://schemas.openxmlformats.org/markup-compatibility/2006">
              <mc:Choice xmlns:v="urn:schemas-microsoft-com:vml" Requires="v">
                <p:oleObj spid="_x0000_s3107" name="" r:id="rId17" imgW="114300" imgH="177165" progId="Equation.DSMT4">
                  <p:embed/>
                </p:oleObj>
              </mc:Choice>
              <mc:Fallback>
                <p:oleObj name="" r:id="rId17" imgW="114300" imgH="177165" progId="Equation.DSMT4">
                  <p:embed/>
                  <p:pic>
                    <p:nvPicPr>
                      <p:cNvPr id="0" name="图片 3106"/>
                      <p:cNvPicPr/>
                      <p:nvPr/>
                    </p:nvPicPr>
                    <p:blipFill>
                      <a:blip r:embed="rId18"/>
                      <a:stretch>
                        <a:fillRect/>
                      </a:stretch>
                    </p:blipFill>
                    <p:spPr>
                      <a:xfrm>
                        <a:off x="4822825" y="3111500"/>
                        <a:ext cx="255588" cy="396875"/>
                      </a:xfrm>
                      <a:prstGeom prst="rect">
                        <a:avLst/>
                      </a:prstGeom>
                      <a:noFill/>
                      <a:ln w="38100">
                        <a:noFill/>
                        <a:miter/>
                      </a:ln>
                    </p:spPr>
                  </p:pic>
                </p:oleObj>
              </mc:Fallback>
            </mc:AlternateContent>
          </a:graphicData>
        </a:graphic>
      </p:graphicFrame>
      <p:graphicFrame>
        <p:nvGraphicFramePr>
          <p:cNvPr id="124039" name="Object 16"/>
          <p:cNvGraphicFramePr>
            <a:graphicFrameLocks noChangeAspect="1"/>
          </p:cNvGraphicFramePr>
          <p:nvPr/>
        </p:nvGraphicFramePr>
        <p:xfrm>
          <a:off x="7731125" y="3074988"/>
          <a:ext cx="255588" cy="398462"/>
        </p:xfrm>
        <a:graphic>
          <a:graphicData uri="http://schemas.openxmlformats.org/presentationml/2006/ole">
            <mc:AlternateContent xmlns:mc="http://schemas.openxmlformats.org/markup-compatibility/2006">
              <mc:Choice xmlns:v="urn:schemas-microsoft-com:vml" Requires="v">
                <p:oleObj spid="_x0000_s3108" name="" r:id="rId19" imgW="114300" imgH="177165" progId="Equation.DSMT4">
                  <p:embed/>
                </p:oleObj>
              </mc:Choice>
              <mc:Fallback>
                <p:oleObj name="" r:id="rId19" imgW="114300" imgH="177165" progId="Equation.DSMT4">
                  <p:embed/>
                  <p:pic>
                    <p:nvPicPr>
                      <p:cNvPr id="0" name="图片 3107"/>
                      <p:cNvPicPr/>
                      <p:nvPr/>
                    </p:nvPicPr>
                    <p:blipFill>
                      <a:blip r:embed="rId20"/>
                      <a:stretch>
                        <a:fillRect/>
                      </a:stretch>
                    </p:blipFill>
                    <p:spPr>
                      <a:xfrm>
                        <a:off x="7731125" y="3074988"/>
                        <a:ext cx="255588" cy="398462"/>
                      </a:xfrm>
                      <a:prstGeom prst="rect">
                        <a:avLst/>
                      </a:prstGeom>
                      <a:noFill/>
                      <a:ln w="38100">
                        <a:noFill/>
                        <a:miter/>
                      </a:ln>
                    </p:spPr>
                  </p:pic>
                </p:oleObj>
              </mc:Fallback>
            </mc:AlternateContent>
          </a:graphicData>
        </a:graphic>
      </p:graphicFrame>
      <p:graphicFrame>
        <p:nvGraphicFramePr>
          <p:cNvPr id="124043" name="Object 17"/>
          <p:cNvGraphicFramePr>
            <a:graphicFrameLocks noChangeAspect="1"/>
          </p:cNvGraphicFramePr>
          <p:nvPr/>
        </p:nvGraphicFramePr>
        <p:xfrm>
          <a:off x="1711325" y="3332163"/>
          <a:ext cx="1620838" cy="550862"/>
        </p:xfrm>
        <a:graphic>
          <a:graphicData uri="http://schemas.openxmlformats.org/presentationml/2006/ole">
            <mc:AlternateContent xmlns:mc="http://schemas.openxmlformats.org/markup-compatibility/2006">
              <mc:Choice xmlns:v="urn:schemas-microsoft-com:vml" Requires="v">
                <p:oleObj spid="_x0000_s3109" name="" r:id="rId21" imgW="723900" imgH="241300" progId="Equation.DSMT4">
                  <p:embed/>
                </p:oleObj>
              </mc:Choice>
              <mc:Fallback>
                <p:oleObj name="" r:id="rId21" imgW="723900" imgH="241300" progId="Equation.DSMT4">
                  <p:embed/>
                  <p:pic>
                    <p:nvPicPr>
                      <p:cNvPr id="0" name="图片 3108"/>
                      <p:cNvPicPr/>
                      <p:nvPr/>
                    </p:nvPicPr>
                    <p:blipFill>
                      <a:blip r:embed="rId22">
                        <a:clrChange>
                          <a:clrFrom>
                            <a:srgbClr val="000000"/>
                          </a:clrFrom>
                          <a:clrTo>
                            <a:srgbClr val="000000">
                              <a:alpha val="0"/>
                            </a:srgbClr>
                          </a:clrTo>
                        </a:clrChange>
                      </a:blip>
                      <a:stretch>
                        <a:fillRect/>
                      </a:stretch>
                    </p:blipFill>
                    <p:spPr>
                      <a:xfrm>
                        <a:off x="1711325" y="3332163"/>
                        <a:ext cx="1620838" cy="550862"/>
                      </a:xfrm>
                      <a:prstGeom prst="rect">
                        <a:avLst/>
                      </a:prstGeom>
                      <a:noFill/>
                      <a:ln w="38100">
                        <a:noFill/>
                        <a:miter/>
                      </a:ln>
                    </p:spPr>
                  </p:pic>
                </p:oleObj>
              </mc:Fallback>
            </mc:AlternateContent>
          </a:graphicData>
        </a:graphic>
      </p:graphicFrame>
      <p:graphicFrame>
        <p:nvGraphicFramePr>
          <p:cNvPr id="124044" name="Object 18"/>
          <p:cNvGraphicFramePr>
            <a:graphicFrameLocks noChangeAspect="1"/>
          </p:cNvGraphicFramePr>
          <p:nvPr/>
        </p:nvGraphicFramePr>
        <p:xfrm>
          <a:off x="4811713" y="3382963"/>
          <a:ext cx="1054100" cy="550862"/>
        </p:xfrm>
        <a:graphic>
          <a:graphicData uri="http://schemas.openxmlformats.org/presentationml/2006/ole">
            <mc:AlternateContent xmlns:mc="http://schemas.openxmlformats.org/markup-compatibility/2006">
              <mc:Choice xmlns:v="urn:schemas-microsoft-com:vml" Requires="v">
                <p:oleObj spid="_x0000_s3110" name="" r:id="rId23" imgW="469900" imgH="241300" progId="Equation.DSMT4">
                  <p:embed/>
                </p:oleObj>
              </mc:Choice>
              <mc:Fallback>
                <p:oleObj name="" r:id="rId23" imgW="469900" imgH="241300" progId="Equation.DSMT4">
                  <p:embed/>
                  <p:pic>
                    <p:nvPicPr>
                      <p:cNvPr id="0" name="图片 3109"/>
                      <p:cNvPicPr/>
                      <p:nvPr/>
                    </p:nvPicPr>
                    <p:blipFill>
                      <a:blip r:embed="rId24">
                        <a:clrChange>
                          <a:clrFrom>
                            <a:srgbClr val="000000"/>
                          </a:clrFrom>
                          <a:clrTo>
                            <a:srgbClr val="000000">
                              <a:alpha val="0"/>
                            </a:srgbClr>
                          </a:clrTo>
                        </a:clrChange>
                      </a:blip>
                      <a:stretch>
                        <a:fillRect/>
                      </a:stretch>
                    </p:blipFill>
                    <p:spPr>
                      <a:xfrm>
                        <a:off x="4811713" y="3382963"/>
                        <a:ext cx="1054100" cy="550862"/>
                      </a:xfrm>
                      <a:prstGeom prst="rect">
                        <a:avLst/>
                      </a:prstGeom>
                      <a:noFill/>
                      <a:ln w="38100">
                        <a:noFill/>
                        <a:miter/>
                      </a:ln>
                    </p:spPr>
                  </p:pic>
                </p:oleObj>
              </mc:Fallback>
            </mc:AlternateContent>
          </a:graphicData>
        </a:graphic>
      </p:graphicFrame>
      <p:graphicFrame>
        <p:nvGraphicFramePr>
          <p:cNvPr id="124045" name="Object 19"/>
          <p:cNvGraphicFramePr>
            <a:graphicFrameLocks noChangeAspect="1"/>
          </p:cNvGraphicFramePr>
          <p:nvPr/>
        </p:nvGraphicFramePr>
        <p:xfrm>
          <a:off x="7691438" y="3414713"/>
          <a:ext cx="1055687" cy="514350"/>
        </p:xfrm>
        <a:graphic>
          <a:graphicData uri="http://schemas.openxmlformats.org/presentationml/2006/ole">
            <mc:AlternateContent xmlns:mc="http://schemas.openxmlformats.org/markup-compatibility/2006">
              <mc:Choice xmlns:v="urn:schemas-microsoft-com:vml" Requires="v">
                <p:oleObj spid="_x0000_s3111" name="" r:id="rId25" imgW="469900" imgH="228600" progId="Equation.DSMT4">
                  <p:embed/>
                </p:oleObj>
              </mc:Choice>
              <mc:Fallback>
                <p:oleObj name="" r:id="rId25" imgW="469900" imgH="228600" progId="Equation.DSMT4">
                  <p:embed/>
                  <p:pic>
                    <p:nvPicPr>
                      <p:cNvPr id="0" name="图片 3110"/>
                      <p:cNvPicPr/>
                      <p:nvPr/>
                    </p:nvPicPr>
                    <p:blipFill>
                      <a:blip r:embed="rId26">
                        <a:clrChange>
                          <a:clrFrom>
                            <a:srgbClr val="000000"/>
                          </a:clrFrom>
                          <a:clrTo>
                            <a:srgbClr val="000000">
                              <a:alpha val="0"/>
                            </a:srgbClr>
                          </a:clrTo>
                        </a:clrChange>
                      </a:blip>
                      <a:stretch>
                        <a:fillRect/>
                      </a:stretch>
                    </p:blipFill>
                    <p:spPr>
                      <a:xfrm>
                        <a:off x="7691438" y="3414713"/>
                        <a:ext cx="1055687" cy="514350"/>
                      </a:xfrm>
                      <a:prstGeom prst="rect">
                        <a:avLst/>
                      </a:prstGeom>
                      <a:noFill/>
                      <a:ln w="38100">
                        <a:noFill/>
                        <a:miter/>
                      </a:ln>
                    </p:spPr>
                  </p:pic>
                </p:oleObj>
              </mc:Fallback>
            </mc:AlternateContent>
          </a:graphicData>
        </a:graphic>
      </p:graphicFrame>
      <p:sp>
        <p:nvSpPr>
          <p:cNvPr id="124047" name="Rectangle 143"/>
          <p:cNvSpPr/>
          <p:nvPr/>
        </p:nvSpPr>
        <p:spPr>
          <a:xfrm>
            <a:off x="4067175" y="4348163"/>
            <a:ext cx="914400" cy="719137"/>
          </a:xfrm>
          <a:prstGeom prst="rect">
            <a:avLst/>
          </a:prstGeom>
          <a:noFill/>
          <a:ln w="3810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4200" dirty="0">
                <a:solidFill>
                  <a:srgbClr val="FF0000"/>
                </a:solidFill>
                <a:latin typeface="Times New Roman" panose="02020603050405020304" pitchFamily="18" charset="0"/>
              </a:rPr>
              <a:t>√</a:t>
            </a:r>
            <a:endParaRPr lang="en-US" altLang="zh-CN" sz="4200" dirty="0">
              <a:solidFill>
                <a:srgbClr val="FF0000"/>
              </a:solidFill>
              <a:latin typeface="Times New Roman" panose="02020603050405020304" pitchFamily="18" charset="0"/>
            </a:endParaRPr>
          </a:p>
        </p:txBody>
      </p:sp>
      <p:sp>
        <p:nvSpPr>
          <p:cNvPr id="124048" name="Rectangle 144"/>
          <p:cNvSpPr/>
          <p:nvPr/>
        </p:nvSpPr>
        <p:spPr>
          <a:xfrm>
            <a:off x="6869113" y="4378325"/>
            <a:ext cx="914400" cy="719138"/>
          </a:xfrm>
          <a:prstGeom prst="rect">
            <a:avLst/>
          </a:prstGeom>
          <a:noFill/>
          <a:ln w="3810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4200" dirty="0">
                <a:solidFill>
                  <a:srgbClr val="FF0000"/>
                </a:solidFill>
                <a:latin typeface="Times New Roman" panose="02020603050405020304" pitchFamily="18" charset="0"/>
              </a:rPr>
              <a:t>√</a:t>
            </a:r>
            <a:endParaRPr lang="en-US" altLang="zh-CN" sz="4200" dirty="0">
              <a:solidFill>
                <a:srgbClr val="FF0000"/>
              </a:solidFill>
              <a:latin typeface="Times New Roman" panose="02020603050405020304" pitchFamily="18" charset="0"/>
            </a:endParaRPr>
          </a:p>
        </p:txBody>
      </p:sp>
      <p:grpSp>
        <p:nvGrpSpPr>
          <p:cNvPr id="7188" name="组合 4"/>
          <p:cNvGrpSpPr/>
          <p:nvPr/>
        </p:nvGrpSpPr>
        <p:grpSpPr>
          <a:xfrm>
            <a:off x="808038" y="704850"/>
            <a:ext cx="7939087" cy="1211263"/>
            <a:chOff x="1298" y="1700"/>
            <a:chExt cx="11468" cy="1909"/>
          </a:xfrm>
        </p:grpSpPr>
        <p:sp>
          <p:nvSpPr>
            <p:cNvPr id="7189" name="Rectangle 14"/>
            <p:cNvSpPr/>
            <p:nvPr/>
          </p:nvSpPr>
          <p:spPr>
            <a:xfrm>
              <a:off x="1298" y="1700"/>
              <a:ext cx="11468" cy="190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3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问题</a:t>
              </a:r>
              <a:r>
                <a:rPr lang="en-US" altLang="zh-CN" sz="2800" dirty="0">
                  <a:solidFill>
                    <a:srgbClr val="155755"/>
                  </a:solidFill>
                  <a:latin typeface="Times New Roman" panose="02020603050405020304" pitchFamily="18" charset="0"/>
                  <a:ea typeface="黑体" panose="02010609060101010101" pitchFamily="49" charset="-122"/>
                </a:rPr>
                <a:t>2</a:t>
              </a:r>
              <a:r>
                <a:rPr lang="zh-CN" altLang="en-US" sz="2800" dirty="0">
                  <a:solidFill>
                    <a:srgbClr val="155755"/>
                  </a:solidFill>
                  <a:latin typeface="Times New Roman" panose="02020603050405020304" pitchFamily="18" charset="0"/>
                  <a:ea typeface="黑体" panose="02010609060101010101" pitchFamily="49" charset="-122"/>
                </a:rPr>
                <a:t> </a:t>
              </a:r>
              <a:r>
                <a:rPr lang="zh-CN" altLang="en-US" sz="2800" dirty="0">
                  <a:solidFill>
                    <a:srgbClr val="149494"/>
                  </a:solidFill>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长为      的线段能是直角边的长都为正整数的直角三角形的斜边吗？</a:t>
              </a:r>
              <a:endParaRPr lang="zh-CN" altLang="en-US" sz="2800" dirty="0">
                <a:latin typeface="Times New Roman" panose="02020603050405020304" pitchFamily="18" charset="0"/>
                <a:ea typeface="黑体" panose="02010609060101010101" pitchFamily="49" charset="-122"/>
              </a:endParaRPr>
            </a:p>
          </p:txBody>
        </p:sp>
        <p:graphicFrame>
          <p:nvGraphicFramePr>
            <p:cNvPr id="7190" name="对象 1"/>
            <p:cNvGraphicFramePr>
              <a:graphicFrameLocks noChangeAspect="1"/>
            </p:cNvGraphicFramePr>
            <p:nvPr/>
          </p:nvGraphicFramePr>
          <p:xfrm>
            <a:off x="4031" y="1965"/>
            <a:ext cx="960" cy="751"/>
          </p:xfrm>
          <a:graphic>
            <a:graphicData uri="http://schemas.openxmlformats.org/presentationml/2006/ole">
              <mc:AlternateContent xmlns:mc="http://schemas.openxmlformats.org/markup-compatibility/2006">
                <mc:Choice xmlns:v="urn:schemas-microsoft-com:vml" Requires="v">
                  <p:oleObj spid="_x0000_s3112" name="" r:id="rId27" imgW="292100" imgH="228600" progId="Equation.DSMT4">
                    <p:embed/>
                  </p:oleObj>
                </mc:Choice>
                <mc:Fallback>
                  <p:oleObj name="" r:id="rId27" imgW="292100" imgH="228600" progId="Equation.DSMT4">
                    <p:embed/>
                    <p:pic>
                      <p:nvPicPr>
                        <p:cNvPr id="0" name="图片 3111"/>
                        <p:cNvPicPr/>
                        <p:nvPr/>
                      </p:nvPicPr>
                      <p:blipFill>
                        <a:blip r:embed="rId2"/>
                        <a:stretch>
                          <a:fillRect/>
                        </a:stretch>
                      </p:blipFill>
                      <p:spPr>
                        <a:xfrm>
                          <a:off x="4031" y="1965"/>
                          <a:ext cx="960" cy="751"/>
                        </a:xfrm>
                        <a:prstGeom prst="rect">
                          <a:avLst/>
                        </a:prstGeom>
                        <a:noFill/>
                        <a:ln w="38100">
                          <a:noFill/>
                          <a:miter/>
                        </a:ln>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24037"/>
                                        </p:tgtEl>
                                        <p:attrNameLst>
                                          <p:attrName>style.visibility</p:attrName>
                                        </p:attrNameLst>
                                      </p:cBhvr>
                                      <p:to>
                                        <p:strVal val="visible"/>
                                      </p:to>
                                    </p:set>
                                    <p:animEffect transition="in" filter="fade">
                                      <p:cBhvr>
                                        <p:cTn id="7" dur="1000"/>
                                        <p:tgtEl>
                                          <p:spTgt spid="124037"/>
                                        </p:tgtEl>
                                      </p:cBhvr>
                                    </p:animEffect>
                                    <p:anim calcmode="lin" valueType="num">
                                      <p:cBhvr>
                                        <p:cTn id="8" dur="1000" fill="hold"/>
                                        <p:tgtEl>
                                          <p:spTgt spid="124037"/>
                                        </p:tgtEl>
                                        <p:attrNameLst>
                                          <p:attrName>style.rotation</p:attrName>
                                        </p:attrNameLst>
                                      </p:cBhvr>
                                      <p:tavLst>
                                        <p:tav tm="0">
                                          <p:val>
                                            <p:fltVal val="720.000000"/>
                                          </p:val>
                                        </p:tav>
                                        <p:tav tm="100000">
                                          <p:val>
                                            <p:fltVal val="0.000000"/>
                                          </p:val>
                                        </p:tav>
                                      </p:tavLst>
                                    </p:anim>
                                    <p:anim calcmode="lin" valueType="num">
                                      <p:cBhvr>
                                        <p:cTn id="9" dur="1000" fill="hold"/>
                                        <p:tgtEl>
                                          <p:spTgt spid="124037"/>
                                        </p:tgtEl>
                                        <p:attrNameLst>
                                          <p:attrName>ppt_h</p:attrName>
                                        </p:attrNameLst>
                                      </p:cBhvr>
                                      <p:tavLst>
                                        <p:tav tm="0">
                                          <p:val>
                                            <p:fltVal val="0.000000"/>
                                          </p:val>
                                        </p:tav>
                                        <p:tav tm="100000">
                                          <p:val>
                                            <p:strVal val="#ppt_h"/>
                                          </p:val>
                                        </p:tav>
                                      </p:tavLst>
                                    </p:anim>
                                    <p:anim calcmode="lin" valueType="num">
                                      <p:cBhvr>
                                        <p:cTn id="10" dur="1000" fill="hold"/>
                                        <p:tgtEl>
                                          <p:spTgt spid="124037"/>
                                        </p:tgtEl>
                                        <p:attrNameLst>
                                          <p:attrName>ppt_w</p:attrName>
                                        </p:attrNameLst>
                                      </p:cBhvr>
                                      <p:tavLst>
                                        <p:tav tm="0">
                                          <p:val>
                                            <p:fltVal val="0.000000"/>
                                          </p:val>
                                        </p:tav>
                                        <p:tav tm="100000">
                                          <p:val>
                                            <p:strVal val="#ppt_w"/>
                                          </p:val>
                                        </p:tav>
                                      </p:tavLst>
                                    </p:anim>
                                  </p:childTnLst>
                                </p:cTn>
                              </p:par>
                            </p:childTnLst>
                          </p:cTn>
                        </p:par>
                        <p:par>
                          <p:cTn id="11" fill="hold">
                            <p:stCondLst>
                              <p:cond delay="1000"/>
                            </p:stCondLst>
                            <p:childTnLst>
                              <p:par>
                                <p:cTn id="12" presetID="35" presetClass="entr" presetSubtype="0" fill="hold" nodeType="afterEffect">
                                  <p:stCondLst>
                                    <p:cond delay="0"/>
                                  </p:stCondLst>
                                  <p:childTnLst>
                                    <p:set>
                                      <p:cBhvr>
                                        <p:cTn id="13" dur="1" fill="hold">
                                          <p:stCondLst>
                                            <p:cond delay="0"/>
                                          </p:stCondLst>
                                        </p:cTn>
                                        <p:tgtEl>
                                          <p:spTgt spid="124038"/>
                                        </p:tgtEl>
                                        <p:attrNameLst>
                                          <p:attrName>style.visibility</p:attrName>
                                        </p:attrNameLst>
                                      </p:cBhvr>
                                      <p:to>
                                        <p:strVal val="visible"/>
                                      </p:to>
                                    </p:set>
                                    <p:animEffect transition="in" filter="fade">
                                      <p:cBhvr>
                                        <p:cTn id="14" dur="1000"/>
                                        <p:tgtEl>
                                          <p:spTgt spid="124038"/>
                                        </p:tgtEl>
                                      </p:cBhvr>
                                    </p:animEffect>
                                    <p:anim calcmode="lin" valueType="num">
                                      <p:cBhvr>
                                        <p:cTn id="15" dur="1000" fill="hold"/>
                                        <p:tgtEl>
                                          <p:spTgt spid="124038"/>
                                        </p:tgtEl>
                                        <p:attrNameLst>
                                          <p:attrName>style.rotation</p:attrName>
                                        </p:attrNameLst>
                                      </p:cBhvr>
                                      <p:tavLst>
                                        <p:tav tm="0">
                                          <p:val>
                                            <p:fltVal val="720.000000"/>
                                          </p:val>
                                        </p:tav>
                                        <p:tav tm="100000">
                                          <p:val>
                                            <p:fltVal val="0.000000"/>
                                          </p:val>
                                        </p:tav>
                                      </p:tavLst>
                                    </p:anim>
                                    <p:anim calcmode="lin" valueType="num">
                                      <p:cBhvr>
                                        <p:cTn id="16" dur="1000" fill="hold"/>
                                        <p:tgtEl>
                                          <p:spTgt spid="124038"/>
                                        </p:tgtEl>
                                        <p:attrNameLst>
                                          <p:attrName>ppt_h</p:attrName>
                                        </p:attrNameLst>
                                      </p:cBhvr>
                                      <p:tavLst>
                                        <p:tav tm="0">
                                          <p:val>
                                            <p:fltVal val="0.000000"/>
                                          </p:val>
                                        </p:tav>
                                        <p:tav tm="100000">
                                          <p:val>
                                            <p:strVal val="#ppt_h"/>
                                          </p:val>
                                        </p:tav>
                                      </p:tavLst>
                                    </p:anim>
                                    <p:anim calcmode="lin" valueType="num">
                                      <p:cBhvr>
                                        <p:cTn id="17" dur="1000" fill="hold"/>
                                        <p:tgtEl>
                                          <p:spTgt spid="124038"/>
                                        </p:tgtEl>
                                        <p:attrNameLst>
                                          <p:attrName>ppt_w</p:attrName>
                                        </p:attrNameLst>
                                      </p:cBhvr>
                                      <p:tavLst>
                                        <p:tav tm="0">
                                          <p:val>
                                            <p:fltVal val="0.000000"/>
                                          </p:val>
                                        </p:tav>
                                        <p:tav tm="100000">
                                          <p:val>
                                            <p:strVal val="#ppt_w"/>
                                          </p:val>
                                        </p:tav>
                                      </p:tavLst>
                                    </p:anim>
                                  </p:childTnLst>
                                </p:cTn>
                              </p:par>
                            </p:childTnLst>
                          </p:cTn>
                        </p:par>
                        <p:par>
                          <p:cTn id="18" fill="hold">
                            <p:stCondLst>
                              <p:cond delay="2000"/>
                            </p:stCondLst>
                            <p:childTnLst>
                              <p:par>
                                <p:cTn id="19" presetID="35" presetClass="entr" presetSubtype="0" fill="hold" nodeType="afterEffect">
                                  <p:stCondLst>
                                    <p:cond delay="0"/>
                                  </p:stCondLst>
                                  <p:childTnLst>
                                    <p:set>
                                      <p:cBhvr>
                                        <p:cTn id="20" dur="1" fill="hold">
                                          <p:stCondLst>
                                            <p:cond delay="0"/>
                                          </p:stCondLst>
                                        </p:cTn>
                                        <p:tgtEl>
                                          <p:spTgt spid="124039"/>
                                        </p:tgtEl>
                                        <p:attrNameLst>
                                          <p:attrName>style.visibility</p:attrName>
                                        </p:attrNameLst>
                                      </p:cBhvr>
                                      <p:to>
                                        <p:strVal val="visible"/>
                                      </p:to>
                                    </p:set>
                                    <p:animEffect transition="in" filter="fade">
                                      <p:cBhvr>
                                        <p:cTn id="21" dur="1000"/>
                                        <p:tgtEl>
                                          <p:spTgt spid="124039"/>
                                        </p:tgtEl>
                                      </p:cBhvr>
                                    </p:animEffect>
                                    <p:anim calcmode="lin" valueType="num">
                                      <p:cBhvr>
                                        <p:cTn id="22" dur="1000" fill="hold"/>
                                        <p:tgtEl>
                                          <p:spTgt spid="124039"/>
                                        </p:tgtEl>
                                        <p:attrNameLst>
                                          <p:attrName>style.rotation</p:attrName>
                                        </p:attrNameLst>
                                      </p:cBhvr>
                                      <p:tavLst>
                                        <p:tav tm="0">
                                          <p:val>
                                            <p:fltVal val="720.000000"/>
                                          </p:val>
                                        </p:tav>
                                        <p:tav tm="100000">
                                          <p:val>
                                            <p:fltVal val="0.000000"/>
                                          </p:val>
                                        </p:tav>
                                      </p:tavLst>
                                    </p:anim>
                                    <p:anim calcmode="lin" valueType="num">
                                      <p:cBhvr>
                                        <p:cTn id="23" dur="1000" fill="hold"/>
                                        <p:tgtEl>
                                          <p:spTgt spid="124039"/>
                                        </p:tgtEl>
                                        <p:attrNameLst>
                                          <p:attrName>ppt_h</p:attrName>
                                        </p:attrNameLst>
                                      </p:cBhvr>
                                      <p:tavLst>
                                        <p:tav tm="0">
                                          <p:val>
                                            <p:fltVal val="0.000000"/>
                                          </p:val>
                                        </p:tav>
                                        <p:tav tm="100000">
                                          <p:val>
                                            <p:strVal val="#ppt_h"/>
                                          </p:val>
                                        </p:tav>
                                      </p:tavLst>
                                    </p:anim>
                                    <p:anim calcmode="lin" valueType="num">
                                      <p:cBhvr>
                                        <p:cTn id="24" dur="1000" fill="hold"/>
                                        <p:tgtEl>
                                          <p:spTgt spid="124039"/>
                                        </p:tgtEl>
                                        <p:attrNameLst>
                                          <p:attrName>ppt_w</p:attrName>
                                        </p:attrNameLst>
                                      </p:cBhvr>
                                      <p:tavLst>
                                        <p:tav tm="0">
                                          <p:val>
                                            <p:fltVal val="0.000000"/>
                                          </p:val>
                                        </p:tav>
                                        <p:tav tm="100000">
                                          <p:val>
                                            <p:strVal val="#ppt_w"/>
                                          </p:val>
                                        </p:tav>
                                      </p:tavLst>
                                    </p:anim>
                                  </p:childTnLst>
                                </p:cTn>
                              </p:par>
                            </p:childTnLst>
                          </p:cTn>
                        </p:par>
                      </p:childTnLst>
                    </p:cTn>
                  </p:par>
                  <p:par>
                    <p:cTn id="25" fill="hold">
                      <p:stCondLst>
                        <p:cond delay="indefinite"/>
                      </p:stCondLst>
                      <p:childTnLst>
                        <p:par>
                          <p:cTn id="26" fill="hold">
                            <p:stCondLst>
                              <p:cond delay="0"/>
                            </p:stCondLst>
                            <p:childTnLst>
                              <p:par>
                                <p:cTn id="27" presetID="35" presetClass="entr" presetSubtype="0" fill="hold" nodeType="clickEffect">
                                  <p:stCondLst>
                                    <p:cond delay="0"/>
                                  </p:stCondLst>
                                  <p:childTnLst>
                                    <p:set>
                                      <p:cBhvr>
                                        <p:cTn id="28" dur="1" fill="hold">
                                          <p:stCondLst>
                                            <p:cond delay="0"/>
                                          </p:stCondLst>
                                        </p:cTn>
                                        <p:tgtEl>
                                          <p:spTgt spid="124043"/>
                                        </p:tgtEl>
                                        <p:attrNameLst>
                                          <p:attrName>style.visibility</p:attrName>
                                        </p:attrNameLst>
                                      </p:cBhvr>
                                      <p:to>
                                        <p:strVal val="visible"/>
                                      </p:to>
                                    </p:set>
                                    <p:animEffect transition="in" filter="fade">
                                      <p:cBhvr>
                                        <p:cTn id="29" dur="1000"/>
                                        <p:tgtEl>
                                          <p:spTgt spid="124043"/>
                                        </p:tgtEl>
                                      </p:cBhvr>
                                    </p:animEffect>
                                    <p:anim calcmode="lin" valueType="num">
                                      <p:cBhvr>
                                        <p:cTn id="30" dur="1000" fill="hold"/>
                                        <p:tgtEl>
                                          <p:spTgt spid="124043"/>
                                        </p:tgtEl>
                                        <p:attrNameLst>
                                          <p:attrName>style.rotation</p:attrName>
                                        </p:attrNameLst>
                                      </p:cBhvr>
                                      <p:tavLst>
                                        <p:tav tm="0">
                                          <p:val>
                                            <p:fltVal val="720.000000"/>
                                          </p:val>
                                        </p:tav>
                                        <p:tav tm="100000">
                                          <p:val>
                                            <p:fltVal val="0.000000"/>
                                          </p:val>
                                        </p:tav>
                                      </p:tavLst>
                                    </p:anim>
                                    <p:anim calcmode="lin" valueType="num">
                                      <p:cBhvr>
                                        <p:cTn id="31" dur="1000" fill="hold"/>
                                        <p:tgtEl>
                                          <p:spTgt spid="124043"/>
                                        </p:tgtEl>
                                        <p:attrNameLst>
                                          <p:attrName>ppt_h</p:attrName>
                                        </p:attrNameLst>
                                      </p:cBhvr>
                                      <p:tavLst>
                                        <p:tav tm="0">
                                          <p:val>
                                            <p:fltVal val="0.000000"/>
                                          </p:val>
                                        </p:tav>
                                        <p:tav tm="100000">
                                          <p:val>
                                            <p:strVal val="#ppt_h"/>
                                          </p:val>
                                        </p:tav>
                                      </p:tavLst>
                                    </p:anim>
                                    <p:anim calcmode="lin" valueType="num">
                                      <p:cBhvr>
                                        <p:cTn id="32" dur="1000" fill="hold"/>
                                        <p:tgtEl>
                                          <p:spTgt spid="124043"/>
                                        </p:tgtEl>
                                        <p:attrNameLst>
                                          <p:attrName>ppt_w</p:attrName>
                                        </p:attrNameLst>
                                      </p:cBhvr>
                                      <p:tavLst>
                                        <p:tav tm="0">
                                          <p:val>
                                            <p:fltVal val="0.000000"/>
                                          </p:val>
                                        </p:tav>
                                        <p:tav tm="100000">
                                          <p:val>
                                            <p:strVal val="#ppt_w"/>
                                          </p:val>
                                        </p:tav>
                                      </p:tavLst>
                                    </p:anim>
                                  </p:childTnLst>
                                </p:cTn>
                              </p:par>
                            </p:childTnLst>
                          </p:cTn>
                        </p:par>
                        <p:par>
                          <p:cTn id="33" fill="hold">
                            <p:stCondLst>
                              <p:cond delay="1000"/>
                            </p:stCondLst>
                            <p:childTnLst>
                              <p:par>
                                <p:cTn id="34" presetID="53" presetClass="exit" presetSubtype="16" fill="hold" nodeType="afterEffect">
                                  <p:stCondLst>
                                    <p:cond delay="0"/>
                                  </p:stCondLst>
                                  <p:childTnLst>
                                    <p:anim calcmode="lin" valueType="num">
                                      <p:cBhvr>
                                        <p:cTn id="35" dur="500"/>
                                        <p:tgtEl>
                                          <p:spTgt spid="124037"/>
                                        </p:tgtEl>
                                        <p:attrNameLst>
                                          <p:attrName>ppt_w</p:attrName>
                                        </p:attrNameLst>
                                      </p:cBhvr>
                                      <p:tavLst>
                                        <p:tav tm="0">
                                          <p:val>
                                            <p:strVal val="ppt_w"/>
                                          </p:val>
                                        </p:tav>
                                        <p:tav tm="100000">
                                          <p:val>
                                            <p:fltVal val="0.000000"/>
                                          </p:val>
                                        </p:tav>
                                      </p:tavLst>
                                    </p:anim>
                                    <p:anim calcmode="lin" valueType="num">
                                      <p:cBhvr>
                                        <p:cTn id="36" dur="500"/>
                                        <p:tgtEl>
                                          <p:spTgt spid="124037"/>
                                        </p:tgtEl>
                                        <p:attrNameLst>
                                          <p:attrName>ppt_h</p:attrName>
                                        </p:attrNameLst>
                                      </p:cBhvr>
                                      <p:tavLst>
                                        <p:tav tm="0">
                                          <p:val>
                                            <p:strVal val="ppt_h"/>
                                          </p:val>
                                        </p:tav>
                                        <p:tav tm="100000">
                                          <p:val>
                                            <p:fltVal val="0.000000"/>
                                          </p:val>
                                        </p:tav>
                                      </p:tavLst>
                                    </p:anim>
                                    <p:animEffect transition="out" filter="fade">
                                      <p:cBhvr>
                                        <p:cTn id="37" dur="500"/>
                                        <p:tgtEl>
                                          <p:spTgt spid="124037"/>
                                        </p:tgtEl>
                                      </p:cBhvr>
                                    </p:animEffect>
                                    <p:set>
                                      <p:cBhvr>
                                        <p:cTn id="38" dur="1" fill="hold">
                                          <p:stCondLst>
                                            <p:cond delay="499"/>
                                          </p:stCondLst>
                                        </p:cTn>
                                        <p:tgtEl>
                                          <p:spTgt spid="124037"/>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35" presetClass="entr" presetSubtype="0" fill="hold" nodeType="clickEffect">
                                  <p:stCondLst>
                                    <p:cond delay="0"/>
                                  </p:stCondLst>
                                  <p:childTnLst>
                                    <p:set>
                                      <p:cBhvr>
                                        <p:cTn id="42" dur="1" fill="hold">
                                          <p:stCondLst>
                                            <p:cond delay="0"/>
                                          </p:stCondLst>
                                        </p:cTn>
                                        <p:tgtEl>
                                          <p:spTgt spid="124044"/>
                                        </p:tgtEl>
                                        <p:attrNameLst>
                                          <p:attrName>style.visibility</p:attrName>
                                        </p:attrNameLst>
                                      </p:cBhvr>
                                      <p:to>
                                        <p:strVal val="visible"/>
                                      </p:to>
                                    </p:set>
                                    <p:animEffect transition="in" filter="fade">
                                      <p:cBhvr>
                                        <p:cTn id="43" dur="1000"/>
                                        <p:tgtEl>
                                          <p:spTgt spid="124044"/>
                                        </p:tgtEl>
                                      </p:cBhvr>
                                    </p:animEffect>
                                    <p:anim calcmode="lin" valueType="num">
                                      <p:cBhvr>
                                        <p:cTn id="44" dur="1000" fill="hold"/>
                                        <p:tgtEl>
                                          <p:spTgt spid="124044"/>
                                        </p:tgtEl>
                                        <p:attrNameLst>
                                          <p:attrName>style.rotation</p:attrName>
                                        </p:attrNameLst>
                                      </p:cBhvr>
                                      <p:tavLst>
                                        <p:tav tm="0">
                                          <p:val>
                                            <p:fltVal val="720.000000"/>
                                          </p:val>
                                        </p:tav>
                                        <p:tav tm="100000">
                                          <p:val>
                                            <p:fltVal val="0.000000"/>
                                          </p:val>
                                        </p:tav>
                                      </p:tavLst>
                                    </p:anim>
                                    <p:anim calcmode="lin" valueType="num">
                                      <p:cBhvr>
                                        <p:cTn id="45" dur="1000" fill="hold"/>
                                        <p:tgtEl>
                                          <p:spTgt spid="124044"/>
                                        </p:tgtEl>
                                        <p:attrNameLst>
                                          <p:attrName>ppt_h</p:attrName>
                                        </p:attrNameLst>
                                      </p:cBhvr>
                                      <p:tavLst>
                                        <p:tav tm="0">
                                          <p:val>
                                            <p:fltVal val="0.000000"/>
                                          </p:val>
                                        </p:tav>
                                        <p:tav tm="100000">
                                          <p:val>
                                            <p:strVal val="#ppt_h"/>
                                          </p:val>
                                        </p:tav>
                                      </p:tavLst>
                                    </p:anim>
                                    <p:anim calcmode="lin" valueType="num">
                                      <p:cBhvr>
                                        <p:cTn id="46" dur="1000" fill="hold"/>
                                        <p:tgtEl>
                                          <p:spTgt spid="124044"/>
                                        </p:tgtEl>
                                        <p:attrNameLst>
                                          <p:attrName>ppt_w</p:attrName>
                                        </p:attrNameLst>
                                      </p:cBhvr>
                                      <p:tavLst>
                                        <p:tav tm="0">
                                          <p:val>
                                            <p:fltVal val="0.000000"/>
                                          </p:val>
                                        </p:tav>
                                        <p:tav tm="100000">
                                          <p:val>
                                            <p:strVal val="#ppt_w"/>
                                          </p:val>
                                        </p:tav>
                                      </p:tavLst>
                                    </p:anim>
                                  </p:childTnLst>
                                </p:cTn>
                              </p:par>
                            </p:childTnLst>
                          </p:cTn>
                        </p:par>
                        <p:par>
                          <p:cTn id="47" fill="hold">
                            <p:stCondLst>
                              <p:cond delay="1000"/>
                            </p:stCondLst>
                            <p:childTnLst>
                              <p:par>
                                <p:cTn id="48" presetID="53" presetClass="exit" presetSubtype="16" fill="hold" nodeType="afterEffect">
                                  <p:stCondLst>
                                    <p:cond delay="0"/>
                                  </p:stCondLst>
                                  <p:childTnLst>
                                    <p:anim calcmode="lin" valueType="num">
                                      <p:cBhvr>
                                        <p:cTn id="49" dur="500"/>
                                        <p:tgtEl>
                                          <p:spTgt spid="124038"/>
                                        </p:tgtEl>
                                        <p:attrNameLst>
                                          <p:attrName>ppt_w</p:attrName>
                                        </p:attrNameLst>
                                      </p:cBhvr>
                                      <p:tavLst>
                                        <p:tav tm="0">
                                          <p:val>
                                            <p:strVal val="ppt_w"/>
                                          </p:val>
                                        </p:tav>
                                        <p:tav tm="100000">
                                          <p:val>
                                            <p:fltVal val="0.000000"/>
                                          </p:val>
                                        </p:tav>
                                      </p:tavLst>
                                    </p:anim>
                                    <p:anim calcmode="lin" valueType="num">
                                      <p:cBhvr>
                                        <p:cTn id="50" dur="500"/>
                                        <p:tgtEl>
                                          <p:spTgt spid="124038"/>
                                        </p:tgtEl>
                                        <p:attrNameLst>
                                          <p:attrName>ppt_h</p:attrName>
                                        </p:attrNameLst>
                                      </p:cBhvr>
                                      <p:tavLst>
                                        <p:tav tm="0">
                                          <p:val>
                                            <p:strVal val="ppt_h"/>
                                          </p:val>
                                        </p:tav>
                                        <p:tav tm="100000">
                                          <p:val>
                                            <p:fltVal val="0.000000"/>
                                          </p:val>
                                        </p:tav>
                                      </p:tavLst>
                                    </p:anim>
                                    <p:animEffect transition="out" filter="fade">
                                      <p:cBhvr>
                                        <p:cTn id="51" dur="500"/>
                                        <p:tgtEl>
                                          <p:spTgt spid="124038"/>
                                        </p:tgtEl>
                                      </p:cBhvr>
                                    </p:animEffect>
                                    <p:set>
                                      <p:cBhvr>
                                        <p:cTn id="52" dur="1" fill="hold">
                                          <p:stCondLst>
                                            <p:cond delay="499"/>
                                          </p:stCondLst>
                                        </p:cTn>
                                        <p:tgtEl>
                                          <p:spTgt spid="12403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5" presetClass="entr" presetSubtype="0" fill="hold" nodeType="clickEffect">
                                  <p:stCondLst>
                                    <p:cond delay="0"/>
                                  </p:stCondLst>
                                  <p:childTnLst>
                                    <p:set>
                                      <p:cBhvr>
                                        <p:cTn id="56" dur="1" fill="hold">
                                          <p:stCondLst>
                                            <p:cond delay="0"/>
                                          </p:stCondLst>
                                        </p:cTn>
                                        <p:tgtEl>
                                          <p:spTgt spid="124045"/>
                                        </p:tgtEl>
                                        <p:attrNameLst>
                                          <p:attrName>style.visibility</p:attrName>
                                        </p:attrNameLst>
                                      </p:cBhvr>
                                      <p:to>
                                        <p:strVal val="visible"/>
                                      </p:to>
                                    </p:set>
                                    <p:animEffect transition="in" filter="fade">
                                      <p:cBhvr>
                                        <p:cTn id="57" dur="1000"/>
                                        <p:tgtEl>
                                          <p:spTgt spid="124045"/>
                                        </p:tgtEl>
                                      </p:cBhvr>
                                    </p:animEffect>
                                    <p:anim calcmode="lin" valueType="num">
                                      <p:cBhvr>
                                        <p:cTn id="58" dur="1000" fill="hold"/>
                                        <p:tgtEl>
                                          <p:spTgt spid="124045"/>
                                        </p:tgtEl>
                                        <p:attrNameLst>
                                          <p:attrName>style.rotation</p:attrName>
                                        </p:attrNameLst>
                                      </p:cBhvr>
                                      <p:tavLst>
                                        <p:tav tm="0">
                                          <p:val>
                                            <p:fltVal val="720.000000"/>
                                          </p:val>
                                        </p:tav>
                                        <p:tav tm="100000">
                                          <p:val>
                                            <p:fltVal val="0.000000"/>
                                          </p:val>
                                        </p:tav>
                                      </p:tavLst>
                                    </p:anim>
                                    <p:anim calcmode="lin" valueType="num">
                                      <p:cBhvr>
                                        <p:cTn id="59" dur="1000" fill="hold"/>
                                        <p:tgtEl>
                                          <p:spTgt spid="124045"/>
                                        </p:tgtEl>
                                        <p:attrNameLst>
                                          <p:attrName>ppt_h</p:attrName>
                                        </p:attrNameLst>
                                      </p:cBhvr>
                                      <p:tavLst>
                                        <p:tav tm="0">
                                          <p:val>
                                            <p:fltVal val="0.000000"/>
                                          </p:val>
                                        </p:tav>
                                        <p:tav tm="100000">
                                          <p:val>
                                            <p:strVal val="#ppt_h"/>
                                          </p:val>
                                        </p:tav>
                                      </p:tavLst>
                                    </p:anim>
                                    <p:anim calcmode="lin" valueType="num">
                                      <p:cBhvr>
                                        <p:cTn id="60" dur="1000" fill="hold"/>
                                        <p:tgtEl>
                                          <p:spTgt spid="124045"/>
                                        </p:tgtEl>
                                        <p:attrNameLst>
                                          <p:attrName>ppt_w</p:attrName>
                                        </p:attrNameLst>
                                      </p:cBhvr>
                                      <p:tavLst>
                                        <p:tav tm="0">
                                          <p:val>
                                            <p:fltVal val="0.000000"/>
                                          </p:val>
                                        </p:tav>
                                        <p:tav tm="100000">
                                          <p:val>
                                            <p:strVal val="#ppt_w"/>
                                          </p:val>
                                        </p:tav>
                                      </p:tavLst>
                                    </p:anim>
                                  </p:childTnLst>
                                </p:cTn>
                              </p:par>
                            </p:childTnLst>
                          </p:cTn>
                        </p:par>
                        <p:par>
                          <p:cTn id="61" fill="hold">
                            <p:stCondLst>
                              <p:cond delay="1000"/>
                            </p:stCondLst>
                            <p:childTnLst>
                              <p:par>
                                <p:cTn id="62" presetID="53" presetClass="exit" presetSubtype="16" fill="hold" nodeType="afterEffect">
                                  <p:stCondLst>
                                    <p:cond delay="0"/>
                                  </p:stCondLst>
                                  <p:childTnLst>
                                    <p:anim calcmode="lin" valueType="num">
                                      <p:cBhvr>
                                        <p:cTn id="63" dur="500"/>
                                        <p:tgtEl>
                                          <p:spTgt spid="124039"/>
                                        </p:tgtEl>
                                        <p:attrNameLst>
                                          <p:attrName>ppt_w</p:attrName>
                                        </p:attrNameLst>
                                      </p:cBhvr>
                                      <p:tavLst>
                                        <p:tav tm="0">
                                          <p:val>
                                            <p:strVal val="ppt_w"/>
                                          </p:val>
                                        </p:tav>
                                        <p:tav tm="100000">
                                          <p:val>
                                            <p:fltVal val="0.000000"/>
                                          </p:val>
                                        </p:tav>
                                      </p:tavLst>
                                    </p:anim>
                                    <p:anim calcmode="lin" valueType="num">
                                      <p:cBhvr>
                                        <p:cTn id="64" dur="500"/>
                                        <p:tgtEl>
                                          <p:spTgt spid="124039"/>
                                        </p:tgtEl>
                                        <p:attrNameLst>
                                          <p:attrName>ppt_h</p:attrName>
                                        </p:attrNameLst>
                                      </p:cBhvr>
                                      <p:tavLst>
                                        <p:tav tm="0">
                                          <p:val>
                                            <p:strVal val="ppt_h"/>
                                          </p:val>
                                        </p:tav>
                                        <p:tav tm="100000">
                                          <p:val>
                                            <p:fltVal val="0.000000"/>
                                          </p:val>
                                        </p:tav>
                                      </p:tavLst>
                                    </p:anim>
                                    <p:animEffect transition="out" filter="fade">
                                      <p:cBhvr>
                                        <p:cTn id="65" dur="500"/>
                                        <p:tgtEl>
                                          <p:spTgt spid="124039"/>
                                        </p:tgtEl>
                                      </p:cBhvr>
                                    </p:animEffect>
                                    <p:set>
                                      <p:cBhvr>
                                        <p:cTn id="66" dur="1" fill="hold">
                                          <p:stCondLst>
                                            <p:cond delay="499"/>
                                          </p:stCondLst>
                                        </p:cTn>
                                        <p:tgtEl>
                                          <p:spTgt spid="124039"/>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23" presetClass="entr" presetSubtype="32" fill="hold" grpId="0" nodeType="clickEffect">
                                  <p:stCondLst>
                                    <p:cond delay="0"/>
                                  </p:stCondLst>
                                  <p:childTnLst>
                                    <p:set>
                                      <p:cBhvr>
                                        <p:cTn id="70" dur="1" fill="hold">
                                          <p:stCondLst>
                                            <p:cond delay="0"/>
                                          </p:stCondLst>
                                        </p:cTn>
                                        <p:tgtEl>
                                          <p:spTgt spid="124047"/>
                                        </p:tgtEl>
                                        <p:attrNameLst>
                                          <p:attrName>style.visibility</p:attrName>
                                        </p:attrNameLst>
                                      </p:cBhvr>
                                      <p:to>
                                        <p:strVal val="visible"/>
                                      </p:to>
                                    </p:set>
                                    <p:anim calcmode="lin" valueType="num">
                                      <p:cBhvr>
                                        <p:cTn id="71" dur="500" fill="hold"/>
                                        <p:tgtEl>
                                          <p:spTgt spid="124047"/>
                                        </p:tgtEl>
                                        <p:attrNameLst>
                                          <p:attrName>ppt_w</p:attrName>
                                        </p:attrNameLst>
                                      </p:cBhvr>
                                      <p:tavLst>
                                        <p:tav tm="0">
                                          <p:val>
                                            <p:strVal val="4*#ppt_w"/>
                                          </p:val>
                                        </p:tav>
                                        <p:tav tm="100000">
                                          <p:val>
                                            <p:strVal val="#ppt_w"/>
                                          </p:val>
                                        </p:tav>
                                      </p:tavLst>
                                    </p:anim>
                                    <p:anim calcmode="lin" valueType="num">
                                      <p:cBhvr>
                                        <p:cTn id="72" dur="500" fill="hold"/>
                                        <p:tgtEl>
                                          <p:spTgt spid="124047"/>
                                        </p:tgtEl>
                                        <p:attrNameLst>
                                          <p:attrName>ppt_h</p:attrName>
                                        </p:attrNameLst>
                                      </p:cBhvr>
                                      <p:tavLst>
                                        <p:tav tm="0">
                                          <p:val>
                                            <p:strVal val="4*#ppt_h"/>
                                          </p:val>
                                        </p:tav>
                                        <p:tav tm="100000">
                                          <p:val>
                                            <p:strVal val="#ppt_h"/>
                                          </p:val>
                                        </p:tav>
                                      </p:tavLst>
                                    </p:anim>
                                  </p:childTnLst>
                                </p:cTn>
                              </p:par>
                              <p:par>
                                <p:cTn id="73" presetID="23" presetClass="entr" presetSubtype="32" fill="hold" grpId="0" nodeType="withEffect">
                                  <p:stCondLst>
                                    <p:cond delay="0"/>
                                  </p:stCondLst>
                                  <p:childTnLst>
                                    <p:set>
                                      <p:cBhvr>
                                        <p:cTn id="74" dur="1" fill="hold">
                                          <p:stCondLst>
                                            <p:cond delay="0"/>
                                          </p:stCondLst>
                                        </p:cTn>
                                        <p:tgtEl>
                                          <p:spTgt spid="124048"/>
                                        </p:tgtEl>
                                        <p:attrNameLst>
                                          <p:attrName>style.visibility</p:attrName>
                                        </p:attrNameLst>
                                      </p:cBhvr>
                                      <p:to>
                                        <p:strVal val="visible"/>
                                      </p:to>
                                    </p:set>
                                    <p:anim calcmode="lin" valueType="num">
                                      <p:cBhvr>
                                        <p:cTn id="75" dur="500" fill="hold"/>
                                        <p:tgtEl>
                                          <p:spTgt spid="124048"/>
                                        </p:tgtEl>
                                        <p:attrNameLst>
                                          <p:attrName>ppt_w</p:attrName>
                                        </p:attrNameLst>
                                      </p:cBhvr>
                                      <p:tavLst>
                                        <p:tav tm="0">
                                          <p:val>
                                            <p:strVal val="4*#ppt_w"/>
                                          </p:val>
                                        </p:tav>
                                        <p:tav tm="100000">
                                          <p:val>
                                            <p:strVal val="#ppt_w"/>
                                          </p:val>
                                        </p:tav>
                                      </p:tavLst>
                                    </p:anim>
                                    <p:anim calcmode="lin" valueType="num">
                                      <p:cBhvr>
                                        <p:cTn id="76" dur="500" fill="hold"/>
                                        <p:tgtEl>
                                          <p:spTgt spid="124048"/>
                                        </p:tgtEl>
                                        <p:attrNameLst>
                                          <p:attrName>ppt_h</p:attrName>
                                        </p:attrNameLst>
                                      </p:cBhvr>
                                      <p:tavLst>
                                        <p:tav tm="0">
                                          <p:val>
                                            <p:strVal val="4*#ppt_h"/>
                                          </p:val>
                                        </p:tav>
                                        <p:tav tm="100000">
                                          <p:val>
                                            <p:strVal val="#ppt_h"/>
                                          </p:val>
                                        </p:tav>
                                      </p:tavLst>
                                    </p:anim>
                                  </p:childTnLst>
                                </p:cTn>
                              </p:par>
                            </p:childTnLst>
                          </p:cTn>
                        </p:par>
                      </p:childTnLst>
                    </p:cTn>
                  </p:par>
                  <p:par>
                    <p:cTn id="77" fill="hold">
                      <p:stCondLst>
                        <p:cond delay="indefinite"/>
                      </p:stCondLst>
                      <p:childTnLst>
                        <p:par>
                          <p:cTn id="78" fill="hold">
                            <p:stCondLst>
                              <p:cond delay="0"/>
                            </p:stCondLst>
                            <p:childTnLst>
                              <p:par>
                                <p:cTn id="79" presetID="9" presetClass="entr" presetSubtype="0" fill="hold" nodeType="clickEffect">
                                  <p:stCondLst>
                                    <p:cond delay="0"/>
                                  </p:stCondLst>
                                  <p:childTnLst>
                                    <p:set>
                                      <p:cBhvr>
                                        <p:cTn id="80" dur="1" fill="hold">
                                          <p:stCondLst>
                                            <p:cond delay="0"/>
                                          </p:stCondLst>
                                        </p:cTn>
                                        <p:tgtEl>
                                          <p:spTgt spid="2"/>
                                        </p:tgtEl>
                                        <p:attrNameLst>
                                          <p:attrName>style.visibility</p:attrName>
                                        </p:attrNameLst>
                                      </p:cBhvr>
                                      <p:to>
                                        <p:strVal val="visible"/>
                                      </p:to>
                                    </p:set>
                                    <p:animEffect transition="in" filter="dissolve">
                                      <p:cBhvr>
                                        <p:cTn id="8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047" grpId="0"/>
      <p:bldP spid="1240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Line 2"/>
          <p:cNvSpPr/>
          <p:nvPr/>
        </p:nvSpPr>
        <p:spPr>
          <a:xfrm>
            <a:off x="2041525" y="5662613"/>
            <a:ext cx="4746625" cy="0"/>
          </a:xfrm>
          <a:prstGeom prst="line">
            <a:avLst/>
          </a:prstGeom>
          <a:ln w="19050" cap="flat" cmpd="sng">
            <a:solidFill>
              <a:schemeClr val="tx1"/>
            </a:solidFill>
            <a:prstDash val="solid"/>
            <a:headEnd type="none" w="med" len="med"/>
            <a:tailEnd type="triangle" w="med" len="med"/>
          </a:ln>
        </p:spPr>
      </p:sp>
      <p:sp>
        <p:nvSpPr>
          <p:cNvPr id="8195" name="Line 3"/>
          <p:cNvSpPr/>
          <p:nvPr/>
        </p:nvSpPr>
        <p:spPr>
          <a:xfrm>
            <a:off x="3565525" y="5510213"/>
            <a:ext cx="0" cy="152400"/>
          </a:xfrm>
          <a:prstGeom prst="line">
            <a:avLst/>
          </a:prstGeom>
          <a:ln w="9525" cap="flat" cmpd="sng">
            <a:solidFill>
              <a:schemeClr val="tx1"/>
            </a:solidFill>
            <a:prstDash val="solid"/>
            <a:headEnd type="none" w="med" len="med"/>
            <a:tailEnd type="none" w="med" len="med"/>
          </a:ln>
        </p:spPr>
      </p:sp>
      <p:sp>
        <p:nvSpPr>
          <p:cNvPr id="8196" name="Line 4"/>
          <p:cNvSpPr/>
          <p:nvPr/>
        </p:nvSpPr>
        <p:spPr>
          <a:xfrm>
            <a:off x="4327525" y="5510213"/>
            <a:ext cx="0" cy="152400"/>
          </a:xfrm>
          <a:prstGeom prst="line">
            <a:avLst/>
          </a:prstGeom>
          <a:ln w="9525" cap="flat" cmpd="sng">
            <a:solidFill>
              <a:schemeClr val="tx1"/>
            </a:solidFill>
            <a:prstDash val="solid"/>
            <a:headEnd type="none" w="med" len="med"/>
            <a:tailEnd type="none" w="med" len="med"/>
          </a:ln>
        </p:spPr>
      </p:sp>
      <p:sp>
        <p:nvSpPr>
          <p:cNvPr id="8197" name="Line 5"/>
          <p:cNvSpPr/>
          <p:nvPr/>
        </p:nvSpPr>
        <p:spPr>
          <a:xfrm>
            <a:off x="5927725" y="5510213"/>
            <a:ext cx="0" cy="152400"/>
          </a:xfrm>
          <a:prstGeom prst="line">
            <a:avLst/>
          </a:prstGeom>
          <a:ln w="9525" cap="flat" cmpd="sng">
            <a:solidFill>
              <a:schemeClr val="tx1"/>
            </a:solidFill>
            <a:prstDash val="solid"/>
            <a:headEnd type="none" w="med" len="med"/>
            <a:tailEnd type="none" w="med" len="med"/>
          </a:ln>
        </p:spPr>
      </p:sp>
      <p:sp>
        <p:nvSpPr>
          <p:cNvPr id="8198" name="Line 6"/>
          <p:cNvSpPr/>
          <p:nvPr/>
        </p:nvSpPr>
        <p:spPr>
          <a:xfrm>
            <a:off x="5089525" y="5510213"/>
            <a:ext cx="0" cy="152400"/>
          </a:xfrm>
          <a:prstGeom prst="line">
            <a:avLst/>
          </a:prstGeom>
          <a:ln w="9525" cap="flat" cmpd="sng">
            <a:solidFill>
              <a:schemeClr val="tx1"/>
            </a:solidFill>
            <a:prstDash val="solid"/>
            <a:headEnd type="none" w="med" len="med"/>
            <a:tailEnd type="none" w="med" len="med"/>
          </a:ln>
        </p:spPr>
      </p:sp>
      <p:sp>
        <p:nvSpPr>
          <p:cNvPr id="8199" name="Line 7"/>
          <p:cNvSpPr/>
          <p:nvPr/>
        </p:nvSpPr>
        <p:spPr>
          <a:xfrm>
            <a:off x="2803525" y="5510213"/>
            <a:ext cx="0" cy="152400"/>
          </a:xfrm>
          <a:prstGeom prst="line">
            <a:avLst/>
          </a:prstGeom>
          <a:ln w="9525" cap="flat" cmpd="sng">
            <a:solidFill>
              <a:schemeClr val="tx1"/>
            </a:solidFill>
            <a:prstDash val="solid"/>
            <a:headEnd type="none" w="med" len="med"/>
            <a:tailEnd type="none" w="med" len="med"/>
          </a:ln>
        </p:spPr>
      </p:sp>
      <p:sp>
        <p:nvSpPr>
          <p:cNvPr id="8200" name="Text Box 8"/>
          <p:cNvSpPr txBox="1"/>
          <p:nvPr/>
        </p:nvSpPr>
        <p:spPr>
          <a:xfrm>
            <a:off x="2635250" y="5586413"/>
            <a:ext cx="360363"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0</a:t>
            </a:r>
            <a:endParaRPr lang="en-US" altLang="zh-CN" sz="2800" dirty="0">
              <a:latin typeface="Times New Roman" panose="02020603050405020304" pitchFamily="18" charset="0"/>
              <a:ea typeface="黑体" panose="02010609060101010101" pitchFamily="49" charset="-122"/>
            </a:endParaRPr>
          </a:p>
        </p:txBody>
      </p:sp>
      <p:sp>
        <p:nvSpPr>
          <p:cNvPr id="8201" name="Text Box 9"/>
          <p:cNvSpPr txBox="1"/>
          <p:nvPr/>
        </p:nvSpPr>
        <p:spPr>
          <a:xfrm>
            <a:off x="3397250" y="5586413"/>
            <a:ext cx="360363"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8202" name="Text Box 10"/>
          <p:cNvSpPr txBox="1"/>
          <p:nvPr/>
        </p:nvSpPr>
        <p:spPr>
          <a:xfrm>
            <a:off x="4159250" y="5600700"/>
            <a:ext cx="3603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8203" name="Text Box 11"/>
          <p:cNvSpPr txBox="1"/>
          <p:nvPr/>
        </p:nvSpPr>
        <p:spPr>
          <a:xfrm>
            <a:off x="4921250" y="5600700"/>
            <a:ext cx="3603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endParaRPr lang="en-US" altLang="zh-CN" sz="2800" dirty="0">
              <a:latin typeface="Times New Roman" panose="02020603050405020304" pitchFamily="18" charset="0"/>
              <a:ea typeface="黑体" panose="02010609060101010101" pitchFamily="49" charset="-122"/>
            </a:endParaRPr>
          </a:p>
        </p:txBody>
      </p:sp>
      <p:sp>
        <p:nvSpPr>
          <p:cNvPr id="8204" name="Text Box 12"/>
          <p:cNvSpPr txBox="1"/>
          <p:nvPr/>
        </p:nvSpPr>
        <p:spPr>
          <a:xfrm>
            <a:off x="5759450" y="5600700"/>
            <a:ext cx="3603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endParaRPr lang="en-US" altLang="zh-CN" sz="2800" dirty="0">
              <a:latin typeface="Times New Roman" panose="02020603050405020304" pitchFamily="18" charset="0"/>
              <a:ea typeface="黑体" panose="02010609060101010101" pitchFamily="49" charset="-122"/>
            </a:endParaRPr>
          </a:p>
        </p:txBody>
      </p:sp>
      <p:sp>
        <p:nvSpPr>
          <p:cNvPr id="128013" name="Text Box 13"/>
          <p:cNvSpPr txBox="1"/>
          <p:nvPr/>
        </p:nvSpPr>
        <p:spPr>
          <a:xfrm>
            <a:off x="771525" y="554038"/>
            <a:ext cx="1943100"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步骤：</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8014" name="Line 14"/>
          <p:cNvSpPr/>
          <p:nvPr/>
        </p:nvSpPr>
        <p:spPr>
          <a:xfrm flipV="1">
            <a:off x="5089525" y="3376613"/>
            <a:ext cx="0" cy="2133600"/>
          </a:xfrm>
          <a:prstGeom prst="line">
            <a:avLst/>
          </a:prstGeom>
          <a:ln w="19050" cap="flat" cmpd="sng">
            <a:solidFill>
              <a:srgbClr val="0000FF"/>
            </a:solidFill>
            <a:prstDash val="sysDash"/>
            <a:headEnd type="none" w="med" len="med"/>
            <a:tailEnd type="none" w="med" len="med"/>
          </a:ln>
        </p:spPr>
      </p:sp>
      <p:sp>
        <p:nvSpPr>
          <p:cNvPr id="128015" name="Text Box 15"/>
          <p:cNvSpPr txBox="1"/>
          <p:nvPr/>
        </p:nvSpPr>
        <p:spPr>
          <a:xfrm>
            <a:off x="5070475" y="3221038"/>
            <a:ext cx="280988"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0000FF"/>
                </a:solidFill>
                <a:latin typeface="Times New Roman" panose="02020603050405020304" pitchFamily="18" charset="0"/>
                <a:ea typeface="黑体" panose="02010609060101010101" pitchFamily="49" charset="-122"/>
              </a:rPr>
              <a:t>l</a:t>
            </a:r>
            <a:endParaRPr lang="en-US" altLang="zh-CN" sz="2800" i="1" dirty="0">
              <a:solidFill>
                <a:srgbClr val="0000FF"/>
              </a:solidFill>
              <a:latin typeface="Times New Roman" panose="02020603050405020304" pitchFamily="18" charset="0"/>
              <a:ea typeface="黑体" panose="02010609060101010101" pitchFamily="49" charset="-122"/>
            </a:endParaRPr>
          </a:p>
        </p:txBody>
      </p:sp>
      <p:sp>
        <p:nvSpPr>
          <p:cNvPr id="128016" name="Text Box 16"/>
          <p:cNvSpPr txBox="1"/>
          <p:nvPr/>
        </p:nvSpPr>
        <p:spPr>
          <a:xfrm>
            <a:off x="4689475" y="5205413"/>
            <a:ext cx="4381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graphicFrame>
        <p:nvGraphicFramePr>
          <p:cNvPr id="128017" name="Object 2"/>
          <p:cNvGraphicFramePr>
            <a:graphicFrameLocks noChangeAspect="1"/>
          </p:cNvGraphicFramePr>
          <p:nvPr/>
        </p:nvGraphicFramePr>
        <p:xfrm>
          <a:off x="4937125" y="5510213"/>
          <a:ext cx="304800" cy="304800"/>
        </p:xfrm>
        <a:graphic>
          <a:graphicData uri="http://schemas.openxmlformats.org/presentationml/2006/ole">
            <mc:AlternateContent xmlns:mc="http://schemas.openxmlformats.org/markup-compatibility/2006">
              <mc:Choice xmlns:v="urn:schemas-microsoft-com:vml" Requires="v">
                <p:oleObj spid="_x0000_s3115" name="" r:id="rId1" imgW="114300" imgH="114300" progId="Equation.3">
                  <p:embed/>
                </p:oleObj>
              </mc:Choice>
              <mc:Fallback>
                <p:oleObj name="" r:id="rId1" imgW="114300" imgH="114300" progId="Equation.3">
                  <p:embed/>
                  <p:pic>
                    <p:nvPicPr>
                      <p:cNvPr id="0" name="图片 3114"/>
                      <p:cNvPicPr/>
                      <p:nvPr/>
                    </p:nvPicPr>
                    <p:blipFill>
                      <a:blip r:embed="rId2"/>
                      <a:stretch>
                        <a:fillRect/>
                      </a:stretch>
                    </p:blipFill>
                    <p:spPr>
                      <a:xfrm>
                        <a:off x="4937125" y="5510213"/>
                        <a:ext cx="304800" cy="304800"/>
                      </a:xfrm>
                      <a:prstGeom prst="rect">
                        <a:avLst/>
                      </a:prstGeom>
                      <a:noFill/>
                      <a:ln w="38100">
                        <a:noFill/>
                        <a:miter/>
                      </a:ln>
                    </p:spPr>
                  </p:pic>
                </p:oleObj>
              </mc:Fallback>
            </mc:AlternateContent>
          </a:graphicData>
        </a:graphic>
      </p:graphicFrame>
      <p:sp>
        <p:nvSpPr>
          <p:cNvPr id="128018" name="Line 18"/>
          <p:cNvSpPr/>
          <p:nvPr/>
        </p:nvSpPr>
        <p:spPr>
          <a:xfrm>
            <a:off x="4937125" y="4062413"/>
            <a:ext cx="381000" cy="0"/>
          </a:xfrm>
          <a:prstGeom prst="line">
            <a:avLst/>
          </a:prstGeom>
          <a:ln w="19050" cap="flat" cmpd="sng">
            <a:solidFill>
              <a:srgbClr val="0000FF"/>
            </a:solidFill>
            <a:prstDash val="solid"/>
            <a:headEnd type="none" w="med" len="med"/>
            <a:tailEnd type="none" w="med" len="med"/>
          </a:ln>
        </p:spPr>
      </p:sp>
      <p:sp>
        <p:nvSpPr>
          <p:cNvPr id="128019" name="Line 19"/>
          <p:cNvSpPr/>
          <p:nvPr/>
        </p:nvSpPr>
        <p:spPr>
          <a:xfrm flipV="1">
            <a:off x="2803525" y="4062413"/>
            <a:ext cx="2286000" cy="1600200"/>
          </a:xfrm>
          <a:prstGeom prst="line">
            <a:avLst/>
          </a:prstGeom>
          <a:ln w="19050" cap="flat" cmpd="sng">
            <a:solidFill>
              <a:srgbClr val="FF0000"/>
            </a:solidFill>
            <a:prstDash val="sysDash"/>
            <a:headEnd type="none" w="med" len="med"/>
            <a:tailEnd type="none" w="med" len="med"/>
          </a:ln>
        </p:spPr>
      </p:sp>
      <p:sp>
        <p:nvSpPr>
          <p:cNvPr id="128020" name="Text Box 20"/>
          <p:cNvSpPr txBox="1"/>
          <p:nvPr/>
        </p:nvSpPr>
        <p:spPr>
          <a:xfrm>
            <a:off x="5089525" y="3606800"/>
            <a:ext cx="420688"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8022" name="AutoShape 22"/>
          <p:cNvSpPr/>
          <p:nvPr/>
        </p:nvSpPr>
        <p:spPr>
          <a:xfrm>
            <a:off x="5526088" y="5557838"/>
            <a:ext cx="144462" cy="144462"/>
          </a:xfrm>
          <a:prstGeom prst="flowChartConnector">
            <a:avLst/>
          </a:prstGeom>
          <a:solidFill>
            <a:srgbClr val="FF00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28023" name="Text Box 23"/>
          <p:cNvSpPr txBox="1"/>
          <p:nvPr/>
        </p:nvSpPr>
        <p:spPr>
          <a:xfrm>
            <a:off x="5529263" y="5648325"/>
            <a:ext cx="42068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C</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28024" name="Text Box 24"/>
          <p:cNvSpPr txBox="1"/>
          <p:nvPr/>
        </p:nvSpPr>
        <p:spPr>
          <a:xfrm>
            <a:off x="757238" y="1109663"/>
            <a:ext cx="6624637"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在数轴上找到点</a:t>
            </a:r>
            <a:r>
              <a:rPr lang="en-US" altLang="zh-CN" sz="2800" i="1"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使</a:t>
            </a:r>
            <a:r>
              <a:rPr lang="en-US" altLang="zh-CN" sz="2800" i="1" dirty="0">
                <a:latin typeface="Times New Roman" panose="02020603050405020304" pitchFamily="18" charset="0"/>
                <a:ea typeface="黑体" panose="02010609060101010101" pitchFamily="49" charset="-122"/>
              </a:rPr>
              <a:t>OA</a:t>
            </a:r>
            <a:r>
              <a:rPr lang="en-US" altLang="zh-CN" sz="2800" dirty="0">
                <a:latin typeface="Times New Roman" panose="02020603050405020304" pitchFamily="18" charset="0"/>
                <a:ea typeface="黑体" panose="02010609060101010101" pitchFamily="49" charset="-122"/>
              </a:rPr>
              <a:t>=3;</a:t>
            </a:r>
            <a:endParaRPr lang="en-US" altLang="zh-CN" sz="2800" dirty="0">
              <a:latin typeface="Times New Roman" panose="02020603050405020304" pitchFamily="18" charset="0"/>
              <a:ea typeface="黑体" panose="02010609060101010101" pitchFamily="49" charset="-122"/>
            </a:endParaRPr>
          </a:p>
        </p:txBody>
      </p:sp>
      <p:sp>
        <p:nvSpPr>
          <p:cNvPr id="128025" name="Text Box 25"/>
          <p:cNvSpPr txBox="1"/>
          <p:nvPr/>
        </p:nvSpPr>
        <p:spPr>
          <a:xfrm>
            <a:off x="757238" y="1614488"/>
            <a:ext cx="67691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作直线</a:t>
            </a:r>
            <a:r>
              <a:rPr lang="en-US" altLang="zh-CN" sz="2800" i="1" dirty="0">
                <a:latin typeface="Times New Roman" panose="02020603050405020304" pitchFamily="18" charset="0"/>
                <a:ea typeface="黑体" panose="02010609060101010101" pitchFamily="49" charset="-122"/>
              </a:rPr>
              <a:t>l</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在</a:t>
            </a:r>
            <a:r>
              <a:rPr lang="en-US" altLang="zh-CN" sz="2800" i="1" dirty="0">
                <a:latin typeface="Times New Roman" panose="02020603050405020304" pitchFamily="18" charset="0"/>
                <a:ea typeface="黑体" panose="02010609060101010101" pitchFamily="49" charset="-122"/>
              </a:rPr>
              <a:t>l</a:t>
            </a:r>
            <a:r>
              <a:rPr lang="zh-CN" altLang="en-US" sz="2800" dirty="0">
                <a:latin typeface="Times New Roman" panose="02020603050405020304" pitchFamily="18" charset="0"/>
                <a:ea typeface="黑体" panose="02010609060101010101" pitchFamily="49" charset="-122"/>
              </a:rPr>
              <a:t>上取一点</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，使</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grpSp>
        <p:nvGrpSpPr>
          <p:cNvPr id="2" name="Group 26"/>
          <p:cNvGrpSpPr/>
          <p:nvPr/>
        </p:nvGrpSpPr>
        <p:grpSpPr>
          <a:xfrm>
            <a:off x="714375" y="2278063"/>
            <a:ext cx="8164513" cy="909637"/>
            <a:chOff x="660" y="1207"/>
            <a:chExt cx="4490" cy="573"/>
          </a:xfrm>
        </p:grpSpPr>
        <p:sp>
          <p:nvSpPr>
            <p:cNvPr id="8230" name="Text Box 27"/>
            <p:cNvSpPr txBox="1"/>
            <p:nvPr/>
          </p:nvSpPr>
          <p:spPr>
            <a:xfrm>
              <a:off x="660" y="1207"/>
              <a:ext cx="4490" cy="57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70000"/>
                </a:lnSpc>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以原点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为圆心，以</a:t>
              </a:r>
              <a:r>
                <a:rPr lang="en-US" altLang="zh-CN" sz="2800" i="1" dirty="0">
                  <a:latin typeface="Times New Roman" panose="02020603050405020304" pitchFamily="18" charset="0"/>
                  <a:ea typeface="黑体" panose="02010609060101010101" pitchFamily="49" charset="-122"/>
                </a:rPr>
                <a:t>OB</a:t>
              </a:r>
              <a:r>
                <a:rPr lang="zh-CN" altLang="en-US" sz="2800" dirty="0">
                  <a:latin typeface="Times New Roman" panose="02020603050405020304" pitchFamily="18" charset="0"/>
                  <a:ea typeface="黑体" panose="02010609060101010101" pitchFamily="49" charset="-122"/>
                </a:rPr>
                <a:t>为半径作弧，弧与数轴交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于</a:t>
              </a:r>
              <a:r>
                <a:rPr lang="en-US" altLang="zh-CN"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点，则点</a:t>
              </a:r>
              <a:r>
                <a:rPr lang="en-US" altLang="zh-CN"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即为表示        的点</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aphicFrame>
          <p:nvGraphicFramePr>
            <p:cNvPr id="8231" name="Object 13"/>
            <p:cNvGraphicFramePr>
              <a:graphicFrameLocks noChangeAspect="1"/>
            </p:cNvGraphicFramePr>
            <p:nvPr/>
          </p:nvGraphicFramePr>
          <p:xfrm>
            <a:off x="2909" y="1486"/>
            <a:ext cx="345" cy="285"/>
          </p:xfrm>
          <a:graphic>
            <a:graphicData uri="http://schemas.openxmlformats.org/presentationml/2006/ole">
              <mc:AlternateContent xmlns:mc="http://schemas.openxmlformats.org/markup-compatibility/2006">
                <mc:Choice xmlns:v="urn:schemas-microsoft-com:vml" Requires="v">
                  <p:oleObj spid="_x0000_s3116" name="" r:id="rId3" imgW="304800" imgH="241300" progId="Equation.3">
                    <p:embed/>
                  </p:oleObj>
                </mc:Choice>
                <mc:Fallback>
                  <p:oleObj name="" r:id="rId3" imgW="304800" imgH="241300" progId="Equation.3">
                    <p:embed/>
                    <p:pic>
                      <p:nvPicPr>
                        <p:cNvPr id="0" name="图片 3115"/>
                        <p:cNvPicPr/>
                        <p:nvPr/>
                      </p:nvPicPr>
                      <p:blipFill>
                        <a:blip r:embed="rId4"/>
                        <a:stretch>
                          <a:fillRect/>
                        </a:stretch>
                      </p:blipFill>
                      <p:spPr>
                        <a:xfrm>
                          <a:off x="2909" y="1486"/>
                          <a:ext cx="345" cy="285"/>
                        </a:xfrm>
                        <a:prstGeom prst="rect">
                          <a:avLst/>
                        </a:prstGeom>
                        <a:noFill/>
                        <a:ln w="38100">
                          <a:noFill/>
                          <a:miter/>
                        </a:ln>
                      </p:spPr>
                    </p:pic>
                  </p:oleObj>
                </mc:Fallback>
              </mc:AlternateContent>
            </a:graphicData>
          </a:graphic>
        </p:graphicFrame>
      </p:grpSp>
      <p:grpSp>
        <p:nvGrpSpPr>
          <p:cNvPr id="3" name="Group 46"/>
          <p:cNvGrpSpPr/>
          <p:nvPr/>
        </p:nvGrpSpPr>
        <p:grpSpPr>
          <a:xfrm>
            <a:off x="352425" y="3875088"/>
            <a:ext cx="1981200" cy="1504950"/>
            <a:chOff x="4310" y="336"/>
            <a:chExt cx="1248" cy="948"/>
          </a:xfrm>
        </p:grpSpPr>
        <p:sp>
          <p:nvSpPr>
            <p:cNvPr id="8225" name="Freeform 39"/>
            <p:cNvSpPr/>
            <p:nvPr/>
          </p:nvSpPr>
          <p:spPr>
            <a:xfrm>
              <a:off x="4310" y="356"/>
              <a:ext cx="999" cy="676"/>
            </a:xfrm>
            <a:custGeom>
              <a:avLst/>
              <a:gdLst>
                <a:gd name="txL" fmla="*/ 0 w 586"/>
                <a:gd name="txT" fmla="*/ 0 h 585"/>
                <a:gd name="txR" fmla="*/ 586 w 586"/>
                <a:gd name="txB" fmla="*/ 585 h 585"/>
              </a:gdLst>
              <a:ahLst/>
              <a:cxnLst>
                <a:cxn ang="0">
                  <a:pos x="0" y="676"/>
                </a:cxn>
                <a:cxn ang="0">
                  <a:pos x="999" y="676"/>
                </a:cxn>
                <a:cxn ang="0">
                  <a:pos x="999" y="0"/>
                </a:cxn>
                <a:cxn ang="0">
                  <a:pos x="0" y="676"/>
                </a:cxn>
              </a:cxnLst>
              <a:rect l="txL" t="txT" r="txR" b="txB"/>
              <a:pathLst>
                <a:path w="586" h="585">
                  <a:moveTo>
                    <a:pt x="0" y="585"/>
                  </a:moveTo>
                  <a:lnTo>
                    <a:pt x="586" y="585"/>
                  </a:lnTo>
                  <a:lnTo>
                    <a:pt x="586" y="0"/>
                  </a:lnTo>
                  <a:lnTo>
                    <a:pt x="0" y="585"/>
                  </a:lnTo>
                  <a:close/>
                </a:path>
              </a:pathLst>
            </a:custGeom>
            <a:noFill/>
            <a:ln w="19050" cap="flat" cmpd="sng">
              <a:solidFill>
                <a:srgbClr val="0000FF">
                  <a:alpha val="100000"/>
                </a:srgbClr>
              </a:solidFill>
              <a:prstDash val="solid"/>
              <a:round/>
              <a:headEnd type="none" w="med" len="med"/>
              <a:tailEnd type="none" w="med" len="med"/>
            </a:ln>
          </p:spPr>
          <p:txBody>
            <a:bodyPr/>
            <a:p>
              <a:endParaRPr lang="zh-CN" altLang="en-US"/>
            </a:p>
          </p:txBody>
        </p:sp>
        <p:grpSp>
          <p:nvGrpSpPr>
            <p:cNvPr id="8226" name="Group 40"/>
            <p:cNvGrpSpPr/>
            <p:nvPr/>
          </p:nvGrpSpPr>
          <p:grpSpPr>
            <a:xfrm>
              <a:off x="4401" y="336"/>
              <a:ext cx="528" cy="948"/>
              <a:chOff x="2722" y="3252"/>
              <a:chExt cx="528" cy="948"/>
            </a:xfrm>
          </p:grpSpPr>
          <p:graphicFrame>
            <p:nvGraphicFramePr>
              <p:cNvPr id="8228" name="Object 7"/>
              <p:cNvGraphicFramePr>
                <a:graphicFrameLocks noChangeAspect="1"/>
              </p:cNvGraphicFramePr>
              <p:nvPr/>
            </p:nvGraphicFramePr>
            <p:xfrm>
              <a:off x="3068" y="3950"/>
              <a:ext cx="182" cy="250"/>
            </p:xfrm>
            <a:graphic>
              <a:graphicData uri="http://schemas.openxmlformats.org/presentationml/2006/ole">
                <mc:AlternateContent xmlns:mc="http://schemas.openxmlformats.org/markup-compatibility/2006">
                  <mc:Choice xmlns:v="urn:schemas-microsoft-com:vml" Requires="v">
                    <p:oleObj spid="_x0000_s3113" name="" r:id="rId5" imgW="127000" imgH="177165" progId="Equation.DSMT4">
                      <p:embed/>
                    </p:oleObj>
                  </mc:Choice>
                  <mc:Fallback>
                    <p:oleObj name="" r:id="rId5" imgW="127000" imgH="177165" progId="Equation.DSMT4">
                      <p:embed/>
                      <p:pic>
                        <p:nvPicPr>
                          <p:cNvPr id="0" name="图片 3112"/>
                          <p:cNvPicPr/>
                          <p:nvPr/>
                        </p:nvPicPr>
                        <p:blipFill>
                          <a:blip r:embed="rId6"/>
                          <a:stretch>
                            <a:fillRect/>
                          </a:stretch>
                        </p:blipFill>
                        <p:spPr>
                          <a:xfrm>
                            <a:off x="3068" y="3950"/>
                            <a:ext cx="182" cy="250"/>
                          </a:xfrm>
                          <a:prstGeom prst="rect">
                            <a:avLst/>
                          </a:prstGeom>
                          <a:noFill/>
                          <a:ln w="38100">
                            <a:noFill/>
                            <a:miter/>
                          </a:ln>
                        </p:spPr>
                      </p:pic>
                    </p:oleObj>
                  </mc:Fallback>
                </mc:AlternateContent>
              </a:graphicData>
            </a:graphic>
          </p:graphicFrame>
          <p:graphicFrame>
            <p:nvGraphicFramePr>
              <p:cNvPr id="8229" name="Object 8"/>
              <p:cNvGraphicFramePr>
                <a:graphicFrameLocks noChangeAspect="1"/>
              </p:cNvGraphicFramePr>
              <p:nvPr/>
            </p:nvGraphicFramePr>
            <p:xfrm>
              <a:off x="2722" y="3252"/>
              <a:ext cx="428" cy="347"/>
            </p:xfrm>
            <a:graphic>
              <a:graphicData uri="http://schemas.openxmlformats.org/presentationml/2006/ole">
                <mc:AlternateContent xmlns:mc="http://schemas.openxmlformats.org/markup-compatibility/2006">
                  <mc:Choice xmlns:v="urn:schemas-microsoft-com:vml" Requires="v">
                    <p:oleObj spid="_x0000_s3118" name="" r:id="rId7" imgW="304800" imgH="241300" progId="Equation.DSMT4">
                      <p:embed/>
                    </p:oleObj>
                  </mc:Choice>
                  <mc:Fallback>
                    <p:oleObj name="" r:id="rId7" imgW="304800" imgH="241300" progId="Equation.DSMT4">
                      <p:embed/>
                      <p:pic>
                        <p:nvPicPr>
                          <p:cNvPr id="0" name="图片 3117"/>
                          <p:cNvPicPr/>
                          <p:nvPr/>
                        </p:nvPicPr>
                        <p:blipFill>
                          <a:blip r:embed="rId8"/>
                          <a:stretch>
                            <a:fillRect/>
                          </a:stretch>
                        </p:blipFill>
                        <p:spPr>
                          <a:xfrm>
                            <a:off x="2722" y="3252"/>
                            <a:ext cx="428" cy="347"/>
                          </a:xfrm>
                          <a:prstGeom prst="rect">
                            <a:avLst/>
                          </a:prstGeom>
                          <a:noFill/>
                          <a:ln w="38100">
                            <a:noFill/>
                            <a:miter/>
                          </a:ln>
                        </p:spPr>
                      </p:pic>
                    </p:oleObj>
                  </mc:Fallback>
                </mc:AlternateContent>
              </a:graphicData>
            </a:graphic>
          </p:graphicFrame>
        </p:grpSp>
        <p:graphicFrame>
          <p:nvGraphicFramePr>
            <p:cNvPr id="8227" name="Object 6"/>
            <p:cNvGraphicFramePr>
              <a:graphicFrameLocks noChangeAspect="1"/>
            </p:cNvGraphicFramePr>
            <p:nvPr/>
          </p:nvGraphicFramePr>
          <p:xfrm>
            <a:off x="5375" y="593"/>
            <a:ext cx="183" cy="242"/>
          </p:xfrm>
          <a:graphic>
            <a:graphicData uri="http://schemas.openxmlformats.org/presentationml/2006/ole">
              <mc:AlternateContent xmlns:mc="http://schemas.openxmlformats.org/markup-compatibility/2006">
                <mc:Choice xmlns:v="urn:schemas-microsoft-com:vml" Requires="v">
                  <p:oleObj spid="_x0000_s3117" name="" r:id="rId9" imgW="127000" imgH="165100" progId="Equation.DSMT4">
                    <p:embed/>
                  </p:oleObj>
                </mc:Choice>
                <mc:Fallback>
                  <p:oleObj name="" r:id="rId9" imgW="127000" imgH="165100" progId="Equation.DSMT4">
                    <p:embed/>
                    <p:pic>
                      <p:nvPicPr>
                        <p:cNvPr id="0" name="图片 3116"/>
                        <p:cNvPicPr/>
                        <p:nvPr/>
                      </p:nvPicPr>
                      <p:blipFill>
                        <a:blip r:embed="rId10"/>
                        <a:stretch>
                          <a:fillRect/>
                        </a:stretch>
                      </p:blipFill>
                      <p:spPr>
                        <a:xfrm>
                          <a:off x="5375" y="593"/>
                          <a:ext cx="183" cy="242"/>
                        </a:xfrm>
                        <a:prstGeom prst="rect">
                          <a:avLst/>
                        </a:prstGeom>
                        <a:noFill/>
                        <a:ln w="38100">
                          <a:noFill/>
                          <a:miter/>
                        </a:ln>
                      </p:spPr>
                    </p:pic>
                  </p:oleObj>
                </mc:Fallback>
              </mc:AlternateContent>
            </a:graphicData>
          </a:graphic>
        </p:graphicFrame>
      </p:grpSp>
      <p:sp>
        <p:nvSpPr>
          <p:cNvPr id="128055" name="Arc 55"/>
          <p:cNvSpPr/>
          <p:nvPr/>
        </p:nvSpPr>
        <p:spPr>
          <a:xfrm>
            <a:off x="2711450" y="3411538"/>
            <a:ext cx="2887663" cy="2762250"/>
          </a:xfrm>
          <a:custGeom>
            <a:avLst/>
            <a:gdLst>
              <a:gd name="txL" fmla="*/ 0 w 21600"/>
              <a:gd name="txT" fmla="*/ 0 h 20664"/>
              <a:gd name="txR" fmla="*/ 21600 w 21600"/>
              <a:gd name="txB" fmla="*/ 20664 h 20664"/>
            </a:gdLst>
            <a:ahLst/>
            <a:cxnLst>
              <a:cxn ang="0">
                <a:pos x="1770432" y="-134"/>
              </a:cxn>
              <a:cxn ang="0">
                <a:pos x="2887663" y="2281022"/>
              </a:cxn>
              <a:cxn ang="0">
                <a:pos x="2847156" y="2762116"/>
              </a:cxn>
              <a:cxn ang="0">
                <a:pos x="1770432" y="-134"/>
              </a:cxn>
              <a:cxn ang="0">
                <a:pos x="2887663" y="2281022"/>
              </a:cxn>
              <a:cxn ang="0">
                <a:pos x="2847156" y="2762116"/>
              </a:cxn>
              <a:cxn ang="0">
                <a:pos x="0" y="2281022"/>
              </a:cxn>
              <a:cxn ang="0">
                <a:pos x="1770432" y="-134"/>
              </a:cxn>
            </a:cxnLst>
            <a:rect l="txL" t="txT" r="txR" b="txB"/>
            <a:pathLst>
              <a:path w="21600" h="20664" fill="none">
                <a:moveTo>
                  <a:pt x="13243" y="-1"/>
                </a:moveTo>
                <a:cubicBezTo>
                  <a:pt x="18515" y="4091"/>
                  <a:pt x="21600" y="10390"/>
                  <a:pt x="21600" y="17064"/>
                </a:cubicBezTo>
                <a:cubicBezTo>
                  <a:pt x="21600" y="18270"/>
                  <a:pt x="21498" y="19474"/>
                  <a:pt x="21297" y="20663"/>
                </a:cubicBezTo>
              </a:path>
              <a:path w="21600" h="20664" stroke="0">
                <a:moveTo>
                  <a:pt x="13243" y="-1"/>
                </a:moveTo>
                <a:cubicBezTo>
                  <a:pt x="18515" y="4091"/>
                  <a:pt x="21600" y="10390"/>
                  <a:pt x="21600" y="17064"/>
                </a:cubicBezTo>
                <a:cubicBezTo>
                  <a:pt x="21600" y="18270"/>
                  <a:pt x="21498" y="19474"/>
                  <a:pt x="21297" y="20663"/>
                </a:cubicBezTo>
                <a:lnTo>
                  <a:pt x="0" y="17064"/>
                </a:lnTo>
                <a:lnTo>
                  <a:pt x="13243" y="-1"/>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graphicFrame>
        <p:nvGraphicFramePr>
          <p:cNvPr id="128058" name="Object 3"/>
          <p:cNvGraphicFramePr>
            <a:graphicFrameLocks noGrp="1" noChangeAspect="1"/>
          </p:cNvGraphicFramePr>
          <p:nvPr>
            <p:ph idx="4294967295"/>
          </p:nvPr>
        </p:nvGraphicFramePr>
        <p:xfrm>
          <a:off x="4735513" y="4672013"/>
          <a:ext cx="323850" cy="428625"/>
        </p:xfrm>
        <a:graphic>
          <a:graphicData uri="http://schemas.openxmlformats.org/presentationml/2006/ole">
            <mc:AlternateContent xmlns:mc="http://schemas.openxmlformats.org/markup-compatibility/2006">
              <mc:Choice xmlns:v="urn:schemas-microsoft-com:vml" Requires="v">
                <p:oleObj spid="_x0000_s3114" name="" r:id="rId11" imgW="127000" imgH="165100" progId="Equation.DSMT4">
                  <p:embed/>
                </p:oleObj>
              </mc:Choice>
              <mc:Fallback>
                <p:oleObj name="" r:id="rId11" imgW="127000" imgH="165100" progId="Equation.DSMT4">
                  <p:embed/>
                  <p:pic>
                    <p:nvPicPr>
                      <p:cNvPr id="0" name="图片 3113"/>
                      <p:cNvPicPr/>
                      <p:nvPr/>
                    </p:nvPicPr>
                    <p:blipFill>
                      <a:blip r:embed="rId12">
                        <a:clrChange>
                          <a:clrFrom>
                            <a:srgbClr val="000000"/>
                          </a:clrFrom>
                          <a:clrTo>
                            <a:srgbClr val="000000">
                              <a:alpha val="0"/>
                            </a:srgbClr>
                          </a:clrTo>
                        </a:clrChange>
                      </a:blip>
                      <a:srcRect/>
                      <a:stretch>
                        <a:fillRect/>
                      </a:stretch>
                    </p:blipFill>
                    <p:spPr>
                      <a:xfrm>
                        <a:off x="4735513" y="4672013"/>
                        <a:ext cx="323850" cy="428625"/>
                      </a:xfrm>
                      <a:prstGeom prst="rect">
                        <a:avLst/>
                      </a:prstGeom>
                      <a:noFill/>
                      <a:ln w="38100">
                        <a:miter/>
                      </a:ln>
                    </p:spPr>
                  </p:pic>
                </p:oleObj>
              </mc:Fallback>
            </mc:AlternateContent>
          </a:graphicData>
        </a:graphic>
      </p:graphicFrame>
      <p:graphicFrame>
        <p:nvGraphicFramePr>
          <p:cNvPr id="128060" name="Object 4"/>
          <p:cNvGraphicFramePr>
            <a:graphicFrameLocks noChangeAspect="1"/>
          </p:cNvGraphicFramePr>
          <p:nvPr/>
        </p:nvGraphicFramePr>
        <p:xfrm>
          <a:off x="3397250" y="4206875"/>
          <a:ext cx="568325" cy="574675"/>
        </p:xfrm>
        <a:graphic>
          <a:graphicData uri="http://schemas.openxmlformats.org/presentationml/2006/ole">
            <mc:AlternateContent xmlns:mc="http://schemas.openxmlformats.org/markup-compatibility/2006">
              <mc:Choice xmlns:v="urn:schemas-microsoft-com:vml" Requires="v">
                <p:oleObj spid="_x0000_s3119" name="" r:id="rId13" imgW="304800" imgH="241300" progId="Equation.DSMT4">
                  <p:embed/>
                </p:oleObj>
              </mc:Choice>
              <mc:Fallback>
                <p:oleObj name="" r:id="rId13" imgW="304800" imgH="241300" progId="Equation.DSMT4">
                  <p:embed/>
                  <p:pic>
                    <p:nvPicPr>
                      <p:cNvPr id="0" name="图片 3118"/>
                      <p:cNvPicPr/>
                      <p:nvPr/>
                    </p:nvPicPr>
                    <p:blipFill>
                      <a:blip r:embed="rId14">
                        <a:clrChange>
                          <a:clrFrom>
                            <a:srgbClr val="000000"/>
                          </a:clrFrom>
                          <a:clrTo>
                            <a:srgbClr val="000000">
                              <a:alpha val="0"/>
                            </a:srgbClr>
                          </a:clrTo>
                        </a:clrChange>
                      </a:blip>
                      <a:stretch>
                        <a:fillRect/>
                      </a:stretch>
                    </p:blipFill>
                    <p:spPr>
                      <a:xfrm>
                        <a:off x="3397250" y="4206875"/>
                        <a:ext cx="568325" cy="574675"/>
                      </a:xfrm>
                      <a:prstGeom prst="rect">
                        <a:avLst/>
                      </a:prstGeom>
                      <a:noFill/>
                      <a:ln w="38100">
                        <a:noFill/>
                        <a:miter/>
                      </a:ln>
                    </p:spPr>
                  </p:pic>
                </p:oleObj>
              </mc:Fallback>
            </mc:AlternateContent>
          </a:graphicData>
        </a:graphic>
      </p:graphicFrame>
      <p:graphicFrame>
        <p:nvGraphicFramePr>
          <p:cNvPr id="128061" name="Object 5"/>
          <p:cNvGraphicFramePr>
            <a:graphicFrameLocks noChangeAspect="1"/>
          </p:cNvGraphicFramePr>
          <p:nvPr/>
        </p:nvGraphicFramePr>
        <p:xfrm>
          <a:off x="5526088" y="5064125"/>
          <a:ext cx="660400" cy="536575"/>
        </p:xfrm>
        <a:graphic>
          <a:graphicData uri="http://schemas.openxmlformats.org/presentationml/2006/ole">
            <mc:AlternateContent xmlns:mc="http://schemas.openxmlformats.org/markup-compatibility/2006">
              <mc:Choice xmlns:v="urn:schemas-microsoft-com:vml" Requires="v">
                <p:oleObj spid="_x0000_s3120" name="" r:id="rId15" imgW="304800" imgH="241300" progId="Equation.DSMT4">
                  <p:embed/>
                </p:oleObj>
              </mc:Choice>
              <mc:Fallback>
                <p:oleObj name="" r:id="rId15" imgW="304800" imgH="241300" progId="Equation.DSMT4">
                  <p:embed/>
                  <p:pic>
                    <p:nvPicPr>
                      <p:cNvPr id="0" name="图片 3119"/>
                      <p:cNvPicPr/>
                      <p:nvPr/>
                    </p:nvPicPr>
                    <p:blipFill>
                      <a:blip r:embed="rId16">
                        <a:clrChange>
                          <a:clrFrom>
                            <a:srgbClr val="000000"/>
                          </a:clrFrom>
                          <a:clrTo>
                            <a:srgbClr val="000000">
                              <a:alpha val="0"/>
                            </a:srgbClr>
                          </a:clrTo>
                        </a:clrChange>
                      </a:blip>
                      <a:stretch>
                        <a:fillRect/>
                      </a:stretch>
                    </p:blipFill>
                    <p:spPr>
                      <a:xfrm>
                        <a:off x="5526088" y="5064125"/>
                        <a:ext cx="660400" cy="536575"/>
                      </a:xfrm>
                      <a:prstGeom prst="rect">
                        <a:avLst/>
                      </a:prstGeom>
                      <a:noFill/>
                      <a:ln w="38100">
                        <a:noFill/>
                        <a:miter/>
                      </a:ln>
                    </p:spPr>
                  </p:pic>
                </p:oleObj>
              </mc:Fallback>
            </mc:AlternateContent>
          </a:graphicData>
        </a:graphic>
      </p:graphicFrame>
      <p:sp>
        <p:nvSpPr>
          <p:cNvPr id="8223" name="Text Box 8"/>
          <p:cNvSpPr txBox="1"/>
          <p:nvPr/>
        </p:nvSpPr>
        <p:spPr>
          <a:xfrm>
            <a:off x="2403475" y="5211763"/>
            <a:ext cx="439738"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26" name="云形标注 5"/>
          <p:cNvSpPr/>
          <p:nvPr/>
        </p:nvSpPr>
        <p:spPr>
          <a:xfrm>
            <a:off x="6088063" y="3106738"/>
            <a:ext cx="2990850" cy="2098675"/>
          </a:xfrm>
          <a:prstGeom prst="cloudCallout">
            <a:avLst>
              <a:gd name="adj1" fmla="val -44426"/>
              <a:gd name="adj2" fmla="val 64236"/>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400" dirty="0">
                <a:latin typeface="Times New Roman" panose="02020603050405020304" pitchFamily="18" charset="0"/>
                <a:ea typeface="黑体" panose="02010609060101010101" pitchFamily="49" charset="-122"/>
              </a:rPr>
              <a:t>也可以使</a:t>
            </a:r>
            <a:r>
              <a:rPr lang="en-US" altLang="zh-CN" sz="2400" i="1" dirty="0">
                <a:latin typeface="Times New Roman" panose="02020603050405020304" pitchFamily="18" charset="0"/>
                <a:ea typeface="黑体" panose="02010609060101010101" pitchFamily="49" charset="-122"/>
              </a:rPr>
              <a:t>OA</a:t>
            </a:r>
            <a:r>
              <a:rPr lang="en-US" altLang="zh-CN" sz="2400" dirty="0">
                <a:latin typeface="Times New Roman" panose="02020603050405020304" pitchFamily="18" charset="0"/>
                <a:ea typeface="黑体" panose="02010609060101010101" pitchFamily="49" charset="-122"/>
              </a:rPr>
              <a:t>=2</a:t>
            </a:r>
            <a:r>
              <a:rPr lang="zh-CN" altLang="en-US" sz="2400" dirty="0">
                <a:latin typeface="Times New Roman" panose="02020603050405020304" pitchFamily="18" charset="0"/>
                <a:ea typeface="黑体" panose="02010609060101010101" pitchFamily="49" charset="-122"/>
              </a:rPr>
              <a:t>，</a:t>
            </a:r>
            <a:r>
              <a:rPr lang="en-US" altLang="zh-CN" sz="2400" i="1" dirty="0">
                <a:latin typeface="Times New Roman" panose="02020603050405020304" pitchFamily="18" charset="0"/>
                <a:ea typeface="黑体" panose="02010609060101010101" pitchFamily="49" charset="-122"/>
              </a:rPr>
              <a:t>AB</a:t>
            </a:r>
            <a:r>
              <a:rPr lang="en-US" altLang="zh-CN" sz="2400" dirty="0">
                <a:latin typeface="Times New Roman" panose="02020603050405020304" pitchFamily="18" charset="0"/>
                <a:ea typeface="黑体" panose="02010609060101010101" pitchFamily="49" charset="-122"/>
              </a:rPr>
              <a:t>=3</a:t>
            </a:r>
            <a:r>
              <a:rPr lang="zh-CN" altLang="en-US" sz="2400" dirty="0">
                <a:latin typeface="Times New Roman" panose="02020603050405020304" pitchFamily="18" charset="0"/>
                <a:ea typeface="黑体" panose="02010609060101010101" pitchFamily="49" charset="-122"/>
              </a:rPr>
              <a:t>，同样可以求出</a:t>
            </a:r>
            <a:r>
              <a:rPr lang="en-US" altLang="zh-CN" sz="2400" i="1" dirty="0">
                <a:latin typeface="Times New Roman" panose="02020603050405020304" pitchFamily="18" charset="0"/>
                <a:ea typeface="黑体" panose="02010609060101010101" pitchFamily="49" charset="-122"/>
              </a:rPr>
              <a:t>C</a:t>
            </a:r>
            <a:r>
              <a:rPr lang="zh-CN" altLang="en-US" sz="2400" dirty="0">
                <a:latin typeface="Times New Roman" panose="02020603050405020304" pitchFamily="18" charset="0"/>
                <a:ea typeface="黑体" panose="02010609060101010101" pitchFamily="49" charset="-122"/>
              </a:rPr>
              <a:t>点</a:t>
            </a:r>
            <a:r>
              <a:rPr lang="en-US" altLang="zh-CN" sz="2400" dirty="0">
                <a:latin typeface="Times New Roman" panose="02020603050405020304" pitchFamily="18" charset="0"/>
                <a:ea typeface="黑体" panose="02010609060101010101" pitchFamily="49" charset="-122"/>
              </a:rPr>
              <a:t>.</a:t>
            </a:r>
            <a:endParaRPr lang="en-US" altLang="zh-CN" sz="24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28013">
                                            <p:txEl>
                                              <p:charRg st="0" end="4"/>
                                            </p:txEl>
                                          </p:spTgt>
                                        </p:tgtEl>
                                        <p:attrNameLst>
                                          <p:attrName>style.visibility</p:attrName>
                                        </p:attrNameLst>
                                      </p:cBhvr>
                                      <p:to>
                                        <p:strVal val="visible"/>
                                      </p:to>
                                    </p:set>
                                    <p:animEffect transition="in" filter="box(out)">
                                      <p:cBhvr>
                                        <p:cTn id="7" dur="500"/>
                                        <p:tgtEl>
                                          <p:spTgt spid="128013">
                                            <p:txEl>
                                              <p:charRg st="0" end="4"/>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17" name="camera.wav"/>
                                        </p:tgtEl>
                                      </p:cMediaNode>
                                    </p:audio>
                                  </p:subTnLst>
                                </p:cTn>
                              </p:par>
                            </p:childTnLst>
                          </p:cTn>
                        </p:par>
                      </p:childTnLst>
                    </p:cTn>
                  </p:par>
                  <p:par>
                    <p:cTn id="8" fill="hold">
                      <p:stCondLst>
                        <p:cond delay="indefinite"/>
                      </p:stCondLst>
                      <p:childTnLst>
                        <p:par>
                          <p:cTn id="9" fill="hold">
                            <p:stCondLst>
                              <p:cond delay="0"/>
                            </p:stCondLst>
                            <p:childTnLst>
                              <p:par>
                                <p:cTn id="10" presetID="35"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style.rotation</p:attrName>
                                        </p:attrNameLst>
                                      </p:cBhvr>
                                      <p:tavLst>
                                        <p:tav tm="0">
                                          <p:val>
                                            <p:fltVal val="720.000000"/>
                                          </p:val>
                                        </p:tav>
                                        <p:tav tm="100000">
                                          <p:val>
                                            <p:fltVal val="0.000000"/>
                                          </p:val>
                                        </p:tav>
                                      </p:tavLst>
                                    </p:anim>
                                    <p:anim calcmode="lin" valueType="num">
                                      <p:cBhvr>
                                        <p:cTn id="14" dur="2000" fill="hold"/>
                                        <p:tgtEl>
                                          <p:spTgt spid="3"/>
                                        </p:tgtEl>
                                        <p:attrNameLst>
                                          <p:attrName>ppt_h</p:attrName>
                                        </p:attrNameLst>
                                      </p:cBhvr>
                                      <p:tavLst>
                                        <p:tav tm="0">
                                          <p:val>
                                            <p:fltVal val="0.000000"/>
                                          </p:val>
                                        </p:tav>
                                        <p:tav tm="100000">
                                          <p:val>
                                            <p:strVal val="#ppt_h"/>
                                          </p:val>
                                        </p:tav>
                                      </p:tavLst>
                                    </p:anim>
                                    <p:anim calcmode="lin" valueType="num">
                                      <p:cBhvr>
                                        <p:cTn id="15" dur="2000" fill="hold"/>
                                        <p:tgtEl>
                                          <p:spTgt spid="3"/>
                                        </p:tgtEl>
                                        <p:attrNameLst>
                                          <p:attrName>ppt_w</p:attrName>
                                        </p:attrNameLst>
                                      </p:cBhvr>
                                      <p:tavLst>
                                        <p:tav tm="0">
                                          <p:val>
                                            <p:fltVal val="0.000000"/>
                                          </p:val>
                                        </p:tav>
                                        <p:tav tm="100000">
                                          <p:val>
                                            <p:strVal val="#ppt_w"/>
                                          </p:val>
                                        </p:tav>
                                      </p:tavLst>
                                    </p:anim>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grpId="0" nodeType="clickEffect">
                                  <p:stCondLst>
                                    <p:cond delay="0"/>
                                  </p:stCondLst>
                                  <p:childTnLst>
                                    <p:set>
                                      <p:cBhvr>
                                        <p:cTn id="19" dur="1" fill="hold">
                                          <p:stCondLst>
                                            <p:cond delay="0"/>
                                          </p:stCondLst>
                                        </p:cTn>
                                        <p:tgtEl>
                                          <p:spTgt spid="128013"/>
                                        </p:tgtEl>
                                        <p:attrNameLst>
                                          <p:attrName>style.visibility</p:attrName>
                                        </p:attrNameLst>
                                      </p:cBhvr>
                                      <p:to>
                                        <p:strVal val="visible"/>
                                      </p:to>
                                    </p:set>
                                    <p:animEffect transition="in" filter="box(out)">
                                      <p:cBhvr>
                                        <p:cTn id="20" dur="500"/>
                                        <p:tgtEl>
                                          <p:spTgt spid="128013"/>
                                        </p:tgtEl>
                                      </p:cBhvr>
                                    </p:animEffect>
                                  </p:childTnLst>
                                  <p:subTnLst>
                                    <p:audio>
                                      <p:cMediaNode>
                                        <p:cTn display="0" masterRel="sameClick">
                                          <p:stCondLst>
                                            <p:cond evt="begin" delay="0">
                                              <p:tn val="18"/>
                                            </p:cond>
                                          </p:stCondLst>
                                          <p:endCondLst>
                                            <p:cond evt="onStopAudio" delay="0">
                                              <p:tgtEl>
                                                <p:sldTgt/>
                                              </p:tgtEl>
                                            </p:cond>
                                          </p:endCondLst>
                                        </p:cTn>
                                        <p:tgtEl>
                                          <p:sndTgt r:embed="rId17" name="camera.wav"/>
                                        </p:tgtEl>
                                      </p:cMediaNode>
                                    </p:audio>
                                  </p:sub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28024"/>
                                        </p:tgtEl>
                                        <p:attrNameLst>
                                          <p:attrName>style.visibility</p:attrName>
                                        </p:attrNameLst>
                                      </p:cBhvr>
                                      <p:to>
                                        <p:strVal val="visible"/>
                                      </p:to>
                                    </p:set>
                                    <p:animEffect transition="in" filter="wipe(left)">
                                      <p:cBhvr>
                                        <p:cTn id="25" dur="500"/>
                                        <p:tgtEl>
                                          <p:spTgt spid="128024"/>
                                        </p:tgtEl>
                                      </p:cBhvr>
                                    </p:animEffect>
                                  </p:childTnLst>
                                </p:cTn>
                              </p:par>
                            </p:childTnLst>
                          </p:cTn>
                        </p:par>
                      </p:childTnLst>
                    </p:cTn>
                  </p:par>
                  <p:par>
                    <p:cTn id="26" fill="hold">
                      <p:stCondLst>
                        <p:cond delay="indefinite"/>
                      </p:stCondLst>
                      <p:childTnLst>
                        <p:par>
                          <p:cTn id="27" fill="hold">
                            <p:stCondLst>
                              <p:cond delay="0"/>
                            </p:stCondLst>
                            <p:childTnLst>
                              <p:par>
                                <p:cTn id="28" presetID="7" presetClass="entr" presetSubtype="4" fill="hold" nodeType="clickEffect">
                                  <p:stCondLst>
                                    <p:cond delay="0"/>
                                  </p:stCondLst>
                                  <p:childTnLst>
                                    <p:set>
                                      <p:cBhvr>
                                        <p:cTn id="29" dur="1" fill="hold">
                                          <p:stCondLst>
                                            <p:cond delay="0"/>
                                          </p:stCondLst>
                                        </p:cTn>
                                        <p:tgtEl>
                                          <p:spTgt spid="128017"/>
                                        </p:tgtEl>
                                        <p:attrNameLst>
                                          <p:attrName>style.visibility</p:attrName>
                                        </p:attrNameLst>
                                      </p:cBhvr>
                                      <p:to>
                                        <p:strVal val="visible"/>
                                      </p:to>
                                    </p:set>
                                    <p:anim calcmode="lin" valueType="num">
                                      <p:cBhvr>
                                        <p:cTn id="30" dur="500" fill="hold"/>
                                        <p:tgtEl>
                                          <p:spTgt spid="128017"/>
                                        </p:tgtEl>
                                        <p:attrNameLst>
                                          <p:attrName>ppt_x</p:attrName>
                                        </p:attrNameLst>
                                      </p:cBhvr>
                                      <p:tavLst>
                                        <p:tav tm="0">
                                          <p:val>
                                            <p:strVal val="#ppt_x"/>
                                          </p:val>
                                        </p:tav>
                                        <p:tav tm="100000">
                                          <p:val>
                                            <p:strVal val="#ppt_x"/>
                                          </p:val>
                                        </p:tav>
                                      </p:tavLst>
                                    </p:anim>
                                    <p:anim calcmode="lin" valueType="num">
                                      <p:cBhvr>
                                        <p:cTn id="31" dur="500" fill="hold"/>
                                        <p:tgtEl>
                                          <p:spTgt spid="128017"/>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8"/>
                                            </p:cond>
                                          </p:stCondLst>
                                          <p:endCondLst>
                                            <p:cond evt="onStopAudio" delay="0">
                                              <p:tgtEl>
                                                <p:sldTgt/>
                                              </p:tgtEl>
                                            </p:cond>
                                          </p:endCondLst>
                                        </p:cTn>
                                        <p:tgtEl>
                                          <p:sndTgt r:embed="rId17" name="camera.wav"/>
                                        </p:tgtEl>
                                      </p:cMediaNode>
                                    </p:audio>
                                  </p:subTnLst>
                                </p:cTn>
                              </p:par>
                            </p:childTnLst>
                          </p:cTn>
                        </p:par>
                        <p:par>
                          <p:cTn id="32" fill="hold">
                            <p:stCondLst>
                              <p:cond delay="500"/>
                            </p:stCondLst>
                            <p:childTnLst>
                              <p:par>
                                <p:cTn id="33" presetID="4" presetClass="entr" presetSubtype="32" fill="hold" grpId="0" nodeType="afterEffect">
                                  <p:stCondLst>
                                    <p:cond delay="0"/>
                                  </p:stCondLst>
                                  <p:childTnLst>
                                    <p:set>
                                      <p:cBhvr>
                                        <p:cTn id="34" dur="1" fill="hold">
                                          <p:stCondLst>
                                            <p:cond delay="0"/>
                                          </p:stCondLst>
                                        </p:cTn>
                                        <p:tgtEl>
                                          <p:spTgt spid="128016"/>
                                        </p:tgtEl>
                                        <p:attrNameLst>
                                          <p:attrName>style.visibility</p:attrName>
                                        </p:attrNameLst>
                                      </p:cBhvr>
                                      <p:to>
                                        <p:strVal val="visible"/>
                                      </p:to>
                                    </p:set>
                                    <p:animEffect transition="in" filter="box(out)">
                                      <p:cBhvr>
                                        <p:cTn id="35" dur="500"/>
                                        <p:tgtEl>
                                          <p:spTgt spid="128016"/>
                                        </p:tgtEl>
                                      </p:cBhvr>
                                    </p:animEffect>
                                  </p:childTnLst>
                                  <p:subTnLst>
                                    <p:audio>
                                      <p:cMediaNode>
                                        <p:cTn display="0" masterRel="sameClick">
                                          <p:stCondLst>
                                            <p:cond evt="begin" delay="0">
                                              <p:tn val="33"/>
                                            </p:cond>
                                          </p:stCondLst>
                                          <p:endCondLst>
                                            <p:cond evt="onStopAudio" delay="0">
                                              <p:tgtEl>
                                                <p:sldTgt/>
                                              </p:tgtEl>
                                            </p:cond>
                                          </p:endCondLst>
                                        </p:cTn>
                                        <p:tgtEl>
                                          <p:sndTgt r:embed="rId17" name="camera.wav"/>
                                        </p:tgtEl>
                                      </p:cMediaNode>
                                    </p:audio>
                                  </p:subTnLst>
                                </p:cTn>
                              </p:par>
                            </p:childTnLst>
                          </p:cTn>
                        </p:par>
                        <p:par>
                          <p:cTn id="36" fill="hold">
                            <p:stCondLst>
                              <p:cond delay="1000"/>
                            </p:stCondLst>
                            <p:childTnLst>
                              <p:par>
                                <p:cTn id="37" presetID="4" presetClass="entr" presetSubtype="32" fill="hold" grpId="0" nodeType="afterEffect">
                                  <p:stCondLst>
                                    <p:cond delay="0"/>
                                  </p:stCondLst>
                                  <p:childTnLst>
                                    <p:set>
                                      <p:cBhvr>
                                        <p:cTn id="38" dur="1" fill="hold">
                                          <p:stCondLst>
                                            <p:cond delay="0"/>
                                          </p:stCondLst>
                                        </p:cTn>
                                        <p:tgtEl>
                                          <p:spTgt spid="128016">
                                            <p:txEl>
                                              <p:charRg st="0" end="2"/>
                                            </p:txEl>
                                          </p:spTgt>
                                        </p:tgtEl>
                                        <p:attrNameLst>
                                          <p:attrName>style.visibility</p:attrName>
                                        </p:attrNameLst>
                                      </p:cBhvr>
                                      <p:to>
                                        <p:strVal val="visible"/>
                                      </p:to>
                                    </p:set>
                                    <p:animEffect transition="in" filter="box(out)">
                                      <p:cBhvr>
                                        <p:cTn id="39" dur="500"/>
                                        <p:tgtEl>
                                          <p:spTgt spid="128016">
                                            <p:txEl>
                                              <p:charRg st="0" end="2"/>
                                            </p:txEl>
                                          </p:spTgt>
                                        </p:tgtEl>
                                      </p:cBhvr>
                                    </p:animEffect>
                                  </p:childTnLst>
                                  <p:subTnLst>
                                    <p:audio>
                                      <p:cMediaNode>
                                        <p:cTn display="0" masterRel="sameClick">
                                          <p:stCondLst>
                                            <p:cond evt="begin" delay="0">
                                              <p:tn val="37"/>
                                            </p:cond>
                                          </p:stCondLst>
                                          <p:endCondLst>
                                            <p:cond evt="onStopAudio" delay="0">
                                              <p:tgtEl>
                                                <p:sldTgt/>
                                              </p:tgtEl>
                                            </p:cond>
                                          </p:endCondLst>
                                        </p:cTn>
                                        <p:tgtEl>
                                          <p:sndTgt r:embed="rId17" name="camera.wav"/>
                                        </p:tgtEl>
                                      </p:cMediaNode>
                                    </p:audio>
                                  </p:sub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128025"/>
                                        </p:tgtEl>
                                        <p:attrNameLst>
                                          <p:attrName>style.visibility</p:attrName>
                                        </p:attrNameLst>
                                      </p:cBhvr>
                                      <p:to>
                                        <p:strVal val="visible"/>
                                      </p:to>
                                    </p:set>
                                    <p:animEffect transition="in" filter="wipe(left)">
                                      <p:cBhvr>
                                        <p:cTn id="44" dur="500"/>
                                        <p:tgtEl>
                                          <p:spTgt spid="128025"/>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28014"/>
                                        </p:tgtEl>
                                        <p:attrNameLst>
                                          <p:attrName>style.visibility</p:attrName>
                                        </p:attrNameLst>
                                      </p:cBhvr>
                                      <p:to>
                                        <p:strVal val="visible"/>
                                      </p:to>
                                    </p:set>
                                    <p:animEffect transition="in" filter="wipe(down)">
                                      <p:cBhvr>
                                        <p:cTn id="49" dur="500"/>
                                        <p:tgtEl>
                                          <p:spTgt spid="128014"/>
                                        </p:tgtEl>
                                      </p:cBhvr>
                                    </p:animEffect>
                                  </p:childTnLst>
                                  <p:subTnLst>
                                    <p:audio>
                                      <p:cMediaNode>
                                        <p:cTn display="0" masterRel="sameClick">
                                          <p:stCondLst>
                                            <p:cond evt="begin" delay="0">
                                              <p:tn val="47"/>
                                            </p:cond>
                                          </p:stCondLst>
                                          <p:endCondLst>
                                            <p:cond evt="onStopAudio" delay="0">
                                              <p:tgtEl>
                                                <p:sldTgt/>
                                              </p:tgtEl>
                                            </p:cond>
                                          </p:endCondLst>
                                        </p:cTn>
                                        <p:tgtEl>
                                          <p:sndTgt r:embed="rId17" name="camera.wav"/>
                                        </p:tgtEl>
                                      </p:cMediaNode>
                                    </p:audio>
                                  </p:subTnLst>
                                </p:cTn>
                              </p:par>
                            </p:childTnLst>
                          </p:cTn>
                        </p:par>
                        <p:par>
                          <p:cTn id="50" fill="hold">
                            <p:stCondLst>
                              <p:cond delay="500"/>
                            </p:stCondLst>
                            <p:childTnLst>
                              <p:par>
                                <p:cTn id="51" presetID="4" presetClass="entr" presetSubtype="32" fill="hold" grpId="0" nodeType="afterEffect">
                                  <p:stCondLst>
                                    <p:cond delay="0"/>
                                  </p:stCondLst>
                                  <p:childTnLst>
                                    <p:set>
                                      <p:cBhvr>
                                        <p:cTn id="52" dur="1" fill="hold">
                                          <p:stCondLst>
                                            <p:cond delay="0"/>
                                          </p:stCondLst>
                                        </p:cTn>
                                        <p:tgtEl>
                                          <p:spTgt spid="128015"/>
                                        </p:tgtEl>
                                        <p:attrNameLst>
                                          <p:attrName>style.visibility</p:attrName>
                                        </p:attrNameLst>
                                      </p:cBhvr>
                                      <p:to>
                                        <p:strVal val="visible"/>
                                      </p:to>
                                    </p:set>
                                    <p:animEffect transition="in" filter="box(out)">
                                      <p:cBhvr>
                                        <p:cTn id="53" dur="500"/>
                                        <p:tgtEl>
                                          <p:spTgt spid="128015"/>
                                        </p:tgtEl>
                                      </p:cBhvr>
                                    </p:animEffect>
                                  </p:childTnLst>
                                  <p:subTnLst>
                                    <p:audio>
                                      <p:cMediaNode>
                                        <p:cTn display="0" masterRel="sameClick">
                                          <p:stCondLst>
                                            <p:cond evt="begin" delay="0">
                                              <p:tn val="51"/>
                                            </p:cond>
                                          </p:stCondLst>
                                          <p:endCondLst>
                                            <p:cond evt="onStopAudio" delay="0">
                                              <p:tgtEl>
                                                <p:sldTgt/>
                                              </p:tgtEl>
                                            </p:cond>
                                          </p:endCondLst>
                                        </p:cTn>
                                        <p:tgtEl>
                                          <p:sndTgt r:embed="rId17" name="camera.wav"/>
                                        </p:tgtEl>
                                      </p:cMediaNode>
                                    </p:audio>
                                  </p:subTnLst>
                                </p:cTn>
                              </p:par>
                            </p:childTnLst>
                          </p:cTn>
                        </p:par>
                        <p:par>
                          <p:cTn id="54" fill="hold">
                            <p:stCondLst>
                              <p:cond delay="1000"/>
                            </p:stCondLst>
                            <p:childTnLst>
                              <p:par>
                                <p:cTn id="55" presetID="4" presetClass="entr" presetSubtype="32" fill="hold" grpId="0" nodeType="afterEffect">
                                  <p:stCondLst>
                                    <p:cond delay="0"/>
                                  </p:stCondLst>
                                  <p:childTnLst>
                                    <p:set>
                                      <p:cBhvr>
                                        <p:cTn id="56" dur="1" fill="hold">
                                          <p:stCondLst>
                                            <p:cond delay="0"/>
                                          </p:stCondLst>
                                        </p:cTn>
                                        <p:tgtEl>
                                          <p:spTgt spid="128015">
                                            <p:txEl>
                                              <p:charRg st="0" end="2"/>
                                            </p:txEl>
                                          </p:spTgt>
                                        </p:tgtEl>
                                        <p:attrNameLst>
                                          <p:attrName>style.visibility</p:attrName>
                                        </p:attrNameLst>
                                      </p:cBhvr>
                                      <p:to>
                                        <p:strVal val="visible"/>
                                      </p:to>
                                    </p:set>
                                    <p:animEffect transition="in" filter="box(out)">
                                      <p:cBhvr>
                                        <p:cTn id="57" dur="500"/>
                                        <p:tgtEl>
                                          <p:spTgt spid="128015">
                                            <p:txEl>
                                              <p:charRg st="0" end="2"/>
                                            </p:txEl>
                                          </p:spTgt>
                                        </p:tgtEl>
                                      </p:cBhvr>
                                    </p:animEffect>
                                  </p:childTnLst>
                                  <p:subTnLst>
                                    <p:audio>
                                      <p:cMediaNode>
                                        <p:cTn display="0" masterRel="sameClick">
                                          <p:stCondLst>
                                            <p:cond evt="begin" delay="0">
                                              <p:tn val="55"/>
                                            </p:cond>
                                          </p:stCondLst>
                                          <p:endCondLst>
                                            <p:cond evt="onStopAudio" delay="0">
                                              <p:tgtEl>
                                                <p:sldTgt/>
                                              </p:tgtEl>
                                            </p:cond>
                                          </p:endCondLst>
                                        </p:cTn>
                                        <p:tgtEl>
                                          <p:sndTgt r:embed="rId17" name="camera.wav"/>
                                        </p:tgtEl>
                                      </p:cMediaNode>
                                    </p:audio>
                                  </p:subTnLst>
                                </p:cTn>
                              </p:par>
                            </p:childTnLst>
                          </p:cTn>
                        </p:par>
                      </p:childTnLst>
                    </p:cTn>
                  </p:par>
                  <p:par>
                    <p:cTn id="58" fill="hold">
                      <p:stCondLst>
                        <p:cond delay="indefinite"/>
                      </p:stCondLst>
                      <p:childTnLst>
                        <p:par>
                          <p:cTn id="59" fill="hold">
                            <p:stCondLst>
                              <p:cond delay="0"/>
                            </p:stCondLst>
                            <p:childTnLst>
                              <p:par>
                                <p:cTn id="60" presetID="4" presetClass="entr" presetSubtype="32" fill="hold" nodeType="clickEffect">
                                  <p:stCondLst>
                                    <p:cond delay="0"/>
                                  </p:stCondLst>
                                  <p:childTnLst>
                                    <p:set>
                                      <p:cBhvr>
                                        <p:cTn id="61" dur="1" fill="hold">
                                          <p:stCondLst>
                                            <p:cond delay="0"/>
                                          </p:stCondLst>
                                        </p:cTn>
                                        <p:tgtEl>
                                          <p:spTgt spid="128018"/>
                                        </p:tgtEl>
                                        <p:attrNameLst>
                                          <p:attrName>style.visibility</p:attrName>
                                        </p:attrNameLst>
                                      </p:cBhvr>
                                      <p:to>
                                        <p:strVal val="visible"/>
                                      </p:to>
                                    </p:set>
                                    <p:animEffect transition="in" filter="box(out)">
                                      <p:cBhvr>
                                        <p:cTn id="62" dur="500"/>
                                        <p:tgtEl>
                                          <p:spTgt spid="128018"/>
                                        </p:tgtEl>
                                      </p:cBhvr>
                                    </p:animEffect>
                                  </p:childTnLst>
                                  <p:subTnLst>
                                    <p:audio>
                                      <p:cMediaNode>
                                        <p:cTn display="0" masterRel="sameClick">
                                          <p:stCondLst>
                                            <p:cond evt="begin" delay="0">
                                              <p:tn val="60"/>
                                            </p:cond>
                                          </p:stCondLst>
                                          <p:endCondLst>
                                            <p:cond evt="onStopAudio" delay="0">
                                              <p:tgtEl>
                                                <p:sldTgt/>
                                              </p:tgtEl>
                                            </p:cond>
                                          </p:endCondLst>
                                        </p:cTn>
                                        <p:tgtEl>
                                          <p:sndTgt r:embed="rId17" name="camera.wav"/>
                                        </p:tgtEl>
                                      </p:cMediaNode>
                                    </p:audio>
                                  </p:subTnLst>
                                </p:cTn>
                              </p:par>
                            </p:childTnLst>
                          </p:cTn>
                        </p:par>
                        <p:par>
                          <p:cTn id="63" fill="hold">
                            <p:stCondLst>
                              <p:cond delay="500"/>
                            </p:stCondLst>
                            <p:childTnLst>
                              <p:par>
                                <p:cTn id="64" presetID="4" presetClass="entr" presetSubtype="32" fill="hold" grpId="0" nodeType="afterEffect">
                                  <p:stCondLst>
                                    <p:cond delay="0"/>
                                  </p:stCondLst>
                                  <p:childTnLst>
                                    <p:set>
                                      <p:cBhvr>
                                        <p:cTn id="65" dur="1" fill="hold">
                                          <p:stCondLst>
                                            <p:cond delay="0"/>
                                          </p:stCondLst>
                                        </p:cTn>
                                        <p:tgtEl>
                                          <p:spTgt spid="128020"/>
                                        </p:tgtEl>
                                        <p:attrNameLst>
                                          <p:attrName>style.visibility</p:attrName>
                                        </p:attrNameLst>
                                      </p:cBhvr>
                                      <p:to>
                                        <p:strVal val="visible"/>
                                      </p:to>
                                    </p:set>
                                    <p:animEffect transition="in" filter="box(out)">
                                      <p:cBhvr>
                                        <p:cTn id="66" dur="500"/>
                                        <p:tgtEl>
                                          <p:spTgt spid="128020"/>
                                        </p:tgtEl>
                                      </p:cBhvr>
                                    </p:animEffect>
                                  </p:childTnLst>
                                  <p:subTnLst>
                                    <p:audio>
                                      <p:cMediaNode>
                                        <p:cTn display="0" masterRel="sameClick">
                                          <p:stCondLst>
                                            <p:cond evt="begin" delay="0">
                                              <p:tn val="64"/>
                                            </p:cond>
                                          </p:stCondLst>
                                          <p:endCondLst>
                                            <p:cond evt="onStopAudio" delay="0">
                                              <p:tgtEl>
                                                <p:sldTgt/>
                                              </p:tgtEl>
                                            </p:cond>
                                          </p:endCondLst>
                                        </p:cTn>
                                        <p:tgtEl>
                                          <p:sndTgt r:embed="rId17" name="camera.wav"/>
                                        </p:tgtEl>
                                      </p:cMediaNode>
                                    </p:audio>
                                  </p:subTnLst>
                                </p:cTn>
                              </p:par>
                            </p:childTnLst>
                          </p:cTn>
                        </p:par>
                        <p:par>
                          <p:cTn id="67" fill="hold">
                            <p:stCondLst>
                              <p:cond delay="1000"/>
                            </p:stCondLst>
                            <p:childTnLst>
                              <p:par>
                                <p:cTn id="68" presetID="4" presetClass="entr" presetSubtype="32" fill="hold" grpId="0" nodeType="afterEffect">
                                  <p:stCondLst>
                                    <p:cond delay="0"/>
                                  </p:stCondLst>
                                  <p:childTnLst>
                                    <p:set>
                                      <p:cBhvr>
                                        <p:cTn id="69" dur="1" fill="hold">
                                          <p:stCondLst>
                                            <p:cond delay="0"/>
                                          </p:stCondLst>
                                        </p:cTn>
                                        <p:tgtEl>
                                          <p:spTgt spid="128020">
                                            <p:txEl>
                                              <p:charRg st="0" end="2"/>
                                            </p:txEl>
                                          </p:spTgt>
                                        </p:tgtEl>
                                        <p:attrNameLst>
                                          <p:attrName>style.visibility</p:attrName>
                                        </p:attrNameLst>
                                      </p:cBhvr>
                                      <p:to>
                                        <p:strVal val="visible"/>
                                      </p:to>
                                    </p:set>
                                    <p:animEffect transition="in" filter="box(out)">
                                      <p:cBhvr>
                                        <p:cTn id="70" dur="500"/>
                                        <p:tgtEl>
                                          <p:spTgt spid="128020">
                                            <p:txEl>
                                              <p:charRg st="0" end="2"/>
                                            </p:txEl>
                                          </p:spTgt>
                                        </p:tgtEl>
                                      </p:cBhvr>
                                    </p:animEffect>
                                  </p:childTnLst>
                                  <p:subTnLst>
                                    <p:audio>
                                      <p:cMediaNode>
                                        <p:cTn display="0" masterRel="sameClick">
                                          <p:stCondLst>
                                            <p:cond evt="begin" delay="0">
                                              <p:tn val="68"/>
                                            </p:cond>
                                          </p:stCondLst>
                                          <p:endCondLst>
                                            <p:cond evt="onStopAudio" delay="0">
                                              <p:tgtEl>
                                                <p:sldTgt/>
                                              </p:tgtEl>
                                            </p:cond>
                                          </p:endCondLst>
                                        </p:cTn>
                                        <p:tgtEl>
                                          <p:sndTgt r:embed="rId17" name="camera.wav"/>
                                        </p:tgtEl>
                                      </p:cMediaNode>
                                    </p:audio>
                                  </p:subTnLst>
                                </p:cTn>
                              </p:par>
                            </p:childTnLst>
                          </p:cTn>
                        </p:par>
                      </p:childTnLst>
                    </p:cTn>
                  </p:par>
                  <p:par>
                    <p:cTn id="71" fill="hold">
                      <p:stCondLst>
                        <p:cond delay="indefinite"/>
                      </p:stCondLst>
                      <p:childTnLst>
                        <p:par>
                          <p:cTn id="72" fill="hold">
                            <p:stCondLst>
                              <p:cond delay="0"/>
                            </p:stCondLst>
                            <p:childTnLst>
                              <p:par>
                                <p:cTn id="73" presetID="35" presetClass="entr" presetSubtype="0" fill="hold" nodeType="clickEffect">
                                  <p:stCondLst>
                                    <p:cond delay="0"/>
                                  </p:stCondLst>
                                  <p:childTnLst>
                                    <p:set>
                                      <p:cBhvr>
                                        <p:cTn id="74" dur="1" fill="hold">
                                          <p:stCondLst>
                                            <p:cond delay="0"/>
                                          </p:stCondLst>
                                        </p:cTn>
                                        <p:tgtEl>
                                          <p:spTgt spid="128058"/>
                                        </p:tgtEl>
                                        <p:attrNameLst>
                                          <p:attrName>style.visibility</p:attrName>
                                        </p:attrNameLst>
                                      </p:cBhvr>
                                      <p:to>
                                        <p:strVal val="visible"/>
                                      </p:to>
                                    </p:set>
                                    <p:animEffect transition="in" filter="fade">
                                      <p:cBhvr>
                                        <p:cTn id="75" dur="1000"/>
                                        <p:tgtEl>
                                          <p:spTgt spid="128058"/>
                                        </p:tgtEl>
                                      </p:cBhvr>
                                    </p:animEffect>
                                    <p:anim calcmode="lin" valueType="num">
                                      <p:cBhvr>
                                        <p:cTn id="76" dur="1000" fill="hold"/>
                                        <p:tgtEl>
                                          <p:spTgt spid="128058"/>
                                        </p:tgtEl>
                                        <p:attrNameLst>
                                          <p:attrName>style.rotation</p:attrName>
                                        </p:attrNameLst>
                                      </p:cBhvr>
                                      <p:tavLst>
                                        <p:tav tm="0">
                                          <p:val>
                                            <p:fltVal val="720.000000"/>
                                          </p:val>
                                        </p:tav>
                                        <p:tav tm="100000">
                                          <p:val>
                                            <p:fltVal val="0.000000"/>
                                          </p:val>
                                        </p:tav>
                                      </p:tavLst>
                                    </p:anim>
                                    <p:anim calcmode="lin" valueType="num">
                                      <p:cBhvr>
                                        <p:cTn id="77" dur="1000" fill="hold"/>
                                        <p:tgtEl>
                                          <p:spTgt spid="128058"/>
                                        </p:tgtEl>
                                        <p:attrNameLst>
                                          <p:attrName>ppt_h</p:attrName>
                                        </p:attrNameLst>
                                      </p:cBhvr>
                                      <p:tavLst>
                                        <p:tav tm="0">
                                          <p:val>
                                            <p:fltVal val="0.000000"/>
                                          </p:val>
                                        </p:tav>
                                        <p:tav tm="100000">
                                          <p:val>
                                            <p:strVal val="#ppt_h"/>
                                          </p:val>
                                        </p:tav>
                                      </p:tavLst>
                                    </p:anim>
                                    <p:anim calcmode="lin" valueType="num">
                                      <p:cBhvr>
                                        <p:cTn id="78" dur="1000" fill="hold"/>
                                        <p:tgtEl>
                                          <p:spTgt spid="128058"/>
                                        </p:tgtEl>
                                        <p:attrNameLst>
                                          <p:attrName>ppt_w</p:attrName>
                                        </p:attrNameLst>
                                      </p:cBhvr>
                                      <p:tavLst>
                                        <p:tav tm="0">
                                          <p:val>
                                            <p:fltVal val="0.000000"/>
                                          </p:val>
                                        </p:tav>
                                        <p:tav tm="100000">
                                          <p:val>
                                            <p:strVal val="#ppt_w"/>
                                          </p:val>
                                        </p:tav>
                                      </p:tavLst>
                                    </p:anim>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nodeType="clickEffect">
                                  <p:stCondLst>
                                    <p:cond delay="0"/>
                                  </p:stCondLst>
                                  <p:childTnLst>
                                    <p:set>
                                      <p:cBhvr>
                                        <p:cTn id="82" dur="1" fill="hold">
                                          <p:stCondLst>
                                            <p:cond delay="0"/>
                                          </p:stCondLst>
                                        </p:cTn>
                                        <p:tgtEl>
                                          <p:spTgt spid="2"/>
                                        </p:tgtEl>
                                        <p:attrNameLst>
                                          <p:attrName>style.visibility</p:attrName>
                                        </p:attrNameLst>
                                      </p:cBhvr>
                                      <p:to>
                                        <p:strVal val="visible"/>
                                      </p:to>
                                    </p:set>
                                    <p:animEffect transition="in" filter="wipe(up)">
                                      <p:cBhvr>
                                        <p:cTn id="83" dur="500"/>
                                        <p:tgtEl>
                                          <p:spTgt spid="2"/>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nodeType="clickEffect">
                                  <p:stCondLst>
                                    <p:cond delay="0"/>
                                  </p:stCondLst>
                                  <p:childTnLst>
                                    <p:set>
                                      <p:cBhvr>
                                        <p:cTn id="87" dur="1" fill="hold">
                                          <p:stCondLst>
                                            <p:cond delay="0"/>
                                          </p:stCondLst>
                                        </p:cTn>
                                        <p:tgtEl>
                                          <p:spTgt spid="128019"/>
                                        </p:tgtEl>
                                        <p:attrNameLst>
                                          <p:attrName>style.visibility</p:attrName>
                                        </p:attrNameLst>
                                      </p:cBhvr>
                                      <p:to>
                                        <p:strVal val="visible"/>
                                      </p:to>
                                    </p:set>
                                    <p:animEffect transition="in" filter="wipe(down)">
                                      <p:cBhvr>
                                        <p:cTn id="88" dur="500"/>
                                        <p:tgtEl>
                                          <p:spTgt spid="128019"/>
                                        </p:tgtEl>
                                      </p:cBhvr>
                                    </p:animEffect>
                                  </p:childTnLst>
                                  <p:subTnLst>
                                    <p:audio>
                                      <p:cMediaNode>
                                        <p:cTn display="0" masterRel="sameClick">
                                          <p:stCondLst>
                                            <p:cond evt="begin" delay="0">
                                              <p:tn val="86"/>
                                            </p:cond>
                                          </p:stCondLst>
                                          <p:endCondLst>
                                            <p:cond evt="onStopAudio" delay="0">
                                              <p:tgtEl>
                                                <p:sldTgt/>
                                              </p:tgtEl>
                                            </p:cond>
                                          </p:endCondLst>
                                        </p:cTn>
                                        <p:tgtEl>
                                          <p:sndTgt r:embed="rId17" name="camera.wav"/>
                                        </p:tgtEl>
                                      </p:cMediaNode>
                                    </p:audio>
                                  </p:subTnLst>
                                </p:cTn>
                              </p:par>
                            </p:childTnLst>
                          </p:cTn>
                        </p:par>
                      </p:childTnLst>
                    </p:cTn>
                  </p:par>
                  <p:par>
                    <p:cTn id="89" fill="hold">
                      <p:stCondLst>
                        <p:cond delay="indefinite"/>
                      </p:stCondLst>
                      <p:childTnLst>
                        <p:par>
                          <p:cTn id="90" fill="hold">
                            <p:stCondLst>
                              <p:cond delay="0"/>
                            </p:stCondLst>
                            <p:childTnLst>
                              <p:par>
                                <p:cTn id="91" presetID="35" presetClass="entr" presetSubtype="0" fill="hold" nodeType="clickEffect">
                                  <p:stCondLst>
                                    <p:cond delay="0"/>
                                  </p:stCondLst>
                                  <p:childTnLst>
                                    <p:set>
                                      <p:cBhvr>
                                        <p:cTn id="92" dur="1" fill="hold">
                                          <p:stCondLst>
                                            <p:cond delay="0"/>
                                          </p:stCondLst>
                                        </p:cTn>
                                        <p:tgtEl>
                                          <p:spTgt spid="128060"/>
                                        </p:tgtEl>
                                        <p:attrNameLst>
                                          <p:attrName>style.visibility</p:attrName>
                                        </p:attrNameLst>
                                      </p:cBhvr>
                                      <p:to>
                                        <p:strVal val="visible"/>
                                      </p:to>
                                    </p:set>
                                    <p:animEffect transition="in" filter="fade">
                                      <p:cBhvr>
                                        <p:cTn id="93" dur="1000"/>
                                        <p:tgtEl>
                                          <p:spTgt spid="128060"/>
                                        </p:tgtEl>
                                      </p:cBhvr>
                                    </p:animEffect>
                                    <p:anim calcmode="lin" valueType="num">
                                      <p:cBhvr>
                                        <p:cTn id="94" dur="1000" fill="hold"/>
                                        <p:tgtEl>
                                          <p:spTgt spid="128060"/>
                                        </p:tgtEl>
                                        <p:attrNameLst>
                                          <p:attrName>style.rotation</p:attrName>
                                        </p:attrNameLst>
                                      </p:cBhvr>
                                      <p:tavLst>
                                        <p:tav tm="0">
                                          <p:val>
                                            <p:fltVal val="720.000000"/>
                                          </p:val>
                                        </p:tav>
                                        <p:tav tm="100000">
                                          <p:val>
                                            <p:fltVal val="0.000000"/>
                                          </p:val>
                                        </p:tav>
                                      </p:tavLst>
                                    </p:anim>
                                    <p:anim calcmode="lin" valueType="num">
                                      <p:cBhvr>
                                        <p:cTn id="95" dur="1000" fill="hold"/>
                                        <p:tgtEl>
                                          <p:spTgt spid="128060"/>
                                        </p:tgtEl>
                                        <p:attrNameLst>
                                          <p:attrName>ppt_h</p:attrName>
                                        </p:attrNameLst>
                                      </p:cBhvr>
                                      <p:tavLst>
                                        <p:tav tm="0">
                                          <p:val>
                                            <p:fltVal val="0.000000"/>
                                          </p:val>
                                        </p:tav>
                                        <p:tav tm="100000">
                                          <p:val>
                                            <p:strVal val="#ppt_h"/>
                                          </p:val>
                                        </p:tav>
                                      </p:tavLst>
                                    </p:anim>
                                    <p:anim calcmode="lin" valueType="num">
                                      <p:cBhvr>
                                        <p:cTn id="96" dur="1000" fill="hold"/>
                                        <p:tgtEl>
                                          <p:spTgt spid="128060"/>
                                        </p:tgtEl>
                                        <p:attrNameLst>
                                          <p:attrName>ppt_w</p:attrName>
                                        </p:attrNameLst>
                                      </p:cBhvr>
                                      <p:tavLst>
                                        <p:tav tm="0">
                                          <p:val>
                                            <p:fltVal val="0.000000"/>
                                          </p:val>
                                        </p:tav>
                                        <p:tav tm="100000">
                                          <p:val>
                                            <p:strVal val="#ppt_w"/>
                                          </p:val>
                                        </p:tav>
                                      </p:tavLst>
                                    </p:anim>
                                  </p:childTnLst>
                                </p:cTn>
                              </p:par>
                            </p:childTnLst>
                          </p:cTn>
                        </p:par>
                      </p:childTnLst>
                    </p:cTn>
                  </p:par>
                  <p:par>
                    <p:cTn id="97" fill="hold">
                      <p:stCondLst>
                        <p:cond delay="indefinite"/>
                      </p:stCondLst>
                      <p:childTnLst>
                        <p:par>
                          <p:cTn id="98" fill="hold">
                            <p:stCondLst>
                              <p:cond delay="0"/>
                            </p:stCondLst>
                            <p:childTnLst>
                              <p:par>
                                <p:cTn id="99" presetID="22" presetClass="entr" presetSubtype="1" fill="hold" nodeType="clickEffect">
                                  <p:stCondLst>
                                    <p:cond delay="0"/>
                                  </p:stCondLst>
                                  <p:childTnLst>
                                    <p:set>
                                      <p:cBhvr>
                                        <p:cTn id="100" dur="1" fill="hold">
                                          <p:stCondLst>
                                            <p:cond delay="0"/>
                                          </p:stCondLst>
                                        </p:cTn>
                                        <p:tgtEl>
                                          <p:spTgt spid="128055"/>
                                        </p:tgtEl>
                                        <p:attrNameLst>
                                          <p:attrName>style.visibility</p:attrName>
                                        </p:attrNameLst>
                                      </p:cBhvr>
                                      <p:to>
                                        <p:strVal val="visible"/>
                                      </p:to>
                                    </p:set>
                                    <p:animEffect transition="in" filter="wipe(up)">
                                      <p:cBhvr>
                                        <p:cTn id="101" dur="500"/>
                                        <p:tgtEl>
                                          <p:spTgt spid="128055"/>
                                        </p:tgtEl>
                                      </p:cBhvr>
                                    </p:animEffect>
                                  </p:childTnLst>
                                </p:cTn>
                              </p:par>
                            </p:childTnLst>
                          </p:cTn>
                        </p:par>
                        <p:par>
                          <p:cTn id="102" fill="hold">
                            <p:stCondLst>
                              <p:cond delay="500"/>
                            </p:stCondLst>
                            <p:childTnLst>
                              <p:par>
                                <p:cTn id="103" presetID="23" presetClass="entr" presetSubtype="32" fill="hold" grpId="0" nodeType="afterEffect">
                                  <p:stCondLst>
                                    <p:cond delay="0"/>
                                  </p:stCondLst>
                                  <p:childTnLst>
                                    <p:set>
                                      <p:cBhvr>
                                        <p:cTn id="104" dur="1" fill="hold">
                                          <p:stCondLst>
                                            <p:cond delay="0"/>
                                          </p:stCondLst>
                                        </p:cTn>
                                        <p:tgtEl>
                                          <p:spTgt spid="128022"/>
                                        </p:tgtEl>
                                        <p:attrNameLst>
                                          <p:attrName>style.visibility</p:attrName>
                                        </p:attrNameLst>
                                      </p:cBhvr>
                                      <p:to>
                                        <p:strVal val="visible"/>
                                      </p:to>
                                    </p:set>
                                    <p:anim calcmode="lin" valueType="num">
                                      <p:cBhvr>
                                        <p:cTn id="105" dur="500" fill="hold"/>
                                        <p:tgtEl>
                                          <p:spTgt spid="128022"/>
                                        </p:tgtEl>
                                        <p:attrNameLst>
                                          <p:attrName>ppt_w</p:attrName>
                                        </p:attrNameLst>
                                      </p:cBhvr>
                                      <p:tavLst>
                                        <p:tav tm="0">
                                          <p:val>
                                            <p:strVal val="4*#ppt_w"/>
                                          </p:val>
                                        </p:tav>
                                        <p:tav tm="100000">
                                          <p:val>
                                            <p:strVal val="#ppt_w"/>
                                          </p:val>
                                        </p:tav>
                                      </p:tavLst>
                                    </p:anim>
                                    <p:anim calcmode="lin" valueType="num">
                                      <p:cBhvr>
                                        <p:cTn id="106" dur="500" fill="hold"/>
                                        <p:tgtEl>
                                          <p:spTgt spid="128022"/>
                                        </p:tgtEl>
                                        <p:attrNameLst>
                                          <p:attrName>ppt_h</p:attrName>
                                        </p:attrNameLst>
                                      </p:cBhvr>
                                      <p:tavLst>
                                        <p:tav tm="0">
                                          <p:val>
                                            <p:strVal val="4*#ppt_h"/>
                                          </p:val>
                                        </p:tav>
                                        <p:tav tm="100000">
                                          <p:val>
                                            <p:strVal val="#ppt_h"/>
                                          </p:val>
                                        </p:tav>
                                      </p:tavLst>
                                    </p:anim>
                                  </p:childTnLst>
                                </p:cTn>
                              </p:par>
                            </p:childTnLst>
                          </p:cTn>
                        </p:par>
                        <p:par>
                          <p:cTn id="107" fill="hold">
                            <p:stCondLst>
                              <p:cond delay="1000"/>
                            </p:stCondLst>
                            <p:childTnLst>
                              <p:par>
                                <p:cTn id="108" presetID="4" presetClass="entr" presetSubtype="32" fill="hold" grpId="0" nodeType="afterEffect">
                                  <p:stCondLst>
                                    <p:cond delay="0"/>
                                  </p:stCondLst>
                                  <p:childTnLst>
                                    <p:set>
                                      <p:cBhvr>
                                        <p:cTn id="109" dur="1" fill="hold">
                                          <p:stCondLst>
                                            <p:cond delay="0"/>
                                          </p:stCondLst>
                                        </p:cTn>
                                        <p:tgtEl>
                                          <p:spTgt spid="128023"/>
                                        </p:tgtEl>
                                        <p:attrNameLst>
                                          <p:attrName>style.visibility</p:attrName>
                                        </p:attrNameLst>
                                      </p:cBhvr>
                                      <p:to>
                                        <p:strVal val="visible"/>
                                      </p:to>
                                    </p:set>
                                    <p:animEffect transition="in" filter="box(out)">
                                      <p:cBhvr>
                                        <p:cTn id="110" dur="500"/>
                                        <p:tgtEl>
                                          <p:spTgt spid="128023"/>
                                        </p:tgtEl>
                                      </p:cBhvr>
                                    </p:animEffect>
                                  </p:childTnLst>
                                  <p:subTnLst>
                                    <p:audio>
                                      <p:cMediaNode>
                                        <p:cTn display="0" masterRel="sameClick">
                                          <p:stCondLst>
                                            <p:cond evt="begin" delay="0">
                                              <p:tn val="108"/>
                                            </p:cond>
                                          </p:stCondLst>
                                          <p:endCondLst>
                                            <p:cond evt="onStopAudio" delay="0">
                                              <p:tgtEl>
                                                <p:sldTgt/>
                                              </p:tgtEl>
                                            </p:cond>
                                          </p:endCondLst>
                                        </p:cTn>
                                        <p:tgtEl>
                                          <p:sndTgt r:embed="rId17" name="camera.wav"/>
                                        </p:tgtEl>
                                      </p:cMediaNode>
                                    </p:audio>
                                  </p:subTnLst>
                                </p:cTn>
                              </p:par>
                            </p:childTnLst>
                          </p:cTn>
                        </p:par>
                        <p:par>
                          <p:cTn id="111" fill="hold">
                            <p:stCondLst>
                              <p:cond delay="1500"/>
                            </p:stCondLst>
                            <p:childTnLst>
                              <p:par>
                                <p:cTn id="112" presetID="4" presetClass="entr" presetSubtype="32" fill="hold" grpId="0" nodeType="afterEffect">
                                  <p:stCondLst>
                                    <p:cond delay="0"/>
                                  </p:stCondLst>
                                  <p:childTnLst>
                                    <p:set>
                                      <p:cBhvr>
                                        <p:cTn id="113" dur="1" fill="hold">
                                          <p:stCondLst>
                                            <p:cond delay="0"/>
                                          </p:stCondLst>
                                        </p:cTn>
                                        <p:tgtEl>
                                          <p:spTgt spid="128023">
                                            <p:txEl>
                                              <p:charRg st="0" end="2"/>
                                            </p:txEl>
                                          </p:spTgt>
                                        </p:tgtEl>
                                        <p:attrNameLst>
                                          <p:attrName>style.visibility</p:attrName>
                                        </p:attrNameLst>
                                      </p:cBhvr>
                                      <p:to>
                                        <p:strVal val="visible"/>
                                      </p:to>
                                    </p:set>
                                    <p:animEffect transition="in" filter="box(out)">
                                      <p:cBhvr>
                                        <p:cTn id="114" dur="500"/>
                                        <p:tgtEl>
                                          <p:spTgt spid="128023">
                                            <p:txEl>
                                              <p:charRg st="0" end="2"/>
                                            </p:txEl>
                                          </p:spTgt>
                                        </p:tgtEl>
                                      </p:cBhvr>
                                    </p:animEffect>
                                  </p:childTnLst>
                                  <p:subTnLst>
                                    <p:audio>
                                      <p:cMediaNode>
                                        <p:cTn display="0" masterRel="sameClick">
                                          <p:stCondLst>
                                            <p:cond evt="begin" delay="0">
                                              <p:tn val="112"/>
                                            </p:cond>
                                          </p:stCondLst>
                                          <p:endCondLst>
                                            <p:cond evt="onStopAudio" delay="0">
                                              <p:tgtEl>
                                                <p:sldTgt/>
                                              </p:tgtEl>
                                            </p:cond>
                                          </p:endCondLst>
                                        </p:cTn>
                                        <p:tgtEl>
                                          <p:sndTgt r:embed="rId17" name="camera.wav"/>
                                        </p:tgtEl>
                                      </p:cMediaNode>
                                    </p:audio>
                                  </p:subTnLst>
                                </p:cTn>
                              </p:par>
                            </p:childTnLst>
                          </p:cTn>
                        </p:par>
                      </p:childTnLst>
                    </p:cTn>
                  </p:par>
                  <p:par>
                    <p:cTn id="115" fill="hold">
                      <p:stCondLst>
                        <p:cond delay="indefinite"/>
                      </p:stCondLst>
                      <p:childTnLst>
                        <p:par>
                          <p:cTn id="116" fill="hold">
                            <p:stCondLst>
                              <p:cond delay="0"/>
                            </p:stCondLst>
                            <p:childTnLst>
                              <p:par>
                                <p:cTn id="117" presetID="35" presetClass="entr" presetSubtype="0" fill="hold" nodeType="clickEffect">
                                  <p:stCondLst>
                                    <p:cond delay="0"/>
                                  </p:stCondLst>
                                  <p:childTnLst>
                                    <p:set>
                                      <p:cBhvr>
                                        <p:cTn id="118" dur="1" fill="hold">
                                          <p:stCondLst>
                                            <p:cond delay="0"/>
                                          </p:stCondLst>
                                        </p:cTn>
                                        <p:tgtEl>
                                          <p:spTgt spid="128061"/>
                                        </p:tgtEl>
                                        <p:attrNameLst>
                                          <p:attrName>style.visibility</p:attrName>
                                        </p:attrNameLst>
                                      </p:cBhvr>
                                      <p:to>
                                        <p:strVal val="visible"/>
                                      </p:to>
                                    </p:set>
                                    <p:animEffect transition="in" filter="fade">
                                      <p:cBhvr>
                                        <p:cTn id="119" dur="1000"/>
                                        <p:tgtEl>
                                          <p:spTgt spid="128061"/>
                                        </p:tgtEl>
                                      </p:cBhvr>
                                    </p:animEffect>
                                    <p:anim calcmode="lin" valueType="num">
                                      <p:cBhvr>
                                        <p:cTn id="120" dur="1000" fill="hold"/>
                                        <p:tgtEl>
                                          <p:spTgt spid="128061"/>
                                        </p:tgtEl>
                                        <p:attrNameLst>
                                          <p:attrName>style.rotation</p:attrName>
                                        </p:attrNameLst>
                                      </p:cBhvr>
                                      <p:tavLst>
                                        <p:tav tm="0">
                                          <p:val>
                                            <p:fltVal val="720.000000"/>
                                          </p:val>
                                        </p:tav>
                                        <p:tav tm="100000">
                                          <p:val>
                                            <p:fltVal val="0.000000"/>
                                          </p:val>
                                        </p:tav>
                                      </p:tavLst>
                                    </p:anim>
                                    <p:anim calcmode="lin" valueType="num">
                                      <p:cBhvr>
                                        <p:cTn id="121" dur="1000" fill="hold"/>
                                        <p:tgtEl>
                                          <p:spTgt spid="128061"/>
                                        </p:tgtEl>
                                        <p:attrNameLst>
                                          <p:attrName>ppt_h</p:attrName>
                                        </p:attrNameLst>
                                      </p:cBhvr>
                                      <p:tavLst>
                                        <p:tav tm="0">
                                          <p:val>
                                            <p:fltVal val="0.000000"/>
                                          </p:val>
                                        </p:tav>
                                        <p:tav tm="100000">
                                          <p:val>
                                            <p:strVal val="#ppt_h"/>
                                          </p:val>
                                        </p:tav>
                                      </p:tavLst>
                                    </p:anim>
                                    <p:anim calcmode="lin" valueType="num">
                                      <p:cBhvr>
                                        <p:cTn id="122" dur="1000" fill="hold"/>
                                        <p:tgtEl>
                                          <p:spTgt spid="128061"/>
                                        </p:tgtEl>
                                        <p:attrNameLst>
                                          <p:attrName>ppt_w</p:attrName>
                                        </p:attrNameLst>
                                      </p:cBhvr>
                                      <p:tavLst>
                                        <p:tav tm="0">
                                          <p:val>
                                            <p:fltVal val="0.000000"/>
                                          </p:val>
                                        </p:tav>
                                        <p:tav tm="100000">
                                          <p:val>
                                            <p:strVal val="#ppt_w"/>
                                          </p:val>
                                        </p:tav>
                                      </p:tavLst>
                                    </p:anim>
                                  </p:childTnLst>
                                </p:cTn>
                              </p:par>
                            </p:childTnLst>
                          </p:cTn>
                        </p:par>
                      </p:childTnLst>
                    </p:cTn>
                  </p:par>
                  <p:par>
                    <p:cTn id="123" fill="hold">
                      <p:stCondLst>
                        <p:cond delay="indefinite"/>
                      </p:stCondLst>
                      <p:childTnLst>
                        <p:par>
                          <p:cTn id="124" fill="hold">
                            <p:stCondLst>
                              <p:cond delay="0"/>
                            </p:stCondLst>
                            <p:childTnLst>
                              <p:par>
                                <p:cTn id="125" presetID="9" presetClass="entr" presetSubtype="0" fill="hold" grpId="0" nodeType="clickEffect">
                                  <p:stCondLst>
                                    <p:cond delay="0"/>
                                  </p:stCondLst>
                                  <p:childTnLst>
                                    <p:set>
                                      <p:cBhvr>
                                        <p:cTn id="126" dur="1" fill="hold">
                                          <p:stCondLst>
                                            <p:cond delay="0"/>
                                          </p:stCondLst>
                                        </p:cTn>
                                        <p:tgtEl>
                                          <p:spTgt spid="12326"/>
                                        </p:tgtEl>
                                        <p:attrNameLst>
                                          <p:attrName>style.visibility</p:attrName>
                                        </p:attrNameLst>
                                      </p:cBhvr>
                                      <p:to>
                                        <p:strVal val="visible"/>
                                      </p:to>
                                    </p:set>
                                    <p:animEffect transition="in" filter="dissolve">
                                      <p:cBhvr>
                                        <p:cTn id="127" dur="500"/>
                                        <p:tgtEl>
                                          <p:spTgt spid="12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13" grpId="0" build="p"/>
      <p:bldP spid="128015" grpId="0" build="p"/>
      <p:bldP spid="128016" grpId="0" build="p"/>
      <p:bldP spid="128020" grpId="0" build="p"/>
      <p:bldP spid="128022" grpId="0" bldLvl="0" animBg="1"/>
      <p:bldP spid="128023" grpId="0" build="p"/>
      <p:bldP spid="128024" grpId="0"/>
      <p:bldP spid="128025" grpId="0"/>
      <p:bldP spid="123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7"/>
          <p:cNvSpPr txBox="1"/>
          <p:nvPr/>
        </p:nvSpPr>
        <p:spPr>
          <a:xfrm>
            <a:off x="879475" y="1576388"/>
            <a:ext cx="5260975"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Wingdings" panose="05000000000000000000" pitchFamily="2" charset="2"/>
              <a:buNone/>
            </a:pPr>
            <a:r>
              <a:rPr lang="zh-CN" altLang="en-US" sz="2800" dirty="0">
                <a:latin typeface="Times New Roman" panose="02020603050405020304" pitchFamily="18" charset="0"/>
                <a:ea typeface="黑体" panose="02010609060101010101" pitchFamily="49" charset="-122"/>
              </a:rPr>
              <a:t>利用勾股定理表示无理数的方法</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5" name="Text Box 8"/>
          <p:cNvSpPr txBox="1"/>
          <p:nvPr/>
        </p:nvSpPr>
        <p:spPr>
          <a:xfrm>
            <a:off x="827088" y="2138363"/>
            <a:ext cx="7777162" cy="13827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）利用勾股定理把一个无理数表示成直角边是两个正整数的直角三角形的斜边</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20485" name="矩形 9"/>
          <p:cNvSpPr/>
          <p:nvPr/>
        </p:nvSpPr>
        <p:spPr>
          <a:xfrm>
            <a:off x="879475" y="3419475"/>
            <a:ext cx="7785100" cy="20288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）以原点为圆心，以无理数斜边长为半径画弧与数轴存在交点，在原点左边的点表示是负无理数，在原点右边的点表示是正无理数</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9" name="圆角矩形 31"/>
          <p:cNvSpPr/>
          <p:nvPr/>
        </p:nvSpPr>
        <p:spPr>
          <a:xfrm>
            <a:off x="688975" y="896938"/>
            <a:ext cx="1587500" cy="504825"/>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归纳总结</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ppt_x</p:attrName>
                                        </p:attrNameLst>
                                      </p:cBhvr>
                                      <p:tavLst>
                                        <p:tav tm="0">
                                          <p:val>
                                            <p:strVal val="#ppt_x"/>
                                          </p:val>
                                        </p:tav>
                                        <p:tav tm="100000">
                                          <p:val>
                                            <p:strVal val="#ppt_x"/>
                                          </p:val>
                                        </p:tav>
                                      </p:tavLst>
                                    </p:anim>
                                    <p:anim calcmode="lin" valueType="num">
                                      <p:cBhvr>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485"/>
                                        </p:tgtEl>
                                        <p:attrNameLst>
                                          <p:attrName>style.visibility</p:attrName>
                                        </p:attrNameLst>
                                      </p:cBhvr>
                                      <p:to>
                                        <p:strVal val="visible"/>
                                      </p:to>
                                    </p:set>
                                    <p:anim calcmode="lin" valueType="num">
                                      <p:cBhvr>
                                        <p:cTn id="23" dur="500" fill="hold"/>
                                        <p:tgtEl>
                                          <p:spTgt spid="20485"/>
                                        </p:tgtEl>
                                        <p:attrNameLst>
                                          <p:attrName>ppt_x</p:attrName>
                                        </p:attrNameLst>
                                      </p:cBhvr>
                                      <p:tavLst>
                                        <p:tav tm="0">
                                          <p:val>
                                            <p:strVal val="#ppt_x"/>
                                          </p:val>
                                        </p:tav>
                                        <p:tav tm="100000">
                                          <p:val>
                                            <p:strVal val="#ppt_x"/>
                                          </p:val>
                                        </p:tav>
                                      </p:tavLst>
                                    </p:anim>
                                    <p:anim calcmode="lin" valueType="num">
                                      <p:cBhvr>
                                        <p:cTn id="24"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0485" grpId="0"/>
      <p:bldP spid="1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Rectangle 2"/>
          <p:cNvSpPr/>
          <p:nvPr/>
        </p:nvSpPr>
        <p:spPr>
          <a:xfrm>
            <a:off x="3309938" y="5708650"/>
            <a:ext cx="2206625" cy="522288"/>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数学海螺” </a:t>
            </a:r>
            <a:endParaRPr lang="zh-CN" altLang="en-US" sz="2800" dirty="0">
              <a:latin typeface="Times New Roman" panose="02020603050405020304" pitchFamily="18" charset="0"/>
              <a:ea typeface="黑体" panose="02010609060101010101" pitchFamily="49" charset="-122"/>
            </a:endParaRPr>
          </a:p>
        </p:txBody>
      </p:sp>
      <p:grpSp>
        <p:nvGrpSpPr>
          <p:cNvPr id="10243" name="组合 51"/>
          <p:cNvGrpSpPr/>
          <p:nvPr/>
        </p:nvGrpSpPr>
        <p:grpSpPr>
          <a:xfrm>
            <a:off x="147638" y="1146175"/>
            <a:ext cx="8894762" cy="736600"/>
            <a:chOff x="323850" y="763390"/>
            <a:chExt cx="8895685" cy="737485"/>
          </a:xfrm>
        </p:grpSpPr>
        <p:sp>
          <p:nvSpPr>
            <p:cNvPr id="10284" name="Text Box 3"/>
            <p:cNvSpPr txBox="1"/>
            <p:nvPr/>
          </p:nvSpPr>
          <p:spPr>
            <a:xfrm>
              <a:off x="323850" y="763390"/>
              <a:ext cx="8895685" cy="73748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类似地，利用勾股定理可以作出长为                         线段</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aphicFrame>
          <p:nvGraphicFramePr>
            <p:cNvPr id="10285" name="Object 4"/>
            <p:cNvGraphicFramePr>
              <a:graphicFrameLocks noChangeAspect="1"/>
            </p:cNvGraphicFramePr>
            <p:nvPr/>
          </p:nvGraphicFramePr>
          <p:xfrm>
            <a:off x="6104015" y="946331"/>
            <a:ext cx="2269644" cy="503726"/>
          </p:xfrm>
          <a:graphic>
            <a:graphicData uri="http://schemas.openxmlformats.org/presentationml/2006/ole">
              <mc:AlternateContent xmlns:mc="http://schemas.openxmlformats.org/markup-compatibility/2006">
                <mc:Choice xmlns:v="urn:schemas-microsoft-com:vml" Requires="v">
                  <p:oleObj spid="_x0000_s3121" name="" r:id="rId1" imgW="850900" imgH="228600" progId="Equation.3">
                    <p:embed/>
                  </p:oleObj>
                </mc:Choice>
                <mc:Fallback>
                  <p:oleObj name="" r:id="rId1" imgW="850900" imgH="228600" progId="Equation.3">
                    <p:embed/>
                    <p:pic>
                      <p:nvPicPr>
                        <p:cNvPr id="0" name="图片 3120"/>
                        <p:cNvPicPr/>
                        <p:nvPr/>
                      </p:nvPicPr>
                      <p:blipFill>
                        <a:blip r:embed="rId2"/>
                        <a:stretch>
                          <a:fillRect/>
                        </a:stretch>
                      </p:blipFill>
                      <p:spPr>
                        <a:xfrm>
                          <a:off x="6104015" y="946331"/>
                          <a:ext cx="2269644" cy="503726"/>
                        </a:xfrm>
                        <a:prstGeom prst="rect">
                          <a:avLst/>
                        </a:prstGeom>
                        <a:noFill/>
                        <a:ln w="38100">
                          <a:noFill/>
                          <a:miter/>
                        </a:ln>
                      </p:spPr>
                    </p:pic>
                  </p:oleObj>
                </mc:Fallback>
              </mc:AlternateContent>
            </a:graphicData>
          </a:graphic>
        </p:graphicFrame>
      </p:grpSp>
      <p:sp>
        <p:nvSpPr>
          <p:cNvPr id="6" name="Line 5"/>
          <p:cNvSpPr/>
          <p:nvPr/>
        </p:nvSpPr>
        <p:spPr>
          <a:xfrm>
            <a:off x="3524250" y="4192588"/>
            <a:ext cx="685800" cy="0"/>
          </a:xfrm>
          <a:prstGeom prst="line">
            <a:avLst/>
          </a:prstGeom>
          <a:ln w="19050" cap="flat" cmpd="sng">
            <a:solidFill>
              <a:srgbClr val="000080"/>
            </a:solidFill>
            <a:prstDash val="solid"/>
            <a:headEnd type="none" w="med" len="med"/>
            <a:tailEnd type="none" w="med" len="med"/>
          </a:ln>
        </p:spPr>
      </p:sp>
      <p:sp>
        <p:nvSpPr>
          <p:cNvPr id="7" name="Line 6"/>
          <p:cNvSpPr/>
          <p:nvPr/>
        </p:nvSpPr>
        <p:spPr>
          <a:xfrm>
            <a:off x="3524250" y="4192588"/>
            <a:ext cx="0" cy="609600"/>
          </a:xfrm>
          <a:prstGeom prst="line">
            <a:avLst/>
          </a:prstGeom>
          <a:ln w="19050" cap="flat" cmpd="sng">
            <a:solidFill>
              <a:srgbClr val="000080"/>
            </a:solidFill>
            <a:prstDash val="solid"/>
            <a:headEnd type="none" w="med" len="med"/>
            <a:tailEnd type="none" w="med" len="med"/>
          </a:ln>
        </p:spPr>
      </p:sp>
      <p:sp>
        <p:nvSpPr>
          <p:cNvPr id="8" name="Line 7"/>
          <p:cNvSpPr/>
          <p:nvPr/>
        </p:nvSpPr>
        <p:spPr>
          <a:xfrm flipV="1">
            <a:off x="3524250" y="4192588"/>
            <a:ext cx="685800" cy="609600"/>
          </a:xfrm>
          <a:prstGeom prst="line">
            <a:avLst/>
          </a:prstGeom>
          <a:ln w="19050" cap="flat" cmpd="sng">
            <a:solidFill>
              <a:srgbClr val="000080"/>
            </a:solidFill>
            <a:prstDash val="solid"/>
            <a:headEnd type="none" w="med" len="med"/>
            <a:tailEnd type="none" w="med" len="med"/>
          </a:ln>
        </p:spPr>
      </p:sp>
      <p:graphicFrame>
        <p:nvGraphicFramePr>
          <p:cNvPr id="9" name="Object 8"/>
          <p:cNvGraphicFramePr>
            <a:graphicFrameLocks noChangeAspect="1"/>
          </p:cNvGraphicFramePr>
          <p:nvPr/>
        </p:nvGraphicFramePr>
        <p:xfrm>
          <a:off x="3524250" y="4271963"/>
          <a:ext cx="450850" cy="401637"/>
        </p:xfrm>
        <a:graphic>
          <a:graphicData uri="http://schemas.openxmlformats.org/presentationml/2006/ole">
            <mc:AlternateContent xmlns:mc="http://schemas.openxmlformats.org/markup-compatibility/2006">
              <mc:Choice xmlns:v="urn:schemas-microsoft-com:vml" Requires="v">
                <p:oleObj spid="_x0000_s3122" name="" r:id="rId3" imgW="241300" imgH="215900" progId="Equation.DSMT4">
                  <p:embed/>
                </p:oleObj>
              </mc:Choice>
              <mc:Fallback>
                <p:oleObj name="" r:id="rId3" imgW="241300" imgH="215900" progId="Equation.DSMT4">
                  <p:embed/>
                  <p:pic>
                    <p:nvPicPr>
                      <p:cNvPr id="0" name="图片 3121"/>
                      <p:cNvPicPr/>
                      <p:nvPr/>
                    </p:nvPicPr>
                    <p:blipFill>
                      <a:blip r:embed="rId4"/>
                      <a:stretch>
                        <a:fillRect/>
                      </a:stretch>
                    </p:blipFill>
                    <p:spPr>
                      <a:xfrm>
                        <a:off x="3524250" y="4271963"/>
                        <a:ext cx="450850" cy="401637"/>
                      </a:xfrm>
                      <a:prstGeom prst="rect">
                        <a:avLst/>
                      </a:prstGeom>
                      <a:noFill/>
                      <a:ln w="38100">
                        <a:noFill/>
                        <a:miter/>
                      </a:ln>
                    </p:spPr>
                  </p:pic>
                </p:oleObj>
              </mc:Fallback>
            </mc:AlternateContent>
          </a:graphicData>
        </a:graphic>
      </p:graphicFrame>
      <p:sp>
        <p:nvSpPr>
          <p:cNvPr id="10" name="Text Box 9"/>
          <p:cNvSpPr txBox="1"/>
          <p:nvPr/>
        </p:nvSpPr>
        <p:spPr>
          <a:xfrm>
            <a:off x="3203575" y="4283075"/>
            <a:ext cx="3619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1" name="Text Box 10"/>
          <p:cNvSpPr txBox="1"/>
          <p:nvPr/>
        </p:nvSpPr>
        <p:spPr>
          <a:xfrm>
            <a:off x="3749675" y="3871913"/>
            <a:ext cx="3619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2" name="Line 11"/>
          <p:cNvSpPr/>
          <p:nvPr/>
        </p:nvSpPr>
        <p:spPr>
          <a:xfrm>
            <a:off x="3524250" y="4802188"/>
            <a:ext cx="381000" cy="457200"/>
          </a:xfrm>
          <a:prstGeom prst="line">
            <a:avLst/>
          </a:prstGeom>
          <a:ln w="19050" cap="flat" cmpd="sng">
            <a:solidFill>
              <a:srgbClr val="000080"/>
            </a:solidFill>
            <a:prstDash val="solid"/>
            <a:headEnd type="none" w="med" len="med"/>
            <a:tailEnd type="none" w="med" len="med"/>
          </a:ln>
        </p:spPr>
      </p:sp>
      <p:sp>
        <p:nvSpPr>
          <p:cNvPr id="13" name="Line 12"/>
          <p:cNvSpPr/>
          <p:nvPr/>
        </p:nvSpPr>
        <p:spPr>
          <a:xfrm flipV="1">
            <a:off x="3905250" y="4192588"/>
            <a:ext cx="304800" cy="1066800"/>
          </a:xfrm>
          <a:prstGeom prst="line">
            <a:avLst/>
          </a:prstGeom>
          <a:ln w="19050" cap="flat" cmpd="sng">
            <a:solidFill>
              <a:srgbClr val="000080"/>
            </a:solidFill>
            <a:prstDash val="solid"/>
            <a:headEnd type="none" w="med" len="med"/>
            <a:tailEnd type="none" w="med" len="med"/>
          </a:ln>
        </p:spPr>
      </p:sp>
      <p:graphicFrame>
        <p:nvGraphicFramePr>
          <p:cNvPr id="14" name="Object 13"/>
          <p:cNvGraphicFramePr>
            <a:graphicFrameLocks noChangeAspect="1"/>
          </p:cNvGraphicFramePr>
          <p:nvPr/>
        </p:nvGraphicFramePr>
        <p:xfrm>
          <a:off x="3749675" y="4545013"/>
          <a:ext cx="460375" cy="461962"/>
        </p:xfrm>
        <a:graphic>
          <a:graphicData uri="http://schemas.openxmlformats.org/presentationml/2006/ole">
            <mc:AlternateContent xmlns:mc="http://schemas.openxmlformats.org/markup-compatibility/2006">
              <mc:Choice xmlns:v="urn:schemas-microsoft-com:vml" Requires="v">
                <p:oleObj spid="_x0000_s3123" name="" r:id="rId5" imgW="228600" imgH="228600" progId="Equation.DSMT4">
                  <p:embed/>
                </p:oleObj>
              </mc:Choice>
              <mc:Fallback>
                <p:oleObj name="" r:id="rId5" imgW="228600" imgH="228600" progId="Equation.DSMT4">
                  <p:embed/>
                  <p:pic>
                    <p:nvPicPr>
                      <p:cNvPr id="0" name="图片 3122"/>
                      <p:cNvPicPr/>
                      <p:nvPr/>
                    </p:nvPicPr>
                    <p:blipFill>
                      <a:blip r:embed="rId6"/>
                      <a:stretch>
                        <a:fillRect/>
                      </a:stretch>
                    </p:blipFill>
                    <p:spPr>
                      <a:xfrm>
                        <a:off x="3749675" y="4545013"/>
                        <a:ext cx="460375" cy="461962"/>
                      </a:xfrm>
                      <a:prstGeom prst="rect">
                        <a:avLst/>
                      </a:prstGeom>
                      <a:noFill/>
                      <a:ln w="38100">
                        <a:noFill/>
                        <a:miter/>
                      </a:ln>
                    </p:spPr>
                  </p:pic>
                </p:oleObj>
              </mc:Fallback>
            </mc:AlternateContent>
          </a:graphicData>
        </a:graphic>
      </p:graphicFrame>
      <p:sp>
        <p:nvSpPr>
          <p:cNvPr id="15" name="Line 14"/>
          <p:cNvSpPr/>
          <p:nvPr/>
        </p:nvSpPr>
        <p:spPr>
          <a:xfrm>
            <a:off x="3905250" y="5259388"/>
            <a:ext cx="685800" cy="228600"/>
          </a:xfrm>
          <a:prstGeom prst="line">
            <a:avLst/>
          </a:prstGeom>
          <a:ln w="19050" cap="flat" cmpd="sng">
            <a:solidFill>
              <a:srgbClr val="000080"/>
            </a:solidFill>
            <a:prstDash val="solid"/>
            <a:headEnd type="none" w="med" len="med"/>
            <a:tailEnd type="none" w="med" len="med"/>
          </a:ln>
        </p:spPr>
      </p:sp>
      <p:sp>
        <p:nvSpPr>
          <p:cNvPr id="16" name="Line 15"/>
          <p:cNvSpPr/>
          <p:nvPr/>
        </p:nvSpPr>
        <p:spPr>
          <a:xfrm flipH="1" flipV="1">
            <a:off x="4210050" y="4192588"/>
            <a:ext cx="381000" cy="1295400"/>
          </a:xfrm>
          <a:prstGeom prst="line">
            <a:avLst/>
          </a:prstGeom>
          <a:ln w="19050" cap="flat" cmpd="sng">
            <a:solidFill>
              <a:srgbClr val="000080"/>
            </a:solidFill>
            <a:prstDash val="solid"/>
            <a:headEnd type="none" w="med" len="med"/>
            <a:tailEnd type="none" w="med" len="med"/>
          </a:ln>
        </p:spPr>
      </p:sp>
      <p:graphicFrame>
        <p:nvGraphicFramePr>
          <p:cNvPr id="17" name="Object 16"/>
          <p:cNvGraphicFramePr>
            <a:graphicFrameLocks noChangeAspect="1"/>
          </p:cNvGraphicFramePr>
          <p:nvPr/>
        </p:nvGraphicFramePr>
        <p:xfrm>
          <a:off x="4057650" y="4705350"/>
          <a:ext cx="533400" cy="477838"/>
        </p:xfrm>
        <a:graphic>
          <a:graphicData uri="http://schemas.openxmlformats.org/presentationml/2006/ole">
            <mc:AlternateContent xmlns:mc="http://schemas.openxmlformats.org/markup-compatibility/2006">
              <mc:Choice xmlns:v="urn:schemas-microsoft-com:vml" Requires="v">
                <p:oleObj spid="_x0000_s3124" name="" r:id="rId7" imgW="241300" imgH="215900" progId="Equation.DSMT4">
                  <p:embed/>
                </p:oleObj>
              </mc:Choice>
              <mc:Fallback>
                <p:oleObj name="" r:id="rId7" imgW="241300" imgH="215900" progId="Equation.DSMT4">
                  <p:embed/>
                  <p:pic>
                    <p:nvPicPr>
                      <p:cNvPr id="0" name="图片 3123"/>
                      <p:cNvPicPr/>
                      <p:nvPr/>
                    </p:nvPicPr>
                    <p:blipFill>
                      <a:blip r:embed="rId8"/>
                      <a:stretch>
                        <a:fillRect/>
                      </a:stretch>
                    </p:blipFill>
                    <p:spPr>
                      <a:xfrm>
                        <a:off x="4057650" y="4705350"/>
                        <a:ext cx="533400" cy="477838"/>
                      </a:xfrm>
                      <a:prstGeom prst="rect">
                        <a:avLst/>
                      </a:prstGeom>
                      <a:noFill/>
                      <a:ln w="38100">
                        <a:noFill/>
                        <a:miter/>
                      </a:ln>
                    </p:spPr>
                  </p:pic>
                </p:oleObj>
              </mc:Fallback>
            </mc:AlternateContent>
          </a:graphicData>
        </a:graphic>
      </p:graphicFrame>
      <p:sp>
        <p:nvSpPr>
          <p:cNvPr id="18" name="Line 17"/>
          <p:cNvSpPr/>
          <p:nvPr/>
        </p:nvSpPr>
        <p:spPr>
          <a:xfrm flipV="1">
            <a:off x="4610100" y="5235575"/>
            <a:ext cx="685800" cy="228600"/>
          </a:xfrm>
          <a:prstGeom prst="line">
            <a:avLst/>
          </a:prstGeom>
          <a:ln w="19050" cap="flat" cmpd="sng">
            <a:solidFill>
              <a:srgbClr val="000080"/>
            </a:solidFill>
            <a:prstDash val="solid"/>
            <a:headEnd type="none" w="med" len="med"/>
            <a:tailEnd type="none" w="med" len="med"/>
          </a:ln>
        </p:spPr>
      </p:sp>
      <p:sp>
        <p:nvSpPr>
          <p:cNvPr id="19" name="Line 18"/>
          <p:cNvSpPr/>
          <p:nvPr/>
        </p:nvSpPr>
        <p:spPr>
          <a:xfrm flipH="1" flipV="1">
            <a:off x="4210050" y="4192588"/>
            <a:ext cx="1066800" cy="1066800"/>
          </a:xfrm>
          <a:prstGeom prst="line">
            <a:avLst/>
          </a:prstGeom>
          <a:ln w="19050" cap="flat" cmpd="sng">
            <a:solidFill>
              <a:srgbClr val="000080"/>
            </a:solidFill>
            <a:prstDash val="solid"/>
            <a:headEnd type="none" w="med" len="med"/>
            <a:tailEnd type="none" w="med" len="med"/>
          </a:ln>
        </p:spPr>
      </p:sp>
      <p:sp>
        <p:nvSpPr>
          <p:cNvPr id="20" name="Line 19"/>
          <p:cNvSpPr/>
          <p:nvPr/>
        </p:nvSpPr>
        <p:spPr>
          <a:xfrm flipV="1">
            <a:off x="5276850" y="4802188"/>
            <a:ext cx="457200" cy="457200"/>
          </a:xfrm>
          <a:prstGeom prst="line">
            <a:avLst/>
          </a:prstGeom>
          <a:ln w="19050" cap="flat" cmpd="sng">
            <a:solidFill>
              <a:srgbClr val="000080"/>
            </a:solidFill>
            <a:prstDash val="solid"/>
            <a:headEnd type="none" w="med" len="med"/>
            <a:tailEnd type="none" w="med" len="med"/>
          </a:ln>
        </p:spPr>
      </p:sp>
      <p:sp>
        <p:nvSpPr>
          <p:cNvPr id="21" name="Line 20"/>
          <p:cNvSpPr/>
          <p:nvPr/>
        </p:nvSpPr>
        <p:spPr>
          <a:xfrm flipH="1" flipV="1">
            <a:off x="4210050" y="4192588"/>
            <a:ext cx="1524000" cy="609600"/>
          </a:xfrm>
          <a:prstGeom prst="line">
            <a:avLst/>
          </a:prstGeom>
          <a:ln w="19050" cap="flat" cmpd="sng">
            <a:solidFill>
              <a:srgbClr val="000080"/>
            </a:solidFill>
            <a:prstDash val="solid"/>
            <a:headEnd type="none" w="med" len="med"/>
            <a:tailEnd type="none" w="med" len="med"/>
          </a:ln>
        </p:spPr>
      </p:sp>
      <p:sp>
        <p:nvSpPr>
          <p:cNvPr id="22" name="Line 21"/>
          <p:cNvSpPr/>
          <p:nvPr/>
        </p:nvSpPr>
        <p:spPr>
          <a:xfrm flipV="1">
            <a:off x="5734050" y="4192588"/>
            <a:ext cx="228600" cy="609600"/>
          </a:xfrm>
          <a:prstGeom prst="line">
            <a:avLst/>
          </a:prstGeom>
          <a:ln w="19050" cap="flat" cmpd="sng">
            <a:solidFill>
              <a:srgbClr val="000080"/>
            </a:solidFill>
            <a:prstDash val="solid"/>
            <a:headEnd type="none" w="med" len="med"/>
            <a:tailEnd type="none" w="med" len="med"/>
          </a:ln>
        </p:spPr>
      </p:sp>
      <p:sp>
        <p:nvSpPr>
          <p:cNvPr id="23" name="Line 22"/>
          <p:cNvSpPr/>
          <p:nvPr/>
        </p:nvSpPr>
        <p:spPr>
          <a:xfrm flipH="1">
            <a:off x="4210050" y="4192588"/>
            <a:ext cx="1752600" cy="0"/>
          </a:xfrm>
          <a:prstGeom prst="line">
            <a:avLst/>
          </a:prstGeom>
          <a:ln w="19050" cap="flat" cmpd="sng">
            <a:solidFill>
              <a:srgbClr val="000080"/>
            </a:solidFill>
            <a:prstDash val="solid"/>
            <a:headEnd type="none" w="med" len="med"/>
            <a:tailEnd type="none" w="med" len="med"/>
          </a:ln>
        </p:spPr>
      </p:sp>
      <p:sp>
        <p:nvSpPr>
          <p:cNvPr id="24" name="Line 23"/>
          <p:cNvSpPr/>
          <p:nvPr/>
        </p:nvSpPr>
        <p:spPr>
          <a:xfrm flipV="1">
            <a:off x="5962650" y="3582988"/>
            <a:ext cx="0" cy="609600"/>
          </a:xfrm>
          <a:prstGeom prst="line">
            <a:avLst/>
          </a:prstGeom>
          <a:ln w="19050" cap="flat" cmpd="sng">
            <a:solidFill>
              <a:srgbClr val="000080"/>
            </a:solidFill>
            <a:prstDash val="solid"/>
            <a:headEnd type="none" w="med" len="med"/>
            <a:tailEnd type="none" w="med" len="med"/>
          </a:ln>
        </p:spPr>
      </p:sp>
      <p:sp>
        <p:nvSpPr>
          <p:cNvPr id="25" name="Line 24"/>
          <p:cNvSpPr/>
          <p:nvPr/>
        </p:nvSpPr>
        <p:spPr>
          <a:xfrm flipH="1">
            <a:off x="4210050" y="3582988"/>
            <a:ext cx="1752600" cy="609600"/>
          </a:xfrm>
          <a:prstGeom prst="line">
            <a:avLst/>
          </a:prstGeom>
          <a:ln w="19050" cap="flat" cmpd="sng">
            <a:solidFill>
              <a:srgbClr val="000080"/>
            </a:solidFill>
            <a:prstDash val="solid"/>
            <a:headEnd type="none" w="med" len="med"/>
            <a:tailEnd type="none" w="med" len="med"/>
          </a:ln>
        </p:spPr>
      </p:sp>
      <p:sp>
        <p:nvSpPr>
          <p:cNvPr id="26" name="Line 25"/>
          <p:cNvSpPr/>
          <p:nvPr/>
        </p:nvSpPr>
        <p:spPr>
          <a:xfrm flipH="1" flipV="1">
            <a:off x="5734050" y="2973388"/>
            <a:ext cx="228600" cy="609600"/>
          </a:xfrm>
          <a:prstGeom prst="line">
            <a:avLst/>
          </a:prstGeom>
          <a:ln w="19050" cap="flat" cmpd="sng">
            <a:solidFill>
              <a:srgbClr val="000080"/>
            </a:solidFill>
            <a:prstDash val="solid"/>
            <a:headEnd type="none" w="med" len="med"/>
            <a:tailEnd type="none" w="med" len="med"/>
          </a:ln>
        </p:spPr>
      </p:sp>
      <p:sp>
        <p:nvSpPr>
          <p:cNvPr id="27" name="Line 26"/>
          <p:cNvSpPr/>
          <p:nvPr/>
        </p:nvSpPr>
        <p:spPr>
          <a:xfrm flipH="1">
            <a:off x="4210050" y="2973388"/>
            <a:ext cx="1524000" cy="1219200"/>
          </a:xfrm>
          <a:prstGeom prst="line">
            <a:avLst/>
          </a:prstGeom>
          <a:ln w="19050" cap="flat" cmpd="sng">
            <a:solidFill>
              <a:srgbClr val="000080"/>
            </a:solidFill>
            <a:prstDash val="solid"/>
            <a:headEnd type="none" w="med" len="med"/>
            <a:tailEnd type="none" w="med" len="med"/>
          </a:ln>
        </p:spPr>
      </p:sp>
      <p:sp>
        <p:nvSpPr>
          <p:cNvPr id="28" name="Line 27"/>
          <p:cNvSpPr/>
          <p:nvPr/>
        </p:nvSpPr>
        <p:spPr>
          <a:xfrm flipH="1" flipV="1">
            <a:off x="5276850" y="2516188"/>
            <a:ext cx="457200" cy="457200"/>
          </a:xfrm>
          <a:prstGeom prst="line">
            <a:avLst/>
          </a:prstGeom>
          <a:ln w="19050" cap="flat" cmpd="sng">
            <a:solidFill>
              <a:srgbClr val="000080"/>
            </a:solidFill>
            <a:prstDash val="solid"/>
            <a:headEnd type="none" w="med" len="med"/>
            <a:tailEnd type="none" w="med" len="med"/>
          </a:ln>
        </p:spPr>
      </p:sp>
      <p:sp>
        <p:nvSpPr>
          <p:cNvPr id="29" name="Line 28"/>
          <p:cNvSpPr/>
          <p:nvPr/>
        </p:nvSpPr>
        <p:spPr>
          <a:xfrm flipH="1">
            <a:off x="4210050" y="2516188"/>
            <a:ext cx="1066800" cy="1676400"/>
          </a:xfrm>
          <a:prstGeom prst="line">
            <a:avLst/>
          </a:prstGeom>
          <a:ln w="19050" cap="flat" cmpd="sng">
            <a:solidFill>
              <a:srgbClr val="000080"/>
            </a:solidFill>
            <a:prstDash val="solid"/>
            <a:headEnd type="none" w="med" len="med"/>
            <a:tailEnd type="none" w="med" len="med"/>
          </a:ln>
        </p:spPr>
      </p:sp>
      <p:sp>
        <p:nvSpPr>
          <p:cNvPr id="30" name="Line 29"/>
          <p:cNvSpPr/>
          <p:nvPr/>
        </p:nvSpPr>
        <p:spPr>
          <a:xfrm flipH="1" flipV="1">
            <a:off x="4667250" y="2211388"/>
            <a:ext cx="609600" cy="304800"/>
          </a:xfrm>
          <a:prstGeom prst="line">
            <a:avLst/>
          </a:prstGeom>
          <a:ln w="19050" cap="flat" cmpd="sng">
            <a:solidFill>
              <a:srgbClr val="000080"/>
            </a:solidFill>
            <a:prstDash val="solid"/>
            <a:headEnd type="none" w="med" len="med"/>
            <a:tailEnd type="none" w="med" len="med"/>
          </a:ln>
        </p:spPr>
      </p:sp>
      <p:sp>
        <p:nvSpPr>
          <p:cNvPr id="31" name="Line 30"/>
          <p:cNvSpPr/>
          <p:nvPr/>
        </p:nvSpPr>
        <p:spPr>
          <a:xfrm flipH="1">
            <a:off x="4210050" y="2211388"/>
            <a:ext cx="457200" cy="1981200"/>
          </a:xfrm>
          <a:prstGeom prst="line">
            <a:avLst/>
          </a:prstGeom>
          <a:ln w="19050" cap="flat" cmpd="sng">
            <a:solidFill>
              <a:srgbClr val="000080"/>
            </a:solidFill>
            <a:prstDash val="solid"/>
            <a:headEnd type="none" w="med" len="med"/>
            <a:tailEnd type="none" w="med" len="med"/>
          </a:ln>
        </p:spPr>
      </p:sp>
      <p:sp>
        <p:nvSpPr>
          <p:cNvPr id="32" name="Line 31"/>
          <p:cNvSpPr/>
          <p:nvPr/>
        </p:nvSpPr>
        <p:spPr>
          <a:xfrm flipH="1" flipV="1">
            <a:off x="3905250" y="2058988"/>
            <a:ext cx="762000" cy="152400"/>
          </a:xfrm>
          <a:prstGeom prst="line">
            <a:avLst/>
          </a:prstGeom>
          <a:ln w="19050" cap="flat" cmpd="sng">
            <a:solidFill>
              <a:srgbClr val="000080"/>
            </a:solidFill>
            <a:prstDash val="solid"/>
            <a:headEnd type="none" w="med" len="med"/>
            <a:tailEnd type="none" w="med" len="med"/>
          </a:ln>
        </p:spPr>
      </p:sp>
      <p:sp>
        <p:nvSpPr>
          <p:cNvPr id="33" name="Line 32"/>
          <p:cNvSpPr/>
          <p:nvPr/>
        </p:nvSpPr>
        <p:spPr>
          <a:xfrm>
            <a:off x="3905250" y="2058988"/>
            <a:ext cx="304800" cy="2133600"/>
          </a:xfrm>
          <a:prstGeom prst="line">
            <a:avLst/>
          </a:prstGeom>
          <a:ln w="19050" cap="flat" cmpd="sng">
            <a:solidFill>
              <a:srgbClr val="000080"/>
            </a:solidFill>
            <a:prstDash val="solid"/>
            <a:headEnd type="none" w="med" len="med"/>
            <a:tailEnd type="none" w="med" len="med"/>
          </a:ln>
        </p:spPr>
      </p:sp>
      <p:sp>
        <p:nvSpPr>
          <p:cNvPr id="34" name="Line 33"/>
          <p:cNvSpPr/>
          <p:nvPr/>
        </p:nvSpPr>
        <p:spPr>
          <a:xfrm flipH="1">
            <a:off x="3219450" y="2058988"/>
            <a:ext cx="685800" cy="76200"/>
          </a:xfrm>
          <a:prstGeom prst="line">
            <a:avLst/>
          </a:prstGeom>
          <a:ln w="19050" cap="flat" cmpd="sng">
            <a:solidFill>
              <a:srgbClr val="000080"/>
            </a:solidFill>
            <a:prstDash val="solid"/>
            <a:headEnd type="none" w="med" len="med"/>
            <a:tailEnd type="none" w="med" len="med"/>
          </a:ln>
        </p:spPr>
      </p:sp>
      <p:sp>
        <p:nvSpPr>
          <p:cNvPr id="35" name="Line 34"/>
          <p:cNvSpPr/>
          <p:nvPr/>
        </p:nvSpPr>
        <p:spPr>
          <a:xfrm>
            <a:off x="3219450" y="2135188"/>
            <a:ext cx="990600" cy="2057400"/>
          </a:xfrm>
          <a:prstGeom prst="line">
            <a:avLst/>
          </a:prstGeom>
          <a:ln w="19050" cap="flat" cmpd="sng">
            <a:solidFill>
              <a:srgbClr val="000080"/>
            </a:solidFill>
            <a:prstDash val="solid"/>
            <a:headEnd type="none" w="med" len="med"/>
            <a:tailEnd type="none" w="med" len="med"/>
          </a:ln>
        </p:spPr>
      </p:sp>
      <p:sp>
        <p:nvSpPr>
          <p:cNvPr id="36" name="Line 35"/>
          <p:cNvSpPr/>
          <p:nvPr/>
        </p:nvSpPr>
        <p:spPr>
          <a:xfrm flipH="1">
            <a:off x="2609850" y="2135188"/>
            <a:ext cx="609600" cy="304800"/>
          </a:xfrm>
          <a:prstGeom prst="line">
            <a:avLst/>
          </a:prstGeom>
          <a:ln w="19050" cap="flat" cmpd="sng">
            <a:solidFill>
              <a:srgbClr val="000080"/>
            </a:solidFill>
            <a:prstDash val="solid"/>
            <a:headEnd type="none" w="med" len="med"/>
            <a:tailEnd type="none" w="med" len="med"/>
          </a:ln>
        </p:spPr>
      </p:sp>
      <p:sp>
        <p:nvSpPr>
          <p:cNvPr id="37" name="Line 36"/>
          <p:cNvSpPr/>
          <p:nvPr/>
        </p:nvSpPr>
        <p:spPr>
          <a:xfrm>
            <a:off x="2609850" y="2439988"/>
            <a:ext cx="1600200" cy="1752600"/>
          </a:xfrm>
          <a:prstGeom prst="line">
            <a:avLst/>
          </a:prstGeom>
          <a:ln w="19050" cap="flat" cmpd="sng">
            <a:solidFill>
              <a:srgbClr val="000080"/>
            </a:solidFill>
            <a:prstDash val="solid"/>
            <a:headEnd type="none" w="med" len="med"/>
            <a:tailEnd type="none" w="med" len="med"/>
          </a:ln>
        </p:spPr>
      </p:sp>
      <p:sp>
        <p:nvSpPr>
          <p:cNvPr id="38" name="Line 37"/>
          <p:cNvSpPr/>
          <p:nvPr/>
        </p:nvSpPr>
        <p:spPr>
          <a:xfrm flipH="1">
            <a:off x="2076450" y="2439988"/>
            <a:ext cx="533400" cy="533400"/>
          </a:xfrm>
          <a:prstGeom prst="line">
            <a:avLst/>
          </a:prstGeom>
          <a:ln w="19050" cap="flat" cmpd="sng">
            <a:solidFill>
              <a:srgbClr val="000080"/>
            </a:solidFill>
            <a:prstDash val="solid"/>
            <a:headEnd type="none" w="med" len="med"/>
            <a:tailEnd type="none" w="med" len="med"/>
          </a:ln>
        </p:spPr>
      </p:sp>
      <p:sp>
        <p:nvSpPr>
          <p:cNvPr id="39" name="Line 38"/>
          <p:cNvSpPr/>
          <p:nvPr/>
        </p:nvSpPr>
        <p:spPr>
          <a:xfrm>
            <a:off x="2076450" y="2973388"/>
            <a:ext cx="2209800" cy="1219200"/>
          </a:xfrm>
          <a:prstGeom prst="line">
            <a:avLst/>
          </a:prstGeom>
          <a:ln w="19050" cap="flat" cmpd="sng">
            <a:solidFill>
              <a:srgbClr val="000080"/>
            </a:solidFill>
            <a:prstDash val="solid"/>
            <a:headEnd type="none" w="med" len="med"/>
            <a:tailEnd type="none" w="med" len="med"/>
          </a:ln>
        </p:spPr>
      </p:sp>
      <p:sp>
        <p:nvSpPr>
          <p:cNvPr id="40" name="Line 39"/>
          <p:cNvSpPr/>
          <p:nvPr/>
        </p:nvSpPr>
        <p:spPr>
          <a:xfrm flipH="1">
            <a:off x="1695450" y="2973388"/>
            <a:ext cx="381000" cy="609600"/>
          </a:xfrm>
          <a:prstGeom prst="line">
            <a:avLst/>
          </a:prstGeom>
          <a:ln w="19050" cap="flat" cmpd="sng">
            <a:solidFill>
              <a:srgbClr val="000080"/>
            </a:solidFill>
            <a:prstDash val="solid"/>
            <a:headEnd type="none" w="med" len="med"/>
            <a:tailEnd type="none" w="med" len="med"/>
          </a:ln>
        </p:spPr>
      </p:sp>
      <p:sp>
        <p:nvSpPr>
          <p:cNvPr id="41" name="Line 40"/>
          <p:cNvSpPr/>
          <p:nvPr/>
        </p:nvSpPr>
        <p:spPr>
          <a:xfrm>
            <a:off x="1695450" y="3582988"/>
            <a:ext cx="2514600" cy="609600"/>
          </a:xfrm>
          <a:prstGeom prst="line">
            <a:avLst/>
          </a:prstGeom>
          <a:ln w="19050" cap="flat" cmpd="sng">
            <a:solidFill>
              <a:srgbClr val="000080"/>
            </a:solidFill>
            <a:prstDash val="solid"/>
            <a:headEnd type="none" w="med" len="med"/>
            <a:tailEnd type="none" w="med" len="med"/>
          </a:ln>
        </p:spPr>
      </p:sp>
      <p:sp>
        <p:nvSpPr>
          <p:cNvPr id="42" name="Line 41"/>
          <p:cNvSpPr/>
          <p:nvPr/>
        </p:nvSpPr>
        <p:spPr>
          <a:xfrm flipH="1">
            <a:off x="1543050" y="3582988"/>
            <a:ext cx="152400" cy="762000"/>
          </a:xfrm>
          <a:prstGeom prst="line">
            <a:avLst/>
          </a:prstGeom>
          <a:ln w="19050" cap="flat" cmpd="sng">
            <a:solidFill>
              <a:srgbClr val="000080"/>
            </a:solidFill>
            <a:prstDash val="solid"/>
            <a:headEnd type="none" w="med" len="med"/>
            <a:tailEnd type="none" w="med" len="med"/>
          </a:ln>
        </p:spPr>
      </p:sp>
      <p:sp>
        <p:nvSpPr>
          <p:cNvPr id="43" name="Line 42"/>
          <p:cNvSpPr/>
          <p:nvPr/>
        </p:nvSpPr>
        <p:spPr>
          <a:xfrm flipV="1">
            <a:off x="1543050" y="4192588"/>
            <a:ext cx="2667000" cy="152400"/>
          </a:xfrm>
          <a:prstGeom prst="line">
            <a:avLst/>
          </a:prstGeom>
          <a:ln w="19050" cap="flat" cmpd="sng">
            <a:solidFill>
              <a:srgbClr val="000080"/>
            </a:solidFill>
            <a:prstDash val="solid"/>
            <a:headEnd type="none" w="med" len="med"/>
            <a:tailEnd type="none" w="med" len="med"/>
          </a:ln>
        </p:spPr>
      </p:sp>
      <p:graphicFrame>
        <p:nvGraphicFramePr>
          <p:cNvPr id="44" name="Object 43"/>
          <p:cNvGraphicFramePr>
            <a:graphicFrameLocks noChangeAspect="1"/>
          </p:cNvGraphicFramePr>
          <p:nvPr/>
        </p:nvGraphicFramePr>
        <p:xfrm>
          <a:off x="4591050" y="4487863"/>
          <a:ext cx="477838" cy="476250"/>
        </p:xfrm>
        <a:graphic>
          <a:graphicData uri="http://schemas.openxmlformats.org/presentationml/2006/ole">
            <mc:AlternateContent xmlns:mc="http://schemas.openxmlformats.org/markup-compatibility/2006">
              <mc:Choice xmlns:v="urn:schemas-microsoft-com:vml" Requires="v">
                <p:oleObj spid="_x0000_s3125" name="" r:id="rId9" imgW="228600" imgH="228600" progId="Equation.DSMT4">
                  <p:embed/>
                </p:oleObj>
              </mc:Choice>
              <mc:Fallback>
                <p:oleObj name="" r:id="rId9" imgW="228600" imgH="228600" progId="Equation.DSMT4">
                  <p:embed/>
                  <p:pic>
                    <p:nvPicPr>
                      <p:cNvPr id="0" name="图片 3124"/>
                      <p:cNvPicPr/>
                      <p:nvPr/>
                    </p:nvPicPr>
                    <p:blipFill>
                      <a:blip r:embed="rId10"/>
                      <a:stretch>
                        <a:fillRect/>
                      </a:stretch>
                    </p:blipFill>
                    <p:spPr>
                      <a:xfrm>
                        <a:off x="4591050" y="4487863"/>
                        <a:ext cx="477838" cy="476250"/>
                      </a:xfrm>
                      <a:prstGeom prst="rect">
                        <a:avLst/>
                      </a:prstGeom>
                      <a:noFill/>
                      <a:ln w="38100">
                        <a:noFill/>
                        <a:miter/>
                      </a:ln>
                    </p:spPr>
                  </p:pic>
                </p:oleObj>
              </mc:Fallback>
            </mc:AlternateContent>
          </a:graphicData>
        </a:graphic>
      </p:graphicFrame>
      <p:sp>
        <p:nvSpPr>
          <p:cNvPr id="10283" name="圆角矩形 31"/>
          <p:cNvSpPr/>
          <p:nvPr/>
        </p:nvSpPr>
        <p:spPr>
          <a:xfrm>
            <a:off x="373063" y="625475"/>
            <a:ext cx="1882775" cy="512763"/>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类比迁移</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subTnLst>
                                    <p:audio>
                                      <p:cMediaNode>
                                        <p:cTn display="0" masterRel="sameClick">
                                          <p:stCondLst>
                                            <p:cond evt="begin" delay="0">
                                              <p:tn val="5"/>
                                            </p:cond>
                                          </p:stCondLst>
                                          <p:endCondLst>
                                            <p:cond evt="onStopAudio" delay="0">
                                              <p:tgtEl>
                                                <p:sldTgt/>
                                              </p:tgtEl>
                                            </p:cond>
                                          </p:endCondLst>
                                        </p:cTn>
                                        <p:tgtEl>
                                          <p:sndTgt r:embed="rId11"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out)">
                                      <p:cBhvr>
                                        <p:cTn id="12" dur="500"/>
                                        <p:tgtEl>
                                          <p:spTgt spid="7"/>
                                        </p:tgtEl>
                                      </p:cBhvr>
                                    </p:animEffect>
                                  </p:childTnLst>
                                  <p:subTnLst>
                                    <p:audio>
                                      <p:cMediaNode>
                                        <p:cTn display="0" masterRel="sameClick">
                                          <p:stCondLst>
                                            <p:cond evt="begin" delay="0">
                                              <p:tn val="10"/>
                                            </p:cond>
                                          </p:stCondLst>
                                          <p:endCondLst>
                                            <p:cond evt="onStopAudio" delay="0">
                                              <p:tgtEl>
                                                <p:sldTgt/>
                                              </p:tgtEl>
                                            </p:cond>
                                          </p:endCondLst>
                                        </p:cTn>
                                        <p:tgtEl>
                                          <p:sndTgt r:embed="rId11" name="camera.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out)">
                                      <p:cBhvr>
                                        <p:cTn id="17" dur="500"/>
                                        <p:tgtEl>
                                          <p:spTgt spid="8"/>
                                        </p:tgtEl>
                                      </p:cBhvr>
                                    </p:animEffect>
                                  </p:childTnLst>
                                  <p:subTnLst>
                                    <p:audio>
                                      <p:cMediaNode>
                                        <p:cTn display="0" masterRel="sameClick">
                                          <p:stCondLst>
                                            <p:cond evt="begin" delay="0">
                                              <p:tn val="15"/>
                                            </p:cond>
                                          </p:stCondLst>
                                          <p:endCondLst>
                                            <p:cond evt="onStopAudio" delay="0">
                                              <p:tgtEl>
                                                <p:sldTgt/>
                                              </p:tgtEl>
                                            </p:cond>
                                          </p:endCondLst>
                                        </p:cTn>
                                        <p:tgtEl>
                                          <p:sndTgt r:embed="rId11" name="camera.wav"/>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0">
                                            <p:txEl>
                                              <p:charRg st="0" end="2"/>
                                            </p:txEl>
                                          </p:spTgt>
                                        </p:tgtEl>
                                        <p:attrNameLst>
                                          <p:attrName>style.visibility</p:attrName>
                                        </p:attrNameLst>
                                      </p:cBhvr>
                                      <p:to>
                                        <p:strVal val="visible"/>
                                      </p:to>
                                    </p:set>
                                    <p:animEffect transition="in" filter="box(out)">
                                      <p:cBhvr>
                                        <p:cTn id="22" dur="500"/>
                                        <p:tgtEl>
                                          <p:spTgt spid="10">
                                            <p:txEl>
                                              <p:charRg st="0" end="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11" name="camera.wav"/>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0">
                                            <p:txEl>
                                              <p:charRg st="0" end="2"/>
                                            </p:txEl>
                                          </p:spTgt>
                                        </p:tgtEl>
                                        <p:attrNameLst>
                                          <p:attrName>style.visibility</p:attrName>
                                        </p:attrNameLst>
                                      </p:cBhvr>
                                      <p:to>
                                        <p:strVal val="visible"/>
                                      </p:to>
                                    </p:set>
                                    <p:animEffect transition="in" filter="box(out)">
                                      <p:cBhvr>
                                        <p:cTn id="27" dur="500"/>
                                        <p:tgtEl>
                                          <p:spTgt spid="10">
                                            <p:txEl>
                                              <p:charRg st="0" end="2"/>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11" name="camera.wav"/>
                                        </p:tgtEl>
                                      </p:cMediaNode>
                                    </p:audio>
                                  </p:subTnLst>
                                </p:cTn>
                              </p:par>
                            </p:childTnLst>
                          </p:cTn>
                        </p:par>
                      </p:childTnLst>
                    </p:cTn>
                  </p:par>
                  <p:par>
                    <p:cTn id="28" fill="hold">
                      <p:stCondLst>
                        <p:cond delay="indefinite"/>
                      </p:stCondLst>
                      <p:childTnLst>
                        <p:par>
                          <p:cTn id="29" fill="hold">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11">
                                            <p:txEl>
                                              <p:charRg st="0" end="2"/>
                                            </p:txEl>
                                          </p:spTgt>
                                        </p:tgtEl>
                                        <p:attrNameLst>
                                          <p:attrName>style.visibility</p:attrName>
                                        </p:attrNameLst>
                                      </p:cBhvr>
                                      <p:to>
                                        <p:strVal val="visible"/>
                                      </p:to>
                                    </p:set>
                                    <p:animEffect transition="in" filter="box(out)">
                                      <p:cBhvr>
                                        <p:cTn id="32" dur="500"/>
                                        <p:tgtEl>
                                          <p:spTgt spid="11">
                                            <p:txEl>
                                              <p:charRg st="0" end="2"/>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11" name="camera.wav"/>
                                        </p:tgtEl>
                                      </p:cMediaNode>
                                    </p:audio>
                                  </p:sub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11">
                                            <p:txEl>
                                              <p:charRg st="0" end="2"/>
                                            </p:txEl>
                                          </p:spTgt>
                                        </p:tgtEl>
                                        <p:attrNameLst>
                                          <p:attrName>style.visibility</p:attrName>
                                        </p:attrNameLst>
                                      </p:cBhvr>
                                      <p:to>
                                        <p:strVal val="visible"/>
                                      </p:to>
                                    </p:set>
                                    <p:animEffect transition="in" filter="box(out)">
                                      <p:cBhvr>
                                        <p:cTn id="37" dur="500"/>
                                        <p:tgtEl>
                                          <p:spTgt spid="11">
                                            <p:txEl>
                                              <p:charRg st="0" end="2"/>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11" name="camera.wav"/>
                                        </p:tgtEl>
                                      </p:cMediaNode>
                                    </p:audio>
                                  </p:subTnLst>
                                </p:cTn>
                              </p:par>
                            </p:childTnLst>
                          </p:cTn>
                        </p:par>
                      </p:childTnLst>
                    </p:cTn>
                  </p:par>
                  <p:par>
                    <p:cTn id="38" fill="hold">
                      <p:stCondLst>
                        <p:cond delay="indefinite"/>
                      </p:stCondLst>
                      <p:childTnLst>
                        <p:par>
                          <p:cTn id="39" fill="hold">
                            <p:stCondLst>
                              <p:cond delay="0"/>
                            </p:stCondLst>
                            <p:childTnLst>
                              <p:par>
                                <p:cTn id="40" presetID="4" presetClass="entr" presetSubtype="32"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ox(out)">
                                      <p:cBhvr>
                                        <p:cTn id="42" dur="500"/>
                                        <p:tgtEl>
                                          <p:spTgt spid="9"/>
                                        </p:tgtEl>
                                      </p:cBhvr>
                                    </p:animEffect>
                                  </p:childTnLst>
                                  <p:subTnLst>
                                    <p:audio>
                                      <p:cMediaNode>
                                        <p:cTn display="0" masterRel="sameClick">
                                          <p:stCondLst>
                                            <p:cond evt="begin" delay="0">
                                              <p:tn val="40"/>
                                            </p:cond>
                                          </p:stCondLst>
                                          <p:endCondLst>
                                            <p:cond evt="onStopAudio" delay="0">
                                              <p:tgtEl>
                                                <p:sldTgt/>
                                              </p:tgtEl>
                                            </p:cond>
                                          </p:endCondLst>
                                        </p:cTn>
                                        <p:tgtEl>
                                          <p:sndTgt r:embed="rId11" name="camera.wav"/>
                                        </p:tgtEl>
                                      </p:cMediaNode>
                                    </p:audio>
                                  </p:subTnLst>
                                </p:cTn>
                              </p:par>
                            </p:childTnLst>
                          </p:cTn>
                        </p:par>
                      </p:childTnLst>
                    </p:cTn>
                  </p:par>
                  <p:par>
                    <p:cTn id="43" fill="hold">
                      <p:stCondLst>
                        <p:cond delay="indefinite"/>
                      </p:stCondLst>
                      <p:childTnLst>
                        <p:par>
                          <p:cTn id="44" fill="hold">
                            <p:stCondLst>
                              <p:cond delay="0"/>
                            </p:stCondLst>
                            <p:childTnLst>
                              <p:par>
                                <p:cTn id="45" presetID="4" presetClass="entr" presetSubtype="32"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ox(out)">
                                      <p:cBhvr>
                                        <p:cTn id="47" dur="500"/>
                                        <p:tgtEl>
                                          <p:spTgt spid="12"/>
                                        </p:tgtEl>
                                      </p:cBhvr>
                                    </p:animEffect>
                                  </p:childTnLst>
                                  <p:subTnLst>
                                    <p:audio>
                                      <p:cMediaNode>
                                        <p:cTn display="0" masterRel="sameClick">
                                          <p:stCondLst>
                                            <p:cond evt="begin" delay="0">
                                              <p:tn val="45"/>
                                            </p:cond>
                                          </p:stCondLst>
                                          <p:endCondLst>
                                            <p:cond evt="onStopAudio" delay="0">
                                              <p:tgtEl>
                                                <p:sldTgt/>
                                              </p:tgtEl>
                                            </p:cond>
                                          </p:endCondLst>
                                        </p:cTn>
                                        <p:tgtEl>
                                          <p:sndTgt r:embed="rId11" name="camera.wav"/>
                                        </p:tgtEl>
                                      </p:cMediaNode>
                                    </p:audio>
                                  </p:subTnLst>
                                </p:cTn>
                              </p:par>
                            </p:childTnLst>
                          </p:cTn>
                        </p:par>
                      </p:childTnLst>
                    </p:cTn>
                  </p:par>
                  <p:par>
                    <p:cTn id="48" fill="hold">
                      <p:stCondLst>
                        <p:cond delay="indefinite"/>
                      </p:stCondLst>
                      <p:childTnLst>
                        <p:par>
                          <p:cTn id="49" fill="hold">
                            <p:stCondLst>
                              <p:cond delay="0"/>
                            </p:stCondLst>
                            <p:childTnLst>
                              <p:par>
                                <p:cTn id="50" presetID="4" presetClass="entr" presetSubtype="32"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ox(out)">
                                      <p:cBhvr>
                                        <p:cTn id="52" dur="500"/>
                                        <p:tgtEl>
                                          <p:spTgt spid="13"/>
                                        </p:tgtEl>
                                      </p:cBhvr>
                                    </p:animEffect>
                                  </p:childTnLst>
                                  <p:subTnLst>
                                    <p:audio>
                                      <p:cMediaNode>
                                        <p:cTn display="0" masterRel="sameClick">
                                          <p:stCondLst>
                                            <p:cond evt="begin" delay="0">
                                              <p:tn val="50"/>
                                            </p:cond>
                                          </p:stCondLst>
                                          <p:endCondLst>
                                            <p:cond evt="onStopAudio" delay="0">
                                              <p:tgtEl>
                                                <p:sldTgt/>
                                              </p:tgtEl>
                                            </p:cond>
                                          </p:endCondLst>
                                        </p:cTn>
                                        <p:tgtEl>
                                          <p:sndTgt r:embed="rId11" name="camera.wav"/>
                                        </p:tgtEl>
                                      </p:cMediaNode>
                                    </p:audio>
                                  </p:subTnLst>
                                </p:cTn>
                              </p:par>
                            </p:childTnLst>
                          </p:cTn>
                        </p:par>
                      </p:childTnLst>
                    </p:cTn>
                  </p:par>
                  <p:par>
                    <p:cTn id="53" fill="hold">
                      <p:stCondLst>
                        <p:cond delay="indefinite"/>
                      </p:stCondLst>
                      <p:childTnLst>
                        <p:par>
                          <p:cTn id="54" fill="hold">
                            <p:stCondLst>
                              <p:cond delay="0"/>
                            </p:stCondLst>
                            <p:childTnLst>
                              <p:par>
                                <p:cTn id="55" presetID="4" presetClass="entr" presetSubtype="32"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ox(out)">
                                      <p:cBhvr>
                                        <p:cTn id="57" dur="500"/>
                                        <p:tgtEl>
                                          <p:spTgt spid="14"/>
                                        </p:tgtEl>
                                      </p:cBhvr>
                                    </p:animEffect>
                                  </p:childTnLst>
                                  <p:subTnLst>
                                    <p:audio>
                                      <p:cMediaNode>
                                        <p:cTn display="0" masterRel="sameClick">
                                          <p:stCondLst>
                                            <p:cond evt="begin" delay="0">
                                              <p:tn val="55"/>
                                            </p:cond>
                                          </p:stCondLst>
                                          <p:endCondLst>
                                            <p:cond evt="onStopAudio" delay="0">
                                              <p:tgtEl>
                                                <p:sldTgt/>
                                              </p:tgtEl>
                                            </p:cond>
                                          </p:endCondLst>
                                        </p:cTn>
                                        <p:tgtEl>
                                          <p:sndTgt r:embed="rId11" name="camera.wav"/>
                                        </p:tgtEl>
                                      </p:cMediaNode>
                                    </p:audio>
                                  </p:subTnLst>
                                </p:cTn>
                              </p:par>
                            </p:childTnLst>
                          </p:cTn>
                        </p:par>
                      </p:childTnLst>
                    </p:cTn>
                  </p:par>
                  <p:par>
                    <p:cTn id="58" fill="hold">
                      <p:stCondLst>
                        <p:cond delay="indefinite"/>
                      </p:stCondLst>
                      <p:childTnLst>
                        <p:par>
                          <p:cTn id="59" fill="hold">
                            <p:stCondLst>
                              <p:cond delay="0"/>
                            </p:stCondLst>
                            <p:childTnLst>
                              <p:par>
                                <p:cTn id="60" presetID="4" presetClass="entr" presetSubtype="32" fill="hold"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ox(out)">
                                      <p:cBhvr>
                                        <p:cTn id="62" dur="500"/>
                                        <p:tgtEl>
                                          <p:spTgt spid="15"/>
                                        </p:tgtEl>
                                      </p:cBhvr>
                                    </p:animEffect>
                                  </p:childTnLst>
                                  <p:subTnLst>
                                    <p:audio>
                                      <p:cMediaNode>
                                        <p:cTn display="0" masterRel="sameClick">
                                          <p:stCondLst>
                                            <p:cond evt="begin" delay="0">
                                              <p:tn val="60"/>
                                            </p:cond>
                                          </p:stCondLst>
                                          <p:endCondLst>
                                            <p:cond evt="onStopAudio" delay="0">
                                              <p:tgtEl>
                                                <p:sldTgt/>
                                              </p:tgtEl>
                                            </p:cond>
                                          </p:endCondLst>
                                        </p:cTn>
                                        <p:tgtEl>
                                          <p:sndTgt r:embed="rId11" name="camera.wav"/>
                                        </p:tgtEl>
                                      </p:cMediaNode>
                                    </p:audio>
                                  </p:subTnLst>
                                </p:cTn>
                              </p:par>
                            </p:childTnLst>
                          </p:cTn>
                        </p:par>
                      </p:childTnLst>
                    </p:cTn>
                  </p:par>
                  <p:par>
                    <p:cTn id="63" fill="hold">
                      <p:stCondLst>
                        <p:cond delay="indefinite"/>
                      </p:stCondLst>
                      <p:childTnLst>
                        <p:par>
                          <p:cTn id="64" fill="hold">
                            <p:stCondLst>
                              <p:cond delay="0"/>
                            </p:stCondLst>
                            <p:childTnLst>
                              <p:par>
                                <p:cTn id="65" presetID="4" presetClass="entr" presetSubtype="32" fill="hold"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ox(out)">
                                      <p:cBhvr>
                                        <p:cTn id="67" dur="500"/>
                                        <p:tgtEl>
                                          <p:spTgt spid="16"/>
                                        </p:tgtEl>
                                      </p:cBhvr>
                                    </p:animEffect>
                                  </p:childTnLst>
                                  <p:subTnLst>
                                    <p:audio>
                                      <p:cMediaNode>
                                        <p:cTn display="0" masterRel="sameClick">
                                          <p:stCondLst>
                                            <p:cond evt="begin" delay="0">
                                              <p:tn val="65"/>
                                            </p:cond>
                                          </p:stCondLst>
                                          <p:endCondLst>
                                            <p:cond evt="onStopAudio" delay="0">
                                              <p:tgtEl>
                                                <p:sldTgt/>
                                              </p:tgtEl>
                                            </p:cond>
                                          </p:endCondLst>
                                        </p:cTn>
                                        <p:tgtEl>
                                          <p:sndTgt r:embed="rId11" name="camera.wav"/>
                                        </p:tgtEl>
                                      </p:cMediaNode>
                                    </p:audio>
                                  </p:subTnLst>
                                </p:cTn>
                              </p:par>
                            </p:childTnLst>
                          </p:cTn>
                        </p:par>
                      </p:childTnLst>
                    </p:cTn>
                  </p:par>
                  <p:par>
                    <p:cTn id="68" fill="hold">
                      <p:stCondLst>
                        <p:cond delay="indefinite"/>
                      </p:stCondLst>
                      <p:childTnLst>
                        <p:par>
                          <p:cTn id="69" fill="hold">
                            <p:stCondLst>
                              <p:cond delay="0"/>
                            </p:stCondLst>
                            <p:childTnLst>
                              <p:par>
                                <p:cTn id="70" presetID="4" presetClass="entr" presetSubtype="32" fill="hold" nodeType="clickEffect">
                                  <p:stCondLst>
                                    <p:cond delay="0"/>
                                  </p:stCondLst>
                                  <p:childTnLst>
                                    <p:set>
                                      <p:cBhvr>
                                        <p:cTn id="71" dur="1" fill="hold">
                                          <p:stCondLst>
                                            <p:cond delay="0"/>
                                          </p:stCondLst>
                                        </p:cTn>
                                        <p:tgtEl>
                                          <p:spTgt spid="17"/>
                                        </p:tgtEl>
                                        <p:attrNameLst>
                                          <p:attrName>style.visibility</p:attrName>
                                        </p:attrNameLst>
                                      </p:cBhvr>
                                      <p:to>
                                        <p:strVal val="visible"/>
                                      </p:to>
                                    </p:set>
                                    <p:animEffect transition="in" filter="box(out)">
                                      <p:cBhvr>
                                        <p:cTn id="72" dur="500"/>
                                        <p:tgtEl>
                                          <p:spTgt spid="17"/>
                                        </p:tgtEl>
                                      </p:cBhvr>
                                    </p:animEffect>
                                  </p:childTnLst>
                                  <p:subTnLst>
                                    <p:audio>
                                      <p:cMediaNode>
                                        <p:cTn display="0" masterRel="sameClick">
                                          <p:stCondLst>
                                            <p:cond evt="begin" delay="0">
                                              <p:tn val="70"/>
                                            </p:cond>
                                          </p:stCondLst>
                                          <p:endCondLst>
                                            <p:cond evt="onStopAudio" delay="0">
                                              <p:tgtEl>
                                                <p:sldTgt/>
                                              </p:tgtEl>
                                            </p:cond>
                                          </p:endCondLst>
                                        </p:cTn>
                                        <p:tgtEl>
                                          <p:sndTgt r:embed="rId11" name="camera.wav"/>
                                        </p:tgtEl>
                                      </p:cMediaNode>
                                    </p:audio>
                                  </p:subTnLst>
                                </p:cTn>
                              </p:par>
                            </p:childTnLst>
                          </p:cTn>
                        </p:par>
                      </p:childTnLst>
                    </p:cTn>
                  </p:par>
                  <p:par>
                    <p:cTn id="73" fill="hold">
                      <p:stCondLst>
                        <p:cond delay="indefinite"/>
                      </p:stCondLst>
                      <p:childTnLst>
                        <p:par>
                          <p:cTn id="74" fill="hold">
                            <p:stCondLst>
                              <p:cond delay="0"/>
                            </p:stCondLst>
                            <p:childTnLst>
                              <p:par>
                                <p:cTn id="75" presetID="4" presetClass="entr" presetSubtype="32" fill="hold" nodeType="click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box(out)">
                                      <p:cBhvr>
                                        <p:cTn id="77" dur="500"/>
                                        <p:tgtEl>
                                          <p:spTgt spid="18"/>
                                        </p:tgtEl>
                                      </p:cBhvr>
                                    </p:animEffect>
                                  </p:childTnLst>
                                  <p:subTnLst>
                                    <p:audio>
                                      <p:cMediaNode>
                                        <p:cTn display="0" masterRel="sameClick">
                                          <p:stCondLst>
                                            <p:cond evt="begin" delay="0">
                                              <p:tn val="75"/>
                                            </p:cond>
                                          </p:stCondLst>
                                          <p:endCondLst>
                                            <p:cond evt="onStopAudio" delay="0">
                                              <p:tgtEl>
                                                <p:sldTgt/>
                                              </p:tgtEl>
                                            </p:cond>
                                          </p:endCondLst>
                                        </p:cTn>
                                        <p:tgtEl>
                                          <p:sndTgt r:embed="rId11" name="camera.wav"/>
                                        </p:tgtEl>
                                      </p:cMediaNode>
                                    </p:audio>
                                  </p:subTnLst>
                                </p:cTn>
                              </p:par>
                            </p:childTnLst>
                          </p:cTn>
                        </p:par>
                      </p:childTnLst>
                    </p:cTn>
                  </p:par>
                  <p:par>
                    <p:cTn id="78" fill="hold">
                      <p:stCondLst>
                        <p:cond delay="indefinite"/>
                      </p:stCondLst>
                      <p:childTnLst>
                        <p:par>
                          <p:cTn id="79" fill="hold">
                            <p:stCondLst>
                              <p:cond delay="0"/>
                            </p:stCondLst>
                            <p:childTnLst>
                              <p:par>
                                <p:cTn id="80" presetID="4" presetClass="entr" presetSubtype="32" fill="hold" nodeType="click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ox(out)">
                                      <p:cBhvr>
                                        <p:cTn id="82" dur="500"/>
                                        <p:tgtEl>
                                          <p:spTgt spid="19"/>
                                        </p:tgtEl>
                                      </p:cBhvr>
                                    </p:animEffect>
                                  </p:childTnLst>
                                  <p:subTnLst>
                                    <p:audio>
                                      <p:cMediaNode>
                                        <p:cTn display="0" masterRel="sameClick">
                                          <p:stCondLst>
                                            <p:cond evt="begin" delay="0">
                                              <p:tn val="80"/>
                                            </p:cond>
                                          </p:stCondLst>
                                          <p:endCondLst>
                                            <p:cond evt="onStopAudio" delay="0">
                                              <p:tgtEl>
                                                <p:sldTgt/>
                                              </p:tgtEl>
                                            </p:cond>
                                          </p:endCondLst>
                                        </p:cTn>
                                        <p:tgtEl>
                                          <p:sndTgt r:embed="rId11" name="camera.wav"/>
                                        </p:tgtEl>
                                      </p:cMediaNode>
                                    </p:audio>
                                  </p:subTnLst>
                                </p:cTn>
                              </p:par>
                            </p:childTnLst>
                          </p:cTn>
                        </p:par>
                      </p:childTnLst>
                    </p:cTn>
                  </p:par>
                  <p:par>
                    <p:cTn id="83" fill="hold">
                      <p:stCondLst>
                        <p:cond delay="indefinite"/>
                      </p:stCondLst>
                      <p:childTnLst>
                        <p:par>
                          <p:cTn id="84" fill="hold">
                            <p:stCondLst>
                              <p:cond delay="0"/>
                            </p:stCondLst>
                            <p:childTnLst>
                              <p:par>
                                <p:cTn id="85" presetID="4" presetClass="entr" presetSubtype="32" fill="hold" nodeType="click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box(out)">
                                      <p:cBhvr>
                                        <p:cTn id="87" dur="500"/>
                                        <p:tgtEl>
                                          <p:spTgt spid="44"/>
                                        </p:tgtEl>
                                      </p:cBhvr>
                                    </p:animEffect>
                                  </p:childTnLst>
                                  <p:subTnLst>
                                    <p:audio>
                                      <p:cMediaNode>
                                        <p:cTn display="0" masterRel="sameClick">
                                          <p:stCondLst>
                                            <p:cond evt="begin" delay="0">
                                              <p:tn val="85"/>
                                            </p:cond>
                                          </p:stCondLst>
                                          <p:endCondLst>
                                            <p:cond evt="onStopAudio" delay="0">
                                              <p:tgtEl>
                                                <p:sldTgt/>
                                              </p:tgtEl>
                                            </p:cond>
                                          </p:endCondLst>
                                        </p:cTn>
                                        <p:tgtEl>
                                          <p:sndTgt r:embed="rId11" name="camera.wav"/>
                                        </p:tgtEl>
                                      </p:cMediaNode>
                                    </p:audio>
                                  </p:subTnLst>
                                </p:cTn>
                              </p:par>
                            </p:childTnLst>
                          </p:cTn>
                        </p:par>
                      </p:childTnLst>
                    </p:cTn>
                  </p:par>
                  <p:par>
                    <p:cTn id="88" fill="hold">
                      <p:stCondLst>
                        <p:cond delay="indefinite"/>
                      </p:stCondLst>
                      <p:childTnLst>
                        <p:par>
                          <p:cTn id="89" fill="hold">
                            <p:stCondLst>
                              <p:cond delay="0"/>
                            </p:stCondLst>
                            <p:childTnLst>
                              <p:par>
                                <p:cTn id="90" presetID="4" presetClass="entr" presetSubtype="32" fill="hold" nodeType="click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box(out)">
                                      <p:cBhvr>
                                        <p:cTn id="92" dur="500"/>
                                        <p:tgtEl>
                                          <p:spTgt spid="20"/>
                                        </p:tgtEl>
                                      </p:cBhvr>
                                    </p:animEffect>
                                  </p:childTnLst>
                                  <p:subTnLst>
                                    <p:audio>
                                      <p:cMediaNode>
                                        <p:cTn display="0" masterRel="sameClick">
                                          <p:stCondLst>
                                            <p:cond evt="begin" delay="0">
                                              <p:tn val="90"/>
                                            </p:cond>
                                          </p:stCondLst>
                                          <p:endCondLst>
                                            <p:cond evt="onStopAudio" delay="0">
                                              <p:tgtEl>
                                                <p:sldTgt/>
                                              </p:tgtEl>
                                            </p:cond>
                                          </p:endCondLst>
                                        </p:cTn>
                                        <p:tgtEl>
                                          <p:sndTgt r:embed="rId11" name="camera.wav"/>
                                        </p:tgtEl>
                                      </p:cMediaNode>
                                    </p:audio>
                                  </p:subTnLst>
                                </p:cTn>
                              </p:par>
                            </p:childTnLst>
                          </p:cTn>
                        </p:par>
                      </p:childTnLst>
                    </p:cTn>
                  </p:par>
                  <p:par>
                    <p:cTn id="93" fill="hold">
                      <p:stCondLst>
                        <p:cond delay="indefinite"/>
                      </p:stCondLst>
                      <p:childTnLst>
                        <p:par>
                          <p:cTn id="94" fill="hold">
                            <p:stCondLst>
                              <p:cond delay="0"/>
                            </p:stCondLst>
                            <p:childTnLst>
                              <p:par>
                                <p:cTn id="95" presetID="4" presetClass="entr" presetSubtype="32" fill="hold" nodeType="click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box(out)">
                                      <p:cBhvr>
                                        <p:cTn id="97" dur="500"/>
                                        <p:tgtEl>
                                          <p:spTgt spid="21"/>
                                        </p:tgtEl>
                                      </p:cBhvr>
                                    </p:animEffect>
                                  </p:childTnLst>
                                  <p:subTnLst>
                                    <p:audio>
                                      <p:cMediaNode>
                                        <p:cTn display="0" masterRel="sameClick">
                                          <p:stCondLst>
                                            <p:cond evt="begin" delay="0">
                                              <p:tn val="95"/>
                                            </p:cond>
                                          </p:stCondLst>
                                          <p:endCondLst>
                                            <p:cond evt="onStopAudio" delay="0">
                                              <p:tgtEl>
                                                <p:sldTgt/>
                                              </p:tgtEl>
                                            </p:cond>
                                          </p:endCondLst>
                                        </p:cTn>
                                        <p:tgtEl>
                                          <p:sndTgt r:embed="rId11" name="camera.wav"/>
                                        </p:tgtEl>
                                      </p:cMediaNode>
                                    </p:audio>
                                  </p:subTnLst>
                                </p:cTn>
                              </p:par>
                            </p:childTnLst>
                          </p:cTn>
                        </p:par>
                      </p:childTnLst>
                    </p:cTn>
                  </p:par>
                  <p:par>
                    <p:cTn id="98" fill="hold">
                      <p:stCondLst>
                        <p:cond delay="indefinite"/>
                      </p:stCondLst>
                      <p:childTnLst>
                        <p:par>
                          <p:cTn id="99" fill="hold">
                            <p:stCondLst>
                              <p:cond delay="0"/>
                            </p:stCondLst>
                            <p:childTnLst>
                              <p:par>
                                <p:cTn id="100" presetID="4" presetClass="entr" presetSubtype="32" fill="hold" nodeType="clickEffect">
                                  <p:stCondLst>
                                    <p:cond delay="0"/>
                                  </p:stCondLst>
                                  <p:childTnLst>
                                    <p:set>
                                      <p:cBhvr>
                                        <p:cTn id="101" dur="1" fill="hold">
                                          <p:stCondLst>
                                            <p:cond delay="0"/>
                                          </p:stCondLst>
                                        </p:cTn>
                                        <p:tgtEl>
                                          <p:spTgt spid="22"/>
                                        </p:tgtEl>
                                        <p:attrNameLst>
                                          <p:attrName>style.visibility</p:attrName>
                                        </p:attrNameLst>
                                      </p:cBhvr>
                                      <p:to>
                                        <p:strVal val="visible"/>
                                      </p:to>
                                    </p:set>
                                    <p:animEffect transition="in" filter="box(out)">
                                      <p:cBhvr>
                                        <p:cTn id="102" dur="500"/>
                                        <p:tgtEl>
                                          <p:spTgt spid="22"/>
                                        </p:tgtEl>
                                      </p:cBhvr>
                                    </p:animEffect>
                                  </p:childTnLst>
                                  <p:subTnLst>
                                    <p:audio>
                                      <p:cMediaNode>
                                        <p:cTn display="0" masterRel="sameClick">
                                          <p:stCondLst>
                                            <p:cond evt="begin" delay="0">
                                              <p:tn val="100"/>
                                            </p:cond>
                                          </p:stCondLst>
                                          <p:endCondLst>
                                            <p:cond evt="onStopAudio" delay="0">
                                              <p:tgtEl>
                                                <p:sldTgt/>
                                              </p:tgtEl>
                                            </p:cond>
                                          </p:endCondLst>
                                        </p:cTn>
                                        <p:tgtEl>
                                          <p:sndTgt r:embed="rId11" name="camera.wav"/>
                                        </p:tgtEl>
                                      </p:cMediaNode>
                                    </p:audio>
                                  </p:subTnLst>
                                </p:cTn>
                              </p:par>
                            </p:childTnLst>
                          </p:cTn>
                        </p:par>
                      </p:childTnLst>
                    </p:cTn>
                  </p:par>
                  <p:par>
                    <p:cTn id="103" fill="hold">
                      <p:stCondLst>
                        <p:cond delay="indefinite"/>
                      </p:stCondLst>
                      <p:childTnLst>
                        <p:par>
                          <p:cTn id="104" fill="hold">
                            <p:stCondLst>
                              <p:cond delay="0"/>
                            </p:stCondLst>
                            <p:childTnLst>
                              <p:par>
                                <p:cTn id="105" presetID="4" presetClass="entr" presetSubtype="32" fill="hold" nodeType="clickEffect">
                                  <p:stCondLst>
                                    <p:cond delay="0"/>
                                  </p:stCondLst>
                                  <p:childTnLst>
                                    <p:set>
                                      <p:cBhvr>
                                        <p:cTn id="106" dur="1" fill="hold">
                                          <p:stCondLst>
                                            <p:cond delay="0"/>
                                          </p:stCondLst>
                                        </p:cTn>
                                        <p:tgtEl>
                                          <p:spTgt spid="23"/>
                                        </p:tgtEl>
                                        <p:attrNameLst>
                                          <p:attrName>style.visibility</p:attrName>
                                        </p:attrNameLst>
                                      </p:cBhvr>
                                      <p:to>
                                        <p:strVal val="visible"/>
                                      </p:to>
                                    </p:set>
                                    <p:animEffect transition="in" filter="box(out)">
                                      <p:cBhvr>
                                        <p:cTn id="107" dur="500"/>
                                        <p:tgtEl>
                                          <p:spTgt spid="23"/>
                                        </p:tgtEl>
                                      </p:cBhvr>
                                    </p:animEffect>
                                  </p:childTnLst>
                                  <p:subTnLst>
                                    <p:audio>
                                      <p:cMediaNode>
                                        <p:cTn display="0" masterRel="sameClick">
                                          <p:stCondLst>
                                            <p:cond evt="begin" delay="0">
                                              <p:tn val="105"/>
                                            </p:cond>
                                          </p:stCondLst>
                                          <p:endCondLst>
                                            <p:cond evt="onStopAudio" delay="0">
                                              <p:tgtEl>
                                                <p:sldTgt/>
                                              </p:tgtEl>
                                            </p:cond>
                                          </p:endCondLst>
                                        </p:cTn>
                                        <p:tgtEl>
                                          <p:sndTgt r:embed="rId11" name="camera.wav"/>
                                        </p:tgtEl>
                                      </p:cMediaNode>
                                    </p:audio>
                                  </p:subTnLst>
                                </p:cTn>
                              </p:par>
                            </p:childTnLst>
                          </p:cTn>
                        </p:par>
                      </p:childTnLst>
                    </p:cTn>
                  </p:par>
                  <p:par>
                    <p:cTn id="108" fill="hold">
                      <p:stCondLst>
                        <p:cond delay="indefinite"/>
                      </p:stCondLst>
                      <p:childTnLst>
                        <p:par>
                          <p:cTn id="109" fill="hold">
                            <p:stCondLst>
                              <p:cond delay="0"/>
                            </p:stCondLst>
                            <p:childTnLst>
                              <p:par>
                                <p:cTn id="110" presetID="4" presetClass="entr" presetSubtype="32" fill="hold" nodeType="click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box(out)">
                                      <p:cBhvr>
                                        <p:cTn id="112" dur="500"/>
                                        <p:tgtEl>
                                          <p:spTgt spid="24"/>
                                        </p:tgtEl>
                                      </p:cBhvr>
                                    </p:animEffect>
                                  </p:childTnLst>
                                  <p:subTnLst>
                                    <p:audio>
                                      <p:cMediaNode>
                                        <p:cTn display="0" masterRel="sameClick">
                                          <p:stCondLst>
                                            <p:cond evt="begin" delay="0">
                                              <p:tn val="110"/>
                                            </p:cond>
                                          </p:stCondLst>
                                          <p:endCondLst>
                                            <p:cond evt="onStopAudio" delay="0">
                                              <p:tgtEl>
                                                <p:sldTgt/>
                                              </p:tgtEl>
                                            </p:cond>
                                          </p:endCondLst>
                                        </p:cTn>
                                        <p:tgtEl>
                                          <p:sndTgt r:embed="rId11" name="camera.wav"/>
                                        </p:tgtEl>
                                      </p:cMediaNode>
                                    </p:audio>
                                  </p:subTnLst>
                                </p:cTn>
                              </p:par>
                            </p:childTnLst>
                          </p:cTn>
                        </p:par>
                      </p:childTnLst>
                    </p:cTn>
                  </p:par>
                  <p:par>
                    <p:cTn id="113" fill="hold">
                      <p:stCondLst>
                        <p:cond delay="indefinite"/>
                      </p:stCondLst>
                      <p:childTnLst>
                        <p:par>
                          <p:cTn id="114" fill="hold">
                            <p:stCondLst>
                              <p:cond delay="0"/>
                            </p:stCondLst>
                            <p:childTnLst>
                              <p:par>
                                <p:cTn id="115" presetID="4" presetClass="entr" presetSubtype="32" fill="hold"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box(out)">
                                      <p:cBhvr>
                                        <p:cTn id="117" dur="500"/>
                                        <p:tgtEl>
                                          <p:spTgt spid="25"/>
                                        </p:tgtEl>
                                      </p:cBhvr>
                                    </p:animEffect>
                                  </p:childTnLst>
                                  <p:subTnLst>
                                    <p:audio>
                                      <p:cMediaNode>
                                        <p:cTn display="0" masterRel="sameClick">
                                          <p:stCondLst>
                                            <p:cond evt="begin" delay="0">
                                              <p:tn val="115"/>
                                            </p:cond>
                                          </p:stCondLst>
                                          <p:endCondLst>
                                            <p:cond evt="onStopAudio" delay="0">
                                              <p:tgtEl>
                                                <p:sldTgt/>
                                              </p:tgtEl>
                                            </p:cond>
                                          </p:endCondLst>
                                        </p:cTn>
                                        <p:tgtEl>
                                          <p:sndTgt r:embed="rId11" name="camera.wav"/>
                                        </p:tgtEl>
                                      </p:cMediaNode>
                                    </p:audio>
                                  </p:subTnLst>
                                </p:cTn>
                              </p:par>
                            </p:childTnLst>
                          </p:cTn>
                        </p:par>
                      </p:childTnLst>
                    </p:cTn>
                  </p:par>
                  <p:par>
                    <p:cTn id="118" fill="hold">
                      <p:stCondLst>
                        <p:cond delay="indefinite"/>
                      </p:stCondLst>
                      <p:childTnLst>
                        <p:par>
                          <p:cTn id="119" fill="hold">
                            <p:stCondLst>
                              <p:cond delay="0"/>
                            </p:stCondLst>
                            <p:childTnLst>
                              <p:par>
                                <p:cTn id="120" presetID="4" presetClass="entr" presetSubtype="32" fill="hold" nodeType="clickEffect">
                                  <p:stCondLst>
                                    <p:cond delay="0"/>
                                  </p:stCondLst>
                                  <p:childTnLst>
                                    <p:set>
                                      <p:cBhvr>
                                        <p:cTn id="121" dur="1" fill="hold">
                                          <p:stCondLst>
                                            <p:cond delay="0"/>
                                          </p:stCondLst>
                                        </p:cTn>
                                        <p:tgtEl>
                                          <p:spTgt spid="26"/>
                                        </p:tgtEl>
                                        <p:attrNameLst>
                                          <p:attrName>style.visibility</p:attrName>
                                        </p:attrNameLst>
                                      </p:cBhvr>
                                      <p:to>
                                        <p:strVal val="visible"/>
                                      </p:to>
                                    </p:set>
                                    <p:animEffect transition="in" filter="box(out)">
                                      <p:cBhvr>
                                        <p:cTn id="122" dur="500"/>
                                        <p:tgtEl>
                                          <p:spTgt spid="26"/>
                                        </p:tgtEl>
                                      </p:cBhvr>
                                    </p:animEffect>
                                  </p:childTnLst>
                                  <p:subTnLst>
                                    <p:audio>
                                      <p:cMediaNode>
                                        <p:cTn display="0" masterRel="sameClick">
                                          <p:stCondLst>
                                            <p:cond evt="begin" delay="0">
                                              <p:tn val="120"/>
                                            </p:cond>
                                          </p:stCondLst>
                                          <p:endCondLst>
                                            <p:cond evt="onStopAudio" delay="0">
                                              <p:tgtEl>
                                                <p:sldTgt/>
                                              </p:tgtEl>
                                            </p:cond>
                                          </p:endCondLst>
                                        </p:cTn>
                                        <p:tgtEl>
                                          <p:sndTgt r:embed="rId11" name="camera.wav"/>
                                        </p:tgtEl>
                                      </p:cMediaNode>
                                    </p:audio>
                                  </p:subTnLst>
                                </p:cTn>
                              </p:par>
                            </p:childTnLst>
                          </p:cTn>
                        </p:par>
                      </p:childTnLst>
                    </p:cTn>
                  </p:par>
                  <p:par>
                    <p:cTn id="123" fill="hold">
                      <p:stCondLst>
                        <p:cond delay="indefinite"/>
                      </p:stCondLst>
                      <p:childTnLst>
                        <p:par>
                          <p:cTn id="124" fill="hold">
                            <p:stCondLst>
                              <p:cond delay="0"/>
                            </p:stCondLst>
                            <p:childTnLst>
                              <p:par>
                                <p:cTn id="125" presetID="4" presetClass="entr" presetSubtype="32" fill="hold" nodeType="clickEffect">
                                  <p:stCondLst>
                                    <p:cond delay="0"/>
                                  </p:stCondLst>
                                  <p:childTnLst>
                                    <p:set>
                                      <p:cBhvr>
                                        <p:cTn id="126" dur="1" fill="hold">
                                          <p:stCondLst>
                                            <p:cond delay="0"/>
                                          </p:stCondLst>
                                        </p:cTn>
                                        <p:tgtEl>
                                          <p:spTgt spid="27"/>
                                        </p:tgtEl>
                                        <p:attrNameLst>
                                          <p:attrName>style.visibility</p:attrName>
                                        </p:attrNameLst>
                                      </p:cBhvr>
                                      <p:to>
                                        <p:strVal val="visible"/>
                                      </p:to>
                                    </p:set>
                                    <p:animEffect transition="in" filter="box(out)">
                                      <p:cBhvr>
                                        <p:cTn id="127" dur="500"/>
                                        <p:tgtEl>
                                          <p:spTgt spid="27"/>
                                        </p:tgtEl>
                                      </p:cBhvr>
                                    </p:animEffect>
                                  </p:childTnLst>
                                  <p:subTnLst>
                                    <p:audio>
                                      <p:cMediaNode>
                                        <p:cTn display="0" masterRel="sameClick">
                                          <p:stCondLst>
                                            <p:cond evt="begin" delay="0">
                                              <p:tn val="125"/>
                                            </p:cond>
                                          </p:stCondLst>
                                          <p:endCondLst>
                                            <p:cond evt="onStopAudio" delay="0">
                                              <p:tgtEl>
                                                <p:sldTgt/>
                                              </p:tgtEl>
                                            </p:cond>
                                          </p:endCondLst>
                                        </p:cTn>
                                        <p:tgtEl>
                                          <p:sndTgt r:embed="rId11" name="camera.wav"/>
                                        </p:tgtEl>
                                      </p:cMediaNode>
                                    </p:audio>
                                  </p:subTnLst>
                                </p:cTn>
                              </p:par>
                            </p:childTnLst>
                          </p:cTn>
                        </p:par>
                      </p:childTnLst>
                    </p:cTn>
                  </p:par>
                  <p:par>
                    <p:cTn id="128" fill="hold">
                      <p:stCondLst>
                        <p:cond delay="indefinite"/>
                      </p:stCondLst>
                      <p:childTnLst>
                        <p:par>
                          <p:cTn id="129" fill="hold">
                            <p:stCondLst>
                              <p:cond delay="0"/>
                            </p:stCondLst>
                            <p:childTnLst>
                              <p:par>
                                <p:cTn id="130" presetID="4" presetClass="entr" presetSubtype="32" fill="hold" nodeType="clickEffect">
                                  <p:stCondLst>
                                    <p:cond delay="0"/>
                                  </p:stCondLst>
                                  <p:childTnLst>
                                    <p:set>
                                      <p:cBhvr>
                                        <p:cTn id="131" dur="1" fill="hold">
                                          <p:stCondLst>
                                            <p:cond delay="0"/>
                                          </p:stCondLst>
                                        </p:cTn>
                                        <p:tgtEl>
                                          <p:spTgt spid="28"/>
                                        </p:tgtEl>
                                        <p:attrNameLst>
                                          <p:attrName>style.visibility</p:attrName>
                                        </p:attrNameLst>
                                      </p:cBhvr>
                                      <p:to>
                                        <p:strVal val="visible"/>
                                      </p:to>
                                    </p:set>
                                    <p:animEffect transition="in" filter="box(out)">
                                      <p:cBhvr>
                                        <p:cTn id="132" dur="500"/>
                                        <p:tgtEl>
                                          <p:spTgt spid="28"/>
                                        </p:tgtEl>
                                      </p:cBhvr>
                                    </p:animEffect>
                                  </p:childTnLst>
                                  <p:subTnLst>
                                    <p:audio>
                                      <p:cMediaNode>
                                        <p:cTn display="0" masterRel="sameClick">
                                          <p:stCondLst>
                                            <p:cond evt="begin" delay="0">
                                              <p:tn val="130"/>
                                            </p:cond>
                                          </p:stCondLst>
                                          <p:endCondLst>
                                            <p:cond evt="onStopAudio" delay="0">
                                              <p:tgtEl>
                                                <p:sldTgt/>
                                              </p:tgtEl>
                                            </p:cond>
                                          </p:endCondLst>
                                        </p:cTn>
                                        <p:tgtEl>
                                          <p:sndTgt r:embed="rId11" name="camera.wav"/>
                                        </p:tgtEl>
                                      </p:cMediaNode>
                                    </p:audio>
                                  </p:subTnLst>
                                </p:cTn>
                              </p:par>
                            </p:childTnLst>
                          </p:cTn>
                        </p:par>
                      </p:childTnLst>
                    </p:cTn>
                  </p:par>
                  <p:par>
                    <p:cTn id="133" fill="hold">
                      <p:stCondLst>
                        <p:cond delay="indefinite"/>
                      </p:stCondLst>
                      <p:childTnLst>
                        <p:par>
                          <p:cTn id="134" fill="hold">
                            <p:stCondLst>
                              <p:cond delay="0"/>
                            </p:stCondLst>
                            <p:childTnLst>
                              <p:par>
                                <p:cTn id="135" presetID="4" presetClass="entr" presetSubtype="32" fill="hold" nodeType="clickEffect">
                                  <p:stCondLst>
                                    <p:cond delay="0"/>
                                  </p:stCondLst>
                                  <p:childTnLst>
                                    <p:set>
                                      <p:cBhvr>
                                        <p:cTn id="136" dur="1" fill="hold">
                                          <p:stCondLst>
                                            <p:cond delay="0"/>
                                          </p:stCondLst>
                                        </p:cTn>
                                        <p:tgtEl>
                                          <p:spTgt spid="29"/>
                                        </p:tgtEl>
                                        <p:attrNameLst>
                                          <p:attrName>style.visibility</p:attrName>
                                        </p:attrNameLst>
                                      </p:cBhvr>
                                      <p:to>
                                        <p:strVal val="visible"/>
                                      </p:to>
                                    </p:set>
                                    <p:animEffect transition="in" filter="box(out)">
                                      <p:cBhvr>
                                        <p:cTn id="137" dur="500"/>
                                        <p:tgtEl>
                                          <p:spTgt spid="29"/>
                                        </p:tgtEl>
                                      </p:cBhvr>
                                    </p:animEffect>
                                  </p:childTnLst>
                                  <p:subTnLst>
                                    <p:audio>
                                      <p:cMediaNode>
                                        <p:cTn display="0" masterRel="sameClick">
                                          <p:stCondLst>
                                            <p:cond evt="begin" delay="0">
                                              <p:tn val="135"/>
                                            </p:cond>
                                          </p:stCondLst>
                                          <p:endCondLst>
                                            <p:cond evt="onStopAudio" delay="0">
                                              <p:tgtEl>
                                                <p:sldTgt/>
                                              </p:tgtEl>
                                            </p:cond>
                                          </p:endCondLst>
                                        </p:cTn>
                                        <p:tgtEl>
                                          <p:sndTgt r:embed="rId11" name="camera.wav"/>
                                        </p:tgtEl>
                                      </p:cMediaNode>
                                    </p:audio>
                                  </p:subTnLst>
                                </p:cTn>
                              </p:par>
                            </p:childTnLst>
                          </p:cTn>
                        </p:par>
                      </p:childTnLst>
                    </p:cTn>
                  </p:par>
                  <p:par>
                    <p:cTn id="138" fill="hold">
                      <p:stCondLst>
                        <p:cond delay="indefinite"/>
                      </p:stCondLst>
                      <p:childTnLst>
                        <p:par>
                          <p:cTn id="139" fill="hold">
                            <p:stCondLst>
                              <p:cond delay="0"/>
                            </p:stCondLst>
                            <p:childTnLst>
                              <p:par>
                                <p:cTn id="140" presetID="4" presetClass="entr" presetSubtype="32" fill="hold" nodeType="click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box(out)">
                                      <p:cBhvr>
                                        <p:cTn id="142" dur="500"/>
                                        <p:tgtEl>
                                          <p:spTgt spid="30"/>
                                        </p:tgtEl>
                                      </p:cBhvr>
                                    </p:animEffect>
                                  </p:childTnLst>
                                  <p:subTnLst>
                                    <p:audio>
                                      <p:cMediaNode>
                                        <p:cTn display="0" masterRel="sameClick">
                                          <p:stCondLst>
                                            <p:cond evt="begin" delay="0">
                                              <p:tn val="140"/>
                                            </p:cond>
                                          </p:stCondLst>
                                          <p:endCondLst>
                                            <p:cond evt="onStopAudio" delay="0">
                                              <p:tgtEl>
                                                <p:sldTgt/>
                                              </p:tgtEl>
                                            </p:cond>
                                          </p:endCondLst>
                                        </p:cTn>
                                        <p:tgtEl>
                                          <p:sndTgt r:embed="rId11" name="camera.wav"/>
                                        </p:tgtEl>
                                      </p:cMediaNode>
                                    </p:audio>
                                  </p:subTnLst>
                                </p:cTn>
                              </p:par>
                            </p:childTnLst>
                          </p:cTn>
                        </p:par>
                      </p:childTnLst>
                    </p:cTn>
                  </p:par>
                  <p:par>
                    <p:cTn id="143" fill="hold">
                      <p:stCondLst>
                        <p:cond delay="indefinite"/>
                      </p:stCondLst>
                      <p:childTnLst>
                        <p:par>
                          <p:cTn id="144" fill="hold">
                            <p:stCondLst>
                              <p:cond delay="0"/>
                            </p:stCondLst>
                            <p:childTnLst>
                              <p:par>
                                <p:cTn id="145" presetID="4" presetClass="entr" presetSubtype="32" fill="hold" nodeType="clickEffect">
                                  <p:stCondLst>
                                    <p:cond delay="0"/>
                                  </p:stCondLst>
                                  <p:childTnLst>
                                    <p:set>
                                      <p:cBhvr>
                                        <p:cTn id="146" dur="1" fill="hold">
                                          <p:stCondLst>
                                            <p:cond delay="0"/>
                                          </p:stCondLst>
                                        </p:cTn>
                                        <p:tgtEl>
                                          <p:spTgt spid="31"/>
                                        </p:tgtEl>
                                        <p:attrNameLst>
                                          <p:attrName>style.visibility</p:attrName>
                                        </p:attrNameLst>
                                      </p:cBhvr>
                                      <p:to>
                                        <p:strVal val="visible"/>
                                      </p:to>
                                    </p:set>
                                    <p:animEffect transition="in" filter="box(out)">
                                      <p:cBhvr>
                                        <p:cTn id="147" dur="500"/>
                                        <p:tgtEl>
                                          <p:spTgt spid="31"/>
                                        </p:tgtEl>
                                      </p:cBhvr>
                                    </p:animEffect>
                                  </p:childTnLst>
                                  <p:subTnLst>
                                    <p:audio>
                                      <p:cMediaNode>
                                        <p:cTn display="0" masterRel="sameClick">
                                          <p:stCondLst>
                                            <p:cond evt="begin" delay="0">
                                              <p:tn val="145"/>
                                            </p:cond>
                                          </p:stCondLst>
                                          <p:endCondLst>
                                            <p:cond evt="onStopAudio" delay="0">
                                              <p:tgtEl>
                                                <p:sldTgt/>
                                              </p:tgtEl>
                                            </p:cond>
                                          </p:endCondLst>
                                        </p:cTn>
                                        <p:tgtEl>
                                          <p:sndTgt r:embed="rId11" name="camera.wav"/>
                                        </p:tgtEl>
                                      </p:cMediaNode>
                                    </p:audio>
                                  </p:subTnLst>
                                </p:cTn>
                              </p:par>
                            </p:childTnLst>
                          </p:cTn>
                        </p:par>
                      </p:childTnLst>
                    </p:cTn>
                  </p:par>
                  <p:par>
                    <p:cTn id="148" fill="hold">
                      <p:stCondLst>
                        <p:cond delay="indefinite"/>
                      </p:stCondLst>
                      <p:childTnLst>
                        <p:par>
                          <p:cTn id="149" fill="hold">
                            <p:stCondLst>
                              <p:cond delay="0"/>
                            </p:stCondLst>
                            <p:childTnLst>
                              <p:par>
                                <p:cTn id="150" presetID="4" presetClass="entr" presetSubtype="32" fill="hold" nodeType="click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box(out)">
                                      <p:cBhvr>
                                        <p:cTn id="152" dur="500"/>
                                        <p:tgtEl>
                                          <p:spTgt spid="32"/>
                                        </p:tgtEl>
                                      </p:cBhvr>
                                    </p:animEffect>
                                  </p:childTnLst>
                                  <p:subTnLst>
                                    <p:audio>
                                      <p:cMediaNode>
                                        <p:cTn display="0" masterRel="sameClick">
                                          <p:stCondLst>
                                            <p:cond evt="begin" delay="0">
                                              <p:tn val="150"/>
                                            </p:cond>
                                          </p:stCondLst>
                                          <p:endCondLst>
                                            <p:cond evt="onStopAudio" delay="0">
                                              <p:tgtEl>
                                                <p:sldTgt/>
                                              </p:tgtEl>
                                            </p:cond>
                                          </p:endCondLst>
                                        </p:cTn>
                                        <p:tgtEl>
                                          <p:sndTgt r:embed="rId11" name="camera.wav"/>
                                        </p:tgtEl>
                                      </p:cMediaNode>
                                    </p:audio>
                                  </p:subTnLst>
                                </p:cTn>
                              </p:par>
                            </p:childTnLst>
                          </p:cTn>
                        </p:par>
                      </p:childTnLst>
                    </p:cTn>
                  </p:par>
                  <p:par>
                    <p:cTn id="153" fill="hold">
                      <p:stCondLst>
                        <p:cond delay="indefinite"/>
                      </p:stCondLst>
                      <p:childTnLst>
                        <p:par>
                          <p:cTn id="154" fill="hold">
                            <p:stCondLst>
                              <p:cond delay="0"/>
                            </p:stCondLst>
                            <p:childTnLst>
                              <p:par>
                                <p:cTn id="155" presetID="4" presetClass="entr" presetSubtype="32" fill="hold" nodeType="clickEffect">
                                  <p:stCondLst>
                                    <p:cond delay="0"/>
                                  </p:stCondLst>
                                  <p:childTnLst>
                                    <p:set>
                                      <p:cBhvr>
                                        <p:cTn id="156" dur="1" fill="hold">
                                          <p:stCondLst>
                                            <p:cond delay="0"/>
                                          </p:stCondLst>
                                        </p:cTn>
                                        <p:tgtEl>
                                          <p:spTgt spid="33"/>
                                        </p:tgtEl>
                                        <p:attrNameLst>
                                          <p:attrName>style.visibility</p:attrName>
                                        </p:attrNameLst>
                                      </p:cBhvr>
                                      <p:to>
                                        <p:strVal val="visible"/>
                                      </p:to>
                                    </p:set>
                                    <p:animEffect transition="in" filter="box(out)">
                                      <p:cBhvr>
                                        <p:cTn id="157" dur="500"/>
                                        <p:tgtEl>
                                          <p:spTgt spid="33"/>
                                        </p:tgtEl>
                                      </p:cBhvr>
                                    </p:animEffect>
                                  </p:childTnLst>
                                  <p:subTnLst>
                                    <p:audio>
                                      <p:cMediaNode>
                                        <p:cTn display="0" masterRel="sameClick">
                                          <p:stCondLst>
                                            <p:cond evt="begin" delay="0">
                                              <p:tn val="155"/>
                                            </p:cond>
                                          </p:stCondLst>
                                          <p:endCondLst>
                                            <p:cond evt="onStopAudio" delay="0">
                                              <p:tgtEl>
                                                <p:sldTgt/>
                                              </p:tgtEl>
                                            </p:cond>
                                          </p:endCondLst>
                                        </p:cTn>
                                        <p:tgtEl>
                                          <p:sndTgt r:embed="rId11" name="camera.wav"/>
                                        </p:tgtEl>
                                      </p:cMediaNode>
                                    </p:audio>
                                  </p:subTnLst>
                                </p:cTn>
                              </p:par>
                            </p:childTnLst>
                          </p:cTn>
                        </p:par>
                      </p:childTnLst>
                    </p:cTn>
                  </p:par>
                  <p:par>
                    <p:cTn id="158" fill="hold">
                      <p:stCondLst>
                        <p:cond delay="indefinite"/>
                      </p:stCondLst>
                      <p:childTnLst>
                        <p:par>
                          <p:cTn id="159" fill="hold">
                            <p:stCondLst>
                              <p:cond delay="0"/>
                            </p:stCondLst>
                            <p:childTnLst>
                              <p:par>
                                <p:cTn id="160" presetID="4" presetClass="entr" presetSubtype="32" fill="hold" nodeType="clickEffect">
                                  <p:stCondLst>
                                    <p:cond delay="0"/>
                                  </p:stCondLst>
                                  <p:childTnLst>
                                    <p:set>
                                      <p:cBhvr>
                                        <p:cTn id="161" dur="1" fill="hold">
                                          <p:stCondLst>
                                            <p:cond delay="0"/>
                                          </p:stCondLst>
                                        </p:cTn>
                                        <p:tgtEl>
                                          <p:spTgt spid="34"/>
                                        </p:tgtEl>
                                        <p:attrNameLst>
                                          <p:attrName>style.visibility</p:attrName>
                                        </p:attrNameLst>
                                      </p:cBhvr>
                                      <p:to>
                                        <p:strVal val="visible"/>
                                      </p:to>
                                    </p:set>
                                    <p:animEffect transition="in" filter="box(out)">
                                      <p:cBhvr>
                                        <p:cTn id="162" dur="500"/>
                                        <p:tgtEl>
                                          <p:spTgt spid="34"/>
                                        </p:tgtEl>
                                      </p:cBhvr>
                                    </p:animEffect>
                                  </p:childTnLst>
                                  <p:subTnLst>
                                    <p:audio>
                                      <p:cMediaNode>
                                        <p:cTn display="0" masterRel="sameClick">
                                          <p:stCondLst>
                                            <p:cond evt="begin" delay="0">
                                              <p:tn val="160"/>
                                            </p:cond>
                                          </p:stCondLst>
                                          <p:endCondLst>
                                            <p:cond evt="onStopAudio" delay="0">
                                              <p:tgtEl>
                                                <p:sldTgt/>
                                              </p:tgtEl>
                                            </p:cond>
                                          </p:endCondLst>
                                        </p:cTn>
                                        <p:tgtEl>
                                          <p:sndTgt r:embed="rId11" name="camera.wav"/>
                                        </p:tgtEl>
                                      </p:cMediaNode>
                                    </p:audio>
                                  </p:subTnLst>
                                </p:cTn>
                              </p:par>
                            </p:childTnLst>
                          </p:cTn>
                        </p:par>
                      </p:childTnLst>
                    </p:cTn>
                  </p:par>
                  <p:par>
                    <p:cTn id="163" fill="hold">
                      <p:stCondLst>
                        <p:cond delay="indefinite"/>
                      </p:stCondLst>
                      <p:childTnLst>
                        <p:par>
                          <p:cTn id="164" fill="hold">
                            <p:stCondLst>
                              <p:cond delay="0"/>
                            </p:stCondLst>
                            <p:childTnLst>
                              <p:par>
                                <p:cTn id="165" presetID="4" presetClass="entr" presetSubtype="32" fill="hold" nodeType="clickEffect">
                                  <p:stCondLst>
                                    <p:cond delay="0"/>
                                  </p:stCondLst>
                                  <p:childTnLst>
                                    <p:set>
                                      <p:cBhvr>
                                        <p:cTn id="166" dur="1" fill="hold">
                                          <p:stCondLst>
                                            <p:cond delay="0"/>
                                          </p:stCondLst>
                                        </p:cTn>
                                        <p:tgtEl>
                                          <p:spTgt spid="35"/>
                                        </p:tgtEl>
                                        <p:attrNameLst>
                                          <p:attrName>style.visibility</p:attrName>
                                        </p:attrNameLst>
                                      </p:cBhvr>
                                      <p:to>
                                        <p:strVal val="visible"/>
                                      </p:to>
                                    </p:set>
                                    <p:animEffect transition="in" filter="box(out)">
                                      <p:cBhvr>
                                        <p:cTn id="167" dur="500"/>
                                        <p:tgtEl>
                                          <p:spTgt spid="35"/>
                                        </p:tgtEl>
                                      </p:cBhvr>
                                    </p:animEffect>
                                  </p:childTnLst>
                                  <p:subTnLst>
                                    <p:audio>
                                      <p:cMediaNode>
                                        <p:cTn display="0" masterRel="sameClick">
                                          <p:stCondLst>
                                            <p:cond evt="begin" delay="0">
                                              <p:tn val="165"/>
                                            </p:cond>
                                          </p:stCondLst>
                                          <p:endCondLst>
                                            <p:cond evt="onStopAudio" delay="0">
                                              <p:tgtEl>
                                                <p:sldTgt/>
                                              </p:tgtEl>
                                            </p:cond>
                                          </p:endCondLst>
                                        </p:cTn>
                                        <p:tgtEl>
                                          <p:sndTgt r:embed="rId11" name="camera.wav"/>
                                        </p:tgtEl>
                                      </p:cMediaNode>
                                    </p:audio>
                                  </p:subTnLst>
                                </p:cTn>
                              </p:par>
                            </p:childTnLst>
                          </p:cTn>
                        </p:par>
                      </p:childTnLst>
                    </p:cTn>
                  </p:par>
                  <p:par>
                    <p:cTn id="168" fill="hold">
                      <p:stCondLst>
                        <p:cond delay="indefinite"/>
                      </p:stCondLst>
                      <p:childTnLst>
                        <p:par>
                          <p:cTn id="169" fill="hold">
                            <p:stCondLst>
                              <p:cond delay="0"/>
                            </p:stCondLst>
                            <p:childTnLst>
                              <p:par>
                                <p:cTn id="170" presetID="4" presetClass="entr" presetSubtype="32" fill="hold" nodeType="clickEffect">
                                  <p:stCondLst>
                                    <p:cond delay="0"/>
                                  </p:stCondLst>
                                  <p:childTnLst>
                                    <p:set>
                                      <p:cBhvr>
                                        <p:cTn id="171" dur="1" fill="hold">
                                          <p:stCondLst>
                                            <p:cond delay="0"/>
                                          </p:stCondLst>
                                        </p:cTn>
                                        <p:tgtEl>
                                          <p:spTgt spid="36"/>
                                        </p:tgtEl>
                                        <p:attrNameLst>
                                          <p:attrName>style.visibility</p:attrName>
                                        </p:attrNameLst>
                                      </p:cBhvr>
                                      <p:to>
                                        <p:strVal val="visible"/>
                                      </p:to>
                                    </p:set>
                                    <p:animEffect transition="in" filter="box(out)">
                                      <p:cBhvr>
                                        <p:cTn id="172" dur="500"/>
                                        <p:tgtEl>
                                          <p:spTgt spid="36"/>
                                        </p:tgtEl>
                                      </p:cBhvr>
                                    </p:animEffect>
                                  </p:childTnLst>
                                  <p:subTnLst>
                                    <p:audio>
                                      <p:cMediaNode>
                                        <p:cTn display="0" masterRel="sameClick">
                                          <p:stCondLst>
                                            <p:cond evt="begin" delay="0">
                                              <p:tn val="170"/>
                                            </p:cond>
                                          </p:stCondLst>
                                          <p:endCondLst>
                                            <p:cond evt="onStopAudio" delay="0">
                                              <p:tgtEl>
                                                <p:sldTgt/>
                                              </p:tgtEl>
                                            </p:cond>
                                          </p:endCondLst>
                                        </p:cTn>
                                        <p:tgtEl>
                                          <p:sndTgt r:embed="rId11" name="camera.wav"/>
                                        </p:tgtEl>
                                      </p:cMediaNode>
                                    </p:audio>
                                  </p:subTnLst>
                                </p:cTn>
                              </p:par>
                            </p:childTnLst>
                          </p:cTn>
                        </p:par>
                      </p:childTnLst>
                    </p:cTn>
                  </p:par>
                  <p:par>
                    <p:cTn id="173" fill="hold">
                      <p:stCondLst>
                        <p:cond delay="indefinite"/>
                      </p:stCondLst>
                      <p:childTnLst>
                        <p:par>
                          <p:cTn id="174" fill="hold">
                            <p:stCondLst>
                              <p:cond delay="0"/>
                            </p:stCondLst>
                            <p:childTnLst>
                              <p:par>
                                <p:cTn id="175" presetID="4" presetClass="entr" presetSubtype="32" fill="hold" nodeType="clickEffect">
                                  <p:stCondLst>
                                    <p:cond delay="0"/>
                                  </p:stCondLst>
                                  <p:childTnLst>
                                    <p:set>
                                      <p:cBhvr>
                                        <p:cTn id="176" dur="1" fill="hold">
                                          <p:stCondLst>
                                            <p:cond delay="0"/>
                                          </p:stCondLst>
                                        </p:cTn>
                                        <p:tgtEl>
                                          <p:spTgt spid="37"/>
                                        </p:tgtEl>
                                        <p:attrNameLst>
                                          <p:attrName>style.visibility</p:attrName>
                                        </p:attrNameLst>
                                      </p:cBhvr>
                                      <p:to>
                                        <p:strVal val="visible"/>
                                      </p:to>
                                    </p:set>
                                    <p:animEffect transition="in" filter="box(out)">
                                      <p:cBhvr>
                                        <p:cTn id="177" dur="500"/>
                                        <p:tgtEl>
                                          <p:spTgt spid="37"/>
                                        </p:tgtEl>
                                      </p:cBhvr>
                                    </p:animEffect>
                                  </p:childTnLst>
                                  <p:subTnLst>
                                    <p:audio>
                                      <p:cMediaNode>
                                        <p:cTn display="0" masterRel="sameClick">
                                          <p:stCondLst>
                                            <p:cond evt="begin" delay="0">
                                              <p:tn val="175"/>
                                            </p:cond>
                                          </p:stCondLst>
                                          <p:endCondLst>
                                            <p:cond evt="onStopAudio" delay="0">
                                              <p:tgtEl>
                                                <p:sldTgt/>
                                              </p:tgtEl>
                                            </p:cond>
                                          </p:endCondLst>
                                        </p:cTn>
                                        <p:tgtEl>
                                          <p:sndTgt r:embed="rId11" name="camera.wav"/>
                                        </p:tgtEl>
                                      </p:cMediaNode>
                                    </p:audio>
                                  </p:subTnLst>
                                </p:cTn>
                              </p:par>
                            </p:childTnLst>
                          </p:cTn>
                        </p:par>
                      </p:childTnLst>
                    </p:cTn>
                  </p:par>
                  <p:par>
                    <p:cTn id="178" fill="hold">
                      <p:stCondLst>
                        <p:cond delay="indefinite"/>
                      </p:stCondLst>
                      <p:childTnLst>
                        <p:par>
                          <p:cTn id="179" fill="hold">
                            <p:stCondLst>
                              <p:cond delay="0"/>
                            </p:stCondLst>
                            <p:childTnLst>
                              <p:par>
                                <p:cTn id="180" presetID="4" presetClass="entr" presetSubtype="32" fill="hold" nodeType="clickEffect">
                                  <p:stCondLst>
                                    <p:cond delay="0"/>
                                  </p:stCondLst>
                                  <p:childTnLst>
                                    <p:set>
                                      <p:cBhvr>
                                        <p:cTn id="181" dur="1" fill="hold">
                                          <p:stCondLst>
                                            <p:cond delay="0"/>
                                          </p:stCondLst>
                                        </p:cTn>
                                        <p:tgtEl>
                                          <p:spTgt spid="38"/>
                                        </p:tgtEl>
                                        <p:attrNameLst>
                                          <p:attrName>style.visibility</p:attrName>
                                        </p:attrNameLst>
                                      </p:cBhvr>
                                      <p:to>
                                        <p:strVal val="visible"/>
                                      </p:to>
                                    </p:set>
                                    <p:animEffect transition="in" filter="box(out)">
                                      <p:cBhvr>
                                        <p:cTn id="182" dur="500"/>
                                        <p:tgtEl>
                                          <p:spTgt spid="38"/>
                                        </p:tgtEl>
                                      </p:cBhvr>
                                    </p:animEffect>
                                  </p:childTnLst>
                                  <p:subTnLst>
                                    <p:audio>
                                      <p:cMediaNode>
                                        <p:cTn display="0" masterRel="sameClick">
                                          <p:stCondLst>
                                            <p:cond evt="begin" delay="0">
                                              <p:tn val="180"/>
                                            </p:cond>
                                          </p:stCondLst>
                                          <p:endCondLst>
                                            <p:cond evt="onStopAudio" delay="0">
                                              <p:tgtEl>
                                                <p:sldTgt/>
                                              </p:tgtEl>
                                            </p:cond>
                                          </p:endCondLst>
                                        </p:cTn>
                                        <p:tgtEl>
                                          <p:sndTgt r:embed="rId11" name="camera.wav"/>
                                        </p:tgtEl>
                                      </p:cMediaNode>
                                    </p:audio>
                                  </p:subTnLst>
                                </p:cTn>
                              </p:par>
                            </p:childTnLst>
                          </p:cTn>
                        </p:par>
                      </p:childTnLst>
                    </p:cTn>
                  </p:par>
                  <p:par>
                    <p:cTn id="183" fill="hold">
                      <p:stCondLst>
                        <p:cond delay="indefinite"/>
                      </p:stCondLst>
                      <p:childTnLst>
                        <p:par>
                          <p:cTn id="184" fill="hold">
                            <p:stCondLst>
                              <p:cond delay="0"/>
                            </p:stCondLst>
                            <p:childTnLst>
                              <p:par>
                                <p:cTn id="185" presetID="4" presetClass="entr" presetSubtype="32" fill="hold" nodeType="clickEffect">
                                  <p:stCondLst>
                                    <p:cond delay="0"/>
                                  </p:stCondLst>
                                  <p:childTnLst>
                                    <p:set>
                                      <p:cBhvr>
                                        <p:cTn id="186" dur="1" fill="hold">
                                          <p:stCondLst>
                                            <p:cond delay="0"/>
                                          </p:stCondLst>
                                        </p:cTn>
                                        <p:tgtEl>
                                          <p:spTgt spid="39"/>
                                        </p:tgtEl>
                                        <p:attrNameLst>
                                          <p:attrName>style.visibility</p:attrName>
                                        </p:attrNameLst>
                                      </p:cBhvr>
                                      <p:to>
                                        <p:strVal val="visible"/>
                                      </p:to>
                                    </p:set>
                                    <p:animEffect transition="in" filter="box(out)">
                                      <p:cBhvr>
                                        <p:cTn id="187" dur="500"/>
                                        <p:tgtEl>
                                          <p:spTgt spid="39"/>
                                        </p:tgtEl>
                                      </p:cBhvr>
                                    </p:animEffect>
                                  </p:childTnLst>
                                  <p:subTnLst>
                                    <p:audio>
                                      <p:cMediaNode>
                                        <p:cTn display="0" masterRel="sameClick">
                                          <p:stCondLst>
                                            <p:cond evt="begin" delay="0">
                                              <p:tn val="185"/>
                                            </p:cond>
                                          </p:stCondLst>
                                          <p:endCondLst>
                                            <p:cond evt="onStopAudio" delay="0">
                                              <p:tgtEl>
                                                <p:sldTgt/>
                                              </p:tgtEl>
                                            </p:cond>
                                          </p:endCondLst>
                                        </p:cTn>
                                        <p:tgtEl>
                                          <p:sndTgt r:embed="rId11" name="camera.wav"/>
                                        </p:tgtEl>
                                      </p:cMediaNode>
                                    </p:audio>
                                  </p:subTnLst>
                                </p:cTn>
                              </p:par>
                            </p:childTnLst>
                          </p:cTn>
                        </p:par>
                      </p:childTnLst>
                    </p:cTn>
                  </p:par>
                  <p:par>
                    <p:cTn id="188" fill="hold">
                      <p:stCondLst>
                        <p:cond delay="indefinite"/>
                      </p:stCondLst>
                      <p:childTnLst>
                        <p:par>
                          <p:cTn id="189" fill="hold">
                            <p:stCondLst>
                              <p:cond delay="0"/>
                            </p:stCondLst>
                            <p:childTnLst>
                              <p:par>
                                <p:cTn id="190" presetID="4" presetClass="entr" presetSubtype="32" fill="hold" nodeType="clickEffect">
                                  <p:stCondLst>
                                    <p:cond delay="0"/>
                                  </p:stCondLst>
                                  <p:childTnLst>
                                    <p:set>
                                      <p:cBhvr>
                                        <p:cTn id="191" dur="1" fill="hold">
                                          <p:stCondLst>
                                            <p:cond delay="0"/>
                                          </p:stCondLst>
                                        </p:cTn>
                                        <p:tgtEl>
                                          <p:spTgt spid="40"/>
                                        </p:tgtEl>
                                        <p:attrNameLst>
                                          <p:attrName>style.visibility</p:attrName>
                                        </p:attrNameLst>
                                      </p:cBhvr>
                                      <p:to>
                                        <p:strVal val="visible"/>
                                      </p:to>
                                    </p:set>
                                    <p:animEffect transition="in" filter="box(out)">
                                      <p:cBhvr>
                                        <p:cTn id="192" dur="500"/>
                                        <p:tgtEl>
                                          <p:spTgt spid="40"/>
                                        </p:tgtEl>
                                      </p:cBhvr>
                                    </p:animEffect>
                                  </p:childTnLst>
                                  <p:subTnLst>
                                    <p:audio>
                                      <p:cMediaNode>
                                        <p:cTn display="0" masterRel="sameClick">
                                          <p:stCondLst>
                                            <p:cond evt="begin" delay="0">
                                              <p:tn val="190"/>
                                            </p:cond>
                                          </p:stCondLst>
                                          <p:endCondLst>
                                            <p:cond evt="onStopAudio" delay="0">
                                              <p:tgtEl>
                                                <p:sldTgt/>
                                              </p:tgtEl>
                                            </p:cond>
                                          </p:endCondLst>
                                        </p:cTn>
                                        <p:tgtEl>
                                          <p:sndTgt r:embed="rId11" name="camera.wav"/>
                                        </p:tgtEl>
                                      </p:cMediaNode>
                                    </p:audio>
                                  </p:subTnLst>
                                </p:cTn>
                              </p:par>
                            </p:childTnLst>
                          </p:cTn>
                        </p:par>
                      </p:childTnLst>
                    </p:cTn>
                  </p:par>
                  <p:par>
                    <p:cTn id="193" fill="hold">
                      <p:stCondLst>
                        <p:cond delay="indefinite"/>
                      </p:stCondLst>
                      <p:childTnLst>
                        <p:par>
                          <p:cTn id="194" fill="hold">
                            <p:stCondLst>
                              <p:cond delay="0"/>
                            </p:stCondLst>
                            <p:childTnLst>
                              <p:par>
                                <p:cTn id="195" presetID="4" presetClass="entr" presetSubtype="32" fill="hold" nodeType="clickEffect">
                                  <p:stCondLst>
                                    <p:cond delay="0"/>
                                  </p:stCondLst>
                                  <p:childTnLst>
                                    <p:set>
                                      <p:cBhvr>
                                        <p:cTn id="196" dur="1" fill="hold">
                                          <p:stCondLst>
                                            <p:cond delay="0"/>
                                          </p:stCondLst>
                                        </p:cTn>
                                        <p:tgtEl>
                                          <p:spTgt spid="41"/>
                                        </p:tgtEl>
                                        <p:attrNameLst>
                                          <p:attrName>style.visibility</p:attrName>
                                        </p:attrNameLst>
                                      </p:cBhvr>
                                      <p:to>
                                        <p:strVal val="visible"/>
                                      </p:to>
                                    </p:set>
                                    <p:animEffect transition="in" filter="box(out)">
                                      <p:cBhvr>
                                        <p:cTn id="197" dur="500"/>
                                        <p:tgtEl>
                                          <p:spTgt spid="41"/>
                                        </p:tgtEl>
                                      </p:cBhvr>
                                    </p:animEffect>
                                  </p:childTnLst>
                                  <p:subTnLst>
                                    <p:audio>
                                      <p:cMediaNode>
                                        <p:cTn display="0" masterRel="sameClick">
                                          <p:stCondLst>
                                            <p:cond evt="begin" delay="0">
                                              <p:tn val="195"/>
                                            </p:cond>
                                          </p:stCondLst>
                                          <p:endCondLst>
                                            <p:cond evt="onStopAudio" delay="0">
                                              <p:tgtEl>
                                                <p:sldTgt/>
                                              </p:tgtEl>
                                            </p:cond>
                                          </p:endCondLst>
                                        </p:cTn>
                                        <p:tgtEl>
                                          <p:sndTgt r:embed="rId11" name="camera.wav"/>
                                        </p:tgtEl>
                                      </p:cMediaNode>
                                    </p:audio>
                                  </p:subTnLst>
                                </p:cTn>
                              </p:par>
                            </p:childTnLst>
                          </p:cTn>
                        </p:par>
                      </p:childTnLst>
                    </p:cTn>
                  </p:par>
                  <p:par>
                    <p:cTn id="198" fill="hold">
                      <p:stCondLst>
                        <p:cond delay="indefinite"/>
                      </p:stCondLst>
                      <p:childTnLst>
                        <p:par>
                          <p:cTn id="199" fill="hold">
                            <p:stCondLst>
                              <p:cond delay="0"/>
                            </p:stCondLst>
                            <p:childTnLst>
                              <p:par>
                                <p:cTn id="200" presetID="4" presetClass="entr" presetSubtype="32" fill="hold" nodeType="clickEffect">
                                  <p:stCondLst>
                                    <p:cond delay="0"/>
                                  </p:stCondLst>
                                  <p:childTnLst>
                                    <p:set>
                                      <p:cBhvr>
                                        <p:cTn id="201" dur="1" fill="hold">
                                          <p:stCondLst>
                                            <p:cond delay="0"/>
                                          </p:stCondLst>
                                        </p:cTn>
                                        <p:tgtEl>
                                          <p:spTgt spid="42"/>
                                        </p:tgtEl>
                                        <p:attrNameLst>
                                          <p:attrName>style.visibility</p:attrName>
                                        </p:attrNameLst>
                                      </p:cBhvr>
                                      <p:to>
                                        <p:strVal val="visible"/>
                                      </p:to>
                                    </p:set>
                                    <p:animEffect transition="in" filter="box(out)">
                                      <p:cBhvr>
                                        <p:cTn id="202" dur="500"/>
                                        <p:tgtEl>
                                          <p:spTgt spid="42"/>
                                        </p:tgtEl>
                                      </p:cBhvr>
                                    </p:animEffect>
                                  </p:childTnLst>
                                  <p:subTnLst>
                                    <p:audio>
                                      <p:cMediaNode>
                                        <p:cTn display="0" masterRel="sameClick">
                                          <p:stCondLst>
                                            <p:cond evt="begin" delay="0">
                                              <p:tn val="200"/>
                                            </p:cond>
                                          </p:stCondLst>
                                          <p:endCondLst>
                                            <p:cond evt="onStopAudio" delay="0">
                                              <p:tgtEl>
                                                <p:sldTgt/>
                                              </p:tgtEl>
                                            </p:cond>
                                          </p:endCondLst>
                                        </p:cTn>
                                        <p:tgtEl>
                                          <p:sndTgt r:embed="rId11" name="camera.wav"/>
                                        </p:tgtEl>
                                      </p:cMediaNode>
                                    </p:audio>
                                  </p:subTnLst>
                                </p:cTn>
                              </p:par>
                            </p:childTnLst>
                          </p:cTn>
                        </p:par>
                      </p:childTnLst>
                    </p:cTn>
                  </p:par>
                  <p:par>
                    <p:cTn id="203" fill="hold">
                      <p:stCondLst>
                        <p:cond delay="indefinite"/>
                      </p:stCondLst>
                      <p:childTnLst>
                        <p:par>
                          <p:cTn id="204" fill="hold">
                            <p:stCondLst>
                              <p:cond delay="0"/>
                            </p:stCondLst>
                            <p:childTnLst>
                              <p:par>
                                <p:cTn id="205" presetID="4" presetClass="entr" presetSubtype="32" fill="hold" nodeType="clickEffect">
                                  <p:stCondLst>
                                    <p:cond delay="0"/>
                                  </p:stCondLst>
                                  <p:childTnLst>
                                    <p:set>
                                      <p:cBhvr>
                                        <p:cTn id="206" dur="1" fill="hold">
                                          <p:stCondLst>
                                            <p:cond delay="0"/>
                                          </p:stCondLst>
                                        </p:cTn>
                                        <p:tgtEl>
                                          <p:spTgt spid="43"/>
                                        </p:tgtEl>
                                        <p:attrNameLst>
                                          <p:attrName>style.visibility</p:attrName>
                                        </p:attrNameLst>
                                      </p:cBhvr>
                                      <p:to>
                                        <p:strVal val="visible"/>
                                      </p:to>
                                    </p:set>
                                    <p:animEffect transition="in" filter="box(out)">
                                      <p:cBhvr>
                                        <p:cTn id="207" dur="500"/>
                                        <p:tgtEl>
                                          <p:spTgt spid="43"/>
                                        </p:tgtEl>
                                      </p:cBhvr>
                                    </p:animEffect>
                                  </p:childTnLst>
                                  <p:subTnLst>
                                    <p:audio>
                                      <p:cMediaNode>
                                        <p:cTn display="0" masterRel="sameClick">
                                          <p:stCondLst>
                                            <p:cond evt="begin" delay="0">
                                              <p:tn val="205"/>
                                            </p:cond>
                                          </p:stCondLst>
                                          <p:endCondLst>
                                            <p:cond evt="onStopAudio" delay="0">
                                              <p:tgtEl>
                                                <p:sldTgt/>
                                              </p:tgtEl>
                                            </p:cond>
                                          </p:endCondLst>
                                        </p:cTn>
                                        <p:tgtEl>
                                          <p:sndTgt r:embed="rId11" name="camera.wav"/>
                                        </p:tgtEl>
                                      </p:cMediaNode>
                                    </p:audio>
                                  </p:subTnLst>
                                </p:cTn>
                              </p:par>
                            </p:childTnLst>
                          </p:cTn>
                        </p:par>
                      </p:childTnLst>
                    </p:cTn>
                  </p:par>
                  <p:par>
                    <p:cTn id="208" fill="hold">
                      <p:stCondLst>
                        <p:cond delay="indefinite"/>
                      </p:stCondLst>
                      <p:childTnLst>
                        <p:par>
                          <p:cTn id="209" fill="hold">
                            <p:stCondLst>
                              <p:cond delay="0"/>
                            </p:stCondLst>
                            <p:childTnLst>
                              <p:par>
                                <p:cTn id="210" presetID="16" presetClass="entr" presetSubtype="21" fill="hold" grpId="0" nodeType="clickEffect">
                                  <p:stCondLst>
                                    <p:cond delay="0"/>
                                  </p:stCondLst>
                                  <p:childTnLst>
                                    <p:set>
                                      <p:cBhvr>
                                        <p:cTn id="211" dur="1" fill="hold">
                                          <p:stCondLst>
                                            <p:cond delay="0"/>
                                          </p:stCondLst>
                                        </p:cTn>
                                        <p:tgtEl>
                                          <p:spTgt spid="4"/>
                                        </p:tgtEl>
                                        <p:attrNameLst>
                                          <p:attrName>style.visibility</p:attrName>
                                        </p:attrNameLst>
                                      </p:cBhvr>
                                      <p:to>
                                        <p:strVal val="visible"/>
                                      </p:to>
                                    </p:set>
                                    <p:animEffect transition="in" filter="barn(inVertical)">
                                      <p:cBhvr>
                                        <p:cTn id="2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build="p"/>
      <p:bldP spid="1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4"/>
          <p:cNvSpPr txBox="1"/>
          <p:nvPr/>
        </p:nvSpPr>
        <p:spPr>
          <a:xfrm>
            <a:off x="615950" y="1022350"/>
            <a:ext cx="8147050" cy="6080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solidFill>
                  <a:srgbClr val="149494"/>
                </a:solidFill>
                <a:latin typeface="Times New Roman" panose="02020603050405020304" pitchFamily="18" charset="0"/>
                <a:ea typeface="黑体" panose="02010609060101010101" pitchFamily="49" charset="-122"/>
              </a:rPr>
              <a:t>例</a:t>
            </a:r>
            <a:r>
              <a:rPr lang="en-US" altLang="zh-CN" sz="2800" dirty="0">
                <a:solidFill>
                  <a:srgbClr val="149494"/>
                </a:solidFill>
                <a:latin typeface="Times New Roman" panose="02020603050405020304" pitchFamily="18" charset="0"/>
                <a:ea typeface="黑体" panose="02010609060101010101" pitchFamily="49" charset="-122"/>
              </a:rPr>
              <a:t>1   </a:t>
            </a:r>
            <a:r>
              <a:rPr lang="zh-CN" altLang="zh-CN" sz="2800" dirty="0">
                <a:latin typeface="Times New Roman" panose="02020603050405020304" pitchFamily="18" charset="0"/>
                <a:ea typeface="黑体" panose="02010609060101010101" pitchFamily="49" charset="-122"/>
              </a:rPr>
              <a:t>如图，数轴上点</a:t>
            </a:r>
            <a:r>
              <a:rPr lang="zh-CN" altLang="zh-CN" sz="2800" i="1" dirty="0">
                <a:latin typeface="Times New Roman" panose="02020603050405020304" pitchFamily="18" charset="0"/>
                <a:ea typeface="黑体" panose="02010609060101010101" pitchFamily="49" charset="-122"/>
              </a:rPr>
              <a:t>A</a:t>
            </a:r>
            <a:r>
              <a:rPr lang="zh-CN" altLang="zh-CN" sz="2800" dirty="0">
                <a:latin typeface="Times New Roman" panose="02020603050405020304" pitchFamily="18" charset="0"/>
                <a:ea typeface="黑体" panose="02010609060101010101" pitchFamily="49" charset="-122"/>
              </a:rPr>
              <a:t>所表示的数为</a:t>
            </a:r>
            <a:r>
              <a:rPr lang="zh-CN" altLang="zh-CN" sz="2800" i="1" dirty="0">
                <a:latin typeface="Times New Roman" panose="02020603050405020304" pitchFamily="18" charset="0"/>
                <a:ea typeface="黑体" panose="02010609060101010101" pitchFamily="49" charset="-122"/>
              </a:rPr>
              <a:t>a</a:t>
            </a:r>
            <a:r>
              <a:rPr lang="zh-CN" altLang="zh-CN" sz="2800" dirty="0">
                <a:latin typeface="Times New Roman" panose="02020603050405020304" pitchFamily="18" charset="0"/>
                <a:ea typeface="黑体" panose="02010609060101010101" pitchFamily="49" charset="-122"/>
              </a:rPr>
              <a:t>，求</a:t>
            </a:r>
            <a:r>
              <a:rPr lang="zh-CN" altLang="zh-CN" sz="2800" i="1" dirty="0">
                <a:latin typeface="Times New Roman" panose="02020603050405020304" pitchFamily="18" charset="0"/>
                <a:ea typeface="黑体" panose="02010609060101010101" pitchFamily="49" charset="-122"/>
              </a:rPr>
              <a:t>a</a:t>
            </a:r>
            <a:r>
              <a:rPr lang="zh-CN" altLang="zh-CN" sz="2800" dirty="0">
                <a:latin typeface="Times New Roman" panose="02020603050405020304" pitchFamily="18" charset="0"/>
                <a:ea typeface="黑体" panose="02010609060101010101" pitchFamily="49" charset="-122"/>
              </a:rPr>
              <a:t>的值</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11267" name="图片 -2147482607"/>
          <p:cNvPicPr>
            <a:picLocks noChangeAspect="1"/>
          </p:cNvPicPr>
          <p:nvPr/>
        </p:nvPicPr>
        <p:blipFill>
          <a:blip r:embed="rId1"/>
          <a:stretch>
            <a:fillRect/>
          </a:stretch>
        </p:blipFill>
        <p:spPr>
          <a:xfrm>
            <a:off x="2060575" y="1633538"/>
            <a:ext cx="5024438" cy="1279525"/>
          </a:xfrm>
          <a:prstGeom prst="rect">
            <a:avLst/>
          </a:prstGeom>
          <a:noFill/>
          <a:ln w="9525">
            <a:noFill/>
          </a:ln>
        </p:spPr>
      </p:pic>
      <p:sp>
        <p:nvSpPr>
          <p:cNvPr id="20483" name="文本框 99"/>
          <p:cNvSpPr txBox="1"/>
          <p:nvPr/>
        </p:nvSpPr>
        <p:spPr>
          <a:xfrm>
            <a:off x="788988" y="2955925"/>
            <a:ext cx="7920037" cy="23304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图中的直角三角形的两直角边为</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和</a:t>
            </a:r>
            <a:r>
              <a:rPr lang="en-US" altLang="zh-CN" sz="28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斜边长为                    ，</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到</a:t>
            </a:r>
            <a:r>
              <a:rPr lang="en-US" altLang="zh-CN" sz="2800" i="1"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的距离是    ，</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点</a:t>
            </a:r>
            <a:r>
              <a:rPr lang="en-US" altLang="zh-CN" sz="2800" i="1"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所表示的数为         </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20484" name="对象 1">
            <a:hlinkClick r:id="" action="ppaction://ole?verb="/>
          </p:cNvPr>
          <p:cNvGraphicFramePr>
            <a:graphicFrameLocks noChangeAspect="1"/>
          </p:cNvGraphicFramePr>
          <p:nvPr/>
        </p:nvGraphicFramePr>
        <p:xfrm>
          <a:off x="2865438" y="3584575"/>
          <a:ext cx="1863725" cy="565150"/>
        </p:xfrm>
        <a:graphic>
          <a:graphicData uri="http://schemas.openxmlformats.org/presentationml/2006/ole">
            <mc:AlternateContent xmlns:mc="http://schemas.openxmlformats.org/markup-compatibility/2006">
              <mc:Choice xmlns:v="urn:schemas-microsoft-com:vml" Requires="v">
                <p:oleObj spid="_x0000_s3126" name="" r:id="rId2" imgW="838200" imgH="254000" progId="Equation.KSEE3">
                  <p:embed/>
                </p:oleObj>
              </mc:Choice>
              <mc:Fallback>
                <p:oleObj name="" r:id="rId2" imgW="838200" imgH="254000" progId="Equation.KSEE3">
                  <p:embed/>
                  <p:pic>
                    <p:nvPicPr>
                      <p:cNvPr id="0" name="图片 3125"/>
                      <p:cNvPicPr/>
                      <p:nvPr/>
                    </p:nvPicPr>
                    <p:blipFill>
                      <a:blip r:embed="rId3"/>
                      <a:stretch>
                        <a:fillRect/>
                      </a:stretch>
                    </p:blipFill>
                    <p:spPr>
                      <a:xfrm>
                        <a:off x="2865438" y="3584575"/>
                        <a:ext cx="1863725" cy="565150"/>
                      </a:xfrm>
                      <a:prstGeom prst="rect">
                        <a:avLst/>
                      </a:prstGeom>
                      <a:noFill/>
                      <a:ln w="38100">
                        <a:noFill/>
                        <a:miter/>
                      </a:ln>
                    </p:spPr>
                  </p:pic>
                </p:oleObj>
              </mc:Fallback>
            </mc:AlternateContent>
          </a:graphicData>
        </a:graphic>
      </p:graphicFrame>
      <p:graphicFrame>
        <p:nvGraphicFramePr>
          <p:cNvPr id="20485" name="对象 2">
            <a:hlinkClick r:id="" action="ppaction://ole?verb="/>
          </p:cNvPr>
          <p:cNvGraphicFramePr>
            <a:graphicFrameLocks noChangeAspect="1"/>
          </p:cNvGraphicFramePr>
          <p:nvPr/>
        </p:nvGraphicFramePr>
        <p:xfrm>
          <a:off x="3952875" y="4221163"/>
          <a:ext cx="479425" cy="477837"/>
        </p:xfrm>
        <a:graphic>
          <a:graphicData uri="http://schemas.openxmlformats.org/presentationml/2006/ole">
            <mc:AlternateContent xmlns:mc="http://schemas.openxmlformats.org/markup-compatibility/2006">
              <mc:Choice xmlns:v="urn:schemas-microsoft-com:vml" Requires="v">
                <p:oleObj spid="_x0000_s3127" name="" r:id="rId4" imgW="228600" imgH="228600" progId="Equation.KSEE3">
                  <p:embed/>
                </p:oleObj>
              </mc:Choice>
              <mc:Fallback>
                <p:oleObj name="" r:id="rId4" imgW="228600" imgH="228600" progId="Equation.KSEE3">
                  <p:embed/>
                  <p:pic>
                    <p:nvPicPr>
                      <p:cNvPr id="0" name="图片 3126"/>
                      <p:cNvPicPr/>
                      <p:nvPr/>
                    </p:nvPicPr>
                    <p:blipFill>
                      <a:blip r:embed="rId5"/>
                      <a:stretch>
                        <a:fillRect/>
                      </a:stretch>
                    </p:blipFill>
                    <p:spPr>
                      <a:xfrm>
                        <a:off x="3952875" y="4221163"/>
                        <a:ext cx="479425" cy="477837"/>
                      </a:xfrm>
                      <a:prstGeom prst="rect">
                        <a:avLst/>
                      </a:prstGeom>
                      <a:noFill/>
                      <a:ln w="38100">
                        <a:noFill/>
                        <a:miter/>
                      </a:ln>
                    </p:spPr>
                  </p:pic>
                </p:oleObj>
              </mc:Fallback>
            </mc:AlternateContent>
          </a:graphicData>
        </a:graphic>
      </p:graphicFrame>
      <p:graphicFrame>
        <p:nvGraphicFramePr>
          <p:cNvPr id="20486" name="对象 3">
            <a:hlinkClick r:id="" action="ppaction://ole?verb="/>
          </p:cNvPr>
          <p:cNvGraphicFramePr>
            <a:graphicFrameLocks noChangeAspect="1"/>
          </p:cNvGraphicFramePr>
          <p:nvPr/>
        </p:nvGraphicFramePr>
        <p:xfrm>
          <a:off x="4133850" y="4756150"/>
          <a:ext cx="876300" cy="479425"/>
        </p:xfrm>
        <a:graphic>
          <a:graphicData uri="http://schemas.openxmlformats.org/presentationml/2006/ole">
            <mc:AlternateContent xmlns:mc="http://schemas.openxmlformats.org/markup-compatibility/2006">
              <mc:Choice xmlns:v="urn:schemas-microsoft-com:vml" Requires="v">
                <p:oleObj spid="_x0000_s3128" name="" r:id="rId6" imgW="419100" imgH="228600" progId="Equation.KSEE3">
                  <p:embed/>
                </p:oleObj>
              </mc:Choice>
              <mc:Fallback>
                <p:oleObj name="" r:id="rId6" imgW="419100" imgH="228600" progId="Equation.KSEE3">
                  <p:embed/>
                  <p:pic>
                    <p:nvPicPr>
                      <p:cNvPr id="0" name="图片 3127"/>
                      <p:cNvPicPr/>
                      <p:nvPr/>
                    </p:nvPicPr>
                    <p:blipFill>
                      <a:blip r:embed="rId7"/>
                      <a:stretch>
                        <a:fillRect/>
                      </a:stretch>
                    </p:blipFill>
                    <p:spPr>
                      <a:xfrm>
                        <a:off x="4133850" y="4756150"/>
                        <a:ext cx="876300" cy="479425"/>
                      </a:xfrm>
                      <a:prstGeom prst="rect">
                        <a:avLst/>
                      </a:prstGeom>
                      <a:noFill/>
                      <a:ln w="38100">
                        <a:noFill/>
                        <a:miter/>
                      </a:ln>
                    </p:spPr>
                  </p:pic>
                </p:oleObj>
              </mc:Fallback>
            </mc:AlternateContent>
          </a:graphicData>
        </a:graphic>
      </p:graphicFrame>
      <p:sp>
        <p:nvSpPr>
          <p:cNvPr id="59" name="矩形 58"/>
          <p:cNvSpPr/>
          <p:nvPr/>
        </p:nvSpPr>
        <p:spPr>
          <a:xfrm>
            <a:off x="469900" y="5292725"/>
            <a:ext cx="8509000" cy="1062038"/>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易错点拨：求点表示的数时注意画弧的起点不从原点起，因而所表示的数不是斜边长</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1273" name="圆角矩形 31"/>
          <p:cNvSpPr/>
          <p:nvPr/>
        </p:nvSpPr>
        <p:spPr>
          <a:xfrm>
            <a:off x="468313" y="538163"/>
            <a:ext cx="1528762" cy="490537"/>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典例精析</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483">
                                            <p:txEl>
                                              <p:charRg st="0" end="22"/>
                                            </p:txEl>
                                          </p:spTgt>
                                        </p:tgtEl>
                                        <p:attrNameLst>
                                          <p:attrName>style.visibility</p:attrName>
                                        </p:attrNameLst>
                                      </p:cBhvr>
                                      <p:to>
                                        <p:strVal val="visible"/>
                                      </p:to>
                                    </p:set>
                                    <p:animEffect transition="in" filter="dissolve">
                                      <p:cBhvr>
                                        <p:cTn id="7" dur="500"/>
                                        <p:tgtEl>
                                          <p:spTgt spid="20483">
                                            <p:txEl>
                                              <p:charRg st="0" end="2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dissolve">
                                      <p:cBhvr>
                                        <p:cTn id="12" dur="500"/>
                                        <p:tgtEl>
                                          <p:spTgt spid="20484"/>
                                        </p:tgtEl>
                                      </p:cBhvr>
                                    </p:animEffect>
                                  </p:childTnLst>
                                </p:cTn>
                              </p:par>
                              <p:par>
                                <p:cTn id="13" presetID="9" presetClass="entr" presetSubtype="0" fill="hold" nodeType="withEffect">
                                  <p:stCondLst>
                                    <p:cond delay="0"/>
                                  </p:stCondLst>
                                  <p:childTnLst>
                                    <p:set>
                                      <p:cBhvr>
                                        <p:cTn id="14" dur="1" fill="hold">
                                          <p:stCondLst>
                                            <p:cond delay="0"/>
                                          </p:stCondLst>
                                        </p:cTn>
                                        <p:tgtEl>
                                          <p:spTgt spid="20483">
                                            <p:txEl>
                                              <p:charRg st="22" end="49"/>
                                            </p:txEl>
                                          </p:spTgt>
                                        </p:tgtEl>
                                        <p:attrNameLst>
                                          <p:attrName>style.visibility</p:attrName>
                                        </p:attrNameLst>
                                      </p:cBhvr>
                                      <p:to>
                                        <p:strVal val="visible"/>
                                      </p:to>
                                    </p:set>
                                    <p:animEffect transition="in" filter="dissolve">
                                      <p:cBhvr>
                                        <p:cTn id="15" dur="500"/>
                                        <p:tgtEl>
                                          <p:spTgt spid="20483">
                                            <p:txEl>
                                              <p:charRg st="22" end="49"/>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20483">
                                            <p:txEl>
                                              <p:charRg st="49" end="64"/>
                                            </p:txEl>
                                          </p:spTgt>
                                        </p:tgtEl>
                                        <p:attrNameLst>
                                          <p:attrName>style.visibility</p:attrName>
                                        </p:attrNameLst>
                                      </p:cBhvr>
                                      <p:to>
                                        <p:strVal val="visible"/>
                                      </p:to>
                                    </p:set>
                                    <p:animEffect transition="in" filter="dissolve">
                                      <p:cBhvr>
                                        <p:cTn id="20" dur="500"/>
                                        <p:tgtEl>
                                          <p:spTgt spid="20483">
                                            <p:txEl>
                                              <p:charRg st="49" end="64"/>
                                            </p:txEl>
                                          </p:spTgt>
                                        </p:tgtEl>
                                      </p:cBhvr>
                                    </p:animEffect>
                                  </p:childTnLst>
                                </p:cTn>
                              </p:par>
                              <p:par>
                                <p:cTn id="21" presetID="9" presetClass="entr" presetSubtype="0" fill="hold" nodeType="withEffect">
                                  <p:stCondLst>
                                    <p:cond delay="0"/>
                                  </p:stCondLst>
                                  <p:childTnLst>
                                    <p:set>
                                      <p:cBhvr>
                                        <p:cTn id="22" dur="1" fill="hold">
                                          <p:stCondLst>
                                            <p:cond delay="0"/>
                                          </p:stCondLst>
                                        </p:cTn>
                                        <p:tgtEl>
                                          <p:spTgt spid="20485"/>
                                        </p:tgtEl>
                                        <p:attrNameLst>
                                          <p:attrName>style.visibility</p:attrName>
                                        </p:attrNameLst>
                                      </p:cBhvr>
                                      <p:to>
                                        <p:strVal val="visible"/>
                                      </p:to>
                                    </p:set>
                                    <p:animEffect transition="in" filter="dissolve">
                                      <p:cBhvr>
                                        <p:cTn id="23" dur="500"/>
                                        <p:tgtEl>
                                          <p:spTgt spid="20485"/>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20483">
                                            <p:txEl>
                                              <p:charRg st="64" end="84"/>
                                            </p:txEl>
                                          </p:spTgt>
                                        </p:tgtEl>
                                        <p:attrNameLst>
                                          <p:attrName>style.visibility</p:attrName>
                                        </p:attrNameLst>
                                      </p:cBhvr>
                                      <p:to>
                                        <p:strVal val="visible"/>
                                      </p:to>
                                    </p:set>
                                    <p:animEffect transition="in" filter="dissolve">
                                      <p:cBhvr>
                                        <p:cTn id="28" dur="500"/>
                                        <p:tgtEl>
                                          <p:spTgt spid="20483">
                                            <p:txEl>
                                              <p:charRg st="64" end="84"/>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20486"/>
                                        </p:tgtEl>
                                        <p:attrNameLst>
                                          <p:attrName>style.visibility</p:attrName>
                                        </p:attrNameLst>
                                      </p:cBhvr>
                                      <p:to>
                                        <p:strVal val="visible"/>
                                      </p:to>
                                    </p:set>
                                    <p:animEffect transition="in" filter="dissolve">
                                      <p:cBhvr>
                                        <p:cTn id="31" dur="500"/>
                                        <p:tgtEl>
                                          <p:spTgt spid="20486"/>
                                        </p:tgtEl>
                                      </p:cBhvr>
                                    </p:animEffect>
                                  </p:childTnLst>
                                </p:cTn>
                              </p:par>
                            </p:childTnLst>
                          </p:cTn>
                        </p:par>
                      </p:childTnLst>
                    </p:cTn>
                  </p:par>
                  <p:par>
                    <p:cTn id="32" fill="hold">
                      <p:stCondLst>
                        <p:cond delay="indefinite"/>
                      </p:stCondLst>
                      <p:childTnLst>
                        <p:par>
                          <p:cTn id="33" fill="hold">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59"/>
                                        </p:tgtEl>
                                        <p:attrNameLst>
                                          <p:attrName>style.visibility</p:attrName>
                                        </p:attrNameLst>
                                      </p:cBhvr>
                                      <p:to>
                                        <p:strVal val="visible"/>
                                      </p:to>
                                    </p:set>
                                    <p:anim calcmode="discrete" valueType="clr">
                                      <p:cBhvr override="childStyle">
                                        <p:cTn id="36"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59"/>
                                        </p:tgtEl>
                                        <p:attrNameLst>
                                          <p:attrName>fillcolor</p:attrName>
                                        </p:attrNameLst>
                                      </p:cBhvr>
                                      <p:tavLst>
                                        <p:tav tm="0">
                                          <p:val>
                                            <p:clrVal>
                                              <a:schemeClr val="accent2"/>
                                            </p:clrVal>
                                          </p:val>
                                        </p:tav>
                                        <p:tav tm="50000">
                                          <p:val>
                                            <p:clrVal>
                                              <a:schemeClr val="hlink"/>
                                            </p:clrVal>
                                          </p:val>
                                        </p:tav>
                                      </p:tavLst>
                                    </p:anim>
                                    <p:set>
                                      <p:cBhvr>
                                        <p:cTn id="38" dur="80"/>
                                        <p:tgtEl>
                                          <p:spTgt spid="5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1"/>
          <p:cNvSpPr txBox="1"/>
          <p:nvPr/>
        </p:nvSpPr>
        <p:spPr>
          <a:xfrm>
            <a:off x="755650" y="1101725"/>
            <a:ext cx="6634163"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如图，点</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表示的实数是            （　　）</a:t>
            </a:r>
            <a:endParaRPr lang="zh-CN" altLang="en-US" sz="2800" dirty="0">
              <a:latin typeface="Times New Roman" panose="02020603050405020304" pitchFamily="18" charset="0"/>
              <a:ea typeface="黑体" panose="02010609060101010101" pitchFamily="49" charset="-122"/>
            </a:endParaRPr>
          </a:p>
        </p:txBody>
      </p:sp>
      <p:pic>
        <p:nvPicPr>
          <p:cNvPr id="12291" name="图片 3"/>
          <p:cNvPicPr>
            <a:picLocks noChangeAspect="1"/>
          </p:cNvPicPr>
          <p:nvPr/>
        </p:nvPicPr>
        <p:blipFill>
          <a:blip r:embed="rId1">
            <a:clrChange>
              <a:clrFrom>
                <a:srgbClr val="FFFFFF"/>
              </a:clrFrom>
              <a:clrTo>
                <a:srgbClr val="FFFFFF">
                  <a:alpha val="0"/>
                </a:srgbClr>
              </a:clrTo>
            </a:clrChange>
          </a:blip>
          <a:stretch>
            <a:fillRect/>
          </a:stretch>
        </p:blipFill>
        <p:spPr>
          <a:xfrm>
            <a:off x="2362200" y="1479550"/>
            <a:ext cx="3552825" cy="1203325"/>
          </a:xfrm>
          <a:prstGeom prst="rect">
            <a:avLst/>
          </a:prstGeom>
          <a:noFill/>
          <a:ln w="9525">
            <a:noFill/>
          </a:ln>
        </p:spPr>
      </p:pic>
      <p:sp>
        <p:nvSpPr>
          <p:cNvPr id="12292" name="文本框 5"/>
          <p:cNvSpPr txBox="1"/>
          <p:nvPr/>
        </p:nvSpPr>
        <p:spPr>
          <a:xfrm>
            <a:off x="736600" y="3073400"/>
            <a:ext cx="797560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如图，在矩形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=3，</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=1，</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在数轴上，若以点</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为圆心，对角线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的长为半径作弧交数轴于点</a:t>
            </a:r>
            <a:r>
              <a:rPr lang="zh-CN" altLang="en-US" sz="2800" i="1"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，则点</a:t>
            </a:r>
            <a:r>
              <a:rPr lang="zh-CN" altLang="en-US" sz="2800" i="1"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表示的数为（　　）</a:t>
            </a:r>
            <a:endParaRPr lang="zh-CN" altLang="en-US" sz="2800" dirty="0">
              <a:latin typeface="Times New Roman" panose="02020603050405020304" pitchFamily="18" charset="0"/>
              <a:ea typeface="黑体" panose="02010609060101010101" pitchFamily="49" charset="-122"/>
            </a:endParaRPr>
          </a:p>
        </p:txBody>
      </p:sp>
      <p:pic>
        <p:nvPicPr>
          <p:cNvPr id="12293" name="图片 7"/>
          <p:cNvPicPr>
            <a:picLocks noChangeAspect="1"/>
          </p:cNvPicPr>
          <p:nvPr/>
        </p:nvPicPr>
        <p:blipFill>
          <a:blip r:embed="rId2"/>
          <a:stretch>
            <a:fillRect/>
          </a:stretch>
        </p:blipFill>
        <p:spPr>
          <a:xfrm>
            <a:off x="3411538" y="4610100"/>
            <a:ext cx="2779712" cy="1139825"/>
          </a:xfrm>
          <a:prstGeom prst="rect">
            <a:avLst/>
          </a:prstGeom>
          <a:noFill/>
          <a:ln w="9525">
            <a:noFill/>
          </a:ln>
        </p:spPr>
      </p:pic>
      <p:graphicFrame>
        <p:nvGraphicFramePr>
          <p:cNvPr id="12294" name="对象 8">
            <a:hlinkClick r:id="" action="ppaction://ole?verb="/>
          </p:cNvPr>
          <p:cNvGraphicFramePr>
            <a:graphicFrameLocks noChangeAspect="1"/>
          </p:cNvGraphicFramePr>
          <p:nvPr/>
        </p:nvGraphicFramePr>
        <p:xfrm>
          <a:off x="1489075" y="5749925"/>
          <a:ext cx="6291263" cy="504825"/>
        </p:xfrm>
        <a:graphic>
          <a:graphicData uri="http://schemas.openxmlformats.org/presentationml/2006/ole">
            <mc:AlternateContent xmlns:mc="http://schemas.openxmlformats.org/markup-compatibility/2006">
              <mc:Choice xmlns:v="urn:schemas-microsoft-com:vml" Requires="v">
                <p:oleObj spid="_x0000_s3076" name="" r:id="rId3" imgW="2857500" imgH="228600" progId="Equation.KSEE3">
                  <p:embed/>
                </p:oleObj>
              </mc:Choice>
              <mc:Fallback>
                <p:oleObj name="" r:id="rId3" imgW="2857500" imgH="228600" progId="Equation.KSEE3">
                  <p:embed/>
                  <p:pic>
                    <p:nvPicPr>
                      <p:cNvPr id="0" name="图片 3075"/>
                      <p:cNvPicPr/>
                      <p:nvPr/>
                    </p:nvPicPr>
                    <p:blipFill>
                      <a:blip r:embed="rId4"/>
                      <a:stretch>
                        <a:fillRect/>
                      </a:stretch>
                    </p:blipFill>
                    <p:spPr>
                      <a:xfrm>
                        <a:off x="1489075" y="5749925"/>
                        <a:ext cx="6291263" cy="504825"/>
                      </a:xfrm>
                      <a:prstGeom prst="rect">
                        <a:avLst/>
                      </a:prstGeom>
                      <a:noFill/>
                      <a:ln w="38100">
                        <a:noFill/>
                        <a:miter/>
                      </a:ln>
                    </p:spPr>
                  </p:pic>
                </p:oleObj>
              </mc:Fallback>
            </mc:AlternateContent>
          </a:graphicData>
        </a:graphic>
      </p:graphicFrame>
      <p:sp>
        <p:nvSpPr>
          <p:cNvPr id="19462" name="文本框 9"/>
          <p:cNvSpPr txBox="1"/>
          <p:nvPr/>
        </p:nvSpPr>
        <p:spPr>
          <a:xfrm>
            <a:off x="6548438" y="4149725"/>
            <a:ext cx="42068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graphicFrame>
        <p:nvGraphicFramePr>
          <p:cNvPr id="12296" name="对象 10">
            <a:hlinkClick r:id="" action="ppaction://ole?verb="/>
          </p:cNvPr>
          <p:cNvGraphicFramePr>
            <a:graphicFrameLocks noChangeAspect="1"/>
          </p:cNvGraphicFramePr>
          <p:nvPr/>
        </p:nvGraphicFramePr>
        <p:xfrm>
          <a:off x="1403350" y="2568575"/>
          <a:ext cx="6040438" cy="504825"/>
        </p:xfrm>
        <a:graphic>
          <a:graphicData uri="http://schemas.openxmlformats.org/presentationml/2006/ole">
            <mc:AlternateContent xmlns:mc="http://schemas.openxmlformats.org/markup-compatibility/2006">
              <mc:Choice xmlns:v="urn:schemas-microsoft-com:vml" Requires="v">
                <p:oleObj spid="_x0000_s3094" name="" r:id="rId5" imgW="2743200" imgH="228600" progId="Equation.KSEE3">
                  <p:embed/>
                </p:oleObj>
              </mc:Choice>
              <mc:Fallback>
                <p:oleObj name="" r:id="rId5" imgW="2743200" imgH="228600" progId="Equation.KSEE3">
                  <p:embed/>
                  <p:pic>
                    <p:nvPicPr>
                      <p:cNvPr id="0" name="图片 3093"/>
                      <p:cNvPicPr/>
                      <p:nvPr/>
                    </p:nvPicPr>
                    <p:blipFill>
                      <a:blip r:embed="rId6"/>
                      <a:stretch>
                        <a:fillRect/>
                      </a:stretch>
                    </p:blipFill>
                    <p:spPr>
                      <a:xfrm>
                        <a:off x="1403350" y="2568575"/>
                        <a:ext cx="6040438" cy="504825"/>
                      </a:xfrm>
                      <a:prstGeom prst="rect">
                        <a:avLst/>
                      </a:prstGeom>
                      <a:noFill/>
                      <a:ln w="38100">
                        <a:noFill/>
                        <a:miter/>
                      </a:ln>
                    </p:spPr>
                  </p:pic>
                </p:oleObj>
              </mc:Fallback>
            </mc:AlternateContent>
          </a:graphicData>
        </a:graphic>
      </p:graphicFrame>
      <p:sp>
        <p:nvSpPr>
          <p:cNvPr id="19464" name="文本框 11"/>
          <p:cNvSpPr txBox="1"/>
          <p:nvPr/>
        </p:nvSpPr>
        <p:spPr>
          <a:xfrm>
            <a:off x="6457950" y="1101725"/>
            <a:ext cx="439738"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D</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12298" name="圆角矩形 31"/>
          <p:cNvSpPr/>
          <p:nvPr/>
        </p:nvSpPr>
        <p:spPr>
          <a:xfrm>
            <a:off x="515938" y="554038"/>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464"/>
                                        </p:tgtEl>
                                        <p:attrNameLst>
                                          <p:attrName>style.visibility</p:attrName>
                                        </p:attrNameLst>
                                      </p:cBhvr>
                                      <p:to>
                                        <p:strVal val="visible"/>
                                      </p:to>
                                    </p:set>
                                    <p:animEffect transition="in" filter="dissolve">
                                      <p:cBhvr>
                                        <p:cTn id="7" dur="500"/>
                                        <p:tgtEl>
                                          <p:spTgt spid="1946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Line 2"/>
          <p:cNvSpPr/>
          <p:nvPr/>
        </p:nvSpPr>
        <p:spPr>
          <a:xfrm>
            <a:off x="1800225" y="5330825"/>
            <a:ext cx="4746625" cy="0"/>
          </a:xfrm>
          <a:prstGeom prst="line">
            <a:avLst/>
          </a:prstGeom>
          <a:ln w="25400" cap="flat" cmpd="sng">
            <a:solidFill>
              <a:schemeClr val="tx1"/>
            </a:solidFill>
            <a:prstDash val="solid"/>
            <a:headEnd type="none" w="med" len="med"/>
            <a:tailEnd type="triangle" w="med" len="med"/>
          </a:ln>
        </p:spPr>
      </p:sp>
      <p:sp>
        <p:nvSpPr>
          <p:cNvPr id="13315" name="Line 3"/>
          <p:cNvSpPr/>
          <p:nvPr/>
        </p:nvSpPr>
        <p:spPr>
          <a:xfrm>
            <a:off x="3324225" y="5178425"/>
            <a:ext cx="0" cy="152400"/>
          </a:xfrm>
          <a:prstGeom prst="line">
            <a:avLst/>
          </a:prstGeom>
          <a:ln w="9525" cap="flat" cmpd="sng">
            <a:solidFill>
              <a:schemeClr val="tx1"/>
            </a:solidFill>
            <a:prstDash val="solid"/>
            <a:headEnd type="none" w="med" len="med"/>
            <a:tailEnd type="none" w="med" len="med"/>
          </a:ln>
        </p:spPr>
      </p:sp>
      <p:sp>
        <p:nvSpPr>
          <p:cNvPr id="13316" name="Line 4"/>
          <p:cNvSpPr/>
          <p:nvPr/>
        </p:nvSpPr>
        <p:spPr>
          <a:xfrm>
            <a:off x="4086225" y="5178425"/>
            <a:ext cx="0" cy="152400"/>
          </a:xfrm>
          <a:prstGeom prst="line">
            <a:avLst/>
          </a:prstGeom>
          <a:ln w="9525" cap="flat" cmpd="sng">
            <a:solidFill>
              <a:schemeClr val="tx1"/>
            </a:solidFill>
            <a:prstDash val="solid"/>
            <a:headEnd type="none" w="med" len="med"/>
            <a:tailEnd type="none" w="med" len="med"/>
          </a:ln>
        </p:spPr>
      </p:sp>
      <p:sp>
        <p:nvSpPr>
          <p:cNvPr id="13317" name="Line 5"/>
          <p:cNvSpPr/>
          <p:nvPr/>
        </p:nvSpPr>
        <p:spPr>
          <a:xfrm>
            <a:off x="6181725" y="5178425"/>
            <a:ext cx="0" cy="152400"/>
          </a:xfrm>
          <a:prstGeom prst="line">
            <a:avLst/>
          </a:prstGeom>
          <a:ln w="9525" cap="flat" cmpd="sng">
            <a:solidFill>
              <a:schemeClr val="tx1"/>
            </a:solidFill>
            <a:prstDash val="solid"/>
            <a:headEnd type="none" w="med" len="med"/>
            <a:tailEnd type="none" w="med" len="med"/>
          </a:ln>
        </p:spPr>
      </p:sp>
      <p:sp>
        <p:nvSpPr>
          <p:cNvPr id="13318" name="Line 6"/>
          <p:cNvSpPr/>
          <p:nvPr/>
        </p:nvSpPr>
        <p:spPr>
          <a:xfrm>
            <a:off x="4848225" y="5178425"/>
            <a:ext cx="0" cy="152400"/>
          </a:xfrm>
          <a:prstGeom prst="line">
            <a:avLst/>
          </a:prstGeom>
          <a:ln w="9525" cap="flat" cmpd="sng">
            <a:solidFill>
              <a:schemeClr val="tx1"/>
            </a:solidFill>
            <a:prstDash val="solid"/>
            <a:headEnd type="none" w="med" len="med"/>
            <a:tailEnd type="none" w="med" len="med"/>
          </a:ln>
        </p:spPr>
      </p:sp>
      <p:sp>
        <p:nvSpPr>
          <p:cNvPr id="13319" name="Line 7"/>
          <p:cNvSpPr/>
          <p:nvPr/>
        </p:nvSpPr>
        <p:spPr>
          <a:xfrm>
            <a:off x="2562225" y="5178425"/>
            <a:ext cx="0" cy="152400"/>
          </a:xfrm>
          <a:prstGeom prst="line">
            <a:avLst/>
          </a:prstGeom>
          <a:ln w="9525" cap="flat" cmpd="sng">
            <a:solidFill>
              <a:schemeClr val="tx1"/>
            </a:solidFill>
            <a:prstDash val="solid"/>
            <a:headEnd type="none" w="med" len="med"/>
            <a:tailEnd type="none" w="med" len="med"/>
          </a:ln>
        </p:spPr>
      </p:sp>
      <p:sp>
        <p:nvSpPr>
          <p:cNvPr id="13320" name="Text Box 8"/>
          <p:cNvSpPr txBox="1"/>
          <p:nvPr/>
        </p:nvSpPr>
        <p:spPr>
          <a:xfrm>
            <a:off x="2393950" y="5254625"/>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0</a:t>
            </a:r>
            <a:endParaRPr lang="en-US" altLang="zh-CN" sz="2800" dirty="0">
              <a:latin typeface="Times New Roman" panose="02020603050405020304" pitchFamily="18" charset="0"/>
              <a:ea typeface="黑体" panose="02010609060101010101" pitchFamily="49" charset="-122"/>
            </a:endParaRPr>
          </a:p>
        </p:txBody>
      </p:sp>
      <p:sp>
        <p:nvSpPr>
          <p:cNvPr id="13321" name="Text Box 9"/>
          <p:cNvSpPr txBox="1"/>
          <p:nvPr/>
        </p:nvSpPr>
        <p:spPr>
          <a:xfrm>
            <a:off x="3155950" y="5254625"/>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13322" name="Text Box 10"/>
          <p:cNvSpPr txBox="1"/>
          <p:nvPr/>
        </p:nvSpPr>
        <p:spPr>
          <a:xfrm>
            <a:off x="3917950" y="5268913"/>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13323" name="Text Box 11"/>
          <p:cNvSpPr txBox="1"/>
          <p:nvPr/>
        </p:nvSpPr>
        <p:spPr>
          <a:xfrm>
            <a:off x="4679950" y="5268913"/>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endParaRPr lang="en-US" altLang="zh-CN" sz="2800" dirty="0">
              <a:latin typeface="Times New Roman" panose="02020603050405020304" pitchFamily="18" charset="0"/>
              <a:ea typeface="黑体" panose="02010609060101010101" pitchFamily="49" charset="-122"/>
            </a:endParaRPr>
          </a:p>
        </p:txBody>
      </p:sp>
      <p:sp>
        <p:nvSpPr>
          <p:cNvPr id="13324" name="Text Box 12"/>
          <p:cNvSpPr txBox="1"/>
          <p:nvPr/>
        </p:nvSpPr>
        <p:spPr>
          <a:xfrm>
            <a:off x="5289550" y="5268913"/>
            <a:ext cx="360363"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endParaRPr lang="en-US" altLang="zh-CN" sz="2800" dirty="0">
              <a:latin typeface="Times New Roman" panose="02020603050405020304" pitchFamily="18" charset="0"/>
              <a:ea typeface="黑体" panose="02010609060101010101" pitchFamily="49" charset="-122"/>
            </a:endParaRPr>
          </a:p>
        </p:txBody>
      </p:sp>
      <p:sp>
        <p:nvSpPr>
          <p:cNvPr id="182286" name="Line 14"/>
          <p:cNvSpPr/>
          <p:nvPr/>
        </p:nvSpPr>
        <p:spPr>
          <a:xfrm flipV="1">
            <a:off x="3313113" y="1781175"/>
            <a:ext cx="0" cy="3527425"/>
          </a:xfrm>
          <a:prstGeom prst="line">
            <a:avLst/>
          </a:prstGeom>
          <a:ln w="19050" cap="flat" cmpd="sng">
            <a:solidFill>
              <a:srgbClr val="0000FF"/>
            </a:solidFill>
            <a:prstDash val="sysDash"/>
            <a:headEnd type="none" w="med" len="med"/>
            <a:tailEnd type="none" w="med" len="med"/>
          </a:ln>
        </p:spPr>
      </p:sp>
      <p:sp>
        <p:nvSpPr>
          <p:cNvPr id="182287" name="Text Box 15"/>
          <p:cNvSpPr txBox="1"/>
          <p:nvPr/>
        </p:nvSpPr>
        <p:spPr>
          <a:xfrm>
            <a:off x="3303588" y="1390650"/>
            <a:ext cx="28098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0000FF"/>
                </a:solidFill>
                <a:latin typeface="Times New Roman" panose="02020603050405020304" pitchFamily="18" charset="0"/>
                <a:ea typeface="黑体" panose="02010609060101010101" pitchFamily="49" charset="-122"/>
              </a:rPr>
              <a:t>l</a:t>
            </a:r>
            <a:endParaRPr lang="en-US" altLang="zh-CN" sz="2800" i="1" dirty="0">
              <a:solidFill>
                <a:srgbClr val="0000FF"/>
              </a:solidFill>
              <a:latin typeface="Times New Roman" panose="02020603050405020304" pitchFamily="18" charset="0"/>
              <a:ea typeface="黑体" panose="02010609060101010101" pitchFamily="49" charset="-122"/>
            </a:endParaRPr>
          </a:p>
        </p:txBody>
      </p:sp>
      <p:sp>
        <p:nvSpPr>
          <p:cNvPr id="182288" name="Text Box 16"/>
          <p:cNvSpPr txBox="1"/>
          <p:nvPr/>
        </p:nvSpPr>
        <p:spPr>
          <a:xfrm>
            <a:off x="2995613" y="4873625"/>
            <a:ext cx="4381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graphicFrame>
        <p:nvGraphicFramePr>
          <p:cNvPr id="182289" name="Object 2"/>
          <p:cNvGraphicFramePr>
            <a:graphicFrameLocks noChangeAspect="1"/>
          </p:cNvGraphicFramePr>
          <p:nvPr/>
        </p:nvGraphicFramePr>
        <p:xfrm>
          <a:off x="3243263" y="5200650"/>
          <a:ext cx="219075" cy="219075"/>
        </p:xfrm>
        <a:graphic>
          <a:graphicData uri="http://schemas.openxmlformats.org/presentationml/2006/ole">
            <mc:AlternateContent xmlns:mc="http://schemas.openxmlformats.org/markup-compatibility/2006">
              <mc:Choice xmlns:v="urn:schemas-microsoft-com:vml" Requires="v">
                <p:oleObj spid="_x0000_s3110" name="" r:id="rId1" imgW="114300" imgH="114300" progId="Equation.3">
                  <p:embed/>
                </p:oleObj>
              </mc:Choice>
              <mc:Fallback>
                <p:oleObj name="" r:id="rId1" imgW="114300" imgH="114300" progId="Equation.3">
                  <p:embed/>
                  <p:pic>
                    <p:nvPicPr>
                      <p:cNvPr id="0" name="图片 3109"/>
                      <p:cNvPicPr/>
                      <p:nvPr/>
                    </p:nvPicPr>
                    <p:blipFill>
                      <a:blip r:embed="rId2"/>
                      <a:stretch>
                        <a:fillRect/>
                      </a:stretch>
                    </p:blipFill>
                    <p:spPr>
                      <a:xfrm>
                        <a:off x="3243263" y="5200650"/>
                        <a:ext cx="219075" cy="219075"/>
                      </a:xfrm>
                      <a:prstGeom prst="rect">
                        <a:avLst/>
                      </a:prstGeom>
                      <a:noFill/>
                      <a:ln w="38100">
                        <a:noFill/>
                        <a:miter/>
                      </a:ln>
                    </p:spPr>
                  </p:pic>
                </p:oleObj>
              </mc:Fallback>
            </mc:AlternateContent>
          </a:graphicData>
        </a:graphic>
      </p:graphicFrame>
      <p:sp>
        <p:nvSpPr>
          <p:cNvPr id="182290" name="Line 18"/>
          <p:cNvSpPr/>
          <p:nvPr/>
        </p:nvSpPr>
        <p:spPr>
          <a:xfrm>
            <a:off x="3170238" y="2205038"/>
            <a:ext cx="381000" cy="0"/>
          </a:xfrm>
          <a:prstGeom prst="line">
            <a:avLst/>
          </a:prstGeom>
          <a:ln w="19050" cap="flat" cmpd="sng">
            <a:solidFill>
              <a:srgbClr val="0000FF"/>
            </a:solidFill>
            <a:prstDash val="solid"/>
            <a:headEnd type="none" w="med" len="med"/>
            <a:tailEnd type="none" w="med" len="med"/>
          </a:ln>
        </p:spPr>
      </p:sp>
      <p:sp>
        <p:nvSpPr>
          <p:cNvPr id="182291" name="Line 19"/>
          <p:cNvSpPr/>
          <p:nvPr/>
        </p:nvSpPr>
        <p:spPr>
          <a:xfrm flipV="1">
            <a:off x="2562225" y="2206625"/>
            <a:ext cx="762000" cy="3124200"/>
          </a:xfrm>
          <a:prstGeom prst="line">
            <a:avLst/>
          </a:prstGeom>
          <a:ln w="19050" cap="flat" cmpd="sng">
            <a:solidFill>
              <a:srgbClr val="FF0000"/>
            </a:solidFill>
            <a:prstDash val="sysDash"/>
            <a:headEnd type="none" w="med" len="med"/>
            <a:tailEnd type="none" w="med" len="med"/>
          </a:ln>
        </p:spPr>
      </p:sp>
      <p:sp>
        <p:nvSpPr>
          <p:cNvPr id="182292" name="Text Box 20"/>
          <p:cNvSpPr txBox="1"/>
          <p:nvPr/>
        </p:nvSpPr>
        <p:spPr>
          <a:xfrm>
            <a:off x="3387725" y="1751013"/>
            <a:ext cx="420688"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82293" name="AutoShape 21"/>
          <p:cNvSpPr/>
          <p:nvPr/>
        </p:nvSpPr>
        <p:spPr>
          <a:xfrm>
            <a:off x="5613400" y="5299075"/>
            <a:ext cx="76200" cy="76200"/>
          </a:xfrm>
          <a:prstGeom prst="flowChartConnector">
            <a:avLst/>
          </a:prstGeom>
          <a:solidFill>
            <a:srgbClr val="FF00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82294" name="Text Box 22"/>
          <p:cNvSpPr txBox="1"/>
          <p:nvPr/>
        </p:nvSpPr>
        <p:spPr>
          <a:xfrm>
            <a:off x="5630863" y="5302250"/>
            <a:ext cx="41910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C</a:t>
            </a:r>
            <a:endParaRPr lang="en-US" altLang="zh-CN" sz="2800" i="1" dirty="0">
              <a:solidFill>
                <a:srgbClr val="FF0000"/>
              </a:solidFill>
              <a:latin typeface="Times New Roman" panose="02020603050405020304" pitchFamily="18" charset="0"/>
              <a:ea typeface="黑体" panose="02010609060101010101" pitchFamily="49" charset="-122"/>
            </a:endParaRPr>
          </a:p>
        </p:txBody>
      </p:sp>
      <p:grpSp>
        <p:nvGrpSpPr>
          <p:cNvPr id="13334" name="Group 28"/>
          <p:cNvGrpSpPr/>
          <p:nvPr/>
        </p:nvGrpSpPr>
        <p:grpSpPr>
          <a:xfrm>
            <a:off x="682625" y="933450"/>
            <a:ext cx="5756275" cy="522288"/>
            <a:chOff x="990" y="3818"/>
            <a:chExt cx="3626" cy="329"/>
          </a:xfrm>
        </p:grpSpPr>
        <p:sp>
          <p:nvSpPr>
            <p:cNvPr id="13346" name="Text Box 29"/>
            <p:cNvSpPr txBox="1"/>
            <p:nvPr/>
          </p:nvSpPr>
          <p:spPr>
            <a:xfrm>
              <a:off x="990" y="3818"/>
              <a:ext cx="3626"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你能在数轴上画出表示      的点吗？</a:t>
              </a:r>
              <a:endParaRPr lang="zh-CN" altLang="en-US" sz="2800" dirty="0">
                <a:latin typeface="Times New Roman" panose="02020603050405020304" pitchFamily="18" charset="0"/>
                <a:ea typeface="黑体" panose="02010609060101010101" pitchFamily="49" charset="-122"/>
              </a:endParaRPr>
            </a:p>
          </p:txBody>
        </p:sp>
        <p:graphicFrame>
          <p:nvGraphicFramePr>
            <p:cNvPr id="13347" name="Object 33"/>
            <p:cNvGraphicFramePr>
              <a:graphicFrameLocks noChangeAspect="1"/>
            </p:cNvGraphicFramePr>
            <p:nvPr/>
          </p:nvGraphicFramePr>
          <p:xfrm>
            <a:off x="3437" y="3861"/>
            <a:ext cx="396" cy="281"/>
          </p:xfrm>
          <a:graphic>
            <a:graphicData uri="http://schemas.openxmlformats.org/presentationml/2006/ole">
              <mc:AlternateContent xmlns:mc="http://schemas.openxmlformats.org/markup-compatibility/2006">
                <mc:Choice xmlns:v="urn:schemas-microsoft-com:vml" Requires="v">
                  <p:oleObj spid="_x0000_s3113" name="" r:id="rId3" imgW="304165" imgH="215900" progId="Equation.3">
                    <p:embed/>
                  </p:oleObj>
                </mc:Choice>
                <mc:Fallback>
                  <p:oleObj name="" r:id="rId3" imgW="304165" imgH="215900" progId="Equation.3">
                    <p:embed/>
                    <p:pic>
                      <p:nvPicPr>
                        <p:cNvPr id="0" name="图片 3112"/>
                        <p:cNvPicPr/>
                        <p:nvPr/>
                      </p:nvPicPr>
                      <p:blipFill>
                        <a:blip r:embed="rId4"/>
                        <a:stretch>
                          <a:fillRect/>
                        </a:stretch>
                      </p:blipFill>
                      <p:spPr>
                        <a:xfrm>
                          <a:off x="3437" y="3861"/>
                          <a:ext cx="396" cy="281"/>
                        </a:xfrm>
                        <a:prstGeom prst="rect">
                          <a:avLst/>
                        </a:prstGeom>
                        <a:noFill/>
                        <a:ln w="38100">
                          <a:noFill/>
                          <a:miter/>
                        </a:ln>
                      </p:spPr>
                    </p:pic>
                  </p:oleObj>
                </mc:Fallback>
              </mc:AlternateContent>
            </a:graphicData>
          </a:graphic>
        </p:graphicFrame>
      </p:grpSp>
      <p:sp>
        <p:nvSpPr>
          <p:cNvPr id="182319" name="Arc 47"/>
          <p:cNvSpPr/>
          <p:nvPr/>
        </p:nvSpPr>
        <p:spPr>
          <a:xfrm>
            <a:off x="2441575" y="2111375"/>
            <a:ext cx="3221038" cy="3687763"/>
          </a:xfrm>
          <a:custGeom>
            <a:avLst/>
            <a:gdLst>
              <a:gd name="txL" fmla="*/ 0 w 21600"/>
              <a:gd name="txT" fmla="*/ 0 h 24737"/>
              <a:gd name="txR" fmla="*/ 21600 w 21600"/>
              <a:gd name="txB" fmla="*/ 24737 h 24737"/>
            </a:gdLst>
            <a:ahLst/>
            <a:cxnLst>
              <a:cxn ang="0">
                <a:pos x="199227" y="0"/>
              </a:cxn>
              <a:cxn ang="0">
                <a:pos x="3221038" y="3213990"/>
              </a:cxn>
              <a:cxn ang="0">
                <a:pos x="3185845" y="3687614"/>
              </a:cxn>
              <a:cxn ang="0">
                <a:pos x="199227" y="0"/>
              </a:cxn>
              <a:cxn ang="0">
                <a:pos x="3221038" y="3213990"/>
              </a:cxn>
              <a:cxn ang="0">
                <a:pos x="3185845" y="3687614"/>
              </a:cxn>
              <a:cxn ang="0">
                <a:pos x="0" y="3213990"/>
              </a:cxn>
              <a:cxn ang="0">
                <a:pos x="199227" y="0"/>
              </a:cxn>
            </a:cxnLst>
            <a:rect l="txL" t="txT" r="txR" b="txB"/>
            <a:pathLst>
              <a:path w="21600" h="24737" fill="none">
                <a:moveTo>
                  <a:pt x="1336" y="0"/>
                </a:moveTo>
                <a:cubicBezTo>
                  <a:pt x="12725" y="706"/>
                  <a:pt x="21600" y="10148"/>
                  <a:pt x="21600" y="21559"/>
                </a:cubicBezTo>
                <a:cubicBezTo>
                  <a:pt x="21600" y="22622"/>
                  <a:pt x="21521" y="23684"/>
                  <a:pt x="21364" y="24736"/>
                </a:cubicBezTo>
              </a:path>
              <a:path w="21600" h="24737" stroke="0">
                <a:moveTo>
                  <a:pt x="1336" y="0"/>
                </a:moveTo>
                <a:cubicBezTo>
                  <a:pt x="12725" y="706"/>
                  <a:pt x="21600" y="10148"/>
                  <a:pt x="21600" y="21559"/>
                </a:cubicBezTo>
                <a:cubicBezTo>
                  <a:pt x="21600" y="22622"/>
                  <a:pt x="21521" y="23684"/>
                  <a:pt x="21364" y="24736"/>
                </a:cubicBezTo>
                <a:lnTo>
                  <a:pt x="0" y="21559"/>
                </a:lnTo>
                <a:lnTo>
                  <a:pt x="1336" y="0"/>
                </a:lnTo>
                <a:close/>
              </a:path>
            </a:pathLst>
          </a:custGeom>
          <a:noFill/>
          <a:ln w="19050" cap="flat" cmpd="sng">
            <a:solidFill>
              <a:srgbClr val="FF0066">
                <a:alpha val="100000"/>
              </a:srgbClr>
            </a:solidFill>
            <a:prstDash val="solid"/>
            <a:round/>
            <a:headEnd type="none" w="med" len="med"/>
            <a:tailEnd type="none" w="med" len="med"/>
          </a:ln>
        </p:spPr>
        <p:txBody>
          <a:bodyPr/>
          <a:p>
            <a:endParaRPr lang="zh-CN" altLang="en-US"/>
          </a:p>
        </p:txBody>
      </p:sp>
      <p:sp>
        <p:nvSpPr>
          <p:cNvPr id="182320" name="Freeform 48"/>
          <p:cNvSpPr/>
          <p:nvPr/>
        </p:nvSpPr>
        <p:spPr>
          <a:xfrm>
            <a:off x="6950075" y="1349375"/>
            <a:ext cx="530225" cy="1878013"/>
          </a:xfrm>
          <a:custGeom>
            <a:avLst/>
            <a:gdLst>
              <a:gd name="txL" fmla="*/ 0 w 586"/>
              <a:gd name="txT" fmla="*/ 0 h 585"/>
              <a:gd name="txR" fmla="*/ 586 w 586"/>
              <a:gd name="txB" fmla="*/ 585 h 585"/>
            </a:gdLst>
            <a:ahLst/>
            <a:cxnLst>
              <a:cxn ang="0">
                <a:pos x="0" y="1878013"/>
              </a:cxn>
              <a:cxn ang="0">
                <a:pos x="530225" y="1878013"/>
              </a:cxn>
              <a:cxn ang="0">
                <a:pos x="530225" y="0"/>
              </a:cxn>
              <a:cxn ang="0">
                <a:pos x="0" y="1878013"/>
              </a:cxn>
            </a:cxnLst>
            <a:rect l="txL" t="txT" r="txR" b="txB"/>
            <a:pathLst>
              <a:path w="586" h="585">
                <a:moveTo>
                  <a:pt x="0" y="585"/>
                </a:moveTo>
                <a:lnTo>
                  <a:pt x="586" y="585"/>
                </a:lnTo>
                <a:lnTo>
                  <a:pt x="586" y="0"/>
                </a:lnTo>
                <a:lnTo>
                  <a:pt x="0" y="585"/>
                </a:lnTo>
                <a:close/>
              </a:path>
            </a:pathLst>
          </a:custGeom>
          <a:noFill/>
          <a:ln w="19050" cap="flat" cmpd="sng">
            <a:solidFill>
              <a:schemeClr val="tx1">
                <a:alpha val="100000"/>
              </a:schemeClr>
            </a:solidFill>
            <a:prstDash val="solid"/>
            <a:round/>
            <a:headEnd type="none" w="med" len="med"/>
            <a:tailEnd type="none" w="med" len="med"/>
          </a:ln>
        </p:spPr>
        <p:txBody>
          <a:bodyPr/>
          <a:p>
            <a:endParaRPr lang="zh-CN" altLang="en-US"/>
          </a:p>
        </p:txBody>
      </p:sp>
      <p:grpSp>
        <p:nvGrpSpPr>
          <p:cNvPr id="3" name="Group 51"/>
          <p:cNvGrpSpPr/>
          <p:nvPr/>
        </p:nvGrpSpPr>
        <p:grpSpPr>
          <a:xfrm>
            <a:off x="6537325" y="1943100"/>
            <a:ext cx="914400" cy="1665288"/>
            <a:chOff x="312" y="3104"/>
            <a:chExt cx="576" cy="1049"/>
          </a:xfrm>
        </p:grpSpPr>
        <p:graphicFrame>
          <p:nvGraphicFramePr>
            <p:cNvPr id="13344" name="Object 30"/>
            <p:cNvGraphicFramePr>
              <a:graphicFrameLocks noChangeAspect="1"/>
            </p:cNvGraphicFramePr>
            <p:nvPr/>
          </p:nvGraphicFramePr>
          <p:xfrm>
            <a:off x="745" y="3911"/>
            <a:ext cx="143" cy="242"/>
          </p:xfrm>
          <a:graphic>
            <a:graphicData uri="http://schemas.openxmlformats.org/presentationml/2006/ole">
              <mc:AlternateContent xmlns:mc="http://schemas.openxmlformats.org/markup-compatibility/2006">
                <mc:Choice xmlns:v="urn:schemas-microsoft-com:vml" Requires="v">
                  <p:oleObj spid="_x0000_s3109" name="" r:id="rId5" imgW="101600" imgH="165100" progId="Equation.DSMT4">
                    <p:embed/>
                  </p:oleObj>
                </mc:Choice>
                <mc:Fallback>
                  <p:oleObj name="" r:id="rId5" imgW="101600" imgH="165100" progId="Equation.DSMT4">
                    <p:embed/>
                    <p:pic>
                      <p:nvPicPr>
                        <p:cNvPr id="0" name="图片 3108"/>
                        <p:cNvPicPr/>
                        <p:nvPr/>
                      </p:nvPicPr>
                      <p:blipFill>
                        <a:blip r:embed="rId6"/>
                        <a:stretch>
                          <a:fillRect/>
                        </a:stretch>
                      </p:blipFill>
                      <p:spPr>
                        <a:xfrm>
                          <a:off x="745" y="3911"/>
                          <a:ext cx="143" cy="242"/>
                        </a:xfrm>
                        <a:prstGeom prst="rect">
                          <a:avLst/>
                        </a:prstGeom>
                        <a:noFill/>
                        <a:ln w="38100">
                          <a:noFill/>
                          <a:miter/>
                        </a:ln>
                      </p:spPr>
                    </p:pic>
                  </p:oleObj>
                </mc:Fallback>
              </mc:AlternateContent>
            </a:graphicData>
          </a:graphic>
        </p:graphicFrame>
        <p:graphicFrame>
          <p:nvGraphicFramePr>
            <p:cNvPr id="13345" name="Object 31"/>
            <p:cNvGraphicFramePr>
              <a:graphicFrameLocks noChangeAspect="1"/>
            </p:cNvGraphicFramePr>
            <p:nvPr/>
          </p:nvGraphicFramePr>
          <p:xfrm>
            <a:off x="312" y="3104"/>
            <a:ext cx="428" cy="325"/>
          </p:xfrm>
          <a:graphic>
            <a:graphicData uri="http://schemas.openxmlformats.org/presentationml/2006/ole">
              <mc:AlternateContent xmlns:mc="http://schemas.openxmlformats.org/markup-compatibility/2006">
                <mc:Choice xmlns:v="urn:schemas-microsoft-com:vml" Requires="v">
                  <p:oleObj spid="_x0000_s3108" name="" r:id="rId7" imgW="304800" imgH="228600" progId="Equation.DSMT4">
                    <p:embed/>
                  </p:oleObj>
                </mc:Choice>
                <mc:Fallback>
                  <p:oleObj name="" r:id="rId7" imgW="304800" imgH="228600" progId="Equation.DSMT4">
                    <p:embed/>
                    <p:pic>
                      <p:nvPicPr>
                        <p:cNvPr id="0" name="图片 3107"/>
                        <p:cNvPicPr/>
                        <p:nvPr/>
                      </p:nvPicPr>
                      <p:blipFill>
                        <a:blip r:embed="rId8"/>
                        <a:stretch>
                          <a:fillRect/>
                        </a:stretch>
                      </p:blipFill>
                      <p:spPr>
                        <a:xfrm>
                          <a:off x="312" y="3104"/>
                          <a:ext cx="428" cy="325"/>
                        </a:xfrm>
                        <a:prstGeom prst="rect">
                          <a:avLst/>
                        </a:prstGeom>
                        <a:noFill/>
                        <a:ln w="38100">
                          <a:noFill/>
                          <a:miter/>
                        </a:ln>
                      </p:spPr>
                    </p:pic>
                  </p:oleObj>
                </mc:Fallback>
              </mc:AlternateContent>
            </a:graphicData>
          </a:graphic>
        </p:graphicFrame>
      </p:grpSp>
      <p:graphicFrame>
        <p:nvGraphicFramePr>
          <p:cNvPr id="182332" name="Object 3"/>
          <p:cNvGraphicFramePr>
            <a:graphicFrameLocks noChangeAspect="1"/>
          </p:cNvGraphicFramePr>
          <p:nvPr/>
        </p:nvGraphicFramePr>
        <p:xfrm>
          <a:off x="7558088" y="2224088"/>
          <a:ext cx="254000" cy="398462"/>
        </p:xfrm>
        <a:graphic>
          <a:graphicData uri="http://schemas.openxmlformats.org/presentationml/2006/ole">
            <mc:AlternateContent xmlns:mc="http://schemas.openxmlformats.org/markup-compatibility/2006">
              <mc:Choice xmlns:v="urn:schemas-microsoft-com:vml" Requires="v">
                <p:oleObj spid="_x0000_s3107" name="" r:id="rId9" imgW="114300" imgH="177165" progId="Equation.DSMT4">
                  <p:embed/>
                </p:oleObj>
              </mc:Choice>
              <mc:Fallback>
                <p:oleObj name="" r:id="rId9" imgW="114300" imgH="177165" progId="Equation.DSMT4">
                  <p:embed/>
                  <p:pic>
                    <p:nvPicPr>
                      <p:cNvPr id="0" name="图片 3106"/>
                      <p:cNvPicPr/>
                      <p:nvPr/>
                    </p:nvPicPr>
                    <p:blipFill>
                      <a:blip r:embed="rId10"/>
                      <a:stretch>
                        <a:fillRect/>
                      </a:stretch>
                    </p:blipFill>
                    <p:spPr>
                      <a:xfrm>
                        <a:off x="7558088" y="2224088"/>
                        <a:ext cx="254000" cy="398462"/>
                      </a:xfrm>
                      <a:prstGeom prst="rect">
                        <a:avLst/>
                      </a:prstGeom>
                      <a:noFill/>
                      <a:ln w="38100">
                        <a:noFill/>
                        <a:miter/>
                      </a:ln>
                    </p:spPr>
                  </p:pic>
                </p:oleObj>
              </mc:Fallback>
            </mc:AlternateContent>
          </a:graphicData>
        </a:graphic>
      </p:graphicFrame>
      <p:graphicFrame>
        <p:nvGraphicFramePr>
          <p:cNvPr id="182335" name="Object 4"/>
          <p:cNvGraphicFramePr>
            <a:graphicFrameLocks noChangeAspect="1"/>
          </p:cNvGraphicFramePr>
          <p:nvPr/>
        </p:nvGraphicFramePr>
        <p:xfrm>
          <a:off x="7518400" y="2616200"/>
          <a:ext cx="1076325" cy="485775"/>
        </p:xfrm>
        <a:graphic>
          <a:graphicData uri="http://schemas.openxmlformats.org/presentationml/2006/ole">
            <mc:AlternateContent xmlns:mc="http://schemas.openxmlformats.org/markup-compatibility/2006">
              <mc:Choice xmlns:v="urn:schemas-microsoft-com:vml" Requires="v">
                <p:oleObj spid="_x0000_s3112" name="" r:id="rId11" imgW="520700" imgH="228600" progId="Equation.DSMT4">
                  <p:embed/>
                </p:oleObj>
              </mc:Choice>
              <mc:Fallback>
                <p:oleObj name="" r:id="rId11" imgW="520700" imgH="228600" progId="Equation.DSMT4">
                  <p:embed/>
                  <p:pic>
                    <p:nvPicPr>
                      <p:cNvPr id="0" name="图片 3111"/>
                      <p:cNvPicPr/>
                      <p:nvPr/>
                    </p:nvPicPr>
                    <p:blipFill>
                      <a:blip r:embed="rId12">
                        <a:clrChange>
                          <a:clrFrom>
                            <a:srgbClr val="000000"/>
                          </a:clrFrom>
                          <a:clrTo>
                            <a:srgbClr val="000000">
                              <a:alpha val="0"/>
                            </a:srgbClr>
                          </a:clrTo>
                        </a:clrChange>
                      </a:blip>
                      <a:stretch>
                        <a:fillRect/>
                      </a:stretch>
                    </p:blipFill>
                    <p:spPr>
                      <a:xfrm>
                        <a:off x="7518400" y="2616200"/>
                        <a:ext cx="1076325" cy="485775"/>
                      </a:xfrm>
                      <a:prstGeom prst="rect">
                        <a:avLst/>
                      </a:prstGeom>
                      <a:noFill/>
                      <a:ln w="38100">
                        <a:noFill/>
                        <a:miter/>
                      </a:ln>
                    </p:spPr>
                  </p:pic>
                </p:oleObj>
              </mc:Fallback>
            </mc:AlternateContent>
          </a:graphicData>
        </a:graphic>
      </p:graphicFrame>
      <p:sp>
        <p:nvSpPr>
          <p:cNvPr id="13340" name="Line 111"/>
          <p:cNvSpPr/>
          <p:nvPr/>
        </p:nvSpPr>
        <p:spPr>
          <a:xfrm flipV="1">
            <a:off x="5518150" y="5168900"/>
            <a:ext cx="0" cy="133350"/>
          </a:xfrm>
          <a:prstGeom prst="line">
            <a:avLst/>
          </a:prstGeom>
          <a:ln w="9525" cap="flat" cmpd="sng">
            <a:solidFill>
              <a:schemeClr val="tx1"/>
            </a:solidFill>
            <a:prstDash val="solid"/>
            <a:headEnd type="none" w="med" len="med"/>
            <a:tailEnd type="none" w="med" len="med"/>
          </a:ln>
        </p:spPr>
      </p:sp>
      <p:graphicFrame>
        <p:nvGraphicFramePr>
          <p:cNvPr id="182410" name="Object 16"/>
          <p:cNvGraphicFramePr>
            <a:graphicFrameLocks noChangeAspect="1"/>
          </p:cNvGraphicFramePr>
          <p:nvPr/>
        </p:nvGraphicFramePr>
        <p:xfrm>
          <a:off x="3381375" y="3411538"/>
          <a:ext cx="323850" cy="427037"/>
        </p:xfrm>
        <a:graphic>
          <a:graphicData uri="http://schemas.openxmlformats.org/presentationml/2006/ole">
            <mc:AlternateContent xmlns:mc="http://schemas.openxmlformats.org/markup-compatibility/2006">
              <mc:Choice xmlns:v="urn:schemas-microsoft-com:vml" Requires="v">
                <p:oleObj spid="_x0000_s3106" name="" r:id="rId13" imgW="127000" imgH="165100" progId="Equation.DSMT4">
                  <p:embed/>
                </p:oleObj>
              </mc:Choice>
              <mc:Fallback>
                <p:oleObj name="" r:id="rId13" imgW="127000" imgH="165100" progId="Equation.DSMT4">
                  <p:embed/>
                  <p:pic>
                    <p:nvPicPr>
                      <p:cNvPr id="0" name="图片 3105"/>
                      <p:cNvPicPr/>
                      <p:nvPr/>
                    </p:nvPicPr>
                    <p:blipFill>
                      <a:blip r:embed="rId14">
                        <a:clrChange>
                          <a:clrFrom>
                            <a:srgbClr val="000000"/>
                          </a:clrFrom>
                          <a:clrTo>
                            <a:srgbClr val="000000">
                              <a:alpha val="0"/>
                            </a:srgbClr>
                          </a:clrTo>
                        </a:clrChange>
                      </a:blip>
                      <a:stretch>
                        <a:fillRect/>
                      </a:stretch>
                    </p:blipFill>
                    <p:spPr>
                      <a:xfrm>
                        <a:off x="3381375" y="3411538"/>
                        <a:ext cx="323850" cy="427037"/>
                      </a:xfrm>
                      <a:prstGeom prst="rect">
                        <a:avLst/>
                      </a:prstGeom>
                      <a:noFill/>
                      <a:ln w="38100">
                        <a:noFill/>
                        <a:miter/>
                      </a:ln>
                    </p:spPr>
                  </p:pic>
                </p:oleObj>
              </mc:Fallback>
            </mc:AlternateContent>
          </a:graphicData>
        </a:graphic>
      </p:graphicFrame>
      <p:graphicFrame>
        <p:nvGraphicFramePr>
          <p:cNvPr id="182411" name="Object 17"/>
          <p:cNvGraphicFramePr>
            <a:graphicFrameLocks noChangeAspect="1"/>
          </p:cNvGraphicFramePr>
          <p:nvPr/>
        </p:nvGraphicFramePr>
        <p:xfrm>
          <a:off x="2309813" y="3090863"/>
          <a:ext cx="566737" cy="536575"/>
        </p:xfrm>
        <a:graphic>
          <a:graphicData uri="http://schemas.openxmlformats.org/presentationml/2006/ole">
            <mc:AlternateContent xmlns:mc="http://schemas.openxmlformats.org/markup-compatibility/2006">
              <mc:Choice xmlns:v="urn:schemas-microsoft-com:vml" Requires="v">
                <p:oleObj spid="_x0000_s3111" name="" r:id="rId15" imgW="304800" imgH="228600" progId="Equation.DSMT4">
                  <p:embed/>
                </p:oleObj>
              </mc:Choice>
              <mc:Fallback>
                <p:oleObj name="" r:id="rId15" imgW="304800" imgH="228600" progId="Equation.DSMT4">
                  <p:embed/>
                  <p:pic>
                    <p:nvPicPr>
                      <p:cNvPr id="0" name="图片 3110"/>
                      <p:cNvPicPr/>
                      <p:nvPr/>
                    </p:nvPicPr>
                    <p:blipFill>
                      <a:blip r:embed="rId16">
                        <a:clrChange>
                          <a:clrFrom>
                            <a:srgbClr val="000000"/>
                          </a:clrFrom>
                          <a:clrTo>
                            <a:srgbClr val="000000">
                              <a:alpha val="0"/>
                            </a:srgbClr>
                          </a:clrTo>
                        </a:clrChange>
                      </a:blip>
                      <a:stretch>
                        <a:fillRect/>
                      </a:stretch>
                    </p:blipFill>
                    <p:spPr>
                      <a:xfrm>
                        <a:off x="2309813" y="3090863"/>
                        <a:ext cx="566737" cy="536575"/>
                      </a:xfrm>
                      <a:prstGeom prst="rect">
                        <a:avLst/>
                      </a:prstGeom>
                      <a:noFill/>
                      <a:ln w="38100">
                        <a:noFill/>
                        <a:miter/>
                      </a:ln>
                    </p:spPr>
                  </p:pic>
                </p:oleObj>
              </mc:Fallback>
            </mc:AlternateContent>
          </a:graphicData>
        </a:graphic>
      </p:graphicFrame>
      <p:graphicFrame>
        <p:nvGraphicFramePr>
          <p:cNvPr id="182412" name="Object 18"/>
          <p:cNvGraphicFramePr>
            <a:graphicFrameLocks noChangeAspect="1"/>
          </p:cNvGraphicFramePr>
          <p:nvPr/>
        </p:nvGraphicFramePr>
        <p:xfrm>
          <a:off x="5287963" y="4751388"/>
          <a:ext cx="660400" cy="503237"/>
        </p:xfrm>
        <a:graphic>
          <a:graphicData uri="http://schemas.openxmlformats.org/presentationml/2006/ole">
            <mc:AlternateContent xmlns:mc="http://schemas.openxmlformats.org/markup-compatibility/2006">
              <mc:Choice xmlns:v="urn:schemas-microsoft-com:vml" Requires="v">
                <p:oleObj spid="_x0000_s3105" name="" r:id="rId17" imgW="304800" imgH="228600" progId="Equation.DSMT4">
                  <p:embed/>
                </p:oleObj>
              </mc:Choice>
              <mc:Fallback>
                <p:oleObj name="" r:id="rId17" imgW="304800" imgH="228600" progId="Equation.DSMT4">
                  <p:embed/>
                  <p:pic>
                    <p:nvPicPr>
                      <p:cNvPr id="0" name="图片 3104"/>
                      <p:cNvPicPr/>
                      <p:nvPr/>
                    </p:nvPicPr>
                    <p:blipFill>
                      <a:blip r:embed="rId18">
                        <a:clrChange>
                          <a:clrFrom>
                            <a:srgbClr val="000000"/>
                          </a:clrFrom>
                          <a:clrTo>
                            <a:srgbClr val="000000">
                              <a:alpha val="0"/>
                            </a:srgbClr>
                          </a:clrTo>
                        </a:clrChange>
                      </a:blip>
                      <a:stretch>
                        <a:fillRect/>
                      </a:stretch>
                    </p:blipFill>
                    <p:spPr>
                      <a:xfrm>
                        <a:off x="5287963" y="4751388"/>
                        <a:ext cx="660400" cy="503237"/>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82320"/>
                                        </p:tgtEl>
                                        <p:attrNameLst>
                                          <p:attrName>style.visibility</p:attrName>
                                        </p:attrNameLst>
                                      </p:cBhvr>
                                      <p:to>
                                        <p:strVal val="visible"/>
                                      </p:to>
                                    </p:set>
                                    <p:animEffect transition="in" filter="slide(fromBottom)">
                                      <p:cBhvr>
                                        <p:cTn id="7" dur="500"/>
                                        <p:tgtEl>
                                          <p:spTgt spid="182320"/>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000000"/>
                                          </p:val>
                                        </p:tav>
                                        <p:tav tm="100000">
                                          <p:val>
                                            <p:strVal val="#ppt_w"/>
                                          </p:val>
                                        </p:tav>
                                      </p:tavLst>
                                    </p:anim>
                                    <p:anim calcmode="lin" valueType="num">
                                      <p:cBhvr>
                                        <p:cTn id="12" dur="500" fill="hold"/>
                                        <p:tgtEl>
                                          <p:spTgt spid="3"/>
                                        </p:tgtEl>
                                        <p:attrNameLst>
                                          <p:attrName>ppt_h</p:attrName>
                                        </p:attrNameLst>
                                      </p:cBhvr>
                                      <p:tavLst>
                                        <p:tav tm="0">
                                          <p:val>
                                            <p:fltVal val="0.00000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35" presetClass="entr" presetSubtype="0" fill="hold" nodeType="clickEffect">
                                  <p:stCondLst>
                                    <p:cond delay="0"/>
                                  </p:stCondLst>
                                  <p:childTnLst>
                                    <p:set>
                                      <p:cBhvr>
                                        <p:cTn id="16" dur="1" fill="hold">
                                          <p:stCondLst>
                                            <p:cond delay="0"/>
                                          </p:stCondLst>
                                        </p:cTn>
                                        <p:tgtEl>
                                          <p:spTgt spid="182332"/>
                                        </p:tgtEl>
                                        <p:attrNameLst>
                                          <p:attrName>style.visibility</p:attrName>
                                        </p:attrNameLst>
                                      </p:cBhvr>
                                      <p:to>
                                        <p:strVal val="visible"/>
                                      </p:to>
                                    </p:set>
                                    <p:animEffect transition="in" filter="fade">
                                      <p:cBhvr>
                                        <p:cTn id="17" dur="1000"/>
                                        <p:tgtEl>
                                          <p:spTgt spid="182332"/>
                                        </p:tgtEl>
                                      </p:cBhvr>
                                    </p:animEffect>
                                    <p:anim calcmode="lin" valueType="num">
                                      <p:cBhvr>
                                        <p:cTn id="18" dur="1000" fill="hold"/>
                                        <p:tgtEl>
                                          <p:spTgt spid="182332"/>
                                        </p:tgtEl>
                                        <p:attrNameLst>
                                          <p:attrName>style.rotation</p:attrName>
                                        </p:attrNameLst>
                                      </p:cBhvr>
                                      <p:tavLst>
                                        <p:tav tm="0">
                                          <p:val>
                                            <p:fltVal val="720.000000"/>
                                          </p:val>
                                        </p:tav>
                                        <p:tav tm="100000">
                                          <p:val>
                                            <p:fltVal val="0.000000"/>
                                          </p:val>
                                        </p:tav>
                                      </p:tavLst>
                                    </p:anim>
                                    <p:anim calcmode="lin" valueType="num">
                                      <p:cBhvr>
                                        <p:cTn id="19" dur="1000" fill="hold"/>
                                        <p:tgtEl>
                                          <p:spTgt spid="182332"/>
                                        </p:tgtEl>
                                        <p:attrNameLst>
                                          <p:attrName>ppt_h</p:attrName>
                                        </p:attrNameLst>
                                      </p:cBhvr>
                                      <p:tavLst>
                                        <p:tav tm="0">
                                          <p:val>
                                            <p:fltVal val="0.000000"/>
                                          </p:val>
                                        </p:tav>
                                        <p:tav tm="100000">
                                          <p:val>
                                            <p:strVal val="#ppt_h"/>
                                          </p:val>
                                        </p:tav>
                                      </p:tavLst>
                                    </p:anim>
                                    <p:anim calcmode="lin" valueType="num">
                                      <p:cBhvr>
                                        <p:cTn id="20" dur="1000" fill="hold"/>
                                        <p:tgtEl>
                                          <p:spTgt spid="182332"/>
                                        </p:tgtEl>
                                        <p:attrNameLst>
                                          <p:attrName>ppt_w</p:attrName>
                                        </p:attrNameLst>
                                      </p:cBhvr>
                                      <p:tavLst>
                                        <p:tav tm="0">
                                          <p:val>
                                            <p:fltVal val="0.000000"/>
                                          </p:val>
                                        </p:tav>
                                        <p:tav tm="100000">
                                          <p:val>
                                            <p:strVal val="#ppt_w"/>
                                          </p:val>
                                        </p:tav>
                                      </p:tavLst>
                                    </p:anim>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nodeType="clickEffect">
                                  <p:stCondLst>
                                    <p:cond delay="0"/>
                                  </p:stCondLst>
                                  <p:childTnLst>
                                    <p:set>
                                      <p:cBhvr>
                                        <p:cTn id="24" dur="1" fill="hold">
                                          <p:stCondLst>
                                            <p:cond delay="0"/>
                                          </p:stCondLst>
                                        </p:cTn>
                                        <p:tgtEl>
                                          <p:spTgt spid="182335"/>
                                        </p:tgtEl>
                                        <p:attrNameLst>
                                          <p:attrName>style.visibility</p:attrName>
                                        </p:attrNameLst>
                                      </p:cBhvr>
                                      <p:to>
                                        <p:strVal val="visible"/>
                                      </p:to>
                                    </p:set>
                                    <p:animEffect transition="in" filter="fade">
                                      <p:cBhvr>
                                        <p:cTn id="25" dur="1000"/>
                                        <p:tgtEl>
                                          <p:spTgt spid="182335"/>
                                        </p:tgtEl>
                                      </p:cBhvr>
                                    </p:animEffect>
                                    <p:anim calcmode="lin" valueType="num">
                                      <p:cBhvr>
                                        <p:cTn id="26" dur="1000" fill="hold"/>
                                        <p:tgtEl>
                                          <p:spTgt spid="182335"/>
                                        </p:tgtEl>
                                        <p:attrNameLst>
                                          <p:attrName>style.rotation</p:attrName>
                                        </p:attrNameLst>
                                      </p:cBhvr>
                                      <p:tavLst>
                                        <p:tav tm="0">
                                          <p:val>
                                            <p:fltVal val="720.000000"/>
                                          </p:val>
                                        </p:tav>
                                        <p:tav tm="100000">
                                          <p:val>
                                            <p:fltVal val="0.000000"/>
                                          </p:val>
                                        </p:tav>
                                      </p:tavLst>
                                    </p:anim>
                                    <p:anim calcmode="lin" valueType="num">
                                      <p:cBhvr>
                                        <p:cTn id="27" dur="1000" fill="hold"/>
                                        <p:tgtEl>
                                          <p:spTgt spid="182335"/>
                                        </p:tgtEl>
                                        <p:attrNameLst>
                                          <p:attrName>ppt_h</p:attrName>
                                        </p:attrNameLst>
                                      </p:cBhvr>
                                      <p:tavLst>
                                        <p:tav tm="0">
                                          <p:val>
                                            <p:fltVal val="0.000000"/>
                                          </p:val>
                                        </p:tav>
                                        <p:tav tm="100000">
                                          <p:val>
                                            <p:strVal val="#ppt_h"/>
                                          </p:val>
                                        </p:tav>
                                      </p:tavLst>
                                    </p:anim>
                                    <p:anim calcmode="lin" valueType="num">
                                      <p:cBhvr>
                                        <p:cTn id="28" dur="1000" fill="hold"/>
                                        <p:tgtEl>
                                          <p:spTgt spid="182335"/>
                                        </p:tgtEl>
                                        <p:attrNameLst>
                                          <p:attrName>ppt_w</p:attrName>
                                        </p:attrNameLst>
                                      </p:cBhvr>
                                      <p:tavLst>
                                        <p:tav tm="0">
                                          <p:val>
                                            <p:fltVal val="0.000000"/>
                                          </p:val>
                                        </p:tav>
                                        <p:tav tm="100000">
                                          <p:val>
                                            <p:strVal val="#ppt_w"/>
                                          </p:val>
                                        </p:tav>
                                      </p:tavLst>
                                    </p:anim>
                                  </p:childTnLst>
                                </p:cTn>
                              </p:par>
                            </p:childTnLst>
                          </p:cTn>
                        </p:par>
                        <p:par>
                          <p:cTn id="29" fill="hold">
                            <p:stCondLst>
                              <p:cond delay="1000"/>
                            </p:stCondLst>
                            <p:childTnLst>
                              <p:par>
                                <p:cTn id="30" presetID="53" presetClass="exit" presetSubtype="16" fill="hold" nodeType="afterEffect">
                                  <p:stCondLst>
                                    <p:cond delay="0"/>
                                  </p:stCondLst>
                                  <p:childTnLst>
                                    <p:anim calcmode="lin" valueType="num">
                                      <p:cBhvr>
                                        <p:cTn id="31" dur="500"/>
                                        <p:tgtEl>
                                          <p:spTgt spid="182332"/>
                                        </p:tgtEl>
                                        <p:attrNameLst>
                                          <p:attrName>ppt_w</p:attrName>
                                        </p:attrNameLst>
                                      </p:cBhvr>
                                      <p:tavLst>
                                        <p:tav tm="0">
                                          <p:val>
                                            <p:strVal val="ppt_w"/>
                                          </p:val>
                                        </p:tav>
                                        <p:tav tm="100000">
                                          <p:val>
                                            <p:fltVal val="0.000000"/>
                                          </p:val>
                                        </p:tav>
                                      </p:tavLst>
                                    </p:anim>
                                    <p:anim calcmode="lin" valueType="num">
                                      <p:cBhvr>
                                        <p:cTn id="32" dur="500"/>
                                        <p:tgtEl>
                                          <p:spTgt spid="182332"/>
                                        </p:tgtEl>
                                        <p:attrNameLst>
                                          <p:attrName>ppt_h</p:attrName>
                                        </p:attrNameLst>
                                      </p:cBhvr>
                                      <p:tavLst>
                                        <p:tav tm="0">
                                          <p:val>
                                            <p:strVal val="ppt_h"/>
                                          </p:val>
                                        </p:tav>
                                        <p:tav tm="100000">
                                          <p:val>
                                            <p:fltVal val="0.000000"/>
                                          </p:val>
                                        </p:tav>
                                      </p:tavLst>
                                    </p:anim>
                                    <p:animEffect transition="out" filter="fade">
                                      <p:cBhvr>
                                        <p:cTn id="33" dur="500"/>
                                        <p:tgtEl>
                                          <p:spTgt spid="182332"/>
                                        </p:tgtEl>
                                      </p:cBhvr>
                                    </p:animEffect>
                                    <p:set>
                                      <p:cBhvr>
                                        <p:cTn id="34" dur="1" fill="hold">
                                          <p:stCondLst>
                                            <p:cond delay="499"/>
                                          </p:stCondLst>
                                        </p:cTn>
                                        <p:tgtEl>
                                          <p:spTgt spid="182332"/>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7" presetClass="entr" presetSubtype="4" fill="hold" nodeType="clickEffect">
                                  <p:stCondLst>
                                    <p:cond delay="0"/>
                                  </p:stCondLst>
                                  <p:childTnLst>
                                    <p:set>
                                      <p:cBhvr>
                                        <p:cTn id="38" dur="1" fill="hold">
                                          <p:stCondLst>
                                            <p:cond delay="0"/>
                                          </p:stCondLst>
                                        </p:cTn>
                                        <p:tgtEl>
                                          <p:spTgt spid="182289"/>
                                        </p:tgtEl>
                                        <p:attrNameLst>
                                          <p:attrName>style.visibility</p:attrName>
                                        </p:attrNameLst>
                                      </p:cBhvr>
                                      <p:to>
                                        <p:strVal val="visible"/>
                                      </p:to>
                                    </p:set>
                                    <p:anim calcmode="lin" valueType="num">
                                      <p:cBhvr>
                                        <p:cTn id="39" dur="500" fill="hold"/>
                                        <p:tgtEl>
                                          <p:spTgt spid="182289"/>
                                        </p:tgtEl>
                                        <p:attrNameLst>
                                          <p:attrName>ppt_x</p:attrName>
                                        </p:attrNameLst>
                                      </p:cBhvr>
                                      <p:tavLst>
                                        <p:tav tm="0">
                                          <p:val>
                                            <p:strVal val="#ppt_x"/>
                                          </p:val>
                                        </p:tav>
                                        <p:tav tm="100000">
                                          <p:val>
                                            <p:strVal val="#ppt_x"/>
                                          </p:val>
                                        </p:tav>
                                      </p:tavLst>
                                    </p:anim>
                                    <p:anim calcmode="lin" valueType="num">
                                      <p:cBhvr>
                                        <p:cTn id="40" dur="500" fill="hold"/>
                                        <p:tgtEl>
                                          <p:spTgt spid="18228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7"/>
                                            </p:cond>
                                          </p:stCondLst>
                                          <p:endCondLst>
                                            <p:cond evt="onStopAudio" delay="0">
                                              <p:tgtEl>
                                                <p:sldTgt/>
                                              </p:tgtEl>
                                            </p:cond>
                                          </p:endCondLst>
                                        </p:cTn>
                                        <p:tgtEl>
                                          <p:sndTgt r:embed="rId19" name="camera.wav"/>
                                        </p:tgtEl>
                                      </p:cMediaNode>
                                    </p:audio>
                                  </p:subTnLst>
                                </p:cTn>
                              </p:par>
                            </p:childTnLst>
                          </p:cTn>
                        </p:par>
                        <p:par>
                          <p:cTn id="41" fill="hold">
                            <p:stCondLst>
                              <p:cond delay="500"/>
                            </p:stCondLst>
                            <p:childTnLst>
                              <p:par>
                                <p:cTn id="42" presetID="4" presetClass="entr" presetSubtype="32" fill="hold" grpId="0" nodeType="afterEffect">
                                  <p:stCondLst>
                                    <p:cond delay="0"/>
                                  </p:stCondLst>
                                  <p:childTnLst>
                                    <p:set>
                                      <p:cBhvr>
                                        <p:cTn id="43" dur="1" fill="hold">
                                          <p:stCondLst>
                                            <p:cond delay="0"/>
                                          </p:stCondLst>
                                        </p:cTn>
                                        <p:tgtEl>
                                          <p:spTgt spid="182288"/>
                                        </p:tgtEl>
                                        <p:attrNameLst>
                                          <p:attrName>style.visibility</p:attrName>
                                        </p:attrNameLst>
                                      </p:cBhvr>
                                      <p:to>
                                        <p:strVal val="visible"/>
                                      </p:to>
                                    </p:set>
                                    <p:animEffect transition="in" filter="box(out)">
                                      <p:cBhvr>
                                        <p:cTn id="44" dur="500"/>
                                        <p:tgtEl>
                                          <p:spTgt spid="182288"/>
                                        </p:tgtEl>
                                      </p:cBhvr>
                                    </p:animEffect>
                                  </p:childTnLst>
                                  <p:subTnLst>
                                    <p:audio>
                                      <p:cMediaNode>
                                        <p:cTn display="0" masterRel="sameClick">
                                          <p:stCondLst>
                                            <p:cond evt="begin" delay="0">
                                              <p:tn val="42"/>
                                            </p:cond>
                                          </p:stCondLst>
                                          <p:endCondLst>
                                            <p:cond evt="onStopAudio" delay="0">
                                              <p:tgtEl>
                                                <p:sldTgt/>
                                              </p:tgtEl>
                                            </p:cond>
                                          </p:endCondLst>
                                        </p:cTn>
                                        <p:tgtEl>
                                          <p:sndTgt r:embed="rId19" name="camera.wav"/>
                                        </p:tgtEl>
                                      </p:cMediaNode>
                                    </p:audio>
                                  </p:subTnLst>
                                </p:cTn>
                              </p:par>
                            </p:childTnLst>
                          </p:cTn>
                        </p:par>
                        <p:par>
                          <p:cTn id="45" fill="hold">
                            <p:stCondLst>
                              <p:cond delay="1000"/>
                            </p:stCondLst>
                            <p:childTnLst>
                              <p:par>
                                <p:cTn id="46" presetID="4" presetClass="entr" presetSubtype="32" fill="hold" grpId="0" nodeType="afterEffect">
                                  <p:stCondLst>
                                    <p:cond delay="0"/>
                                  </p:stCondLst>
                                  <p:childTnLst>
                                    <p:set>
                                      <p:cBhvr>
                                        <p:cTn id="47" dur="1" fill="hold">
                                          <p:stCondLst>
                                            <p:cond delay="0"/>
                                          </p:stCondLst>
                                        </p:cTn>
                                        <p:tgtEl>
                                          <p:spTgt spid="182288">
                                            <p:txEl>
                                              <p:charRg st="0" end="2"/>
                                            </p:txEl>
                                          </p:spTgt>
                                        </p:tgtEl>
                                        <p:attrNameLst>
                                          <p:attrName>style.visibility</p:attrName>
                                        </p:attrNameLst>
                                      </p:cBhvr>
                                      <p:to>
                                        <p:strVal val="visible"/>
                                      </p:to>
                                    </p:set>
                                    <p:animEffect transition="in" filter="box(out)">
                                      <p:cBhvr>
                                        <p:cTn id="48" dur="500"/>
                                        <p:tgtEl>
                                          <p:spTgt spid="182288">
                                            <p:txEl>
                                              <p:charRg st="0" end="2"/>
                                            </p:txEl>
                                          </p:spTgt>
                                        </p:tgtEl>
                                      </p:cBhvr>
                                    </p:animEffect>
                                  </p:childTnLst>
                                  <p:subTnLst>
                                    <p:audio>
                                      <p:cMediaNode>
                                        <p:cTn display="0" masterRel="sameClick">
                                          <p:stCondLst>
                                            <p:cond evt="begin" delay="0">
                                              <p:tn val="46"/>
                                            </p:cond>
                                          </p:stCondLst>
                                          <p:endCondLst>
                                            <p:cond evt="onStopAudio" delay="0">
                                              <p:tgtEl>
                                                <p:sldTgt/>
                                              </p:tgtEl>
                                            </p:cond>
                                          </p:endCondLst>
                                        </p:cTn>
                                        <p:tgtEl>
                                          <p:sndTgt r:embed="rId19" name="camera.wav"/>
                                        </p:tgtEl>
                                      </p:cMediaNode>
                                    </p:audio>
                                  </p:sub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182286"/>
                                        </p:tgtEl>
                                        <p:attrNameLst>
                                          <p:attrName>style.visibility</p:attrName>
                                        </p:attrNameLst>
                                      </p:cBhvr>
                                      <p:to>
                                        <p:strVal val="visible"/>
                                      </p:to>
                                    </p:set>
                                    <p:animEffect transition="in" filter="wipe(down)">
                                      <p:cBhvr>
                                        <p:cTn id="53" dur="500"/>
                                        <p:tgtEl>
                                          <p:spTgt spid="182286"/>
                                        </p:tgtEl>
                                      </p:cBhvr>
                                    </p:animEffect>
                                  </p:childTnLst>
                                  <p:subTnLst>
                                    <p:audio>
                                      <p:cMediaNode>
                                        <p:cTn display="0" masterRel="sameClick">
                                          <p:stCondLst>
                                            <p:cond evt="begin" delay="0">
                                              <p:tn val="51"/>
                                            </p:cond>
                                          </p:stCondLst>
                                          <p:endCondLst>
                                            <p:cond evt="onStopAudio" delay="0">
                                              <p:tgtEl>
                                                <p:sldTgt/>
                                              </p:tgtEl>
                                            </p:cond>
                                          </p:endCondLst>
                                        </p:cTn>
                                        <p:tgtEl>
                                          <p:sndTgt r:embed="rId19" name="camera.wav"/>
                                        </p:tgtEl>
                                      </p:cMediaNode>
                                    </p:audio>
                                  </p:subTnLst>
                                </p:cTn>
                              </p:par>
                            </p:childTnLst>
                          </p:cTn>
                        </p:par>
                        <p:par>
                          <p:cTn id="54" fill="hold">
                            <p:stCondLst>
                              <p:cond delay="500"/>
                            </p:stCondLst>
                            <p:childTnLst>
                              <p:par>
                                <p:cTn id="55" presetID="4" presetClass="entr" presetSubtype="32" fill="hold" grpId="0" nodeType="afterEffect">
                                  <p:stCondLst>
                                    <p:cond delay="0"/>
                                  </p:stCondLst>
                                  <p:childTnLst>
                                    <p:set>
                                      <p:cBhvr>
                                        <p:cTn id="56" dur="1" fill="hold">
                                          <p:stCondLst>
                                            <p:cond delay="0"/>
                                          </p:stCondLst>
                                        </p:cTn>
                                        <p:tgtEl>
                                          <p:spTgt spid="182287"/>
                                        </p:tgtEl>
                                        <p:attrNameLst>
                                          <p:attrName>style.visibility</p:attrName>
                                        </p:attrNameLst>
                                      </p:cBhvr>
                                      <p:to>
                                        <p:strVal val="visible"/>
                                      </p:to>
                                    </p:set>
                                    <p:animEffect transition="in" filter="box(out)">
                                      <p:cBhvr>
                                        <p:cTn id="57" dur="500"/>
                                        <p:tgtEl>
                                          <p:spTgt spid="182287"/>
                                        </p:tgtEl>
                                      </p:cBhvr>
                                    </p:animEffect>
                                  </p:childTnLst>
                                  <p:subTnLst>
                                    <p:audio>
                                      <p:cMediaNode>
                                        <p:cTn display="0" masterRel="sameClick">
                                          <p:stCondLst>
                                            <p:cond evt="begin" delay="0">
                                              <p:tn val="55"/>
                                            </p:cond>
                                          </p:stCondLst>
                                          <p:endCondLst>
                                            <p:cond evt="onStopAudio" delay="0">
                                              <p:tgtEl>
                                                <p:sldTgt/>
                                              </p:tgtEl>
                                            </p:cond>
                                          </p:endCondLst>
                                        </p:cTn>
                                        <p:tgtEl>
                                          <p:sndTgt r:embed="rId19" name="camera.wav"/>
                                        </p:tgtEl>
                                      </p:cMediaNode>
                                    </p:audio>
                                  </p:subTnLst>
                                </p:cTn>
                              </p:par>
                            </p:childTnLst>
                          </p:cTn>
                        </p:par>
                        <p:par>
                          <p:cTn id="58" fill="hold">
                            <p:stCondLst>
                              <p:cond delay="1000"/>
                            </p:stCondLst>
                            <p:childTnLst>
                              <p:par>
                                <p:cTn id="59" presetID="4" presetClass="entr" presetSubtype="32" fill="hold" grpId="0" nodeType="afterEffect">
                                  <p:stCondLst>
                                    <p:cond delay="0"/>
                                  </p:stCondLst>
                                  <p:childTnLst>
                                    <p:set>
                                      <p:cBhvr>
                                        <p:cTn id="60" dur="1" fill="hold">
                                          <p:stCondLst>
                                            <p:cond delay="0"/>
                                          </p:stCondLst>
                                        </p:cTn>
                                        <p:tgtEl>
                                          <p:spTgt spid="182287">
                                            <p:txEl>
                                              <p:charRg st="0" end="2"/>
                                            </p:txEl>
                                          </p:spTgt>
                                        </p:tgtEl>
                                        <p:attrNameLst>
                                          <p:attrName>style.visibility</p:attrName>
                                        </p:attrNameLst>
                                      </p:cBhvr>
                                      <p:to>
                                        <p:strVal val="visible"/>
                                      </p:to>
                                    </p:set>
                                    <p:animEffect transition="in" filter="box(out)">
                                      <p:cBhvr>
                                        <p:cTn id="61" dur="500"/>
                                        <p:tgtEl>
                                          <p:spTgt spid="182287">
                                            <p:txEl>
                                              <p:charRg st="0" end="2"/>
                                            </p:txEl>
                                          </p:spTgt>
                                        </p:tgtEl>
                                      </p:cBhvr>
                                    </p:animEffect>
                                  </p:childTnLst>
                                  <p:subTnLst>
                                    <p:audio>
                                      <p:cMediaNode>
                                        <p:cTn display="0" masterRel="sameClick">
                                          <p:stCondLst>
                                            <p:cond evt="begin" delay="0">
                                              <p:tn val="59"/>
                                            </p:cond>
                                          </p:stCondLst>
                                          <p:endCondLst>
                                            <p:cond evt="onStopAudio" delay="0">
                                              <p:tgtEl>
                                                <p:sldTgt/>
                                              </p:tgtEl>
                                            </p:cond>
                                          </p:endCondLst>
                                        </p:cTn>
                                        <p:tgtEl>
                                          <p:sndTgt r:embed="rId19" name="camera.wav"/>
                                        </p:tgtEl>
                                      </p:cMediaNode>
                                    </p:audio>
                                  </p:subTnLst>
                                </p:cTn>
                              </p:par>
                            </p:childTnLst>
                          </p:cTn>
                        </p:par>
                      </p:childTnLst>
                    </p:cTn>
                  </p:par>
                  <p:par>
                    <p:cTn id="62" fill="hold">
                      <p:stCondLst>
                        <p:cond delay="indefinite"/>
                      </p:stCondLst>
                      <p:childTnLst>
                        <p:par>
                          <p:cTn id="63" fill="hold">
                            <p:stCondLst>
                              <p:cond delay="0"/>
                            </p:stCondLst>
                            <p:childTnLst>
                              <p:par>
                                <p:cTn id="64" presetID="4" presetClass="entr" presetSubtype="32" fill="hold" nodeType="clickEffect">
                                  <p:stCondLst>
                                    <p:cond delay="0"/>
                                  </p:stCondLst>
                                  <p:childTnLst>
                                    <p:set>
                                      <p:cBhvr>
                                        <p:cTn id="65" dur="1" fill="hold">
                                          <p:stCondLst>
                                            <p:cond delay="0"/>
                                          </p:stCondLst>
                                        </p:cTn>
                                        <p:tgtEl>
                                          <p:spTgt spid="182290"/>
                                        </p:tgtEl>
                                        <p:attrNameLst>
                                          <p:attrName>style.visibility</p:attrName>
                                        </p:attrNameLst>
                                      </p:cBhvr>
                                      <p:to>
                                        <p:strVal val="visible"/>
                                      </p:to>
                                    </p:set>
                                    <p:animEffect transition="in" filter="box(out)">
                                      <p:cBhvr>
                                        <p:cTn id="66" dur="500"/>
                                        <p:tgtEl>
                                          <p:spTgt spid="182290"/>
                                        </p:tgtEl>
                                      </p:cBhvr>
                                    </p:animEffect>
                                  </p:childTnLst>
                                  <p:subTnLst>
                                    <p:audio>
                                      <p:cMediaNode>
                                        <p:cTn display="0" masterRel="sameClick">
                                          <p:stCondLst>
                                            <p:cond evt="begin" delay="0">
                                              <p:tn val="64"/>
                                            </p:cond>
                                          </p:stCondLst>
                                          <p:endCondLst>
                                            <p:cond evt="onStopAudio" delay="0">
                                              <p:tgtEl>
                                                <p:sldTgt/>
                                              </p:tgtEl>
                                            </p:cond>
                                          </p:endCondLst>
                                        </p:cTn>
                                        <p:tgtEl>
                                          <p:sndTgt r:embed="rId19" name="camera.wav"/>
                                        </p:tgtEl>
                                      </p:cMediaNode>
                                    </p:audio>
                                  </p:subTnLst>
                                </p:cTn>
                              </p:par>
                            </p:childTnLst>
                          </p:cTn>
                        </p:par>
                        <p:par>
                          <p:cTn id="67" fill="hold">
                            <p:stCondLst>
                              <p:cond delay="500"/>
                            </p:stCondLst>
                            <p:childTnLst>
                              <p:par>
                                <p:cTn id="68" presetID="4" presetClass="entr" presetSubtype="32" fill="hold" grpId="0" nodeType="afterEffect">
                                  <p:stCondLst>
                                    <p:cond delay="0"/>
                                  </p:stCondLst>
                                  <p:childTnLst>
                                    <p:set>
                                      <p:cBhvr>
                                        <p:cTn id="69" dur="1" fill="hold">
                                          <p:stCondLst>
                                            <p:cond delay="0"/>
                                          </p:stCondLst>
                                        </p:cTn>
                                        <p:tgtEl>
                                          <p:spTgt spid="182292"/>
                                        </p:tgtEl>
                                        <p:attrNameLst>
                                          <p:attrName>style.visibility</p:attrName>
                                        </p:attrNameLst>
                                      </p:cBhvr>
                                      <p:to>
                                        <p:strVal val="visible"/>
                                      </p:to>
                                    </p:set>
                                    <p:animEffect transition="in" filter="box(out)">
                                      <p:cBhvr>
                                        <p:cTn id="70" dur="500"/>
                                        <p:tgtEl>
                                          <p:spTgt spid="182292"/>
                                        </p:tgtEl>
                                      </p:cBhvr>
                                    </p:animEffect>
                                  </p:childTnLst>
                                  <p:subTnLst>
                                    <p:audio>
                                      <p:cMediaNode>
                                        <p:cTn display="0" masterRel="sameClick">
                                          <p:stCondLst>
                                            <p:cond evt="begin" delay="0">
                                              <p:tn val="68"/>
                                            </p:cond>
                                          </p:stCondLst>
                                          <p:endCondLst>
                                            <p:cond evt="onStopAudio" delay="0">
                                              <p:tgtEl>
                                                <p:sldTgt/>
                                              </p:tgtEl>
                                            </p:cond>
                                          </p:endCondLst>
                                        </p:cTn>
                                        <p:tgtEl>
                                          <p:sndTgt r:embed="rId19" name="camera.wav"/>
                                        </p:tgtEl>
                                      </p:cMediaNode>
                                    </p:audio>
                                  </p:subTnLst>
                                </p:cTn>
                              </p:par>
                            </p:childTnLst>
                          </p:cTn>
                        </p:par>
                        <p:par>
                          <p:cTn id="71" fill="hold">
                            <p:stCondLst>
                              <p:cond delay="1000"/>
                            </p:stCondLst>
                            <p:childTnLst>
                              <p:par>
                                <p:cTn id="72" presetID="4" presetClass="entr" presetSubtype="32" fill="hold" grpId="0" nodeType="afterEffect">
                                  <p:stCondLst>
                                    <p:cond delay="0"/>
                                  </p:stCondLst>
                                  <p:childTnLst>
                                    <p:set>
                                      <p:cBhvr>
                                        <p:cTn id="73" dur="1" fill="hold">
                                          <p:stCondLst>
                                            <p:cond delay="0"/>
                                          </p:stCondLst>
                                        </p:cTn>
                                        <p:tgtEl>
                                          <p:spTgt spid="182292">
                                            <p:txEl>
                                              <p:charRg st="0" end="2"/>
                                            </p:txEl>
                                          </p:spTgt>
                                        </p:tgtEl>
                                        <p:attrNameLst>
                                          <p:attrName>style.visibility</p:attrName>
                                        </p:attrNameLst>
                                      </p:cBhvr>
                                      <p:to>
                                        <p:strVal val="visible"/>
                                      </p:to>
                                    </p:set>
                                    <p:animEffect transition="in" filter="box(out)">
                                      <p:cBhvr>
                                        <p:cTn id="74" dur="500"/>
                                        <p:tgtEl>
                                          <p:spTgt spid="182292">
                                            <p:txEl>
                                              <p:charRg st="0" end="2"/>
                                            </p:txEl>
                                          </p:spTgt>
                                        </p:tgtEl>
                                      </p:cBhvr>
                                    </p:animEffect>
                                  </p:childTnLst>
                                  <p:subTnLst>
                                    <p:audio>
                                      <p:cMediaNode>
                                        <p:cTn display="0" masterRel="sameClick">
                                          <p:stCondLst>
                                            <p:cond evt="begin" delay="0">
                                              <p:tn val="72"/>
                                            </p:cond>
                                          </p:stCondLst>
                                          <p:endCondLst>
                                            <p:cond evt="onStopAudio" delay="0">
                                              <p:tgtEl>
                                                <p:sldTgt/>
                                              </p:tgtEl>
                                            </p:cond>
                                          </p:endCondLst>
                                        </p:cTn>
                                        <p:tgtEl>
                                          <p:sndTgt r:embed="rId19" name="camera.wav"/>
                                        </p:tgtEl>
                                      </p:cMediaNode>
                                    </p:audio>
                                  </p:subTnLst>
                                </p:cTn>
                              </p:par>
                            </p:childTnLst>
                          </p:cTn>
                        </p:par>
                      </p:childTnLst>
                    </p:cTn>
                  </p:par>
                  <p:par>
                    <p:cTn id="75" fill="hold">
                      <p:stCondLst>
                        <p:cond delay="indefinite"/>
                      </p:stCondLst>
                      <p:childTnLst>
                        <p:par>
                          <p:cTn id="76" fill="hold">
                            <p:stCondLst>
                              <p:cond delay="0"/>
                            </p:stCondLst>
                            <p:childTnLst>
                              <p:par>
                                <p:cTn id="77" presetID="35" presetClass="entr" presetSubtype="0" fill="hold" nodeType="clickEffect">
                                  <p:stCondLst>
                                    <p:cond delay="0"/>
                                  </p:stCondLst>
                                  <p:childTnLst>
                                    <p:set>
                                      <p:cBhvr>
                                        <p:cTn id="78" dur="1" fill="hold">
                                          <p:stCondLst>
                                            <p:cond delay="0"/>
                                          </p:stCondLst>
                                        </p:cTn>
                                        <p:tgtEl>
                                          <p:spTgt spid="182410"/>
                                        </p:tgtEl>
                                        <p:attrNameLst>
                                          <p:attrName>style.visibility</p:attrName>
                                        </p:attrNameLst>
                                      </p:cBhvr>
                                      <p:to>
                                        <p:strVal val="visible"/>
                                      </p:to>
                                    </p:set>
                                    <p:animEffect transition="in" filter="fade">
                                      <p:cBhvr>
                                        <p:cTn id="79" dur="1000"/>
                                        <p:tgtEl>
                                          <p:spTgt spid="182410"/>
                                        </p:tgtEl>
                                      </p:cBhvr>
                                    </p:animEffect>
                                    <p:anim calcmode="lin" valueType="num">
                                      <p:cBhvr>
                                        <p:cTn id="80" dur="1000" fill="hold"/>
                                        <p:tgtEl>
                                          <p:spTgt spid="182410"/>
                                        </p:tgtEl>
                                        <p:attrNameLst>
                                          <p:attrName>style.rotation</p:attrName>
                                        </p:attrNameLst>
                                      </p:cBhvr>
                                      <p:tavLst>
                                        <p:tav tm="0">
                                          <p:val>
                                            <p:fltVal val="720.000000"/>
                                          </p:val>
                                        </p:tav>
                                        <p:tav tm="100000">
                                          <p:val>
                                            <p:fltVal val="0.000000"/>
                                          </p:val>
                                        </p:tav>
                                      </p:tavLst>
                                    </p:anim>
                                    <p:anim calcmode="lin" valueType="num">
                                      <p:cBhvr>
                                        <p:cTn id="81" dur="1000" fill="hold"/>
                                        <p:tgtEl>
                                          <p:spTgt spid="182410"/>
                                        </p:tgtEl>
                                        <p:attrNameLst>
                                          <p:attrName>ppt_h</p:attrName>
                                        </p:attrNameLst>
                                      </p:cBhvr>
                                      <p:tavLst>
                                        <p:tav tm="0">
                                          <p:val>
                                            <p:fltVal val="0.000000"/>
                                          </p:val>
                                        </p:tav>
                                        <p:tav tm="100000">
                                          <p:val>
                                            <p:strVal val="#ppt_h"/>
                                          </p:val>
                                        </p:tav>
                                      </p:tavLst>
                                    </p:anim>
                                    <p:anim calcmode="lin" valueType="num">
                                      <p:cBhvr>
                                        <p:cTn id="82" dur="1000" fill="hold"/>
                                        <p:tgtEl>
                                          <p:spTgt spid="182410"/>
                                        </p:tgtEl>
                                        <p:attrNameLst>
                                          <p:attrName>ppt_w</p:attrName>
                                        </p:attrNameLst>
                                      </p:cBhvr>
                                      <p:tavLst>
                                        <p:tav tm="0">
                                          <p:val>
                                            <p:fltVal val="0.000000"/>
                                          </p:val>
                                        </p:tav>
                                        <p:tav tm="100000">
                                          <p:val>
                                            <p:strVal val="#ppt_w"/>
                                          </p:val>
                                        </p:tav>
                                      </p:tavLst>
                                    </p:anim>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182291"/>
                                        </p:tgtEl>
                                        <p:attrNameLst>
                                          <p:attrName>style.visibility</p:attrName>
                                        </p:attrNameLst>
                                      </p:cBhvr>
                                      <p:to>
                                        <p:strVal val="visible"/>
                                      </p:to>
                                    </p:set>
                                    <p:animEffect transition="in" filter="wipe(down)">
                                      <p:cBhvr>
                                        <p:cTn id="87" dur="500"/>
                                        <p:tgtEl>
                                          <p:spTgt spid="182291"/>
                                        </p:tgtEl>
                                      </p:cBhvr>
                                    </p:animEffect>
                                  </p:childTnLst>
                                  <p:subTnLst>
                                    <p:audio>
                                      <p:cMediaNode>
                                        <p:cTn display="0" masterRel="sameClick">
                                          <p:stCondLst>
                                            <p:cond evt="begin" delay="0">
                                              <p:tn val="85"/>
                                            </p:cond>
                                          </p:stCondLst>
                                          <p:endCondLst>
                                            <p:cond evt="onStopAudio" delay="0">
                                              <p:tgtEl>
                                                <p:sldTgt/>
                                              </p:tgtEl>
                                            </p:cond>
                                          </p:endCondLst>
                                        </p:cTn>
                                        <p:tgtEl>
                                          <p:sndTgt r:embed="rId19" name="camera.wav"/>
                                        </p:tgtEl>
                                      </p:cMediaNode>
                                    </p:audio>
                                  </p:subTnLst>
                                </p:cTn>
                              </p:par>
                            </p:childTnLst>
                          </p:cTn>
                        </p:par>
                      </p:childTnLst>
                    </p:cTn>
                  </p:par>
                  <p:par>
                    <p:cTn id="88" fill="hold">
                      <p:stCondLst>
                        <p:cond delay="indefinite"/>
                      </p:stCondLst>
                      <p:childTnLst>
                        <p:par>
                          <p:cTn id="89" fill="hold">
                            <p:stCondLst>
                              <p:cond delay="0"/>
                            </p:stCondLst>
                            <p:childTnLst>
                              <p:par>
                                <p:cTn id="90" presetID="35" presetClass="entr" presetSubtype="0" fill="hold" nodeType="clickEffect">
                                  <p:stCondLst>
                                    <p:cond delay="0"/>
                                  </p:stCondLst>
                                  <p:childTnLst>
                                    <p:set>
                                      <p:cBhvr>
                                        <p:cTn id="91" dur="1" fill="hold">
                                          <p:stCondLst>
                                            <p:cond delay="0"/>
                                          </p:stCondLst>
                                        </p:cTn>
                                        <p:tgtEl>
                                          <p:spTgt spid="182411"/>
                                        </p:tgtEl>
                                        <p:attrNameLst>
                                          <p:attrName>style.visibility</p:attrName>
                                        </p:attrNameLst>
                                      </p:cBhvr>
                                      <p:to>
                                        <p:strVal val="visible"/>
                                      </p:to>
                                    </p:set>
                                    <p:animEffect transition="in" filter="fade">
                                      <p:cBhvr>
                                        <p:cTn id="92" dur="1000"/>
                                        <p:tgtEl>
                                          <p:spTgt spid="182411"/>
                                        </p:tgtEl>
                                      </p:cBhvr>
                                    </p:animEffect>
                                    <p:anim calcmode="lin" valueType="num">
                                      <p:cBhvr>
                                        <p:cTn id="93" dur="1000" fill="hold"/>
                                        <p:tgtEl>
                                          <p:spTgt spid="182411"/>
                                        </p:tgtEl>
                                        <p:attrNameLst>
                                          <p:attrName>style.rotation</p:attrName>
                                        </p:attrNameLst>
                                      </p:cBhvr>
                                      <p:tavLst>
                                        <p:tav tm="0">
                                          <p:val>
                                            <p:fltVal val="720.000000"/>
                                          </p:val>
                                        </p:tav>
                                        <p:tav tm="100000">
                                          <p:val>
                                            <p:fltVal val="0.000000"/>
                                          </p:val>
                                        </p:tav>
                                      </p:tavLst>
                                    </p:anim>
                                    <p:anim calcmode="lin" valueType="num">
                                      <p:cBhvr>
                                        <p:cTn id="94" dur="1000" fill="hold"/>
                                        <p:tgtEl>
                                          <p:spTgt spid="182411"/>
                                        </p:tgtEl>
                                        <p:attrNameLst>
                                          <p:attrName>ppt_h</p:attrName>
                                        </p:attrNameLst>
                                      </p:cBhvr>
                                      <p:tavLst>
                                        <p:tav tm="0">
                                          <p:val>
                                            <p:fltVal val="0.000000"/>
                                          </p:val>
                                        </p:tav>
                                        <p:tav tm="100000">
                                          <p:val>
                                            <p:strVal val="#ppt_h"/>
                                          </p:val>
                                        </p:tav>
                                      </p:tavLst>
                                    </p:anim>
                                    <p:anim calcmode="lin" valueType="num">
                                      <p:cBhvr>
                                        <p:cTn id="95" dur="1000" fill="hold"/>
                                        <p:tgtEl>
                                          <p:spTgt spid="182411"/>
                                        </p:tgtEl>
                                        <p:attrNameLst>
                                          <p:attrName>ppt_w</p:attrName>
                                        </p:attrNameLst>
                                      </p:cBhvr>
                                      <p:tavLst>
                                        <p:tav tm="0">
                                          <p:val>
                                            <p:fltVal val="0.000000"/>
                                          </p:val>
                                        </p:tav>
                                        <p:tav tm="100000">
                                          <p:val>
                                            <p:strVal val="#ppt_w"/>
                                          </p:val>
                                        </p:tav>
                                      </p:tavLst>
                                    </p:anim>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nodeType="clickEffect">
                                  <p:stCondLst>
                                    <p:cond delay="0"/>
                                  </p:stCondLst>
                                  <p:childTnLst>
                                    <p:set>
                                      <p:cBhvr>
                                        <p:cTn id="99" dur="1" fill="hold">
                                          <p:stCondLst>
                                            <p:cond delay="0"/>
                                          </p:stCondLst>
                                        </p:cTn>
                                        <p:tgtEl>
                                          <p:spTgt spid="182319"/>
                                        </p:tgtEl>
                                        <p:attrNameLst>
                                          <p:attrName>style.visibility</p:attrName>
                                        </p:attrNameLst>
                                      </p:cBhvr>
                                      <p:to>
                                        <p:strVal val="visible"/>
                                      </p:to>
                                    </p:set>
                                    <p:animEffect transition="in" filter="wipe(up)">
                                      <p:cBhvr>
                                        <p:cTn id="100" dur="500"/>
                                        <p:tgtEl>
                                          <p:spTgt spid="182319"/>
                                        </p:tgtEl>
                                      </p:cBhvr>
                                    </p:animEffect>
                                  </p:childTnLst>
                                </p:cTn>
                              </p:par>
                            </p:childTnLst>
                          </p:cTn>
                        </p:par>
                        <p:par>
                          <p:cTn id="101" fill="hold">
                            <p:stCondLst>
                              <p:cond delay="500"/>
                            </p:stCondLst>
                            <p:childTnLst>
                              <p:par>
                                <p:cTn id="102" presetID="23" presetClass="entr" presetSubtype="32" fill="hold" grpId="0" nodeType="afterEffect">
                                  <p:stCondLst>
                                    <p:cond delay="0"/>
                                  </p:stCondLst>
                                  <p:childTnLst>
                                    <p:set>
                                      <p:cBhvr>
                                        <p:cTn id="103" dur="1" fill="hold">
                                          <p:stCondLst>
                                            <p:cond delay="0"/>
                                          </p:stCondLst>
                                        </p:cTn>
                                        <p:tgtEl>
                                          <p:spTgt spid="182293"/>
                                        </p:tgtEl>
                                        <p:attrNameLst>
                                          <p:attrName>style.visibility</p:attrName>
                                        </p:attrNameLst>
                                      </p:cBhvr>
                                      <p:to>
                                        <p:strVal val="visible"/>
                                      </p:to>
                                    </p:set>
                                    <p:anim calcmode="lin" valueType="num">
                                      <p:cBhvr>
                                        <p:cTn id="104" dur="500" fill="hold"/>
                                        <p:tgtEl>
                                          <p:spTgt spid="182293"/>
                                        </p:tgtEl>
                                        <p:attrNameLst>
                                          <p:attrName>ppt_w</p:attrName>
                                        </p:attrNameLst>
                                      </p:cBhvr>
                                      <p:tavLst>
                                        <p:tav tm="0">
                                          <p:val>
                                            <p:strVal val="4*#ppt_w"/>
                                          </p:val>
                                        </p:tav>
                                        <p:tav tm="100000">
                                          <p:val>
                                            <p:strVal val="#ppt_w"/>
                                          </p:val>
                                        </p:tav>
                                      </p:tavLst>
                                    </p:anim>
                                    <p:anim calcmode="lin" valueType="num">
                                      <p:cBhvr>
                                        <p:cTn id="105" dur="500" fill="hold"/>
                                        <p:tgtEl>
                                          <p:spTgt spid="182293"/>
                                        </p:tgtEl>
                                        <p:attrNameLst>
                                          <p:attrName>ppt_h</p:attrName>
                                        </p:attrNameLst>
                                      </p:cBhvr>
                                      <p:tavLst>
                                        <p:tav tm="0">
                                          <p:val>
                                            <p:strVal val="4*#ppt_h"/>
                                          </p:val>
                                        </p:tav>
                                        <p:tav tm="100000">
                                          <p:val>
                                            <p:strVal val="#ppt_h"/>
                                          </p:val>
                                        </p:tav>
                                      </p:tavLst>
                                    </p:anim>
                                  </p:childTnLst>
                                </p:cTn>
                              </p:par>
                            </p:childTnLst>
                          </p:cTn>
                        </p:par>
                        <p:par>
                          <p:cTn id="106" fill="hold">
                            <p:stCondLst>
                              <p:cond delay="1000"/>
                            </p:stCondLst>
                            <p:childTnLst>
                              <p:par>
                                <p:cTn id="107" presetID="4" presetClass="entr" presetSubtype="32" fill="hold" grpId="0" nodeType="afterEffect">
                                  <p:stCondLst>
                                    <p:cond delay="0"/>
                                  </p:stCondLst>
                                  <p:childTnLst>
                                    <p:set>
                                      <p:cBhvr>
                                        <p:cTn id="108" dur="1" fill="hold">
                                          <p:stCondLst>
                                            <p:cond delay="0"/>
                                          </p:stCondLst>
                                        </p:cTn>
                                        <p:tgtEl>
                                          <p:spTgt spid="182294"/>
                                        </p:tgtEl>
                                        <p:attrNameLst>
                                          <p:attrName>style.visibility</p:attrName>
                                        </p:attrNameLst>
                                      </p:cBhvr>
                                      <p:to>
                                        <p:strVal val="visible"/>
                                      </p:to>
                                    </p:set>
                                    <p:animEffect transition="in" filter="box(out)">
                                      <p:cBhvr>
                                        <p:cTn id="109" dur="500"/>
                                        <p:tgtEl>
                                          <p:spTgt spid="182294"/>
                                        </p:tgtEl>
                                      </p:cBhvr>
                                    </p:animEffect>
                                  </p:childTnLst>
                                  <p:subTnLst>
                                    <p:audio>
                                      <p:cMediaNode>
                                        <p:cTn display="0" masterRel="sameClick">
                                          <p:stCondLst>
                                            <p:cond evt="begin" delay="0">
                                              <p:tn val="107"/>
                                            </p:cond>
                                          </p:stCondLst>
                                          <p:endCondLst>
                                            <p:cond evt="onStopAudio" delay="0">
                                              <p:tgtEl>
                                                <p:sldTgt/>
                                              </p:tgtEl>
                                            </p:cond>
                                          </p:endCondLst>
                                        </p:cTn>
                                        <p:tgtEl>
                                          <p:sndTgt r:embed="rId19" name="camera.wav"/>
                                        </p:tgtEl>
                                      </p:cMediaNode>
                                    </p:audio>
                                  </p:subTnLst>
                                </p:cTn>
                              </p:par>
                            </p:childTnLst>
                          </p:cTn>
                        </p:par>
                        <p:par>
                          <p:cTn id="110" fill="hold">
                            <p:stCondLst>
                              <p:cond delay="1500"/>
                            </p:stCondLst>
                            <p:childTnLst>
                              <p:par>
                                <p:cTn id="111" presetID="4" presetClass="entr" presetSubtype="32" fill="hold" grpId="0" nodeType="afterEffect">
                                  <p:stCondLst>
                                    <p:cond delay="0"/>
                                  </p:stCondLst>
                                  <p:childTnLst>
                                    <p:set>
                                      <p:cBhvr>
                                        <p:cTn id="112" dur="1" fill="hold">
                                          <p:stCondLst>
                                            <p:cond delay="0"/>
                                          </p:stCondLst>
                                        </p:cTn>
                                        <p:tgtEl>
                                          <p:spTgt spid="182294">
                                            <p:txEl>
                                              <p:charRg st="0" end="2"/>
                                            </p:txEl>
                                          </p:spTgt>
                                        </p:tgtEl>
                                        <p:attrNameLst>
                                          <p:attrName>style.visibility</p:attrName>
                                        </p:attrNameLst>
                                      </p:cBhvr>
                                      <p:to>
                                        <p:strVal val="visible"/>
                                      </p:to>
                                    </p:set>
                                    <p:animEffect transition="in" filter="box(out)">
                                      <p:cBhvr>
                                        <p:cTn id="113" dur="500"/>
                                        <p:tgtEl>
                                          <p:spTgt spid="182294">
                                            <p:txEl>
                                              <p:charRg st="0" end="2"/>
                                            </p:txEl>
                                          </p:spTgt>
                                        </p:tgtEl>
                                      </p:cBhvr>
                                    </p:animEffect>
                                  </p:childTnLst>
                                  <p:subTnLst>
                                    <p:audio>
                                      <p:cMediaNode>
                                        <p:cTn display="0" masterRel="sameClick">
                                          <p:stCondLst>
                                            <p:cond evt="begin" delay="0">
                                              <p:tn val="111"/>
                                            </p:cond>
                                          </p:stCondLst>
                                          <p:endCondLst>
                                            <p:cond evt="onStopAudio" delay="0">
                                              <p:tgtEl>
                                                <p:sldTgt/>
                                              </p:tgtEl>
                                            </p:cond>
                                          </p:endCondLst>
                                        </p:cTn>
                                        <p:tgtEl>
                                          <p:sndTgt r:embed="rId19" name="camera.wav"/>
                                        </p:tgtEl>
                                      </p:cMediaNode>
                                    </p:audio>
                                  </p:subTnLst>
                                </p:cTn>
                              </p:par>
                            </p:childTnLst>
                          </p:cTn>
                        </p:par>
                      </p:childTnLst>
                    </p:cTn>
                  </p:par>
                  <p:par>
                    <p:cTn id="114" fill="hold">
                      <p:stCondLst>
                        <p:cond delay="indefinite"/>
                      </p:stCondLst>
                      <p:childTnLst>
                        <p:par>
                          <p:cTn id="115" fill="hold">
                            <p:stCondLst>
                              <p:cond delay="0"/>
                            </p:stCondLst>
                            <p:childTnLst>
                              <p:par>
                                <p:cTn id="116" presetID="35" presetClass="entr" presetSubtype="0" fill="hold" nodeType="clickEffect">
                                  <p:stCondLst>
                                    <p:cond delay="0"/>
                                  </p:stCondLst>
                                  <p:childTnLst>
                                    <p:set>
                                      <p:cBhvr>
                                        <p:cTn id="117" dur="1" fill="hold">
                                          <p:stCondLst>
                                            <p:cond delay="0"/>
                                          </p:stCondLst>
                                        </p:cTn>
                                        <p:tgtEl>
                                          <p:spTgt spid="182412"/>
                                        </p:tgtEl>
                                        <p:attrNameLst>
                                          <p:attrName>style.visibility</p:attrName>
                                        </p:attrNameLst>
                                      </p:cBhvr>
                                      <p:to>
                                        <p:strVal val="visible"/>
                                      </p:to>
                                    </p:set>
                                    <p:animEffect transition="in" filter="fade">
                                      <p:cBhvr>
                                        <p:cTn id="118" dur="1000"/>
                                        <p:tgtEl>
                                          <p:spTgt spid="182412"/>
                                        </p:tgtEl>
                                      </p:cBhvr>
                                    </p:animEffect>
                                    <p:anim calcmode="lin" valueType="num">
                                      <p:cBhvr>
                                        <p:cTn id="119" dur="1000" fill="hold"/>
                                        <p:tgtEl>
                                          <p:spTgt spid="182412"/>
                                        </p:tgtEl>
                                        <p:attrNameLst>
                                          <p:attrName>style.rotation</p:attrName>
                                        </p:attrNameLst>
                                      </p:cBhvr>
                                      <p:tavLst>
                                        <p:tav tm="0">
                                          <p:val>
                                            <p:fltVal val="720.000000"/>
                                          </p:val>
                                        </p:tav>
                                        <p:tav tm="100000">
                                          <p:val>
                                            <p:fltVal val="0.000000"/>
                                          </p:val>
                                        </p:tav>
                                      </p:tavLst>
                                    </p:anim>
                                    <p:anim calcmode="lin" valueType="num">
                                      <p:cBhvr>
                                        <p:cTn id="120" dur="1000" fill="hold"/>
                                        <p:tgtEl>
                                          <p:spTgt spid="182412"/>
                                        </p:tgtEl>
                                        <p:attrNameLst>
                                          <p:attrName>ppt_h</p:attrName>
                                        </p:attrNameLst>
                                      </p:cBhvr>
                                      <p:tavLst>
                                        <p:tav tm="0">
                                          <p:val>
                                            <p:fltVal val="0.000000"/>
                                          </p:val>
                                        </p:tav>
                                        <p:tav tm="100000">
                                          <p:val>
                                            <p:strVal val="#ppt_h"/>
                                          </p:val>
                                        </p:tav>
                                      </p:tavLst>
                                    </p:anim>
                                    <p:anim calcmode="lin" valueType="num">
                                      <p:cBhvr>
                                        <p:cTn id="121" dur="1000" fill="hold"/>
                                        <p:tgtEl>
                                          <p:spTgt spid="182412"/>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87" grpId="0" build="p"/>
      <p:bldP spid="182288" grpId="0" build="p"/>
      <p:bldP spid="182292" grpId="0" build="p"/>
      <p:bldP spid="182293" grpId="0" bldLvl="0" animBg="1"/>
      <p:bldP spid="18229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8" name="组合 6147"/>
          <p:cNvGrpSpPr/>
          <p:nvPr/>
        </p:nvGrpSpPr>
        <p:grpSpPr>
          <a:xfrm>
            <a:off x="700088" y="373063"/>
            <a:ext cx="3346450" cy="809625"/>
            <a:chOff x="0" y="0"/>
            <a:chExt cx="5271" cy="1274"/>
          </a:xfrm>
        </p:grpSpPr>
        <p:sp>
          <p:nvSpPr>
            <p:cNvPr id="14356"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14357"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14358"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14359" name="文本框 6151"/>
            <p:cNvSpPr txBox="1"/>
            <p:nvPr/>
          </p:nvSpPr>
          <p:spPr>
            <a:xfrm>
              <a:off x="877" y="431"/>
              <a:ext cx="4394"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勾股定理与网格</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360" name="文本框 6152"/>
            <p:cNvSpPr txBox="1"/>
            <p:nvPr/>
          </p:nvSpPr>
          <p:spPr>
            <a:xfrm>
              <a:off x="0" y="453"/>
              <a:ext cx="872"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二</a:t>
              </a:r>
              <a:endParaRPr lang="zh-CN" altLang="en-US" sz="2800" dirty="0">
                <a:solidFill>
                  <a:schemeClr val="accent1"/>
                </a:solidFill>
                <a:ea typeface="微软雅黑" panose="020B0503020204020204" pitchFamily="34" charset="-122"/>
              </a:endParaRPr>
            </a:p>
          </p:txBody>
        </p:sp>
      </p:grpSp>
      <p:sp>
        <p:nvSpPr>
          <p:cNvPr id="14339" name="矩形 4103"/>
          <p:cNvSpPr/>
          <p:nvPr/>
        </p:nvSpPr>
        <p:spPr>
          <a:xfrm>
            <a:off x="590550" y="1293813"/>
            <a:ext cx="8229600" cy="1641475"/>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画一画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在</a:t>
            </a:r>
            <a:r>
              <a:rPr lang="en-US" altLang="zh-CN" sz="2800" dirty="0">
                <a:latin typeface="Times New Roman" panose="02020603050405020304" pitchFamily="18" charset="0"/>
                <a:ea typeface="黑体" panose="02010609060101010101" pitchFamily="49" charset="-122"/>
              </a:rPr>
              <a:t>5×5</a:t>
            </a:r>
            <a:r>
              <a:rPr lang="zh-CN" altLang="en-US" sz="2800" dirty="0">
                <a:latin typeface="Times New Roman" panose="02020603050405020304" pitchFamily="18" charset="0"/>
                <a:ea typeface="黑体" panose="02010609060101010101" pitchFamily="49" charset="-122"/>
              </a:rPr>
              <a:t>的正方形网格中，每个小正方形的边长都为</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，请在给定网格中以</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出发分别画出长度为                 的线段</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graphicFrame>
        <p:nvGraphicFramePr>
          <p:cNvPr id="14340" name="对象 4097"/>
          <p:cNvGraphicFramePr>
            <a:graphicFrameLocks noChangeAspect="1"/>
          </p:cNvGraphicFramePr>
          <p:nvPr/>
        </p:nvGraphicFramePr>
        <p:xfrm>
          <a:off x="1058863" y="2403475"/>
          <a:ext cx="1497012" cy="492125"/>
        </p:xfrm>
        <a:graphic>
          <a:graphicData uri="http://schemas.openxmlformats.org/presentationml/2006/ole">
            <mc:AlternateContent xmlns:mc="http://schemas.openxmlformats.org/markup-compatibility/2006">
              <mc:Choice xmlns:v="urn:schemas-microsoft-com:vml" Requires="v">
                <p:oleObj spid="_x0000_s3104" name="" r:id="rId1" imgW="685800" imgH="228600" progId="Equation.3">
                  <p:embed/>
                </p:oleObj>
              </mc:Choice>
              <mc:Fallback>
                <p:oleObj name="" r:id="rId1" imgW="685800" imgH="228600" progId="Equation.3">
                  <p:embed/>
                  <p:pic>
                    <p:nvPicPr>
                      <p:cNvPr id="0" name="图片 3103"/>
                      <p:cNvPicPr/>
                      <p:nvPr/>
                    </p:nvPicPr>
                    <p:blipFill>
                      <a:blip r:embed="rId2"/>
                      <a:stretch>
                        <a:fillRect/>
                      </a:stretch>
                    </p:blipFill>
                    <p:spPr>
                      <a:xfrm>
                        <a:off x="1058863" y="2403475"/>
                        <a:ext cx="1497012" cy="492125"/>
                      </a:xfrm>
                      <a:prstGeom prst="rect">
                        <a:avLst/>
                      </a:prstGeom>
                      <a:noFill/>
                      <a:ln w="38100">
                        <a:noFill/>
                        <a:miter/>
                      </a:ln>
                    </p:spPr>
                  </p:pic>
                </p:oleObj>
              </mc:Fallback>
            </mc:AlternateContent>
          </a:graphicData>
        </a:graphic>
      </p:graphicFrame>
      <p:pic>
        <p:nvPicPr>
          <p:cNvPr id="14341" name="图片 4098" descr="k14-2-5"/>
          <p:cNvPicPr>
            <a:picLocks noChangeAspect="1"/>
          </p:cNvPicPr>
          <p:nvPr/>
        </p:nvPicPr>
        <p:blipFill>
          <a:blip r:embed="rId3"/>
          <a:stretch>
            <a:fillRect/>
          </a:stretch>
        </p:blipFill>
        <p:spPr>
          <a:xfrm>
            <a:off x="684213" y="3422650"/>
            <a:ext cx="1800225" cy="1800225"/>
          </a:xfrm>
          <a:prstGeom prst="rect">
            <a:avLst/>
          </a:prstGeom>
          <a:noFill/>
          <a:ln w="9525">
            <a:noFill/>
          </a:ln>
        </p:spPr>
      </p:pic>
      <p:pic>
        <p:nvPicPr>
          <p:cNvPr id="14342" name="图片 4101" descr="k14-2-5"/>
          <p:cNvPicPr>
            <a:picLocks noChangeAspect="1"/>
          </p:cNvPicPr>
          <p:nvPr/>
        </p:nvPicPr>
        <p:blipFill>
          <a:blip r:embed="rId4"/>
          <a:stretch>
            <a:fillRect/>
          </a:stretch>
        </p:blipFill>
        <p:spPr>
          <a:xfrm>
            <a:off x="3563938" y="3422650"/>
            <a:ext cx="1871662" cy="1871663"/>
          </a:xfrm>
          <a:prstGeom prst="rect">
            <a:avLst/>
          </a:prstGeom>
          <a:noFill/>
          <a:ln w="9525">
            <a:noFill/>
          </a:ln>
        </p:spPr>
      </p:pic>
      <p:pic>
        <p:nvPicPr>
          <p:cNvPr id="14343" name="图片 4102" descr="k14-2-5"/>
          <p:cNvPicPr>
            <a:picLocks noChangeAspect="1"/>
          </p:cNvPicPr>
          <p:nvPr/>
        </p:nvPicPr>
        <p:blipFill>
          <a:blip r:embed="rId5"/>
          <a:stretch>
            <a:fillRect/>
          </a:stretch>
        </p:blipFill>
        <p:spPr>
          <a:xfrm>
            <a:off x="6516688" y="3351213"/>
            <a:ext cx="2016125" cy="2016125"/>
          </a:xfrm>
          <a:prstGeom prst="rect">
            <a:avLst/>
          </a:prstGeom>
          <a:noFill/>
          <a:ln w="9525">
            <a:noFill/>
          </a:ln>
        </p:spPr>
      </p:pic>
      <p:graphicFrame>
        <p:nvGraphicFramePr>
          <p:cNvPr id="22540" name="对象 4107"/>
          <p:cNvGraphicFramePr>
            <a:graphicFrameLocks noChangeAspect="1"/>
          </p:cNvGraphicFramePr>
          <p:nvPr/>
        </p:nvGraphicFramePr>
        <p:xfrm>
          <a:off x="1079500" y="5478463"/>
          <a:ext cx="1011238" cy="503237"/>
        </p:xfrm>
        <a:graphic>
          <a:graphicData uri="http://schemas.openxmlformats.org/presentationml/2006/ole">
            <mc:AlternateContent xmlns:mc="http://schemas.openxmlformats.org/markup-compatibility/2006">
              <mc:Choice xmlns:v="urn:schemas-microsoft-com:vml" Requires="v">
                <p:oleObj spid="_x0000_s3103" name="" r:id="rId6" imgW="596900" imgH="215900" progId="Equation.3">
                  <p:embed/>
                </p:oleObj>
              </mc:Choice>
              <mc:Fallback>
                <p:oleObj name="" r:id="rId6" imgW="596900" imgH="215900" progId="Equation.3">
                  <p:embed/>
                  <p:pic>
                    <p:nvPicPr>
                      <p:cNvPr id="0" name="图片 3102"/>
                      <p:cNvPicPr/>
                      <p:nvPr/>
                    </p:nvPicPr>
                    <p:blipFill>
                      <a:blip r:embed="rId7"/>
                      <a:stretch>
                        <a:fillRect/>
                      </a:stretch>
                    </p:blipFill>
                    <p:spPr>
                      <a:xfrm>
                        <a:off x="1079500" y="5478463"/>
                        <a:ext cx="1011238" cy="503237"/>
                      </a:xfrm>
                      <a:prstGeom prst="rect">
                        <a:avLst/>
                      </a:prstGeom>
                      <a:noFill/>
                      <a:ln w="38100">
                        <a:noFill/>
                        <a:miter/>
                      </a:ln>
                    </p:spPr>
                  </p:pic>
                </p:oleObj>
              </mc:Fallback>
            </mc:AlternateContent>
          </a:graphicData>
        </a:graphic>
      </p:graphicFrame>
      <p:graphicFrame>
        <p:nvGraphicFramePr>
          <p:cNvPr id="22541" name="对象 4108"/>
          <p:cNvGraphicFramePr>
            <a:graphicFrameLocks noChangeAspect="1"/>
          </p:cNvGraphicFramePr>
          <p:nvPr/>
        </p:nvGraphicFramePr>
        <p:xfrm>
          <a:off x="4022725" y="5456238"/>
          <a:ext cx="955675" cy="514350"/>
        </p:xfrm>
        <a:graphic>
          <a:graphicData uri="http://schemas.openxmlformats.org/presentationml/2006/ole">
            <mc:AlternateContent xmlns:mc="http://schemas.openxmlformats.org/markup-compatibility/2006">
              <mc:Choice xmlns:v="urn:schemas-microsoft-com:vml" Requires="v">
                <p:oleObj spid="_x0000_s3102" name="" r:id="rId8" imgW="584200" imgH="228600" progId="Equation.3">
                  <p:embed/>
                </p:oleObj>
              </mc:Choice>
              <mc:Fallback>
                <p:oleObj name="" r:id="rId8" imgW="584200" imgH="228600" progId="Equation.3">
                  <p:embed/>
                  <p:pic>
                    <p:nvPicPr>
                      <p:cNvPr id="0" name="图片 3101"/>
                      <p:cNvPicPr/>
                      <p:nvPr/>
                    </p:nvPicPr>
                    <p:blipFill>
                      <a:blip r:embed="rId9"/>
                      <a:stretch>
                        <a:fillRect/>
                      </a:stretch>
                    </p:blipFill>
                    <p:spPr>
                      <a:xfrm>
                        <a:off x="4022725" y="5456238"/>
                        <a:ext cx="955675" cy="514350"/>
                      </a:xfrm>
                      <a:prstGeom prst="rect">
                        <a:avLst/>
                      </a:prstGeom>
                      <a:noFill/>
                      <a:ln w="38100">
                        <a:noFill/>
                        <a:miter/>
                      </a:ln>
                    </p:spPr>
                  </p:pic>
                </p:oleObj>
              </mc:Fallback>
            </mc:AlternateContent>
          </a:graphicData>
        </a:graphic>
      </p:graphicFrame>
      <p:graphicFrame>
        <p:nvGraphicFramePr>
          <p:cNvPr id="22542" name="对象 4109"/>
          <p:cNvGraphicFramePr>
            <a:graphicFrameLocks noChangeAspect="1"/>
          </p:cNvGraphicFramePr>
          <p:nvPr/>
        </p:nvGraphicFramePr>
        <p:xfrm>
          <a:off x="7077075" y="5472113"/>
          <a:ext cx="896938" cy="482600"/>
        </p:xfrm>
        <a:graphic>
          <a:graphicData uri="http://schemas.openxmlformats.org/presentationml/2006/ole">
            <mc:AlternateContent xmlns:mc="http://schemas.openxmlformats.org/markup-compatibility/2006">
              <mc:Choice xmlns:v="urn:schemas-microsoft-com:vml" Requires="v">
                <p:oleObj spid="_x0000_s3100" name="" r:id="rId10" imgW="584200" imgH="228600" progId="Equation.3">
                  <p:embed/>
                </p:oleObj>
              </mc:Choice>
              <mc:Fallback>
                <p:oleObj name="" r:id="rId10" imgW="584200" imgH="228600" progId="Equation.3">
                  <p:embed/>
                  <p:pic>
                    <p:nvPicPr>
                      <p:cNvPr id="0" name="图片 3099"/>
                      <p:cNvPicPr/>
                      <p:nvPr/>
                    </p:nvPicPr>
                    <p:blipFill>
                      <a:blip r:embed="rId11"/>
                      <a:stretch>
                        <a:fillRect/>
                      </a:stretch>
                    </p:blipFill>
                    <p:spPr>
                      <a:xfrm>
                        <a:off x="7077075" y="5472113"/>
                        <a:ext cx="896938" cy="482600"/>
                      </a:xfrm>
                      <a:prstGeom prst="rect">
                        <a:avLst/>
                      </a:prstGeom>
                      <a:noFill/>
                      <a:ln w="38100">
                        <a:noFill/>
                        <a:miter/>
                      </a:ln>
                    </p:spPr>
                  </p:pic>
                </p:oleObj>
              </mc:Fallback>
            </mc:AlternateContent>
          </a:graphicData>
        </a:graphic>
      </p:graphicFrame>
      <p:sp>
        <p:nvSpPr>
          <p:cNvPr id="4113" name="直接连接符 4112"/>
          <p:cNvSpPr/>
          <p:nvPr/>
        </p:nvSpPr>
        <p:spPr>
          <a:xfrm>
            <a:off x="1042988" y="3783013"/>
            <a:ext cx="350837" cy="349250"/>
          </a:xfrm>
          <a:prstGeom prst="line">
            <a:avLst/>
          </a:prstGeom>
          <a:ln w="19050" cap="flat" cmpd="sng">
            <a:solidFill>
              <a:srgbClr val="FF0000"/>
            </a:solidFill>
            <a:prstDash val="solid"/>
            <a:headEnd type="none" w="med" len="med"/>
            <a:tailEnd type="none" w="med" len="med"/>
          </a:ln>
        </p:spPr>
      </p:sp>
      <p:sp>
        <p:nvSpPr>
          <p:cNvPr id="4115" name="文本框 4114"/>
          <p:cNvSpPr txBox="1"/>
          <p:nvPr/>
        </p:nvSpPr>
        <p:spPr>
          <a:xfrm>
            <a:off x="1258888" y="4070350"/>
            <a:ext cx="57626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4116" name="直接连接符 4115"/>
          <p:cNvSpPr/>
          <p:nvPr/>
        </p:nvSpPr>
        <p:spPr>
          <a:xfrm>
            <a:off x="3924300" y="3783013"/>
            <a:ext cx="763588" cy="393700"/>
          </a:xfrm>
          <a:prstGeom prst="line">
            <a:avLst/>
          </a:prstGeom>
          <a:ln w="19050" cap="flat" cmpd="sng">
            <a:solidFill>
              <a:srgbClr val="FF0000"/>
            </a:solidFill>
            <a:prstDash val="solid"/>
            <a:headEnd type="none" w="med" len="med"/>
            <a:tailEnd type="none" w="med" len="med"/>
          </a:ln>
        </p:spPr>
      </p:sp>
      <p:sp>
        <p:nvSpPr>
          <p:cNvPr id="4118" name="文本框 4117"/>
          <p:cNvSpPr txBox="1"/>
          <p:nvPr/>
        </p:nvSpPr>
        <p:spPr>
          <a:xfrm>
            <a:off x="4572000" y="4070350"/>
            <a:ext cx="576263"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4119" name="直接连接符 4118"/>
          <p:cNvSpPr/>
          <p:nvPr/>
        </p:nvSpPr>
        <p:spPr>
          <a:xfrm>
            <a:off x="6948488" y="3784600"/>
            <a:ext cx="771525" cy="796925"/>
          </a:xfrm>
          <a:prstGeom prst="line">
            <a:avLst/>
          </a:prstGeom>
          <a:ln w="19050" cap="flat" cmpd="sng">
            <a:solidFill>
              <a:srgbClr val="FF0000"/>
            </a:solidFill>
            <a:prstDash val="solid"/>
            <a:headEnd type="none" w="med" len="med"/>
            <a:tailEnd type="none" w="med" len="med"/>
          </a:ln>
        </p:spPr>
      </p:sp>
      <p:sp>
        <p:nvSpPr>
          <p:cNvPr id="4121" name="文本框 4120"/>
          <p:cNvSpPr txBox="1"/>
          <p:nvPr/>
        </p:nvSpPr>
        <p:spPr>
          <a:xfrm>
            <a:off x="7596188" y="4502150"/>
            <a:ext cx="57626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82293" name="AutoShape 21"/>
          <p:cNvSpPr/>
          <p:nvPr/>
        </p:nvSpPr>
        <p:spPr>
          <a:xfrm>
            <a:off x="1366838" y="4102100"/>
            <a:ext cx="76200" cy="76200"/>
          </a:xfrm>
          <a:prstGeom prst="flowChartConnector">
            <a:avLst/>
          </a:prstGeom>
          <a:solidFill>
            <a:srgbClr val="FF00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 name="AutoShape 21"/>
          <p:cNvSpPr/>
          <p:nvPr/>
        </p:nvSpPr>
        <p:spPr>
          <a:xfrm>
            <a:off x="4643438" y="4125913"/>
            <a:ext cx="76200" cy="76200"/>
          </a:xfrm>
          <a:prstGeom prst="flowChartConnector">
            <a:avLst/>
          </a:prstGeom>
          <a:solidFill>
            <a:srgbClr val="FF00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3" name="AutoShape 21"/>
          <p:cNvSpPr/>
          <p:nvPr/>
        </p:nvSpPr>
        <p:spPr>
          <a:xfrm>
            <a:off x="7686675" y="4532313"/>
            <a:ext cx="76200" cy="76200"/>
          </a:xfrm>
          <a:prstGeom prst="flowChartConnector">
            <a:avLst/>
          </a:prstGeom>
          <a:solidFill>
            <a:srgbClr val="FF0000"/>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13"/>
                                        </p:tgtEl>
                                        <p:attrNameLst>
                                          <p:attrName>style.visibility</p:attrName>
                                        </p:attrNameLst>
                                      </p:cBhvr>
                                      <p:to>
                                        <p:strVal val="visible"/>
                                      </p:to>
                                    </p:set>
                                    <p:anim calcmode="lin" valueType="num">
                                      <p:cBhvr>
                                        <p:cTn id="7" dur="500" fill="hold"/>
                                        <p:tgtEl>
                                          <p:spTgt spid="4113"/>
                                        </p:tgtEl>
                                        <p:attrNameLst>
                                          <p:attrName>ppt_x</p:attrName>
                                        </p:attrNameLst>
                                      </p:cBhvr>
                                      <p:tavLst>
                                        <p:tav tm="0">
                                          <p:val>
                                            <p:strVal val="#ppt_x"/>
                                          </p:val>
                                        </p:tav>
                                        <p:tav tm="100000">
                                          <p:val>
                                            <p:strVal val="#ppt_x"/>
                                          </p:val>
                                        </p:tav>
                                      </p:tavLst>
                                    </p:anim>
                                    <p:anim calcmode="lin" valueType="num">
                                      <p:cBhvr>
                                        <p:cTn id="8" dur="500" fill="hold"/>
                                        <p:tgtEl>
                                          <p:spTgt spid="41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182293"/>
                                        </p:tgtEl>
                                        <p:attrNameLst>
                                          <p:attrName>style.visibility</p:attrName>
                                        </p:attrNameLst>
                                      </p:cBhvr>
                                      <p:to>
                                        <p:strVal val="visible"/>
                                      </p:to>
                                    </p:set>
                                    <p:anim calcmode="lin" valueType="num">
                                      <p:cBhvr>
                                        <p:cTn id="12" dur="500" fill="hold"/>
                                        <p:tgtEl>
                                          <p:spTgt spid="182293"/>
                                        </p:tgtEl>
                                        <p:attrNameLst>
                                          <p:attrName>ppt_w</p:attrName>
                                        </p:attrNameLst>
                                      </p:cBhvr>
                                      <p:tavLst>
                                        <p:tav tm="0">
                                          <p:val>
                                            <p:strVal val="4*#ppt_w"/>
                                          </p:val>
                                        </p:tav>
                                        <p:tav tm="100000">
                                          <p:val>
                                            <p:strVal val="#ppt_w"/>
                                          </p:val>
                                        </p:tav>
                                      </p:tavLst>
                                    </p:anim>
                                    <p:anim calcmode="lin" valueType="num">
                                      <p:cBhvr>
                                        <p:cTn id="13" dur="500" fill="hold"/>
                                        <p:tgtEl>
                                          <p:spTgt spid="182293"/>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15"/>
                                        </p:tgtEl>
                                        <p:attrNameLst>
                                          <p:attrName>style.visibility</p:attrName>
                                        </p:attrNameLst>
                                      </p:cBhvr>
                                      <p:to>
                                        <p:strVal val="visible"/>
                                      </p:to>
                                    </p:set>
                                    <p:anim calcmode="lin" valueType="num">
                                      <p:cBhvr>
                                        <p:cTn id="18" dur="500" fill="hold"/>
                                        <p:tgtEl>
                                          <p:spTgt spid="4115"/>
                                        </p:tgtEl>
                                        <p:attrNameLst>
                                          <p:attrName>ppt_x</p:attrName>
                                        </p:attrNameLst>
                                      </p:cBhvr>
                                      <p:tavLst>
                                        <p:tav tm="0">
                                          <p:val>
                                            <p:strVal val="#ppt_x"/>
                                          </p:val>
                                        </p:tav>
                                        <p:tav tm="100000">
                                          <p:val>
                                            <p:strVal val="#ppt_x"/>
                                          </p:val>
                                        </p:tav>
                                      </p:tavLst>
                                    </p:anim>
                                    <p:anim calcmode="lin" valueType="num">
                                      <p:cBhvr>
                                        <p:cTn id="19" dur="500" fill="hold"/>
                                        <p:tgtEl>
                                          <p:spTgt spid="41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2540"/>
                                        </p:tgtEl>
                                        <p:attrNameLst>
                                          <p:attrName>style.visibility</p:attrName>
                                        </p:attrNameLst>
                                      </p:cBhvr>
                                      <p:to>
                                        <p:strVal val="visible"/>
                                      </p:to>
                                    </p:set>
                                    <p:animEffect transition="in" filter="dissolve">
                                      <p:cBhvr>
                                        <p:cTn id="24" dur="500"/>
                                        <p:tgtEl>
                                          <p:spTgt spid="2254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116"/>
                                        </p:tgtEl>
                                        <p:attrNameLst>
                                          <p:attrName>style.visibility</p:attrName>
                                        </p:attrNameLst>
                                      </p:cBhvr>
                                      <p:to>
                                        <p:strVal val="visible"/>
                                      </p:to>
                                    </p:set>
                                    <p:anim calcmode="lin" valueType="num">
                                      <p:cBhvr>
                                        <p:cTn id="29" dur="500" fill="hold"/>
                                        <p:tgtEl>
                                          <p:spTgt spid="4116"/>
                                        </p:tgtEl>
                                        <p:attrNameLst>
                                          <p:attrName>ppt_x</p:attrName>
                                        </p:attrNameLst>
                                      </p:cBhvr>
                                      <p:tavLst>
                                        <p:tav tm="0">
                                          <p:val>
                                            <p:strVal val="#ppt_x"/>
                                          </p:val>
                                        </p:tav>
                                        <p:tav tm="100000">
                                          <p:val>
                                            <p:strVal val="#ppt_x"/>
                                          </p:val>
                                        </p:tav>
                                      </p:tavLst>
                                    </p:anim>
                                    <p:anim calcmode="lin" valueType="num">
                                      <p:cBhvr>
                                        <p:cTn id="30" dur="500" fill="hold"/>
                                        <p:tgtEl>
                                          <p:spTgt spid="4116"/>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3" presetClass="entr" presetSubtype="32"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 fill="hold"/>
                                        <p:tgtEl>
                                          <p:spTgt spid="2"/>
                                        </p:tgtEl>
                                        <p:attrNameLst>
                                          <p:attrName>ppt_w</p:attrName>
                                        </p:attrNameLst>
                                      </p:cBhvr>
                                      <p:tavLst>
                                        <p:tav tm="0">
                                          <p:val>
                                            <p:strVal val="4*#ppt_w"/>
                                          </p:val>
                                        </p:tav>
                                        <p:tav tm="100000">
                                          <p:val>
                                            <p:strVal val="#ppt_w"/>
                                          </p:val>
                                        </p:tav>
                                      </p:tavLst>
                                    </p:anim>
                                    <p:anim calcmode="lin" valueType="num">
                                      <p:cBhvr>
                                        <p:cTn id="35" dur="500" fill="hold"/>
                                        <p:tgtEl>
                                          <p:spTgt spid="2"/>
                                        </p:tgtEl>
                                        <p:attrNameLst>
                                          <p:attrName>ppt_h</p:attrName>
                                        </p:attrNameLst>
                                      </p:cBhvr>
                                      <p:tavLst>
                                        <p:tav tm="0">
                                          <p:val>
                                            <p:strVal val="4*#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118"/>
                                        </p:tgtEl>
                                        <p:attrNameLst>
                                          <p:attrName>style.visibility</p:attrName>
                                        </p:attrNameLst>
                                      </p:cBhvr>
                                      <p:to>
                                        <p:strVal val="visible"/>
                                      </p:to>
                                    </p:set>
                                    <p:anim calcmode="lin" valueType="num">
                                      <p:cBhvr>
                                        <p:cTn id="40" dur="500" fill="hold"/>
                                        <p:tgtEl>
                                          <p:spTgt spid="4118"/>
                                        </p:tgtEl>
                                        <p:attrNameLst>
                                          <p:attrName>ppt_x</p:attrName>
                                        </p:attrNameLst>
                                      </p:cBhvr>
                                      <p:tavLst>
                                        <p:tav tm="0">
                                          <p:val>
                                            <p:strVal val="#ppt_x"/>
                                          </p:val>
                                        </p:tav>
                                        <p:tav tm="100000">
                                          <p:val>
                                            <p:strVal val="#ppt_x"/>
                                          </p:val>
                                        </p:tav>
                                      </p:tavLst>
                                    </p:anim>
                                    <p:anim calcmode="lin" valueType="num">
                                      <p:cBhvr>
                                        <p:cTn id="41" dur="500" fill="hold"/>
                                        <p:tgtEl>
                                          <p:spTgt spid="4118"/>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nodeType="clickEffect">
                                  <p:stCondLst>
                                    <p:cond delay="0"/>
                                  </p:stCondLst>
                                  <p:childTnLst>
                                    <p:set>
                                      <p:cBhvr>
                                        <p:cTn id="45" dur="1" fill="hold">
                                          <p:stCondLst>
                                            <p:cond delay="0"/>
                                          </p:stCondLst>
                                        </p:cTn>
                                        <p:tgtEl>
                                          <p:spTgt spid="22541"/>
                                        </p:tgtEl>
                                        <p:attrNameLst>
                                          <p:attrName>style.visibility</p:attrName>
                                        </p:attrNameLst>
                                      </p:cBhvr>
                                      <p:to>
                                        <p:strVal val="visible"/>
                                      </p:to>
                                    </p:set>
                                    <p:animEffect transition="in" filter="dissolve">
                                      <p:cBhvr>
                                        <p:cTn id="46" dur="500"/>
                                        <p:tgtEl>
                                          <p:spTgt spid="22541"/>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4119"/>
                                        </p:tgtEl>
                                        <p:attrNameLst>
                                          <p:attrName>style.visibility</p:attrName>
                                        </p:attrNameLst>
                                      </p:cBhvr>
                                      <p:to>
                                        <p:strVal val="visible"/>
                                      </p:to>
                                    </p:set>
                                    <p:anim calcmode="lin" valueType="num">
                                      <p:cBhvr>
                                        <p:cTn id="51" dur="500" fill="hold"/>
                                        <p:tgtEl>
                                          <p:spTgt spid="4119"/>
                                        </p:tgtEl>
                                        <p:attrNameLst>
                                          <p:attrName>ppt_x</p:attrName>
                                        </p:attrNameLst>
                                      </p:cBhvr>
                                      <p:tavLst>
                                        <p:tav tm="0">
                                          <p:val>
                                            <p:strVal val="#ppt_x"/>
                                          </p:val>
                                        </p:tav>
                                        <p:tav tm="100000">
                                          <p:val>
                                            <p:strVal val="#ppt_x"/>
                                          </p:val>
                                        </p:tav>
                                      </p:tavLst>
                                    </p:anim>
                                    <p:anim calcmode="lin" valueType="num">
                                      <p:cBhvr>
                                        <p:cTn id="52" dur="500" fill="hold"/>
                                        <p:tgtEl>
                                          <p:spTgt spid="411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3" presetClass="entr" presetSubtype="32" fill="hold" grpId="0" nodeType="after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p:cTn id="56" dur="500" fill="hold"/>
                                        <p:tgtEl>
                                          <p:spTgt spid="3"/>
                                        </p:tgtEl>
                                        <p:attrNameLst>
                                          <p:attrName>ppt_w</p:attrName>
                                        </p:attrNameLst>
                                      </p:cBhvr>
                                      <p:tavLst>
                                        <p:tav tm="0">
                                          <p:val>
                                            <p:strVal val="4*#ppt_w"/>
                                          </p:val>
                                        </p:tav>
                                        <p:tav tm="100000">
                                          <p:val>
                                            <p:strVal val="#ppt_w"/>
                                          </p:val>
                                        </p:tav>
                                      </p:tavLst>
                                    </p:anim>
                                    <p:anim calcmode="lin" valueType="num">
                                      <p:cBhvr>
                                        <p:cTn id="57" dur="500" fill="hold"/>
                                        <p:tgtEl>
                                          <p:spTgt spid="3"/>
                                        </p:tgtEl>
                                        <p:attrNameLst>
                                          <p:attrName>ppt_h</p:attrName>
                                        </p:attrNameLst>
                                      </p:cBhvr>
                                      <p:tavLst>
                                        <p:tav tm="0">
                                          <p:val>
                                            <p:strVal val="4*#ppt_h"/>
                                          </p:val>
                                        </p:tav>
                                        <p:tav tm="100000">
                                          <p:val>
                                            <p:strVal val="#ppt_h"/>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4121"/>
                                        </p:tgtEl>
                                        <p:attrNameLst>
                                          <p:attrName>style.visibility</p:attrName>
                                        </p:attrNameLst>
                                      </p:cBhvr>
                                      <p:to>
                                        <p:strVal val="visible"/>
                                      </p:to>
                                    </p:set>
                                    <p:anim calcmode="lin" valueType="num">
                                      <p:cBhvr>
                                        <p:cTn id="62" dur="500" fill="hold"/>
                                        <p:tgtEl>
                                          <p:spTgt spid="4121"/>
                                        </p:tgtEl>
                                        <p:attrNameLst>
                                          <p:attrName>ppt_x</p:attrName>
                                        </p:attrNameLst>
                                      </p:cBhvr>
                                      <p:tavLst>
                                        <p:tav tm="0">
                                          <p:val>
                                            <p:strVal val="#ppt_x"/>
                                          </p:val>
                                        </p:tav>
                                        <p:tav tm="100000">
                                          <p:val>
                                            <p:strVal val="#ppt_x"/>
                                          </p:val>
                                        </p:tav>
                                      </p:tavLst>
                                    </p:anim>
                                    <p:anim calcmode="lin" valueType="num">
                                      <p:cBhvr>
                                        <p:cTn id="63" dur="500" fill="hold"/>
                                        <p:tgtEl>
                                          <p:spTgt spid="4121"/>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nodeType="clickEffect">
                                  <p:stCondLst>
                                    <p:cond delay="0"/>
                                  </p:stCondLst>
                                  <p:childTnLst>
                                    <p:set>
                                      <p:cBhvr>
                                        <p:cTn id="67" dur="1" fill="hold">
                                          <p:stCondLst>
                                            <p:cond delay="0"/>
                                          </p:stCondLst>
                                        </p:cTn>
                                        <p:tgtEl>
                                          <p:spTgt spid="22542"/>
                                        </p:tgtEl>
                                        <p:attrNameLst>
                                          <p:attrName>style.visibility</p:attrName>
                                        </p:attrNameLst>
                                      </p:cBhvr>
                                      <p:to>
                                        <p:strVal val="visible"/>
                                      </p:to>
                                    </p:set>
                                    <p:animEffect transition="in" filter="dissolve">
                                      <p:cBhvr>
                                        <p:cTn id="68" dur="500"/>
                                        <p:tgtEl>
                                          <p:spTgt spid="225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5" grpId="0"/>
      <p:bldP spid="4118" grpId="0"/>
      <p:bldP spid="4121" grpId="0"/>
      <p:bldP spid="182293" grpId="0" bldLvl="0" animBg="1"/>
      <p:bldP spid="2" grpId="0" bldLvl="0" animBg="1"/>
      <p:bldP spid="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文本框 1"/>
          <p:cNvSpPr txBox="1"/>
          <p:nvPr/>
        </p:nvSpPr>
        <p:spPr>
          <a:xfrm>
            <a:off x="606425" y="454025"/>
            <a:ext cx="7954963"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solidFill>
                  <a:srgbClr val="149494"/>
                </a:solidFill>
                <a:latin typeface="Times New Roman" panose="02020603050405020304" pitchFamily="18" charset="0"/>
                <a:ea typeface="黑体" panose="02010609060101010101" pitchFamily="49" charset="-122"/>
              </a:rPr>
              <a:t>例</a:t>
            </a:r>
            <a:r>
              <a:rPr lang="en-US" altLang="zh-CN" sz="2800" dirty="0">
                <a:solidFill>
                  <a:srgbClr val="149494"/>
                </a:solidFill>
                <a:latin typeface="Times New Roman" panose="02020603050405020304" pitchFamily="18" charset="0"/>
                <a:ea typeface="黑体" panose="02010609060101010101" pitchFamily="49" charset="-122"/>
              </a:rPr>
              <a:t>2   </a:t>
            </a:r>
            <a:r>
              <a:rPr lang="zh-CN" altLang="en-US" sz="2800" dirty="0">
                <a:latin typeface="Times New Roman" panose="02020603050405020304" pitchFamily="18" charset="0"/>
                <a:ea typeface="黑体" panose="02010609060101010101" pitchFamily="49" charset="-122"/>
              </a:rPr>
              <a:t>在如图所示的</a:t>
            </a:r>
            <a:r>
              <a:rPr lang="en-US" altLang="zh-CN" sz="2800" dirty="0">
                <a:latin typeface="Times New Roman" panose="02020603050405020304" pitchFamily="18" charset="0"/>
                <a:ea typeface="黑体" panose="02010609060101010101" pitchFamily="49" charset="-122"/>
              </a:rPr>
              <a:t>6×8</a:t>
            </a:r>
            <a:r>
              <a:rPr lang="zh-CN" altLang="en-US" sz="2800" dirty="0">
                <a:latin typeface="Times New Roman" panose="02020603050405020304" pitchFamily="18" charset="0"/>
                <a:ea typeface="黑体" panose="02010609060101010101" pitchFamily="49" charset="-122"/>
              </a:rPr>
              <a:t>的网格中，每个小正方形的边长都为</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，写出格点△</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各顶点的坐标，并求出此三角形的周长．</a:t>
            </a:r>
            <a:endParaRPr lang="zh-CN" altLang="en-US" sz="2800" dirty="0">
              <a:latin typeface="Times New Roman" panose="02020603050405020304" pitchFamily="18" charset="0"/>
              <a:ea typeface="黑体" panose="02010609060101010101" pitchFamily="49" charset="-122"/>
            </a:endParaRPr>
          </a:p>
        </p:txBody>
      </p:sp>
      <p:pic>
        <p:nvPicPr>
          <p:cNvPr id="15363" name="图片 2"/>
          <p:cNvPicPr>
            <a:picLocks noChangeAspect="1"/>
          </p:cNvPicPr>
          <p:nvPr/>
        </p:nvPicPr>
        <p:blipFill>
          <a:blip r:embed="rId1"/>
          <a:stretch>
            <a:fillRect/>
          </a:stretch>
        </p:blipFill>
        <p:spPr>
          <a:xfrm>
            <a:off x="5616575" y="2111375"/>
            <a:ext cx="3495675" cy="2519363"/>
          </a:xfrm>
          <a:prstGeom prst="rect">
            <a:avLst/>
          </a:prstGeom>
          <a:noFill/>
          <a:ln w="9525">
            <a:noFill/>
          </a:ln>
        </p:spPr>
      </p:pic>
      <p:sp>
        <p:nvSpPr>
          <p:cNvPr id="24579" name="文本框 99"/>
          <p:cNvSpPr txBox="1"/>
          <p:nvPr/>
        </p:nvSpPr>
        <p:spPr>
          <a:xfrm>
            <a:off x="57150" y="2041525"/>
            <a:ext cx="5924550" cy="28892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解：由题图得</a:t>
            </a:r>
            <a:r>
              <a:rPr lang="en-US" altLang="zh-CN" sz="2800" i="1" dirty="0">
                <a:solidFill>
                  <a:srgbClr val="FF0000"/>
                </a:solidFill>
                <a:latin typeface="Times New Roman" panose="02020603050405020304" pitchFamily="18" charset="0"/>
                <a:ea typeface="黑体" panose="02010609060101010101" pitchFamily="49" charset="-122"/>
              </a:rPr>
              <a:t>A</a:t>
            </a:r>
            <a:r>
              <a:rPr lang="en-US" altLang="zh-CN" sz="2800" dirty="0">
                <a:solidFill>
                  <a:srgbClr val="FF0000"/>
                </a:solidFill>
                <a:latin typeface="Times New Roman" panose="02020603050405020304" pitchFamily="18" charset="0"/>
                <a:ea typeface="黑体" panose="02010609060101010101" pitchFamily="49" charset="-122"/>
              </a:rPr>
              <a:t>(2,2),</a:t>
            </a:r>
            <a:r>
              <a:rPr lang="en-US" altLang="zh-CN" sz="2800" i="1" dirty="0">
                <a:solidFill>
                  <a:srgbClr val="FF0000"/>
                </a:solidFill>
                <a:latin typeface="Times New Roman" panose="02020603050405020304" pitchFamily="18" charset="0"/>
                <a:ea typeface="黑体" panose="02010609060101010101" pitchFamily="49" charset="-122"/>
              </a:rPr>
              <a:t>B</a:t>
            </a:r>
            <a:r>
              <a:rPr lang="en-US" altLang="zh-CN" sz="2800" dirty="0">
                <a:solidFill>
                  <a:srgbClr val="FF0000"/>
                </a:solidFill>
                <a:latin typeface="Times New Roman" panose="02020603050405020304" pitchFamily="18" charset="0"/>
                <a:ea typeface="黑体" panose="02010609060101010101" pitchFamily="49" charset="-122"/>
              </a:rPr>
              <a:t>(-2,-1),</a:t>
            </a:r>
            <a:r>
              <a:rPr lang="en-US" altLang="zh-CN" sz="2800" i="1" dirty="0">
                <a:solidFill>
                  <a:srgbClr val="FF0000"/>
                </a:solidFill>
                <a:latin typeface="Times New Roman" panose="02020603050405020304" pitchFamily="18" charset="0"/>
                <a:ea typeface="黑体" panose="02010609060101010101" pitchFamily="49" charset="-122"/>
              </a:rPr>
              <a:t>C</a:t>
            </a:r>
            <a:r>
              <a:rPr lang="en-US" altLang="zh-CN" sz="2800" dirty="0">
                <a:solidFill>
                  <a:srgbClr val="FF0000"/>
                </a:solidFill>
                <a:latin typeface="Times New Roman" panose="02020603050405020304" pitchFamily="18" charset="0"/>
                <a:ea typeface="黑体" panose="02010609060101010101" pitchFamily="49" charset="-122"/>
              </a:rPr>
              <a:t>(3,-2).</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由勾股定理得</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ABC</a:t>
            </a:r>
            <a:r>
              <a:rPr lang="zh-CN" altLang="zh-CN" sz="2800" dirty="0">
                <a:solidFill>
                  <a:srgbClr val="FF0000"/>
                </a:solidFill>
                <a:latin typeface="Times New Roman" panose="02020603050405020304" pitchFamily="18" charset="0"/>
                <a:ea typeface="黑体" panose="02010609060101010101" pitchFamily="49" charset="-122"/>
              </a:rPr>
              <a:t>的周长为</a:t>
            </a:r>
            <a:endParaRPr lang="zh-CN"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24580" name="对象 3">
            <a:hlinkClick r:id="" action="ppaction://ole?verb="/>
          </p:cNvPr>
          <p:cNvGraphicFramePr>
            <a:graphicFrameLocks noChangeAspect="1"/>
          </p:cNvGraphicFramePr>
          <p:nvPr/>
        </p:nvGraphicFramePr>
        <p:xfrm>
          <a:off x="2544763" y="2627313"/>
          <a:ext cx="2606675" cy="555625"/>
        </p:xfrm>
        <a:graphic>
          <a:graphicData uri="http://schemas.openxmlformats.org/presentationml/2006/ole">
            <mc:AlternateContent xmlns:mc="http://schemas.openxmlformats.org/markup-compatibility/2006">
              <mc:Choice xmlns:v="urn:schemas-microsoft-com:vml" Requires="v">
                <p:oleObj spid="_x0000_s3101" name="" r:id="rId2" imgW="1193800" imgH="254000" progId="Equation.KSEE3">
                  <p:embed/>
                </p:oleObj>
              </mc:Choice>
              <mc:Fallback>
                <p:oleObj name="" r:id="rId2" imgW="1193800" imgH="254000" progId="Equation.KSEE3">
                  <p:embed/>
                  <p:pic>
                    <p:nvPicPr>
                      <p:cNvPr id="0" name="图片 3100"/>
                      <p:cNvPicPr/>
                      <p:nvPr/>
                    </p:nvPicPr>
                    <p:blipFill>
                      <a:blip r:embed="rId3"/>
                      <a:stretch>
                        <a:fillRect/>
                      </a:stretch>
                    </p:blipFill>
                    <p:spPr>
                      <a:xfrm>
                        <a:off x="2544763" y="2627313"/>
                        <a:ext cx="2606675" cy="555625"/>
                      </a:xfrm>
                      <a:prstGeom prst="rect">
                        <a:avLst/>
                      </a:prstGeom>
                      <a:noFill/>
                      <a:ln w="38100">
                        <a:noFill/>
                        <a:miter/>
                      </a:ln>
                    </p:spPr>
                  </p:pic>
                </p:oleObj>
              </mc:Fallback>
            </mc:AlternateContent>
          </a:graphicData>
        </a:graphic>
      </p:graphicFrame>
      <p:graphicFrame>
        <p:nvGraphicFramePr>
          <p:cNvPr id="24581" name="对象 4">
            <a:hlinkClick r:id="" action="ppaction://ole?verb="/>
          </p:cNvPr>
          <p:cNvGraphicFramePr>
            <a:graphicFrameLocks noChangeAspect="1"/>
          </p:cNvGraphicFramePr>
          <p:nvPr/>
        </p:nvGraphicFramePr>
        <p:xfrm>
          <a:off x="1187450" y="3162300"/>
          <a:ext cx="2967038" cy="554038"/>
        </p:xfrm>
        <a:graphic>
          <a:graphicData uri="http://schemas.openxmlformats.org/presentationml/2006/ole">
            <mc:AlternateContent xmlns:mc="http://schemas.openxmlformats.org/markup-compatibility/2006">
              <mc:Choice xmlns:v="urn:schemas-microsoft-com:vml" Requires="v">
                <p:oleObj spid="_x0000_s3098" name="" r:id="rId4" imgW="1358900" imgH="254000" progId="Equation.KSEE3">
                  <p:embed/>
                </p:oleObj>
              </mc:Choice>
              <mc:Fallback>
                <p:oleObj name="" r:id="rId4" imgW="1358900" imgH="254000" progId="Equation.KSEE3">
                  <p:embed/>
                  <p:pic>
                    <p:nvPicPr>
                      <p:cNvPr id="0" name="图片 3097"/>
                      <p:cNvPicPr/>
                      <p:nvPr/>
                    </p:nvPicPr>
                    <p:blipFill>
                      <a:blip r:embed="rId5"/>
                      <a:stretch>
                        <a:fillRect/>
                      </a:stretch>
                    </p:blipFill>
                    <p:spPr>
                      <a:xfrm>
                        <a:off x="1187450" y="3162300"/>
                        <a:ext cx="2967038" cy="554038"/>
                      </a:xfrm>
                      <a:prstGeom prst="rect">
                        <a:avLst/>
                      </a:prstGeom>
                      <a:noFill/>
                      <a:ln w="38100">
                        <a:noFill/>
                        <a:miter/>
                      </a:ln>
                    </p:spPr>
                  </p:pic>
                </p:oleObj>
              </mc:Fallback>
            </mc:AlternateContent>
          </a:graphicData>
        </a:graphic>
      </p:graphicFrame>
      <p:graphicFrame>
        <p:nvGraphicFramePr>
          <p:cNvPr id="24582" name="对象 5">
            <a:hlinkClick r:id="" action="ppaction://ole?verb="/>
          </p:cNvPr>
          <p:cNvGraphicFramePr>
            <a:graphicFrameLocks noChangeAspect="1"/>
          </p:cNvGraphicFramePr>
          <p:nvPr/>
        </p:nvGraphicFramePr>
        <p:xfrm>
          <a:off x="1187450" y="3716338"/>
          <a:ext cx="2967038" cy="555625"/>
        </p:xfrm>
        <a:graphic>
          <a:graphicData uri="http://schemas.openxmlformats.org/presentationml/2006/ole">
            <mc:AlternateContent xmlns:mc="http://schemas.openxmlformats.org/markup-compatibility/2006">
              <mc:Choice xmlns:v="urn:schemas-microsoft-com:vml" Requires="v">
                <p:oleObj spid="_x0000_s3097" name="" r:id="rId6" imgW="1358900" imgH="254000" progId="Equation.KSEE3">
                  <p:embed/>
                </p:oleObj>
              </mc:Choice>
              <mc:Fallback>
                <p:oleObj name="" r:id="rId6" imgW="1358900" imgH="254000" progId="Equation.KSEE3">
                  <p:embed/>
                  <p:pic>
                    <p:nvPicPr>
                      <p:cNvPr id="0" name="图片 3096"/>
                      <p:cNvPicPr/>
                      <p:nvPr/>
                    </p:nvPicPr>
                    <p:blipFill>
                      <a:blip r:embed="rId7"/>
                      <a:stretch>
                        <a:fillRect/>
                      </a:stretch>
                    </p:blipFill>
                    <p:spPr>
                      <a:xfrm>
                        <a:off x="1187450" y="3716338"/>
                        <a:ext cx="2967038" cy="555625"/>
                      </a:xfrm>
                      <a:prstGeom prst="rect">
                        <a:avLst/>
                      </a:prstGeom>
                      <a:noFill/>
                      <a:ln w="38100">
                        <a:noFill/>
                        <a:miter/>
                      </a:ln>
                    </p:spPr>
                  </p:pic>
                </p:oleObj>
              </mc:Fallback>
            </mc:AlternateContent>
          </a:graphicData>
        </a:graphic>
      </p:graphicFrame>
      <p:graphicFrame>
        <p:nvGraphicFramePr>
          <p:cNvPr id="24583" name="对象 7">
            <a:hlinkClick r:id="" action="ppaction://ole?verb="/>
          </p:cNvPr>
          <p:cNvGraphicFramePr>
            <a:graphicFrameLocks noChangeAspect="1"/>
          </p:cNvGraphicFramePr>
          <p:nvPr/>
        </p:nvGraphicFramePr>
        <p:xfrm>
          <a:off x="3614738" y="4337050"/>
          <a:ext cx="2081212" cy="500063"/>
        </p:xfrm>
        <a:graphic>
          <a:graphicData uri="http://schemas.openxmlformats.org/presentationml/2006/ole">
            <mc:AlternateContent xmlns:mc="http://schemas.openxmlformats.org/markup-compatibility/2006">
              <mc:Choice xmlns:v="urn:schemas-microsoft-com:vml" Requires="v">
                <p:oleObj spid="_x0000_s3096" name="" r:id="rId8" imgW="952500" imgH="228600" progId="Equation.KSEE3">
                  <p:embed/>
                </p:oleObj>
              </mc:Choice>
              <mc:Fallback>
                <p:oleObj name="" r:id="rId8" imgW="952500" imgH="228600" progId="Equation.KSEE3">
                  <p:embed/>
                  <p:pic>
                    <p:nvPicPr>
                      <p:cNvPr id="0" name="图片 3095"/>
                      <p:cNvPicPr/>
                      <p:nvPr/>
                    </p:nvPicPr>
                    <p:blipFill>
                      <a:blip r:embed="rId9"/>
                      <a:stretch>
                        <a:fillRect/>
                      </a:stretch>
                    </p:blipFill>
                    <p:spPr>
                      <a:xfrm>
                        <a:off x="3614738" y="4337050"/>
                        <a:ext cx="2081212" cy="500063"/>
                      </a:xfrm>
                      <a:prstGeom prst="rect">
                        <a:avLst/>
                      </a:prstGeom>
                      <a:noFill/>
                      <a:ln w="38100">
                        <a:noFill/>
                        <a:miter/>
                      </a:ln>
                    </p:spPr>
                  </p:pic>
                </p:oleObj>
              </mc:Fallback>
            </mc:AlternateContent>
          </a:graphicData>
        </a:graphic>
      </p:graphicFrame>
      <p:sp>
        <p:nvSpPr>
          <p:cNvPr id="59" name="矩形 58"/>
          <p:cNvSpPr/>
          <p:nvPr/>
        </p:nvSpPr>
        <p:spPr>
          <a:xfrm>
            <a:off x="396875" y="4876800"/>
            <a:ext cx="8602663" cy="153670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勾股定理与网格的综合求线段长时，通常是把线段放在与网格构成的直角三角形中，利用勾股定理求其长度</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2" name="组合 38"/>
          <p:cNvGrpSpPr/>
          <p:nvPr/>
        </p:nvGrpSpPr>
        <p:grpSpPr>
          <a:xfrm>
            <a:off x="468313" y="4911725"/>
            <a:ext cx="1109662" cy="596900"/>
            <a:chOff x="579589" y="5301208"/>
            <a:chExt cx="874033" cy="648072"/>
          </a:xfrm>
        </p:grpSpPr>
        <p:grpSp>
          <p:nvGrpSpPr>
            <p:cNvPr id="15371" name="组合 35"/>
            <p:cNvGrpSpPr/>
            <p:nvPr/>
          </p:nvGrpSpPr>
          <p:grpSpPr>
            <a:xfrm>
              <a:off x="611560" y="5301208"/>
              <a:ext cx="648072" cy="648072"/>
              <a:chOff x="467544" y="5318792"/>
              <a:chExt cx="648072" cy="648072"/>
            </a:xfrm>
          </p:grpSpPr>
          <p:sp>
            <p:nvSpPr>
              <p:cNvPr id="1537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537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537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4579">
                                            <p:txEl>
                                              <p:charRg st="0" end="31"/>
                                            </p:txEl>
                                          </p:spTgt>
                                        </p:tgtEl>
                                        <p:attrNameLst>
                                          <p:attrName>style.visibility</p:attrName>
                                        </p:attrNameLst>
                                      </p:cBhvr>
                                      <p:to>
                                        <p:strVal val="visible"/>
                                      </p:to>
                                    </p:set>
                                    <p:animEffect transition="in" filter="dissolve">
                                      <p:cBhvr>
                                        <p:cTn id="7" dur="500"/>
                                        <p:tgtEl>
                                          <p:spTgt spid="24579">
                                            <p:txEl>
                                              <p:charRg st="0" end="3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4579">
                                            <p:txEl>
                                              <p:charRg st="31" end="38"/>
                                            </p:txEl>
                                          </p:spTgt>
                                        </p:tgtEl>
                                        <p:attrNameLst>
                                          <p:attrName>style.visibility</p:attrName>
                                        </p:attrNameLst>
                                      </p:cBhvr>
                                      <p:to>
                                        <p:strVal val="visible"/>
                                      </p:to>
                                    </p:set>
                                    <p:animEffect transition="in" filter="dissolve">
                                      <p:cBhvr>
                                        <p:cTn id="12" dur="500"/>
                                        <p:tgtEl>
                                          <p:spTgt spid="24579">
                                            <p:txEl>
                                              <p:charRg st="31" end="38"/>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24580"/>
                                        </p:tgtEl>
                                        <p:attrNameLst>
                                          <p:attrName>style.visibility</p:attrName>
                                        </p:attrNameLst>
                                      </p:cBhvr>
                                      <p:to>
                                        <p:strVal val="visible"/>
                                      </p:to>
                                    </p:set>
                                    <p:animEffect transition="in" filter="dissolve">
                                      <p:cBhvr>
                                        <p:cTn id="15" dur="500"/>
                                        <p:tgtEl>
                                          <p:spTgt spid="24580"/>
                                        </p:tgtEl>
                                      </p:cBhvr>
                                    </p:animEffect>
                                  </p:childTnLst>
                                </p:cTn>
                              </p:par>
                            </p:childTnLst>
                          </p:cTn>
                        </p:par>
                        <p:par>
                          <p:cTn id="16" fill="hold">
                            <p:stCondLst>
                              <p:cond delay="500"/>
                            </p:stCondLst>
                            <p:childTnLst>
                              <p:par>
                                <p:cTn id="17" presetID="9" presetClass="entr" presetSubtype="0" fill="hold" nodeType="afterEffect">
                                  <p:stCondLst>
                                    <p:cond delay="0"/>
                                  </p:stCondLst>
                                  <p:childTnLst>
                                    <p:set>
                                      <p:cBhvr>
                                        <p:cTn id="18" dur="1" fill="hold">
                                          <p:stCondLst>
                                            <p:cond delay="0"/>
                                          </p:stCondLst>
                                        </p:cTn>
                                        <p:tgtEl>
                                          <p:spTgt spid="24581"/>
                                        </p:tgtEl>
                                        <p:attrNameLst>
                                          <p:attrName>style.visibility</p:attrName>
                                        </p:attrNameLst>
                                      </p:cBhvr>
                                      <p:to>
                                        <p:strVal val="visible"/>
                                      </p:to>
                                    </p:set>
                                    <p:animEffect transition="in" filter="dissolve">
                                      <p:cBhvr>
                                        <p:cTn id="19" dur="500"/>
                                        <p:tgtEl>
                                          <p:spTgt spid="24581"/>
                                        </p:tgtEl>
                                      </p:cBhvr>
                                    </p:animEffect>
                                  </p:childTnLst>
                                </p:cTn>
                              </p:par>
                            </p:childTnLst>
                          </p:cTn>
                        </p:par>
                        <p:par>
                          <p:cTn id="20" fill="hold">
                            <p:stCondLst>
                              <p:cond delay="1000"/>
                            </p:stCondLst>
                            <p:childTnLst>
                              <p:par>
                                <p:cTn id="21" presetID="9" presetClass="entr" presetSubtype="0" fill="hold" nodeType="afterEffect">
                                  <p:stCondLst>
                                    <p:cond delay="0"/>
                                  </p:stCondLst>
                                  <p:childTnLst>
                                    <p:set>
                                      <p:cBhvr>
                                        <p:cTn id="22" dur="1" fill="hold">
                                          <p:stCondLst>
                                            <p:cond delay="0"/>
                                          </p:stCondLst>
                                        </p:cTn>
                                        <p:tgtEl>
                                          <p:spTgt spid="24582"/>
                                        </p:tgtEl>
                                        <p:attrNameLst>
                                          <p:attrName>style.visibility</p:attrName>
                                        </p:attrNameLst>
                                      </p:cBhvr>
                                      <p:to>
                                        <p:strVal val="visible"/>
                                      </p:to>
                                    </p:set>
                                    <p:animEffect transition="in" filter="dissolve">
                                      <p:cBhvr>
                                        <p:cTn id="23" dur="500"/>
                                        <p:tgtEl>
                                          <p:spTgt spid="24582"/>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24579">
                                            <p:txEl>
                                              <p:charRg st="40" end="50"/>
                                            </p:txEl>
                                          </p:spTgt>
                                        </p:tgtEl>
                                        <p:attrNameLst>
                                          <p:attrName>style.visibility</p:attrName>
                                        </p:attrNameLst>
                                      </p:cBhvr>
                                      <p:to>
                                        <p:strVal val="visible"/>
                                      </p:to>
                                    </p:set>
                                    <p:animEffect transition="in" filter="dissolve">
                                      <p:cBhvr>
                                        <p:cTn id="28" dur="500"/>
                                        <p:tgtEl>
                                          <p:spTgt spid="24579">
                                            <p:txEl>
                                              <p:charRg st="40" end="50"/>
                                            </p:txEl>
                                          </p:spTgt>
                                        </p:tgtEl>
                                      </p:cBhvr>
                                    </p:animEffect>
                                  </p:childTnLst>
                                </p:cTn>
                              </p:par>
                              <p:par>
                                <p:cTn id="29" presetID="9" presetClass="entr" presetSubtype="0" fill="hold" nodeType="withEffect">
                                  <p:stCondLst>
                                    <p:cond delay="0"/>
                                  </p:stCondLst>
                                  <p:childTnLst>
                                    <p:set>
                                      <p:cBhvr>
                                        <p:cTn id="30" dur="1" fill="hold">
                                          <p:stCondLst>
                                            <p:cond delay="0"/>
                                          </p:stCondLst>
                                        </p:cTn>
                                        <p:tgtEl>
                                          <p:spTgt spid="24583"/>
                                        </p:tgtEl>
                                        <p:attrNameLst>
                                          <p:attrName>style.visibility</p:attrName>
                                        </p:attrNameLst>
                                      </p:cBhvr>
                                      <p:to>
                                        <p:strVal val="visible"/>
                                      </p:to>
                                    </p:set>
                                    <p:animEffect transition="in" filter="dissolve">
                                      <p:cBhvr>
                                        <p:cTn id="31" dur="500"/>
                                        <p:tgtEl>
                                          <p:spTgt spid="24583"/>
                                        </p:tgtEl>
                                      </p:cBhvr>
                                    </p:animEffect>
                                  </p:childTnLst>
                                </p:cTn>
                              </p:par>
                            </p:childTnLst>
                          </p:cTn>
                        </p:par>
                      </p:childTnLst>
                    </p:cTn>
                  </p:par>
                  <p:par>
                    <p:cTn id="32" fill="hold">
                      <p:stCondLst>
                        <p:cond delay="indefinite"/>
                      </p:stCondLst>
                      <p:childTnLst>
                        <p:par>
                          <p:cTn id="33" fill="hold">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59"/>
                                        </p:tgtEl>
                                        <p:attrNameLst>
                                          <p:attrName>style.visibility</p:attrName>
                                        </p:attrNameLst>
                                      </p:cBhvr>
                                      <p:to>
                                        <p:strVal val="visible"/>
                                      </p:to>
                                    </p:set>
                                    <p:anim calcmode="discrete" valueType="clr">
                                      <p:cBhvr override="childStyle">
                                        <p:cTn id="36"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59"/>
                                        </p:tgtEl>
                                        <p:attrNameLst>
                                          <p:attrName>fillcolor</p:attrName>
                                        </p:attrNameLst>
                                      </p:cBhvr>
                                      <p:tavLst>
                                        <p:tav tm="0">
                                          <p:val>
                                            <p:clrVal>
                                              <a:schemeClr val="accent2"/>
                                            </p:clrVal>
                                          </p:val>
                                        </p:tav>
                                        <p:tav tm="50000">
                                          <p:val>
                                            <p:clrVal>
                                              <a:schemeClr val="hlink"/>
                                            </p:clrVal>
                                          </p:val>
                                        </p:tav>
                                      </p:tavLst>
                                    </p:anim>
                                    <p:set>
                                      <p:cBhvr>
                                        <p:cTn id="38" dur="80"/>
                                        <p:tgtEl>
                                          <p:spTgt spid="59"/>
                                        </p:tgtEl>
                                        <p:attrNameLst>
                                          <p:attrName>fill.type</p:attrName>
                                        </p:attrNameLst>
                                      </p:cBhvr>
                                      <p:to>
                                        <p:strVal val="solid"/>
                                      </p:to>
                                    </p:set>
                                  </p:childTnLst>
                                </p:cTn>
                              </p:par>
                              <p:par>
                                <p:cTn id="39" presetID="9"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dissolve">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
          <p:cNvSpPr txBox="1"/>
          <p:nvPr/>
        </p:nvSpPr>
        <p:spPr>
          <a:xfrm>
            <a:off x="565150" y="741363"/>
            <a:ext cx="8023225"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3   </a:t>
            </a:r>
            <a:r>
              <a:rPr lang="zh-CN" altLang="en-US" sz="2800" dirty="0">
                <a:latin typeface="Times New Roman" panose="02020603050405020304" pitchFamily="18" charset="0"/>
                <a:ea typeface="黑体" panose="02010609060101010101" pitchFamily="49" charset="-122"/>
              </a:rPr>
              <a:t>如图是由4个边长为1的正方形构成的田字格，只用没有刻度的直尺在这个田字格中最多可以作出多少条长度为     的线段？</a:t>
            </a:r>
            <a:endParaRPr lang="zh-CN" altLang="en-US" sz="2800" dirty="0">
              <a:latin typeface="Times New Roman" panose="02020603050405020304" pitchFamily="18" charset="0"/>
              <a:ea typeface="黑体" panose="02010609060101010101" pitchFamily="49" charset="-122"/>
            </a:endParaRPr>
          </a:p>
        </p:txBody>
      </p:sp>
      <p:graphicFrame>
        <p:nvGraphicFramePr>
          <p:cNvPr id="16387" name="对象 2">
            <a:hlinkClick r:id="" action="ppaction://ole?verb="/>
          </p:cNvPr>
          <p:cNvGraphicFramePr>
            <a:graphicFrameLocks noChangeAspect="1"/>
          </p:cNvGraphicFramePr>
          <p:nvPr/>
        </p:nvGraphicFramePr>
        <p:xfrm>
          <a:off x="2676525" y="1817688"/>
          <a:ext cx="504825" cy="503237"/>
        </p:xfrm>
        <a:graphic>
          <a:graphicData uri="http://schemas.openxmlformats.org/presentationml/2006/ole">
            <mc:AlternateContent xmlns:mc="http://schemas.openxmlformats.org/markup-compatibility/2006">
              <mc:Choice xmlns:v="urn:schemas-microsoft-com:vml" Requires="v">
                <p:oleObj spid="_x0000_s3099" name="" r:id="rId1" imgW="228600" imgH="228600" progId="Equation.KSEE3">
                  <p:embed/>
                </p:oleObj>
              </mc:Choice>
              <mc:Fallback>
                <p:oleObj name="" r:id="rId1" imgW="228600" imgH="228600" progId="Equation.KSEE3">
                  <p:embed/>
                  <p:pic>
                    <p:nvPicPr>
                      <p:cNvPr id="0" name="图片 3098"/>
                      <p:cNvPicPr/>
                      <p:nvPr/>
                    </p:nvPicPr>
                    <p:blipFill>
                      <a:blip r:embed="rId2"/>
                      <a:stretch>
                        <a:fillRect/>
                      </a:stretch>
                    </p:blipFill>
                    <p:spPr>
                      <a:xfrm>
                        <a:off x="2676525" y="1817688"/>
                        <a:ext cx="504825" cy="503237"/>
                      </a:xfrm>
                      <a:prstGeom prst="rect">
                        <a:avLst/>
                      </a:prstGeom>
                      <a:noFill/>
                      <a:ln w="38100">
                        <a:noFill/>
                        <a:miter/>
                      </a:ln>
                    </p:spPr>
                  </p:pic>
                </p:oleObj>
              </mc:Fallback>
            </mc:AlternateContent>
          </a:graphicData>
        </a:graphic>
      </p:graphicFrame>
      <p:grpSp>
        <p:nvGrpSpPr>
          <p:cNvPr id="16388" name="组合 8"/>
          <p:cNvGrpSpPr/>
          <p:nvPr/>
        </p:nvGrpSpPr>
        <p:grpSpPr>
          <a:xfrm>
            <a:off x="3125788" y="2620963"/>
            <a:ext cx="1800225" cy="1831975"/>
            <a:chOff x="4381" y="4372"/>
            <a:chExt cx="2834" cy="2885"/>
          </a:xfrm>
        </p:grpSpPr>
        <p:sp>
          <p:nvSpPr>
            <p:cNvPr id="16399" name="矩形 5"/>
            <p:cNvSpPr/>
            <p:nvPr/>
          </p:nvSpPr>
          <p:spPr>
            <a:xfrm>
              <a:off x="4381" y="4381"/>
              <a:ext cx="2835" cy="2876"/>
            </a:xfrm>
            <a:prstGeom prst="rect">
              <a:avLst/>
            </a:prstGeom>
            <a:solidFill>
              <a:schemeClr val="accent1"/>
            </a:solidFill>
            <a:ln w="19050" cap="flat" cmpd="sng">
              <a:solidFill>
                <a:schemeClr val="tx1"/>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cxnSp>
          <p:nvCxnSpPr>
            <p:cNvPr id="16400" name="直接连接符 6"/>
            <p:cNvCxnSpPr/>
            <p:nvPr/>
          </p:nvCxnSpPr>
          <p:spPr>
            <a:xfrm>
              <a:off x="5799" y="4372"/>
              <a:ext cx="0" cy="2876"/>
            </a:xfrm>
            <a:prstGeom prst="line">
              <a:avLst/>
            </a:prstGeom>
            <a:ln w="19050" cap="flat" cmpd="sng">
              <a:solidFill>
                <a:schemeClr val="tx1"/>
              </a:solidFill>
              <a:prstDash val="sysDash"/>
              <a:headEnd type="none" w="med" len="med"/>
              <a:tailEnd type="none" w="med" len="med"/>
            </a:ln>
          </p:spPr>
        </p:cxnSp>
        <p:cxnSp>
          <p:nvCxnSpPr>
            <p:cNvPr id="16401" name="直接连接符 7"/>
            <p:cNvCxnSpPr/>
            <p:nvPr/>
          </p:nvCxnSpPr>
          <p:spPr>
            <a:xfrm>
              <a:off x="4381" y="5819"/>
              <a:ext cx="2835" cy="0"/>
            </a:xfrm>
            <a:prstGeom prst="line">
              <a:avLst/>
            </a:prstGeom>
            <a:ln w="19050" cap="flat" cmpd="sng">
              <a:solidFill>
                <a:schemeClr val="tx1"/>
              </a:solidFill>
              <a:prstDash val="sysDash"/>
              <a:headEnd type="none" w="med" len="med"/>
              <a:tailEnd type="none" w="med" len="med"/>
            </a:ln>
          </p:spPr>
        </p:cxnSp>
      </p:grpSp>
      <p:cxnSp>
        <p:nvCxnSpPr>
          <p:cNvPr id="25607" name="直接连接符 9"/>
          <p:cNvCxnSpPr/>
          <p:nvPr/>
        </p:nvCxnSpPr>
        <p:spPr>
          <a:xfrm>
            <a:off x="3135313" y="2651125"/>
            <a:ext cx="890587" cy="1801813"/>
          </a:xfrm>
          <a:prstGeom prst="line">
            <a:avLst/>
          </a:prstGeom>
          <a:ln w="19050" cap="flat" cmpd="sng">
            <a:solidFill>
              <a:srgbClr val="FF0000"/>
            </a:solidFill>
            <a:prstDash val="solid"/>
            <a:headEnd type="none" w="med" len="med"/>
            <a:tailEnd type="none" w="med" len="med"/>
          </a:ln>
        </p:spPr>
      </p:cxnSp>
      <p:cxnSp>
        <p:nvCxnSpPr>
          <p:cNvPr id="25608" name="直接连接符 10"/>
          <p:cNvCxnSpPr/>
          <p:nvPr/>
        </p:nvCxnSpPr>
        <p:spPr>
          <a:xfrm>
            <a:off x="3133725" y="2636838"/>
            <a:ext cx="1792288" cy="903287"/>
          </a:xfrm>
          <a:prstGeom prst="line">
            <a:avLst/>
          </a:prstGeom>
          <a:ln w="19050" cap="flat" cmpd="sng">
            <a:solidFill>
              <a:srgbClr val="FF0000"/>
            </a:solidFill>
            <a:prstDash val="solid"/>
            <a:headEnd type="none" w="med" len="med"/>
            <a:tailEnd type="none" w="med" len="med"/>
          </a:ln>
        </p:spPr>
      </p:cxnSp>
      <p:cxnSp>
        <p:nvCxnSpPr>
          <p:cNvPr id="25609" name="直接连接符 11"/>
          <p:cNvCxnSpPr/>
          <p:nvPr/>
        </p:nvCxnSpPr>
        <p:spPr>
          <a:xfrm flipH="1">
            <a:off x="4025900" y="2636838"/>
            <a:ext cx="900113" cy="1816100"/>
          </a:xfrm>
          <a:prstGeom prst="line">
            <a:avLst/>
          </a:prstGeom>
          <a:ln w="19050" cap="flat" cmpd="sng">
            <a:solidFill>
              <a:srgbClr val="0000FF"/>
            </a:solidFill>
            <a:prstDash val="solid"/>
            <a:headEnd type="none" w="med" len="med"/>
            <a:tailEnd type="none" w="med" len="med"/>
          </a:ln>
        </p:spPr>
      </p:cxnSp>
      <p:cxnSp>
        <p:nvCxnSpPr>
          <p:cNvPr id="25610" name="直接连接符 12"/>
          <p:cNvCxnSpPr/>
          <p:nvPr/>
        </p:nvCxnSpPr>
        <p:spPr>
          <a:xfrm flipH="1">
            <a:off x="3125788" y="2636838"/>
            <a:ext cx="1808162" cy="903287"/>
          </a:xfrm>
          <a:prstGeom prst="line">
            <a:avLst/>
          </a:prstGeom>
          <a:ln w="19050" cap="flat" cmpd="sng">
            <a:solidFill>
              <a:srgbClr val="0000FF"/>
            </a:solidFill>
            <a:prstDash val="solid"/>
            <a:headEnd type="none" w="med" len="med"/>
            <a:tailEnd type="none" w="med" len="med"/>
          </a:ln>
        </p:spPr>
      </p:cxnSp>
      <p:cxnSp>
        <p:nvCxnSpPr>
          <p:cNvPr id="25611" name="直接连接符 13"/>
          <p:cNvCxnSpPr/>
          <p:nvPr/>
        </p:nvCxnSpPr>
        <p:spPr>
          <a:xfrm flipH="1">
            <a:off x="3135313" y="2651125"/>
            <a:ext cx="900112" cy="1816100"/>
          </a:xfrm>
          <a:prstGeom prst="line">
            <a:avLst/>
          </a:prstGeom>
          <a:ln w="19050" cap="flat" cmpd="sng">
            <a:solidFill>
              <a:srgbClr val="0F3E3D"/>
            </a:solidFill>
            <a:prstDash val="solid"/>
            <a:headEnd type="none" w="med" len="med"/>
            <a:tailEnd type="none" w="med" len="med"/>
          </a:ln>
        </p:spPr>
      </p:cxnSp>
      <p:cxnSp>
        <p:nvCxnSpPr>
          <p:cNvPr id="25612" name="直接连接符 14"/>
          <p:cNvCxnSpPr/>
          <p:nvPr/>
        </p:nvCxnSpPr>
        <p:spPr>
          <a:xfrm flipH="1">
            <a:off x="3135313" y="3540125"/>
            <a:ext cx="1790700" cy="927100"/>
          </a:xfrm>
          <a:prstGeom prst="line">
            <a:avLst/>
          </a:prstGeom>
          <a:ln w="19050" cap="flat" cmpd="sng">
            <a:solidFill>
              <a:srgbClr val="0F3E3D"/>
            </a:solidFill>
            <a:prstDash val="solid"/>
            <a:headEnd type="none" w="med" len="med"/>
            <a:tailEnd type="none" w="med" len="med"/>
          </a:ln>
        </p:spPr>
      </p:cxnSp>
      <p:cxnSp>
        <p:nvCxnSpPr>
          <p:cNvPr id="25613" name="直接连接符 15"/>
          <p:cNvCxnSpPr/>
          <p:nvPr/>
        </p:nvCxnSpPr>
        <p:spPr>
          <a:xfrm flipH="1" flipV="1">
            <a:off x="3125788" y="3540125"/>
            <a:ext cx="1808162" cy="896938"/>
          </a:xfrm>
          <a:prstGeom prst="line">
            <a:avLst/>
          </a:prstGeom>
          <a:ln w="19050" cap="flat" cmpd="sng">
            <a:solidFill>
              <a:srgbClr val="F86B14"/>
            </a:solidFill>
            <a:prstDash val="solid"/>
            <a:headEnd type="none" w="med" len="med"/>
            <a:tailEnd type="none" w="med" len="med"/>
          </a:ln>
        </p:spPr>
      </p:cxnSp>
      <p:cxnSp>
        <p:nvCxnSpPr>
          <p:cNvPr id="25614" name="直接连接符 16"/>
          <p:cNvCxnSpPr/>
          <p:nvPr/>
        </p:nvCxnSpPr>
        <p:spPr>
          <a:xfrm flipH="1" flipV="1">
            <a:off x="4025900" y="2625725"/>
            <a:ext cx="930275" cy="1833563"/>
          </a:xfrm>
          <a:prstGeom prst="line">
            <a:avLst/>
          </a:prstGeom>
          <a:ln w="19050" cap="flat" cmpd="sng">
            <a:solidFill>
              <a:srgbClr val="F86B14"/>
            </a:solidFill>
            <a:prstDash val="solid"/>
            <a:headEnd type="none" w="med" len="med"/>
            <a:tailEnd type="none" w="med" len="med"/>
          </a:ln>
        </p:spPr>
      </p:cxnSp>
      <p:sp>
        <p:nvSpPr>
          <p:cNvPr id="25615" name="文本框 99"/>
          <p:cNvSpPr txBox="1"/>
          <p:nvPr/>
        </p:nvSpPr>
        <p:spPr>
          <a:xfrm>
            <a:off x="787400" y="4946650"/>
            <a:ext cx="592455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解：如图所示，有</a:t>
            </a:r>
            <a:r>
              <a:rPr lang="en-US" altLang="zh-CN" sz="2800" dirty="0">
                <a:solidFill>
                  <a:srgbClr val="FF0000"/>
                </a:solidFill>
                <a:latin typeface="Times New Roman" panose="02020603050405020304" pitchFamily="18" charset="0"/>
                <a:ea typeface="黑体" panose="02010609060101010101" pitchFamily="49" charset="-122"/>
              </a:rPr>
              <a:t>8</a:t>
            </a:r>
            <a:r>
              <a:rPr lang="zh-CN" altLang="en-US" sz="2800" dirty="0">
                <a:solidFill>
                  <a:srgbClr val="FF0000"/>
                </a:solidFill>
                <a:latin typeface="Times New Roman" panose="02020603050405020304" pitchFamily="18" charset="0"/>
                <a:ea typeface="黑体" panose="02010609060101010101" pitchFamily="49" charset="-122"/>
              </a:rPr>
              <a:t>条</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5616" name="云形标注 18"/>
          <p:cNvSpPr/>
          <p:nvPr/>
        </p:nvSpPr>
        <p:spPr>
          <a:xfrm>
            <a:off x="5411788" y="3357563"/>
            <a:ext cx="2951162" cy="1925637"/>
          </a:xfrm>
          <a:prstGeom prst="cloudCallout">
            <a:avLst>
              <a:gd name="adj1" fmla="val -70843"/>
              <a:gd name="adj2" fmla="val 51810"/>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一个点一个点的找，不要漏解</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5607"/>
                                        </p:tgtEl>
                                        <p:attrNameLst>
                                          <p:attrName>style.visibility</p:attrName>
                                        </p:attrNameLst>
                                      </p:cBhvr>
                                      <p:to>
                                        <p:strVal val="visible"/>
                                      </p:to>
                                    </p:set>
                                    <p:animEffect transition="in" filter="wipe(up)">
                                      <p:cBhvr>
                                        <p:cTn id="7" dur="500"/>
                                        <p:tgtEl>
                                          <p:spTgt spid="2560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5608"/>
                                        </p:tgtEl>
                                        <p:attrNameLst>
                                          <p:attrName>style.visibility</p:attrName>
                                        </p:attrNameLst>
                                      </p:cBhvr>
                                      <p:to>
                                        <p:strVal val="visible"/>
                                      </p:to>
                                    </p:set>
                                    <p:animEffect transition="in" filter="wipe(up)">
                                      <p:cBhvr>
                                        <p:cTn id="12" dur="500"/>
                                        <p:tgtEl>
                                          <p:spTgt spid="2560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5611"/>
                                        </p:tgtEl>
                                        <p:attrNameLst>
                                          <p:attrName>style.visibility</p:attrName>
                                        </p:attrNameLst>
                                      </p:cBhvr>
                                      <p:to>
                                        <p:strVal val="visible"/>
                                      </p:to>
                                    </p:set>
                                    <p:animEffect transition="in" filter="wipe(down)">
                                      <p:cBhvr>
                                        <p:cTn id="17" dur="500"/>
                                        <p:tgtEl>
                                          <p:spTgt spid="256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5612"/>
                                        </p:tgtEl>
                                        <p:attrNameLst>
                                          <p:attrName>style.visibility</p:attrName>
                                        </p:attrNameLst>
                                      </p:cBhvr>
                                      <p:to>
                                        <p:strVal val="visible"/>
                                      </p:to>
                                    </p:set>
                                    <p:animEffect transition="in" filter="wipe(down)">
                                      <p:cBhvr>
                                        <p:cTn id="22" dur="500"/>
                                        <p:tgtEl>
                                          <p:spTgt spid="256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5613"/>
                                        </p:tgtEl>
                                        <p:attrNameLst>
                                          <p:attrName>style.visibility</p:attrName>
                                        </p:attrNameLst>
                                      </p:cBhvr>
                                      <p:to>
                                        <p:strVal val="visible"/>
                                      </p:to>
                                    </p:set>
                                    <p:animEffect transition="in" filter="wipe(down)">
                                      <p:cBhvr>
                                        <p:cTn id="27" dur="500"/>
                                        <p:tgtEl>
                                          <p:spTgt spid="256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5614"/>
                                        </p:tgtEl>
                                        <p:attrNameLst>
                                          <p:attrName>style.visibility</p:attrName>
                                        </p:attrNameLst>
                                      </p:cBhvr>
                                      <p:to>
                                        <p:strVal val="visible"/>
                                      </p:to>
                                    </p:set>
                                    <p:animEffect transition="in" filter="wipe(down)">
                                      <p:cBhvr>
                                        <p:cTn id="32" dur="500"/>
                                        <p:tgtEl>
                                          <p:spTgt spid="256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25609"/>
                                        </p:tgtEl>
                                        <p:attrNameLst>
                                          <p:attrName>style.visibility</p:attrName>
                                        </p:attrNameLst>
                                      </p:cBhvr>
                                      <p:to>
                                        <p:strVal val="visible"/>
                                      </p:to>
                                    </p:set>
                                    <p:animEffect transition="in" filter="wipe(up)">
                                      <p:cBhvr>
                                        <p:cTn id="37" dur="500"/>
                                        <p:tgtEl>
                                          <p:spTgt spid="2560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25610"/>
                                        </p:tgtEl>
                                        <p:attrNameLst>
                                          <p:attrName>style.visibility</p:attrName>
                                        </p:attrNameLst>
                                      </p:cBhvr>
                                      <p:to>
                                        <p:strVal val="visible"/>
                                      </p:to>
                                    </p:set>
                                    <p:animEffect transition="in" filter="wipe(up)">
                                      <p:cBhvr>
                                        <p:cTn id="42" dur="500"/>
                                        <p:tgtEl>
                                          <p:spTgt spid="2561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5615"/>
                                        </p:tgtEl>
                                        <p:attrNameLst>
                                          <p:attrName>style.visibility</p:attrName>
                                        </p:attrNameLst>
                                      </p:cBhvr>
                                      <p:to>
                                        <p:strVal val="visible"/>
                                      </p:to>
                                    </p:set>
                                    <p:animEffect transition="in" filter="dissolve">
                                      <p:cBhvr>
                                        <p:cTn id="47" dur="500"/>
                                        <p:tgtEl>
                                          <p:spTgt spid="25615"/>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25616"/>
                                        </p:tgtEl>
                                        <p:attrNameLst>
                                          <p:attrName>style.visibility</p:attrName>
                                        </p:attrNameLst>
                                      </p:cBhvr>
                                      <p:to>
                                        <p:strVal val="visible"/>
                                      </p:to>
                                    </p:set>
                                    <p:animEffect transition="in" filter="dissolve">
                                      <p:cBhvr>
                                        <p:cTn id="52" dur="500"/>
                                        <p:tgtEl>
                                          <p:spTgt spid="25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5" grpId="0"/>
      <p:bldP spid="256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文本框 1"/>
          <p:cNvSpPr txBox="1"/>
          <p:nvPr/>
        </p:nvSpPr>
        <p:spPr>
          <a:xfrm>
            <a:off x="588963" y="576263"/>
            <a:ext cx="8091487"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4   </a:t>
            </a:r>
            <a:r>
              <a:rPr lang="zh-CN" altLang="en-US" sz="2800" dirty="0">
                <a:latin typeface="Times New Roman" panose="02020603050405020304" pitchFamily="18" charset="0"/>
                <a:ea typeface="黑体" panose="02010609060101010101" pitchFamily="49" charset="-122"/>
              </a:rPr>
              <a:t>如图，在2×2的方格中，小正方形的边长是1，点</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都在格点上，求</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边上的高</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17411" name="图片 3"/>
          <p:cNvPicPr>
            <a:picLocks noChangeAspect="1"/>
          </p:cNvPicPr>
          <p:nvPr/>
        </p:nvPicPr>
        <p:blipFill>
          <a:blip r:embed="rId1"/>
          <a:stretch>
            <a:fillRect/>
          </a:stretch>
        </p:blipFill>
        <p:spPr>
          <a:xfrm>
            <a:off x="6643688" y="1879600"/>
            <a:ext cx="2173287" cy="2085975"/>
          </a:xfrm>
          <a:prstGeom prst="rect">
            <a:avLst/>
          </a:prstGeom>
          <a:noFill/>
          <a:ln w="9525">
            <a:noFill/>
          </a:ln>
        </p:spPr>
      </p:pic>
      <p:graphicFrame>
        <p:nvGraphicFramePr>
          <p:cNvPr id="27652" name="对象 4">
            <a:hlinkClick r:id="" action="ppaction://ole?verb="/>
          </p:cNvPr>
          <p:cNvGraphicFramePr>
            <a:graphicFrameLocks noChangeAspect="1"/>
          </p:cNvGraphicFramePr>
          <p:nvPr/>
        </p:nvGraphicFramePr>
        <p:xfrm>
          <a:off x="373063" y="2219325"/>
          <a:ext cx="5932487" cy="749300"/>
        </p:xfrm>
        <a:graphic>
          <a:graphicData uri="http://schemas.openxmlformats.org/presentationml/2006/ole">
            <mc:AlternateContent xmlns:mc="http://schemas.openxmlformats.org/markup-compatibility/2006">
              <mc:Choice xmlns:v="urn:schemas-microsoft-com:vml" Requires="v">
                <p:oleObj spid="_x0000_s3095" name="" r:id="rId2" imgW="3124200" imgH="393700" progId="Equation.KSEE3">
                  <p:embed/>
                </p:oleObj>
              </mc:Choice>
              <mc:Fallback>
                <p:oleObj name="" r:id="rId2" imgW="3124200" imgH="393700" progId="Equation.KSEE3">
                  <p:embed/>
                  <p:pic>
                    <p:nvPicPr>
                      <p:cNvPr id="0" name="图片 3094"/>
                      <p:cNvPicPr/>
                      <p:nvPr/>
                    </p:nvPicPr>
                    <p:blipFill>
                      <a:blip r:embed="rId3"/>
                      <a:stretch>
                        <a:fillRect/>
                      </a:stretch>
                    </p:blipFill>
                    <p:spPr>
                      <a:xfrm>
                        <a:off x="373063" y="2219325"/>
                        <a:ext cx="5932487" cy="749300"/>
                      </a:xfrm>
                      <a:prstGeom prst="rect">
                        <a:avLst/>
                      </a:prstGeom>
                      <a:noFill/>
                      <a:ln w="38100">
                        <a:noFill/>
                        <a:miter/>
                      </a:ln>
                    </p:spPr>
                  </p:pic>
                </p:oleObj>
              </mc:Fallback>
            </mc:AlternateContent>
          </a:graphicData>
        </a:graphic>
      </p:graphicFrame>
      <p:graphicFrame>
        <p:nvGraphicFramePr>
          <p:cNvPr id="27653" name="对象 5">
            <a:hlinkClick r:id="" action="ppaction://ole?verb="/>
          </p:cNvPr>
          <p:cNvGraphicFramePr>
            <a:graphicFrameLocks noChangeAspect="1"/>
          </p:cNvGraphicFramePr>
          <p:nvPr/>
        </p:nvGraphicFramePr>
        <p:xfrm>
          <a:off x="660400" y="3040063"/>
          <a:ext cx="2906713" cy="757237"/>
        </p:xfrm>
        <a:graphic>
          <a:graphicData uri="http://schemas.openxmlformats.org/presentationml/2006/ole">
            <mc:AlternateContent xmlns:mc="http://schemas.openxmlformats.org/markup-compatibility/2006">
              <mc:Choice xmlns:v="urn:schemas-microsoft-com:vml" Requires="v">
                <p:oleObj spid="_x0000_s3093" name="" r:id="rId4" imgW="1511300" imgH="393700" progId="Equation.KSEE3">
                  <p:embed/>
                </p:oleObj>
              </mc:Choice>
              <mc:Fallback>
                <p:oleObj name="" r:id="rId4" imgW="1511300" imgH="393700" progId="Equation.KSEE3">
                  <p:embed/>
                  <p:pic>
                    <p:nvPicPr>
                      <p:cNvPr id="0" name="图片 3092"/>
                      <p:cNvPicPr/>
                      <p:nvPr/>
                    </p:nvPicPr>
                    <p:blipFill>
                      <a:blip r:embed="rId5"/>
                      <a:stretch>
                        <a:fillRect/>
                      </a:stretch>
                    </p:blipFill>
                    <p:spPr>
                      <a:xfrm>
                        <a:off x="660400" y="3040063"/>
                        <a:ext cx="2906713" cy="757237"/>
                      </a:xfrm>
                      <a:prstGeom prst="rect">
                        <a:avLst/>
                      </a:prstGeom>
                      <a:noFill/>
                      <a:ln w="38100">
                        <a:noFill/>
                        <a:miter/>
                      </a:ln>
                    </p:spPr>
                  </p:pic>
                </p:oleObj>
              </mc:Fallback>
            </mc:AlternateContent>
          </a:graphicData>
        </a:graphic>
      </p:graphicFrame>
      <p:graphicFrame>
        <p:nvGraphicFramePr>
          <p:cNvPr id="27654" name="对象 6">
            <a:hlinkClick r:id="" action="ppaction://ole?verb="/>
          </p:cNvPr>
          <p:cNvGraphicFramePr>
            <a:graphicFrameLocks noChangeAspect="1"/>
          </p:cNvGraphicFramePr>
          <p:nvPr/>
        </p:nvGraphicFramePr>
        <p:xfrm>
          <a:off x="758825" y="3862388"/>
          <a:ext cx="2582863" cy="469900"/>
        </p:xfrm>
        <a:graphic>
          <a:graphicData uri="http://schemas.openxmlformats.org/presentationml/2006/ole">
            <mc:AlternateContent xmlns:mc="http://schemas.openxmlformats.org/markup-compatibility/2006">
              <mc:Choice xmlns:v="urn:schemas-microsoft-com:vml" Requires="v">
                <p:oleObj spid="_x0000_s3092" name="" r:id="rId6" imgW="1397000" imgH="254000" progId="Equation.KSEE3">
                  <p:embed/>
                </p:oleObj>
              </mc:Choice>
              <mc:Fallback>
                <p:oleObj name="" r:id="rId6" imgW="1397000" imgH="254000" progId="Equation.KSEE3">
                  <p:embed/>
                  <p:pic>
                    <p:nvPicPr>
                      <p:cNvPr id="0" name="图片 3091"/>
                      <p:cNvPicPr/>
                      <p:nvPr/>
                    </p:nvPicPr>
                    <p:blipFill>
                      <a:blip r:embed="rId7"/>
                      <a:stretch>
                        <a:fillRect/>
                      </a:stretch>
                    </p:blipFill>
                    <p:spPr>
                      <a:xfrm>
                        <a:off x="758825" y="3862388"/>
                        <a:ext cx="2582863" cy="469900"/>
                      </a:xfrm>
                      <a:prstGeom prst="rect">
                        <a:avLst/>
                      </a:prstGeom>
                      <a:noFill/>
                      <a:ln w="38100">
                        <a:noFill/>
                        <a:miter/>
                      </a:ln>
                    </p:spPr>
                  </p:pic>
                </p:oleObj>
              </mc:Fallback>
            </mc:AlternateContent>
          </a:graphicData>
        </a:graphic>
      </p:graphicFrame>
      <p:graphicFrame>
        <p:nvGraphicFramePr>
          <p:cNvPr id="27655" name="对象 7">
            <a:hlinkClick r:id="" action="ppaction://ole?verb="/>
          </p:cNvPr>
          <p:cNvGraphicFramePr>
            <a:graphicFrameLocks noChangeAspect="1"/>
          </p:cNvGraphicFramePr>
          <p:nvPr/>
        </p:nvGraphicFramePr>
        <p:xfrm>
          <a:off x="3606800" y="2895600"/>
          <a:ext cx="2255838" cy="822325"/>
        </p:xfrm>
        <a:graphic>
          <a:graphicData uri="http://schemas.openxmlformats.org/presentationml/2006/ole">
            <mc:AlternateContent xmlns:mc="http://schemas.openxmlformats.org/markup-compatibility/2006">
              <mc:Choice xmlns:v="urn:schemas-microsoft-com:vml" Requires="v">
                <p:oleObj spid="_x0000_s3090" name="" r:id="rId8" imgW="1079500" imgH="393700" progId="Equation.KSEE3">
                  <p:embed/>
                </p:oleObj>
              </mc:Choice>
              <mc:Fallback>
                <p:oleObj name="" r:id="rId8" imgW="1079500" imgH="393700" progId="Equation.KSEE3">
                  <p:embed/>
                  <p:pic>
                    <p:nvPicPr>
                      <p:cNvPr id="0" name="图片 3089"/>
                      <p:cNvPicPr/>
                      <p:nvPr/>
                    </p:nvPicPr>
                    <p:blipFill>
                      <a:blip r:embed="rId9"/>
                      <a:stretch>
                        <a:fillRect/>
                      </a:stretch>
                    </p:blipFill>
                    <p:spPr>
                      <a:xfrm>
                        <a:off x="3606800" y="2895600"/>
                        <a:ext cx="2255838" cy="822325"/>
                      </a:xfrm>
                      <a:prstGeom prst="rect">
                        <a:avLst/>
                      </a:prstGeom>
                      <a:noFill/>
                      <a:ln w="38100">
                        <a:noFill/>
                        <a:miter/>
                      </a:ln>
                    </p:spPr>
                  </p:pic>
                </p:oleObj>
              </mc:Fallback>
            </mc:AlternateContent>
          </a:graphicData>
        </a:graphic>
      </p:graphicFrame>
      <p:sp>
        <p:nvSpPr>
          <p:cNvPr id="25615" name="文本框 99"/>
          <p:cNvSpPr txBox="1"/>
          <p:nvPr/>
        </p:nvSpPr>
        <p:spPr>
          <a:xfrm>
            <a:off x="596900" y="1622425"/>
            <a:ext cx="592455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解：如图，过点</a:t>
            </a:r>
            <a:r>
              <a:rPr lang="en-US" altLang="zh-CN" sz="2800" i="1" dirty="0">
                <a:solidFill>
                  <a:srgbClr val="FF0000"/>
                </a:solidFill>
                <a:latin typeface="Times New Roman" panose="02020603050405020304" pitchFamily="18" charset="0"/>
                <a:ea typeface="黑体" panose="02010609060101010101" pitchFamily="49" charset="-122"/>
              </a:rPr>
              <a:t>C</a:t>
            </a:r>
            <a:r>
              <a:rPr lang="zh-CN" altLang="en-US" sz="2800" dirty="0">
                <a:solidFill>
                  <a:srgbClr val="FF0000"/>
                </a:solidFill>
                <a:latin typeface="Times New Roman" panose="02020603050405020304" pitchFamily="18" charset="0"/>
                <a:ea typeface="黑体" panose="02010609060101010101" pitchFamily="49" charset="-122"/>
              </a:rPr>
              <a:t>作</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于点</a:t>
            </a:r>
            <a:r>
              <a:rPr lang="en-US" altLang="zh-CN" sz="2800" i="1" dirty="0">
                <a:solidFill>
                  <a:srgbClr val="FF0000"/>
                </a:solidFill>
                <a:latin typeface="Times New Roman" panose="02020603050405020304" pitchFamily="18" charset="0"/>
                <a:ea typeface="黑体" panose="02010609060101010101" pitchFamily="49" charset="-122"/>
              </a:rPr>
              <a:t>D</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2" name="对象 6">
            <a:hlinkClick r:id="" action="ppaction://ole?verb="/>
          </p:cNvPr>
          <p:cNvGraphicFramePr>
            <a:graphicFrameLocks noChangeAspect="1"/>
          </p:cNvGraphicFramePr>
          <p:nvPr/>
        </p:nvGraphicFramePr>
        <p:xfrm>
          <a:off x="758825" y="4435475"/>
          <a:ext cx="2232025" cy="846138"/>
        </p:xfrm>
        <a:graphic>
          <a:graphicData uri="http://schemas.openxmlformats.org/presentationml/2006/ole">
            <mc:AlternateContent xmlns:mc="http://schemas.openxmlformats.org/markup-compatibility/2006">
              <mc:Choice xmlns:v="urn:schemas-microsoft-com:vml" Requires="v">
                <p:oleObj spid="_x0000_s3089" name="" r:id="rId10" imgW="1206500" imgH="457200" progId="Equation.KSEE3">
                  <p:embed/>
                </p:oleObj>
              </mc:Choice>
              <mc:Fallback>
                <p:oleObj name="" r:id="rId10" imgW="1206500" imgH="457200" progId="Equation.KSEE3">
                  <p:embed/>
                  <p:pic>
                    <p:nvPicPr>
                      <p:cNvPr id="0" name="图片 3088"/>
                      <p:cNvPicPr/>
                      <p:nvPr/>
                    </p:nvPicPr>
                    <p:blipFill>
                      <a:blip r:embed="rId11"/>
                      <a:stretch>
                        <a:fillRect/>
                      </a:stretch>
                    </p:blipFill>
                    <p:spPr>
                      <a:xfrm>
                        <a:off x="758825" y="4435475"/>
                        <a:ext cx="2232025" cy="846138"/>
                      </a:xfrm>
                      <a:prstGeom prst="rect">
                        <a:avLst/>
                      </a:prstGeom>
                      <a:noFill/>
                      <a:ln w="38100">
                        <a:noFill/>
                        <a:miter/>
                      </a:ln>
                    </p:spPr>
                  </p:pic>
                </p:oleObj>
              </mc:Fallback>
            </mc:AlternateContent>
          </a:graphicData>
        </a:graphic>
      </p:graphicFrame>
      <p:cxnSp>
        <p:nvCxnSpPr>
          <p:cNvPr id="4" name="直接连接符 3"/>
          <p:cNvCxnSpPr/>
          <p:nvPr/>
        </p:nvCxnSpPr>
        <p:spPr>
          <a:xfrm flipH="1" flipV="1">
            <a:off x="7308850" y="2847975"/>
            <a:ext cx="415925" cy="846138"/>
          </a:xfrm>
          <a:prstGeom prst="line">
            <a:avLst/>
          </a:prstGeom>
          <a:ln w="19050" cap="flat" cmpd="sng">
            <a:solidFill>
              <a:srgbClr val="FF0000"/>
            </a:solidFill>
            <a:prstDash val="sysDash"/>
            <a:headEnd type="none" w="med" len="med"/>
            <a:tailEnd type="none" w="med" len="med"/>
          </a:ln>
        </p:spPr>
      </p:cxnSp>
      <p:sp>
        <p:nvSpPr>
          <p:cNvPr id="202" name=" 202"/>
          <p:cNvSpPr/>
          <p:nvPr/>
        </p:nvSpPr>
        <p:spPr>
          <a:xfrm rot="9420000">
            <a:off x="7327900" y="2809875"/>
            <a:ext cx="76200" cy="76200"/>
          </a:xfrm>
          <a:custGeom>
            <a:avLst/>
            <a:gdLst>
              <a:gd name="connsiteX0" fmla="*/ 0 w 1584176"/>
              <a:gd name="connsiteY0" fmla="*/ 0 h 1584176"/>
              <a:gd name="connsiteX1" fmla="*/ 1584176 w 1584176"/>
              <a:gd name="connsiteY1" fmla="*/ 0 h 1584176"/>
              <a:gd name="connsiteX2" fmla="*/ 1584176 w 1584176"/>
              <a:gd name="connsiteY2" fmla="*/ 187449 h 1584176"/>
              <a:gd name="connsiteX3" fmla="*/ 189611 w 1584176"/>
              <a:gd name="connsiteY3" fmla="*/ 187449 h 1584176"/>
              <a:gd name="connsiteX4" fmla="*/ 189611 w 1584176"/>
              <a:gd name="connsiteY4" fmla="*/ 1584176 h 1584176"/>
              <a:gd name="connsiteX5" fmla="*/ 0 w 1584176"/>
              <a:gd name="connsiteY5" fmla="*/ 1584176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84176" h="1584176">
                <a:moveTo>
                  <a:pt x="0" y="0"/>
                </a:moveTo>
                <a:lnTo>
                  <a:pt x="1584176" y="0"/>
                </a:lnTo>
                <a:lnTo>
                  <a:pt x="1584176" y="187449"/>
                </a:lnTo>
                <a:lnTo>
                  <a:pt x="189611" y="187449"/>
                </a:lnTo>
                <a:lnTo>
                  <a:pt x="189611" y="1584176"/>
                </a:lnTo>
                <a:lnTo>
                  <a:pt x="0" y="1584176"/>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rgbClr val="FFFFFF"/>
              </a:solidFill>
              <a:effectLst/>
              <a:uLnTx/>
              <a:uFillTx/>
              <a:latin typeface="+mn-lt"/>
              <a:ea typeface="+mn-ea"/>
              <a:cs typeface="+mn-cs"/>
            </a:endParaRPr>
          </a:p>
        </p:txBody>
      </p:sp>
      <p:sp>
        <p:nvSpPr>
          <p:cNvPr id="24587" name="文本框 4"/>
          <p:cNvSpPr txBox="1"/>
          <p:nvPr/>
        </p:nvSpPr>
        <p:spPr>
          <a:xfrm>
            <a:off x="7053263" y="2451100"/>
            <a:ext cx="403225"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D</a:t>
            </a:r>
            <a:endParaRPr lang="en-US" altLang="zh-CN" sz="2400" i="1"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
        <p:nvSpPr>
          <p:cNvPr id="59" name="矩形 58"/>
          <p:cNvSpPr/>
          <p:nvPr/>
        </p:nvSpPr>
        <p:spPr>
          <a:xfrm>
            <a:off x="396875" y="5302250"/>
            <a:ext cx="8602663" cy="1063625"/>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此类网格中求格点三角形的高的题，常用的方法是利用网格求面积，再用面积法求高</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5" name="组合 38"/>
          <p:cNvGrpSpPr/>
          <p:nvPr/>
        </p:nvGrpSpPr>
        <p:grpSpPr>
          <a:xfrm>
            <a:off x="468313" y="5337175"/>
            <a:ext cx="1109662" cy="596900"/>
            <a:chOff x="579589" y="5301208"/>
            <a:chExt cx="874033" cy="648072"/>
          </a:xfrm>
        </p:grpSpPr>
        <p:grpSp>
          <p:nvGrpSpPr>
            <p:cNvPr id="17423" name="组合 35"/>
            <p:cNvGrpSpPr/>
            <p:nvPr/>
          </p:nvGrpSpPr>
          <p:grpSpPr>
            <a:xfrm>
              <a:off x="611560" y="5301208"/>
              <a:ext cx="648072" cy="648072"/>
              <a:chOff x="467544" y="5318792"/>
              <a:chExt cx="648072" cy="648072"/>
            </a:xfrm>
          </p:grpSpPr>
          <p:sp>
            <p:nvSpPr>
              <p:cNvPr id="17425"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26"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7424"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615">
                                            <p:txEl>
                                              <p:charRg st="0" end="19"/>
                                            </p:txEl>
                                          </p:spTgt>
                                        </p:tgtEl>
                                        <p:attrNameLst>
                                          <p:attrName>style.visibility</p:attrName>
                                        </p:attrNameLst>
                                      </p:cBhvr>
                                      <p:to>
                                        <p:strVal val="visible"/>
                                      </p:to>
                                    </p:set>
                                    <p:animEffect transition="in" filter="dissolve">
                                      <p:cBhvr>
                                        <p:cTn id="7" dur="500"/>
                                        <p:tgtEl>
                                          <p:spTgt spid="25615">
                                            <p:txEl>
                                              <p:charRg st="0" end="19"/>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02"/>
                                        </p:tgtEl>
                                        <p:attrNameLst>
                                          <p:attrName>style.visibility</p:attrName>
                                        </p:attrNameLst>
                                      </p:cBhvr>
                                      <p:to>
                                        <p:strVal val="visible"/>
                                      </p:to>
                                    </p:set>
                                    <p:animEffect transition="in" filter="wipe(down)">
                                      <p:cBhvr>
                                        <p:cTn id="11" dur="500"/>
                                        <p:tgtEl>
                                          <p:spTgt spid="202"/>
                                        </p:tgtEl>
                                      </p:cBhvr>
                                    </p:animEffect>
                                  </p:childTnLst>
                                </p:cTn>
                              </p:par>
                              <p:par>
                                <p:cTn id="12" presetID="2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par>
                                <p:cTn id="15" presetID="9" presetClass="entr" presetSubtype="0" fill="hold" grpId="0" nodeType="withEffect">
                                  <p:stCondLst>
                                    <p:cond delay="0"/>
                                  </p:stCondLst>
                                  <p:childTnLst>
                                    <p:set>
                                      <p:cBhvr>
                                        <p:cTn id="16" dur="1" fill="hold">
                                          <p:stCondLst>
                                            <p:cond delay="0"/>
                                          </p:stCondLst>
                                        </p:cTn>
                                        <p:tgtEl>
                                          <p:spTgt spid="24587"/>
                                        </p:tgtEl>
                                        <p:attrNameLst>
                                          <p:attrName>style.visibility</p:attrName>
                                        </p:attrNameLst>
                                      </p:cBhvr>
                                      <p:to>
                                        <p:strVal val="visible"/>
                                      </p:to>
                                    </p:set>
                                    <p:animEffect transition="in" filter="dissolve">
                                      <p:cBhvr>
                                        <p:cTn id="17" dur="500"/>
                                        <p:tgtEl>
                                          <p:spTgt spid="2458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7652"/>
                                        </p:tgtEl>
                                        <p:attrNameLst>
                                          <p:attrName>style.visibility</p:attrName>
                                        </p:attrNameLst>
                                      </p:cBhvr>
                                      <p:to>
                                        <p:strVal val="visible"/>
                                      </p:to>
                                    </p:set>
                                    <p:animEffect transition="in" filter="dissolve">
                                      <p:cBhvr>
                                        <p:cTn id="22" dur="500"/>
                                        <p:tgtEl>
                                          <p:spTgt spid="2765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7653"/>
                                        </p:tgtEl>
                                        <p:attrNameLst>
                                          <p:attrName>style.visibility</p:attrName>
                                        </p:attrNameLst>
                                      </p:cBhvr>
                                      <p:to>
                                        <p:strVal val="visible"/>
                                      </p:to>
                                    </p:set>
                                    <p:animEffect transition="in" filter="dissolve">
                                      <p:cBhvr>
                                        <p:cTn id="27" dur="500"/>
                                        <p:tgtEl>
                                          <p:spTgt spid="2765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27655"/>
                                        </p:tgtEl>
                                        <p:attrNameLst>
                                          <p:attrName>style.visibility</p:attrName>
                                        </p:attrNameLst>
                                      </p:cBhvr>
                                      <p:to>
                                        <p:strVal val="visible"/>
                                      </p:to>
                                    </p:set>
                                    <p:animEffect transition="in" filter="dissolve">
                                      <p:cBhvr>
                                        <p:cTn id="32" dur="500"/>
                                        <p:tgtEl>
                                          <p:spTgt spid="27655"/>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27654"/>
                                        </p:tgtEl>
                                        <p:attrNameLst>
                                          <p:attrName>style.visibility</p:attrName>
                                        </p:attrNameLst>
                                      </p:cBhvr>
                                      <p:to>
                                        <p:strVal val="visible"/>
                                      </p:to>
                                    </p:set>
                                    <p:animEffect transition="in" filter="dissolve">
                                      <p:cBhvr>
                                        <p:cTn id="37" dur="500"/>
                                        <p:tgtEl>
                                          <p:spTgt spid="2765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dissolve">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27" presetClass="entr" presetSubtype="0" fill="hold" grpId="0" nodeType="clickEffect">
                                  <p:stCondLst>
                                    <p:cond delay="0"/>
                                  </p:stCondLst>
                                  <p:iterate type="lt">
                                    <p:tmPct val="50000"/>
                                  </p:iterate>
                                  <p:childTnLst>
                                    <p:set>
                                      <p:cBhvr>
                                        <p:cTn id="46" dur="1" fill="hold">
                                          <p:stCondLst>
                                            <p:cond delay="0"/>
                                          </p:stCondLst>
                                        </p:cTn>
                                        <p:tgtEl>
                                          <p:spTgt spid="59"/>
                                        </p:tgtEl>
                                        <p:attrNameLst>
                                          <p:attrName>style.visibility</p:attrName>
                                        </p:attrNameLst>
                                      </p:cBhvr>
                                      <p:to>
                                        <p:strVal val="visible"/>
                                      </p:to>
                                    </p:set>
                                    <p:anim calcmode="discrete" valueType="clr">
                                      <p:cBhvr override="childStyle">
                                        <p:cTn id="47"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59"/>
                                        </p:tgtEl>
                                        <p:attrNameLst>
                                          <p:attrName>fillcolor</p:attrName>
                                        </p:attrNameLst>
                                      </p:cBhvr>
                                      <p:tavLst>
                                        <p:tav tm="0">
                                          <p:val>
                                            <p:clrVal>
                                              <a:schemeClr val="accent2"/>
                                            </p:clrVal>
                                          </p:val>
                                        </p:tav>
                                        <p:tav tm="50000">
                                          <p:val>
                                            <p:clrVal>
                                              <a:schemeClr val="hlink"/>
                                            </p:clrVal>
                                          </p:val>
                                        </p:tav>
                                      </p:tavLst>
                                    </p:anim>
                                    <p:set>
                                      <p:cBhvr>
                                        <p:cTn id="49" dur="80"/>
                                        <p:tgtEl>
                                          <p:spTgt spid="59"/>
                                        </p:tgtEl>
                                        <p:attrNameLst>
                                          <p:attrName>fill.type</p:attrName>
                                        </p:attrNameLst>
                                      </p:cBhvr>
                                      <p:to>
                                        <p:strVal val="solid"/>
                                      </p:to>
                                    </p:set>
                                  </p:childTnLst>
                                </p:cTn>
                              </p:par>
                              <p:par>
                                <p:cTn id="50" presetID="9" presetClass="entr" presetSubtype="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dissolve">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p:bldP spid="5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434" name="组合 6"/>
          <p:cNvGrpSpPr/>
          <p:nvPr/>
        </p:nvGrpSpPr>
        <p:grpSpPr>
          <a:xfrm>
            <a:off x="406400" y="1271588"/>
            <a:ext cx="8361363" cy="1125537"/>
            <a:chOff x="338452" y="620688"/>
            <a:chExt cx="8361075" cy="1124633"/>
          </a:xfrm>
        </p:grpSpPr>
        <p:sp>
          <p:nvSpPr>
            <p:cNvPr id="18442" name="文本框 2"/>
            <p:cNvSpPr txBox="1"/>
            <p:nvPr/>
          </p:nvSpPr>
          <p:spPr>
            <a:xfrm>
              <a:off x="338452" y="620688"/>
              <a:ext cx="8361075" cy="112463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如图，在</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正方形网格中，每个小正方形的边长  </a:t>
              </a:r>
              <a:endParaRPr lang="zh-CN" altLang="en-US" sz="2800" dirty="0">
                <a:latin typeface="Times New Roman" panose="02020603050405020304" pitchFamily="18" charset="0"/>
                <a:ea typeface="黑体" panose="02010609060101010101" pitchFamily="49" charset="-122"/>
              </a:endParaRPr>
            </a:p>
            <a:p>
              <a:pPr marL="0" lvl="0" indent="0">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均为</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，画出一个三角形的长分别为                </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graphicFrame>
          <p:nvGraphicFramePr>
            <p:cNvPr id="18443" name="对象 4"/>
            <p:cNvGraphicFramePr>
              <a:graphicFrameLocks noChangeAspect="1"/>
            </p:cNvGraphicFramePr>
            <p:nvPr/>
          </p:nvGraphicFramePr>
          <p:xfrm>
            <a:off x="6059800" y="1193192"/>
            <a:ext cx="1440160" cy="497510"/>
          </p:xfrm>
          <a:graphic>
            <a:graphicData uri="http://schemas.openxmlformats.org/presentationml/2006/ole">
              <mc:AlternateContent xmlns:mc="http://schemas.openxmlformats.org/markup-compatibility/2006">
                <mc:Choice xmlns:v="urn:schemas-microsoft-com:vml" Requires="v">
                  <p:oleObj spid="_x0000_s3091" name="" r:id="rId1" imgW="698500" imgH="241300" progId="Equation.DSMT4">
                    <p:embed/>
                  </p:oleObj>
                </mc:Choice>
                <mc:Fallback>
                  <p:oleObj name="" r:id="rId1" imgW="698500" imgH="241300" progId="Equation.DSMT4">
                    <p:embed/>
                    <p:pic>
                      <p:nvPicPr>
                        <p:cNvPr id="0" name="图片 3090"/>
                        <p:cNvPicPr/>
                        <p:nvPr/>
                      </p:nvPicPr>
                      <p:blipFill>
                        <a:blip r:embed="rId2"/>
                        <a:stretch>
                          <a:fillRect/>
                        </a:stretch>
                      </p:blipFill>
                      <p:spPr>
                        <a:xfrm>
                          <a:off x="6059800" y="1193192"/>
                          <a:ext cx="1440160" cy="497510"/>
                        </a:xfrm>
                        <a:prstGeom prst="rect">
                          <a:avLst/>
                        </a:prstGeom>
                        <a:noFill/>
                        <a:ln w="38100">
                          <a:noFill/>
                          <a:miter/>
                        </a:ln>
                      </p:spPr>
                    </p:pic>
                  </p:oleObj>
                </mc:Fallback>
              </mc:AlternateContent>
            </a:graphicData>
          </a:graphic>
        </p:graphicFrame>
      </p:grpSp>
      <p:pic>
        <p:nvPicPr>
          <p:cNvPr id="18435" name="图片 2"/>
          <p:cNvPicPr>
            <a:picLocks noChangeAspect="1"/>
          </p:cNvPicPr>
          <p:nvPr/>
        </p:nvPicPr>
        <p:blipFill>
          <a:blip r:embed="rId3"/>
          <a:srcRect l="81921" t="1515" r="2107" b="74245"/>
          <a:stretch>
            <a:fillRect/>
          </a:stretch>
        </p:blipFill>
        <p:spPr>
          <a:xfrm>
            <a:off x="2828925" y="2760663"/>
            <a:ext cx="2592388" cy="2767012"/>
          </a:xfrm>
          <a:prstGeom prst="rect">
            <a:avLst/>
          </a:prstGeom>
          <a:noFill/>
          <a:ln w="9525">
            <a:noFill/>
          </a:ln>
        </p:spPr>
      </p:pic>
      <p:sp>
        <p:nvSpPr>
          <p:cNvPr id="30730" name="任意多边形 10"/>
          <p:cNvSpPr/>
          <p:nvPr/>
        </p:nvSpPr>
        <p:spPr>
          <a:xfrm>
            <a:off x="2981325" y="2976563"/>
            <a:ext cx="1371600" cy="444500"/>
          </a:xfrm>
          <a:custGeom>
            <a:avLst/>
            <a:gdLst>
              <a:gd name="txL" fmla="*/ 0 w 1371600"/>
              <a:gd name="txT" fmla="*/ 0 h 443345"/>
              <a:gd name="txR" fmla="*/ 1371600 w 1371600"/>
              <a:gd name="txB" fmla="*/ 443345 h 443345"/>
            </a:gdLst>
            <a:ahLst/>
            <a:cxnLst>
              <a:cxn ang="0">
                <a:pos x="443345" y="0"/>
              </a:cxn>
              <a:cxn ang="0">
                <a:pos x="0" y="444500"/>
              </a:cxn>
              <a:cxn ang="0">
                <a:pos x="1371600" y="0"/>
              </a:cxn>
              <a:cxn ang="0">
                <a:pos x="443345" y="0"/>
              </a:cxn>
            </a:cxnLst>
            <a:rect l="txL" t="txT" r="txR" b="txB"/>
            <a:pathLst>
              <a:path w="1371600" h="443345">
                <a:moveTo>
                  <a:pt x="443345" y="0"/>
                </a:moveTo>
                <a:lnTo>
                  <a:pt x="0" y="443345"/>
                </a:lnTo>
                <a:lnTo>
                  <a:pt x="1371600" y="0"/>
                </a:lnTo>
                <a:lnTo>
                  <a:pt x="443345" y="0"/>
                </a:lnTo>
                <a:close/>
              </a:path>
            </a:pathLst>
          </a:custGeom>
          <a:noFill/>
          <a:ln w="25400" cap="flat" cmpd="sng">
            <a:solidFill>
              <a:srgbClr val="FF0000">
                <a:alpha val="100000"/>
              </a:srgbClr>
            </a:solidFill>
            <a:prstDash val="solid"/>
            <a:round/>
            <a:headEnd type="none" w="med" len="med"/>
            <a:tailEnd type="none" w="med" len="med"/>
          </a:ln>
        </p:spPr>
        <p:txBody>
          <a:bodyPr/>
          <a:p>
            <a:endParaRPr lang="zh-CN" altLang="en-US"/>
          </a:p>
        </p:txBody>
      </p:sp>
      <p:sp>
        <p:nvSpPr>
          <p:cNvPr id="30732" name="文本框 13"/>
          <p:cNvSpPr txBox="1"/>
          <p:nvPr/>
        </p:nvSpPr>
        <p:spPr>
          <a:xfrm>
            <a:off x="3260725" y="2524125"/>
            <a:ext cx="420688"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b="1" i="1" dirty="0">
                <a:solidFill>
                  <a:srgbClr val="FF0000"/>
                </a:solidFill>
                <a:latin typeface="Times New Roman" panose="02020603050405020304" pitchFamily="18" charset="0"/>
                <a:ea typeface="黑体" panose="02010609060101010101" pitchFamily="49" charset="-122"/>
              </a:rPr>
              <a:t>A</a:t>
            </a:r>
            <a:endParaRPr lang="en-US" altLang="zh-CN" sz="2800" b="1" i="1" dirty="0">
              <a:solidFill>
                <a:srgbClr val="FF0000"/>
              </a:solidFill>
              <a:latin typeface="Times New Roman" panose="02020603050405020304" pitchFamily="18" charset="0"/>
              <a:ea typeface="黑体" panose="02010609060101010101" pitchFamily="49" charset="-122"/>
            </a:endParaRPr>
          </a:p>
        </p:txBody>
      </p:sp>
      <p:sp>
        <p:nvSpPr>
          <p:cNvPr id="30733" name="文本框 14"/>
          <p:cNvSpPr txBox="1"/>
          <p:nvPr/>
        </p:nvSpPr>
        <p:spPr>
          <a:xfrm>
            <a:off x="2584450" y="3278188"/>
            <a:ext cx="420688"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b="1" i="1" dirty="0">
                <a:solidFill>
                  <a:srgbClr val="FF0000"/>
                </a:solidFill>
                <a:latin typeface="Times New Roman" panose="02020603050405020304" pitchFamily="18" charset="0"/>
                <a:ea typeface="黑体" panose="02010609060101010101" pitchFamily="49" charset="-122"/>
              </a:rPr>
              <a:t>B</a:t>
            </a:r>
            <a:endParaRPr lang="en-US" altLang="zh-CN" sz="2800" b="1" i="1" dirty="0">
              <a:solidFill>
                <a:srgbClr val="FF0000"/>
              </a:solidFill>
              <a:latin typeface="Times New Roman" panose="02020603050405020304" pitchFamily="18" charset="0"/>
              <a:ea typeface="黑体" panose="02010609060101010101" pitchFamily="49" charset="-122"/>
            </a:endParaRPr>
          </a:p>
        </p:txBody>
      </p:sp>
      <p:sp>
        <p:nvSpPr>
          <p:cNvPr id="30734" name="文本框 15"/>
          <p:cNvSpPr txBox="1"/>
          <p:nvPr/>
        </p:nvSpPr>
        <p:spPr>
          <a:xfrm>
            <a:off x="4241800" y="2595563"/>
            <a:ext cx="420688"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b="1" i="1" dirty="0">
                <a:solidFill>
                  <a:srgbClr val="FF0000"/>
                </a:solidFill>
                <a:latin typeface="Times New Roman" panose="02020603050405020304" pitchFamily="18" charset="0"/>
                <a:ea typeface="黑体" panose="02010609060101010101" pitchFamily="49" charset="-122"/>
              </a:rPr>
              <a:t>C</a:t>
            </a:r>
            <a:endParaRPr lang="en-US" altLang="zh-CN" sz="2800" b="1" i="1" dirty="0">
              <a:solidFill>
                <a:srgbClr val="FF0000"/>
              </a:solidFill>
              <a:latin typeface="Times New Roman" panose="02020603050405020304" pitchFamily="18" charset="0"/>
              <a:ea typeface="黑体" panose="02010609060101010101" pitchFamily="49" charset="-122"/>
            </a:endParaRPr>
          </a:p>
        </p:txBody>
      </p:sp>
      <p:sp>
        <p:nvSpPr>
          <p:cNvPr id="18440" name="圆角矩形 31"/>
          <p:cNvSpPr/>
          <p:nvPr/>
        </p:nvSpPr>
        <p:spPr>
          <a:xfrm>
            <a:off x="515938" y="696913"/>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
        <p:nvSpPr>
          <p:cNvPr id="25615" name="文本框 99"/>
          <p:cNvSpPr txBox="1"/>
          <p:nvPr/>
        </p:nvSpPr>
        <p:spPr>
          <a:xfrm>
            <a:off x="1374775" y="5384800"/>
            <a:ext cx="592455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解：如图所示</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5615"/>
                                        </p:tgtEl>
                                        <p:attrNameLst>
                                          <p:attrName>style.visibility</p:attrName>
                                        </p:attrNameLst>
                                      </p:cBhvr>
                                      <p:to>
                                        <p:strVal val="visible"/>
                                      </p:to>
                                    </p:set>
                                    <p:animEffect transition="in" filter="dissolve">
                                      <p:cBhvr>
                                        <p:cTn id="7" dur="500"/>
                                        <p:tgtEl>
                                          <p:spTgt spid="25615"/>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30730"/>
                                        </p:tgtEl>
                                        <p:attrNameLst>
                                          <p:attrName>style.visibility</p:attrName>
                                        </p:attrNameLst>
                                      </p:cBhvr>
                                      <p:to>
                                        <p:strVal val="visible"/>
                                      </p:to>
                                    </p:set>
                                    <p:animEffect transition="in" filter="dissolve">
                                      <p:cBhvr>
                                        <p:cTn id="11" dur="500"/>
                                        <p:tgtEl>
                                          <p:spTgt spid="30730"/>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30732"/>
                                        </p:tgtEl>
                                        <p:attrNameLst>
                                          <p:attrName>style.visibility</p:attrName>
                                        </p:attrNameLst>
                                      </p:cBhvr>
                                      <p:to>
                                        <p:strVal val="visible"/>
                                      </p:to>
                                    </p:set>
                                    <p:animEffect transition="in" filter="dissolve">
                                      <p:cBhvr>
                                        <p:cTn id="15" dur="500"/>
                                        <p:tgtEl>
                                          <p:spTgt spid="30732"/>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30733"/>
                                        </p:tgtEl>
                                        <p:attrNameLst>
                                          <p:attrName>style.visibility</p:attrName>
                                        </p:attrNameLst>
                                      </p:cBhvr>
                                      <p:to>
                                        <p:strVal val="visible"/>
                                      </p:to>
                                    </p:set>
                                    <p:animEffect transition="in" filter="dissolve">
                                      <p:cBhvr>
                                        <p:cTn id="19" dur="500"/>
                                        <p:tgtEl>
                                          <p:spTgt spid="30733"/>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30734"/>
                                        </p:tgtEl>
                                        <p:attrNameLst>
                                          <p:attrName>style.visibility</p:attrName>
                                        </p:attrNameLst>
                                      </p:cBhvr>
                                      <p:to>
                                        <p:strVal val="visible"/>
                                      </p:to>
                                    </p:set>
                                    <p:animEffect transition="in" filter="dissolve">
                                      <p:cBhvr>
                                        <p:cTn id="23" dur="500"/>
                                        <p:tgtEl>
                                          <p:spTgt spid="307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2" grpId="0"/>
      <p:bldP spid="30733" grpId="0"/>
      <p:bldP spid="30734" grpId="0"/>
      <p:bldP spid="256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ext Box 3"/>
          <p:cNvSpPr txBox="1"/>
          <p:nvPr/>
        </p:nvSpPr>
        <p:spPr>
          <a:xfrm>
            <a:off x="298450" y="1171575"/>
            <a:ext cx="8547100" cy="1209675"/>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5   </a:t>
            </a:r>
            <a:r>
              <a:rPr lang="zh-CN" altLang="en-US" sz="2800" dirty="0">
                <a:latin typeface="Times New Roman Italic" pitchFamily="18" charset="0"/>
                <a:ea typeface="黑体" panose="02010609060101010101" pitchFamily="49" charset="-122"/>
              </a:rPr>
              <a:t>如图，折叠长方形</a:t>
            </a:r>
            <a:r>
              <a:rPr lang="en-US" altLang="zh-CN" sz="2800" i="1" dirty="0">
                <a:latin typeface="Times New Roman Italic" pitchFamily="18" charset="0"/>
                <a:ea typeface="黑体" panose="02010609060101010101" pitchFamily="49" charset="-122"/>
              </a:rPr>
              <a:t>ABCD</a:t>
            </a:r>
            <a:r>
              <a:rPr lang="zh-CN" altLang="en-US" sz="2800" dirty="0">
                <a:latin typeface="Times New Roman Italic" pitchFamily="18" charset="0"/>
                <a:ea typeface="黑体" panose="02010609060101010101" pitchFamily="49" charset="-122"/>
              </a:rPr>
              <a:t>的一边</a:t>
            </a:r>
            <a:r>
              <a:rPr lang="en-US" altLang="zh-CN" sz="2800" i="1" dirty="0">
                <a:latin typeface="Times New Roman Italic" pitchFamily="18" charset="0"/>
                <a:ea typeface="黑体" panose="02010609060101010101" pitchFamily="49" charset="-122"/>
              </a:rPr>
              <a:t>AD</a:t>
            </a:r>
            <a:r>
              <a:rPr lang="zh-CN" altLang="en-US" sz="2800" dirty="0">
                <a:latin typeface="Times New Roman Italic" pitchFamily="18" charset="0"/>
                <a:ea typeface="黑体" panose="02010609060101010101" pitchFamily="49" charset="-122"/>
              </a:rPr>
              <a:t>，使点</a:t>
            </a:r>
            <a:r>
              <a:rPr lang="en-US" altLang="zh-CN" sz="2800" i="1" dirty="0">
                <a:latin typeface="Times New Roman Italic" pitchFamily="18" charset="0"/>
                <a:ea typeface="黑体" panose="02010609060101010101" pitchFamily="49" charset="-122"/>
              </a:rPr>
              <a:t>D</a:t>
            </a:r>
            <a:r>
              <a:rPr lang="zh-CN" altLang="en-US" sz="2800" dirty="0">
                <a:latin typeface="Times New Roman Italic" pitchFamily="18" charset="0"/>
                <a:ea typeface="黑体" panose="02010609060101010101" pitchFamily="49" charset="-122"/>
              </a:rPr>
              <a:t>落在</a:t>
            </a:r>
            <a:r>
              <a:rPr lang="en-US" altLang="zh-CN" sz="2800" i="1" dirty="0">
                <a:latin typeface="Times New Roman Italic" pitchFamily="18" charset="0"/>
                <a:ea typeface="黑体" panose="02010609060101010101" pitchFamily="49" charset="-122"/>
              </a:rPr>
              <a:t>BC</a:t>
            </a:r>
            <a:r>
              <a:rPr lang="zh-CN" altLang="en-US" sz="2800" dirty="0">
                <a:latin typeface="Times New Roman Italic" pitchFamily="18" charset="0"/>
                <a:ea typeface="黑体" panose="02010609060101010101" pitchFamily="49" charset="-122"/>
              </a:rPr>
              <a:t>边的</a:t>
            </a:r>
            <a:r>
              <a:rPr lang="en-US" altLang="zh-CN" sz="2800" i="1" dirty="0">
                <a:latin typeface="Times New Roman Italic" pitchFamily="18" charset="0"/>
                <a:ea typeface="黑体" panose="02010609060101010101" pitchFamily="49" charset="-122"/>
              </a:rPr>
              <a:t>F</a:t>
            </a:r>
            <a:r>
              <a:rPr lang="zh-CN" altLang="en-US" sz="2800" dirty="0">
                <a:latin typeface="Times New Roman Italic" pitchFamily="18" charset="0"/>
                <a:ea typeface="黑体" panose="02010609060101010101" pitchFamily="49" charset="-122"/>
              </a:rPr>
              <a:t>点处，若</a:t>
            </a:r>
            <a:r>
              <a:rPr lang="en-US" altLang="zh-CN" sz="2800" i="1" dirty="0">
                <a:latin typeface="Times New Roman Italic" pitchFamily="18" charset="0"/>
                <a:ea typeface="黑体" panose="02010609060101010101" pitchFamily="49" charset="-122"/>
              </a:rPr>
              <a:t>AB</a:t>
            </a:r>
            <a:r>
              <a:rPr lang="en-US" altLang="zh-CN" sz="2800" dirty="0">
                <a:latin typeface="Times New Roman Italic" pitchFamily="18" charset="0"/>
                <a:ea typeface="黑体" panose="02010609060101010101" pitchFamily="49" charset="-122"/>
              </a:rPr>
              <a:t>=8cm</a:t>
            </a:r>
            <a:r>
              <a:rPr lang="zh-CN" altLang="en-US" sz="2800" dirty="0">
                <a:latin typeface="Times New Roman Italic" pitchFamily="18" charset="0"/>
                <a:ea typeface="黑体" panose="02010609060101010101" pitchFamily="49" charset="-122"/>
              </a:rPr>
              <a:t>，</a:t>
            </a:r>
            <a:r>
              <a:rPr lang="en-US" altLang="zh-CN" sz="2800" i="1" dirty="0">
                <a:latin typeface="Times New Roman Italic" pitchFamily="18" charset="0"/>
                <a:ea typeface="黑体" panose="02010609060101010101" pitchFamily="49" charset="-122"/>
              </a:rPr>
              <a:t>BC</a:t>
            </a:r>
            <a:r>
              <a:rPr lang="en-US" altLang="zh-CN" sz="2800" dirty="0">
                <a:latin typeface="Times New Roman Italic" pitchFamily="18" charset="0"/>
                <a:ea typeface="黑体" panose="02010609060101010101" pitchFamily="49" charset="-122"/>
              </a:rPr>
              <a:t>=10cm</a:t>
            </a:r>
            <a:r>
              <a:rPr lang="zh-CN" altLang="en-US" sz="2800" dirty="0">
                <a:latin typeface="Times New Roman Italic" pitchFamily="18" charset="0"/>
                <a:ea typeface="黑体" panose="02010609060101010101" pitchFamily="49" charset="-122"/>
              </a:rPr>
              <a:t>，求</a:t>
            </a:r>
            <a:r>
              <a:rPr lang="en-US" altLang="zh-CN" sz="2800" i="1" dirty="0">
                <a:latin typeface="Times New Roman Italic" pitchFamily="18" charset="0"/>
                <a:ea typeface="黑体" panose="02010609060101010101" pitchFamily="49" charset="-122"/>
              </a:rPr>
              <a:t>EC</a:t>
            </a:r>
            <a:r>
              <a:rPr lang="zh-CN" altLang="en-US" sz="2800" dirty="0">
                <a:latin typeface="Times New Roman Italic" pitchFamily="18" charset="0"/>
                <a:ea typeface="黑体" panose="02010609060101010101" pitchFamily="49" charset="-122"/>
              </a:rPr>
              <a:t>的长</a:t>
            </a:r>
            <a:r>
              <a:rPr lang="en-US" altLang="zh-CN" sz="2800" dirty="0">
                <a:latin typeface="Times New Roman Italic" pitchFamily="18" charset="0"/>
                <a:ea typeface="黑体" panose="02010609060101010101" pitchFamily="49" charset="-122"/>
              </a:rPr>
              <a:t>. </a:t>
            </a:r>
            <a:endParaRPr lang="en-US" altLang="zh-CN" sz="2800" dirty="0">
              <a:latin typeface="Times New Roman Italic" pitchFamily="18" charset="0"/>
              <a:ea typeface="黑体" panose="02010609060101010101" pitchFamily="49" charset="-122"/>
            </a:endParaRPr>
          </a:p>
        </p:txBody>
      </p:sp>
      <p:grpSp>
        <p:nvGrpSpPr>
          <p:cNvPr id="19459" name="Group 35"/>
          <p:cNvGrpSpPr/>
          <p:nvPr/>
        </p:nvGrpSpPr>
        <p:grpSpPr>
          <a:xfrm>
            <a:off x="5724525" y="2533650"/>
            <a:ext cx="3097213" cy="2297113"/>
            <a:chOff x="2575" y="1389"/>
            <a:chExt cx="2657" cy="2172"/>
          </a:xfrm>
        </p:grpSpPr>
        <p:grpSp>
          <p:nvGrpSpPr>
            <p:cNvPr id="19469" name="Group 28"/>
            <p:cNvGrpSpPr/>
            <p:nvPr/>
          </p:nvGrpSpPr>
          <p:grpSpPr>
            <a:xfrm>
              <a:off x="2880" y="1661"/>
              <a:ext cx="2041" cy="1452"/>
              <a:chOff x="2880" y="1661"/>
              <a:chExt cx="2041" cy="1452"/>
            </a:xfrm>
          </p:grpSpPr>
          <p:sp>
            <p:nvSpPr>
              <p:cNvPr id="19476" name="Rectangle 24"/>
              <p:cNvSpPr/>
              <p:nvPr/>
            </p:nvSpPr>
            <p:spPr>
              <a:xfrm>
                <a:off x="2880" y="1661"/>
                <a:ext cx="2041" cy="1452"/>
              </a:xfrm>
              <a:prstGeom prst="rect">
                <a:avLst/>
              </a:prstGeom>
              <a:noFill/>
              <a:ln w="2857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zh-CN" sz="2800" i="1" dirty="0">
                  <a:latin typeface="Times New Roman Italic" pitchFamily="18" charset="0"/>
                  <a:ea typeface="黑体" panose="02010609060101010101" pitchFamily="49" charset="-122"/>
                </a:endParaRPr>
              </a:p>
            </p:txBody>
          </p:sp>
          <p:sp>
            <p:nvSpPr>
              <p:cNvPr id="19477" name="Line 25"/>
              <p:cNvSpPr/>
              <p:nvPr/>
            </p:nvSpPr>
            <p:spPr>
              <a:xfrm>
                <a:off x="2880" y="1661"/>
                <a:ext cx="1361" cy="1452"/>
              </a:xfrm>
              <a:prstGeom prst="line">
                <a:avLst/>
              </a:prstGeom>
              <a:ln w="28575" cap="flat" cmpd="sng">
                <a:solidFill>
                  <a:schemeClr val="tx1"/>
                </a:solidFill>
                <a:prstDash val="solid"/>
                <a:headEnd type="none" w="med" len="med"/>
                <a:tailEnd type="none" w="med" len="med"/>
              </a:ln>
            </p:spPr>
          </p:sp>
          <p:sp>
            <p:nvSpPr>
              <p:cNvPr id="19478" name="Line 26"/>
              <p:cNvSpPr/>
              <p:nvPr/>
            </p:nvSpPr>
            <p:spPr>
              <a:xfrm>
                <a:off x="2880" y="1661"/>
                <a:ext cx="2041" cy="771"/>
              </a:xfrm>
              <a:prstGeom prst="line">
                <a:avLst/>
              </a:prstGeom>
              <a:ln w="28575" cap="flat" cmpd="sng">
                <a:solidFill>
                  <a:schemeClr val="tx1"/>
                </a:solidFill>
                <a:prstDash val="solid"/>
                <a:headEnd type="none" w="med" len="med"/>
                <a:tailEnd type="none" w="med" len="med"/>
              </a:ln>
            </p:spPr>
          </p:sp>
          <p:sp>
            <p:nvSpPr>
              <p:cNvPr id="19479" name="Line 27"/>
              <p:cNvSpPr/>
              <p:nvPr/>
            </p:nvSpPr>
            <p:spPr>
              <a:xfrm flipV="1">
                <a:off x="4241" y="2432"/>
                <a:ext cx="680" cy="681"/>
              </a:xfrm>
              <a:prstGeom prst="line">
                <a:avLst/>
              </a:prstGeom>
              <a:ln w="28575" cap="flat" cmpd="sng">
                <a:solidFill>
                  <a:schemeClr val="tx1"/>
                </a:solidFill>
                <a:prstDash val="solid"/>
                <a:headEnd type="none" w="med" len="med"/>
                <a:tailEnd type="none" w="med" len="med"/>
              </a:ln>
            </p:spPr>
          </p:sp>
        </p:grpSp>
        <p:sp>
          <p:nvSpPr>
            <p:cNvPr id="19470" name="Rectangle 29"/>
            <p:cNvSpPr/>
            <p:nvPr/>
          </p:nvSpPr>
          <p:spPr>
            <a:xfrm>
              <a:off x="4946" y="1389"/>
              <a:ext cx="286"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D</a:t>
              </a:r>
              <a:endParaRPr lang="en-US" altLang="zh-CN" sz="2800" i="1" dirty="0">
                <a:latin typeface="Times New Roman Italic" pitchFamily="18" charset="0"/>
                <a:ea typeface="黑体" panose="02010609060101010101" pitchFamily="49" charset="-122"/>
              </a:endParaRPr>
            </a:p>
          </p:txBody>
        </p:sp>
        <p:sp>
          <p:nvSpPr>
            <p:cNvPr id="19471" name="Rectangle 30"/>
            <p:cNvSpPr/>
            <p:nvPr/>
          </p:nvSpPr>
          <p:spPr>
            <a:xfrm>
              <a:off x="2582" y="1434"/>
              <a:ext cx="261"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A</a:t>
              </a:r>
              <a:endParaRPr lang="en-US" altLang="zh-CN" sz="2800" i="1" dirty="0">
                <a:latin typeface="Times New Roman Italic" pitchFamily="18" charset="0"/>
                <a:ea typeface="黑体" panose="02010609060101010101" pitchFamily="49" charset="-122"/>
              </a:endParaRPr>
            </a:p>
          </p:txBody>
        </p:sp>
        <p:sp>
          <p:nvSpPr>
            <p:cNvPr id="19472" name="Rectangle 31"/>
            <p:cNvSpPr/>
            <p:nvPr/>
          </p:nvSpPr>
          <p:spPr>
            <a:xfrm>
              <a:off x="2575" y="2931"/>
              <a:ext cx="261"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B</a:t>
              </a:r>
              <a:endParaRPr lang="en-US" altLang="zh-CN" sz="2800" i="1" dirty="0">
                <a:latin typeface="Times New Roman Italic" pitchFamily="18" charset="0"/>
                <a:ea typeface="黑体" panose="02010609060101010101" pitchFamily="49" charset="-122"/>
              </a:endParaRPr>
            </a:p>
          </p:txBody>
        </p:sp>
        <p:sp>
          <p:nvSpPr>
            <p:cNvPr id="19473" name="Rectangle 32"/>
            <p:cNvSpPr/>
            <p:nvPr/>
          </p:nvSpPr>
          <p:spPr>
            <a:xfrm>
              <a:off x="4935" y="2976"/>
              <a:ext cx="273"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C</a:t>
              </a:r>
              <a:endParaRPr lang="en-US" altLang="zh-CN" sz="2800" i="1" dirty="0">
                <a:latin typeface="Times New Roman Italic" pitchFamily="18" charset="0"/>
                <a:ea typeface="黑体" panose="02010609060101010101" pitchFamily="49" charset="-122"/>
              </a:endParaRPr>
            </a:p>
          </p:txBody>
        </p:sp>
        <p:sp>
          <p:nvSpPr>
            <p:cNvPr id="19474" name="Rectangle 33"/>
            <p:cNvSpPr/>
            <p:nvPr/>
          </p:nvSpPr>
          <p:spPr>
            <a:xfrm>
              <a:off x="4934" y="2205"/>
              <a:ext cx="261"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E</a:t>
              </a:r>
              <a:endParaRPr lang="en-US" altLang="zh-CN" sz="2800" i="1" dirty="0">
                <a:latin typeface="Times New Roman Italic" pitchFamily="18" charset="0"/>
                <a:ea typeface="黑体" panose="02010609060101010101" pitchFamily="49" charset="-122"/>
              </a:endParaRPr>
            </a:p>
          </p:txBody>
        </p:sp>
        <p:sp>
          <p:nvSpPr>
            <p:cNvPr id="19475" name="Rectangle 34"/>
            <p:cNvSpPr/>
            <p:nvPr/>
          </p:nvSpPr>
          <p:spPr>
            <a:xfrm>
              <a:off x="4111" y="3067"/>
              <a:ext cx="261" cy="494"/>
            </a:xfrm>
            <a:prstGeom prst="rect">
              <a:avLst/>
            </a:prstGeom>
            <a:noFill/>
            <a:ln w="1905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2800" i="1" dirty="0">
                  <a:latin typeface="Times New Roman Italic" pitchFamily="18" charset="0"/>
                  <a:ea typeface="黑体" panose="02010609060101010101" pitchFamily="49" charset="-122"/>
                </a:rPr>
                <a:t>F</a:t>
              </a:r>
              <a:endParaRPr lang="en-US" altLang="zh-CN" sz="2800" i="1" dirty="0">
                <a:latin typeface="Times New Roman Italic" pitchFamily="18" charset="0"/>
                <a:ea typeface="黑体" panose="02010609060101010101" pitchFamily="49" charset="-122"/>
              </a:endParaRPr>
            </a:p>
          </p:txBody>
        </p:sp>
      </p:grpSp>
      <p:sp>
        <p:nvSpPr>
          <p:cNvPr id="87053" name="Text Box 13"/>
          <p:cNvSpPr txBox="1"/>
          <p:nvPr/>
        </p:nvSpPr>
        <p:spPr>
          <a:xfrm>
            <a:off x="298450" y="2493963"/>
            <a:ext cx="5902325" cy="40093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zh-CN" altLang="en-US" sz="2800" b="1" dirty="0">
                <a:solidFill>
                  <a:srgbClr val="0000FF"/>
                </a:solidFill>
                <a:latin typeface="Times New Roman" panose="02020603050405020304" pitchFamily="18" charset="0"/>
                <a:ea typeface="黑体" panose="02010609060101010101" pitchFamily="49" charset="-122"/>
              </a:rPr>
              <a:t>在</a:t>
            </a:r>
            <a:r>
              <a:rPr lang="en-US" altLang="zh-CN" sz="2800" b="1" dirty="0">
                <a:solidFill>
                  <a:srgbClr val="0000FF"/>
                </a:solidFill>
                <a:latin typeface="Times New Roman" panose="02020603050405020304" pitchFamily="18" charset="0"/>
                <a:ea typeface="黑体" panose="02010609060101010101" pitchFamily="49" charset="-122"/>
              </a:rPr>
              <a:t>Rt△</a:t>
            </a:r>
            <a:r>
              <a:rPr lang="en-US" altLang="zh-CN" sz="2800" b="1" i="1" dirty="0">
                <a:solidFill>
                  <a:srgbClr val="0000FF"/>
                </a:solidFill>
                <a:latin typeface="Times New Roman" panose="02020603050405020304" pitchFamily="18" charset="0"/>
                <a:ea typeface="黑体" panose="02010609060101010101" pitchFamily="49" charset="-122"/>
              </a:rPr>
              <a:t>ABF</a:t>
            </a:r>
            <a:r>
              <a:rPr lang="zh-CN" altLang="en-US" sz="2800" b="1" dirty="0">
                <a:solidFill>
                  <a:srgbClr val="0000FF"/>
                </a:solidFill>
                <a:latin typeface="Times New Roman" panose="02020603050405020304" pitchFamily="18" charset="0"/>
                <a:ea typeface="黑体" panose="02010609060101010101" pitchFamily="49" charset="-122"/>
              </a:rPr>
              <a:t>中</a:t>
            </a:r>
            <a:r>
              <a:rPr lang="en-US" altLang="zh-CN" sz="2800" b="1" dirty="0">
                <a:solidFill>
                  <a:srgbClr val="0000FF"/>
                </a:solidFill>
                <a:latin typeface="Times New Roman" panose="02020603050405020304" pitchFamily="18" charset="0"/>
                <a:ea typeface="黑体" panose="02010609060101010101" pitchFamily="49" charset="-122"/>
              </a:rPr>
              <a:t>,</a:t>
            </a:r>
            <a:r>
              <a:rPr lang="zh-CN" altLang="en-US" sz="2800" b="1" dirty="0">
                <a:solidFill>
                  <a:srgbClr val="0000FF"/>
                </a:solidFill>
                <a:latin typeface="Times New Roman" panose="02020603050405020304" pitchFamily="18" charset="0"/>
                <a:ea typeface="黑体" panose="02010609060101010101" pitchFamily="49" charset="-122"/>
              </a:rPr>
              <a:t>由勾股定理</a:t>
            </a:r>
            <a:r>
              <a:rPr lang="zh-CN" altLang="en-US"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得  </a:t>
            </a:r>
            <a:r>
              <a:rPr lang="en-US" altLang="zh-CN" sz="2800" b="1" i="1" dirty="0">
                <a:solidFill>
                  <a:srgbClr val="0000FF"/>
                </a:solidFill>
                <a:latin typeface="Times New Roman" panose="02020603050405020304" pitchFamily="18" charset="0"/>
                <a:ea typeface="黑体" panose="02010609060101010101" pitchFamily="49" charset="-122"/>
              </a:rPr>
              <a:t>BF</a:t>
            </a:r>
            <a:r>
              <a:rPr lang="en-US" altLang="zh-CN" sz="2800" b="1" baseline="30000" dirty="0">
                <a:solidFill>
                  <a:srgbClr val="0000FF"/>
                </a:solidFill>
                <a:latin typeface="Times New Roman" panose="02020603050405020304" pitchFamily="18" charset="0"/>
                <a:ea typeface="黑体" panose="02010609060101010101" pitchFamily="49" charset="-122"/>
              </a:rPr>
              <a:t>2</a:t>
            </a:r>
            <a:r>
              <a:rPr lang="en-US" altLang="zh-CN"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b="1" i="1" dirty="0">
                <a:solidFill>
                  <a:srgbClr val="0000FF"/>
                </a:solidFill>
                <a:latin typeface="Times New Roman" panose="02020603050405020304" pitchFamily="18" charset="0"/>
                <a:ea typeface="黑体" panose="02010609060101010101" pitchFamily="49" charset="-122"/>
              </a:rPr>
              <a:t>AF</a:t>
            </a:r>
            <a:r>
              <a:rPr lang="en-US" altLang="zh-CN" sz="2800" b="1" baseline="30000" dirty="0">
                <a:solidFill>
                  <a:srgbClr val="0000FF"/>
                </a:solidFill>
                <a:latin typeface="Times New Roman" panose="02020603050405020304" pitchFamily="18" charset="0"/>
                <a:ea typeface="黑体" panose="02010609060101010101" pitchFamily="49" charset="-122"/>
              </a:rPr>
              <a:t>2</a:t>
            </a:r>
            <a:r>
              <a:rPr lang="en-US" altLang="zh-CN" sz="2800" b="1" dirty="0">
                <a:solidFill>
                  <a:srgbClr val="0000FF"/>
                </a:solidFill>
                <a:latin typeface="Times New Roman" panose="02020603050405020304" pitchFamily="18" charset="0"/>
                <a:ea typeface="黑体" panose="02010609060101010101" pitchFamily="49" charset="-122"/>
              </a:rPr>
              <a:t>－</a:t>
            </a:r>
            <a:r>
              <a:rPr lang="en-US" altLang="zh-CN" sz="2800" b="1" i="1" dirty="0">
                <a:solidFill>
                  <a:srgbClr val="0000FF"/>
                </a:solidFill>
                <a:latin typeface="Times New Roman" panose="02020603050405020304" pitchFamily="18" charset="0"/>
                <a:ea typeface="黑体" panose="02010609060101010101" pitchFamily="49" charset="-122"/>
              </a:rPr>
              <a:t>AB</a:t>
            </a:r>
            <a:r>
              <a:rPr lang="en-US" altLang="zh-CN" sz="2800" b="1" baseline="30000" dirty="0">
                <a:solidFill>
                  <a:srgbClr val="0000FF"/>
                </a:solidFill>
                <a:latin typeface="Times New Roman" panose="02020603050405020304" pitchFamily="18" charset="0"/>
                <a:ea typeface="黑体" panose="02010609060101010101" pitchFamily="49" charset="-122"/>
              </a:rPr>
              <a:t>2</a:t>
            </a:r>
            <a:r>
              <a:rPr lang="en-US" altLang="zh-CN"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=10</a:t>
            </a:r>
            <a:r>
              <a:rPr lang="en-US" altLang="zh-CN" sz="2800" b="1" baseline="30000" dirty="0">
                <a:solidFill>
                  <a:srgbClr val="0000FF"/>
                </a:solidFill>
                <a:latin typeface="Times New Roman" panose="02020603050405020304" pitchFamily="18" charset="0"/>
                <a:ea typeface="黑体" panose="02010609060101010101" pitchFamily="49" charset="-122"/>
                <a:sym typeface="宋体" panose="02010600030101010101" pitchFamily="2" charset="-122"/>
              </a:rPr>
              <a:t>2</a:t>
            </a:r>
            <a:r>
              <a:rPr lang="en-US" altLang="zh-CN" sz="2800" b="1" dirty="0">
                <a:solidFill>
                  <a:srgbClr val="0000FF"/>
                </a:solidFill>
                <a:latin typeface="Times New Roman" panose="02020603050405020304" pitchFamily="18" charset="0"/>
                <a:ea typeface="黑体" panose="02010609060101010101" pitchFamily="49" charset="-122"/>
              </a:rPr>
              <a:t>－</a:t>
            </a:r>
            <a:r>
              <a:rPr lang="en-US" altLang="zh-CN"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8</a:t>
            </a:r>
            <a:r>
              <a:rPr lang="en-US" altLang="zh-CN" sz="2800" b="1" baseline="30000" dirty="0">
                <a:solidFill>
                  <a:srgbClr val="0000FF"/>
                </a:solidFill>
                <a:latin typeface="Times New Roman" panose="02020603050405020304" pitchFamily="18" charset="0"/>
                <a:ea typeface="黑体" panose="02010609060101010101" pitchFamily="49" charset="-122"/>
                <a:sym typeface="宋体" panose="02010600030101010101" pitchFamily="2" charset="-122"/>
              </a:rPr>
              <a:t>2</a:t>
            </a:r>
            <a:r>
              <a:rPr lang="en-US" altLang="zh-CN"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=36</a:t>
            </a:r>
            <a:r>
              <a:rPr lang="zh-CN" altLang="en-US"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6cm.∴</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BF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4.</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设</a:t>
            </a:r>
            <a:r>
              <a:rPr lang="en-US" altLang="zh-CN" sz="2800" i="1" dirty="0">
                <a:solidFill>
                  <a:srgbClr val="FF0000"/>
                </a:solidFill>
                <a:latin typeface="Times New Roman" panose="02020603050405020304" pitchFamily="18" charset="0"/>
                <a:ea typeface="黑体" panose="02010609060101010101" pitchFamily="49" charset="-122"/>
              </a:rPr>
              <a:t>EC</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cm</a:t>
            </a:r>
            <a:r>
              <a:rPr lang="zh-CN" altLang="en-US" sz="2800" dirty="0">
                <a:solidFill>
                  <a:srgbClr val="FF0000"/>
                </a:solidFill>
                <a:latin typeface="Times New Roman" panose="02020603050405020304" pitchFamily="18" charset="0"/>
                <a:ea typeface="黑体" panose="02010609060101010101" pitchFamily="49" charset="-122"/>
              </a:rPr>
              <a:t>，则</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EF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DE</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=(8－</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cm</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 </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30000"/>
              </a:lnSpc>
              <a:spcBef>
                <a:spcPct val="0"/>
              </a:spcBef>
              <a:buFont typeface="Arial" panose="020B0604020202020204" pitchFamily="34" charset="0"/>
              <a:buNone/>
            </a:pPr>
            <a:r>
              <a:rPr lang="zh-CN" altLang="en-US" sz="2800" b="1" dirty="0">
                <a:solidFill>
                  <a:srgbClr val="0000FF"/>
                </a:solidFill>
                <a:latin typeface="Times New Roman" panose="02020603050405020304" pitchFamily="18" charset="0"/>
                <a:ea typeface="黑体" panose="02010609060101010101" pitchFamily="49" charset="-122"/>
              </a:rPr>
              <a:t>在</a:t>
            </a:r>
            <a:r>
              <a:rPr lang="en-US" altLang="zh-CN" sz="2800" b="1" dirty="0">
                <a:solidFill>
                  <a:srgbClr val="0000FF"/>
                </a:solidFill>
                <a:latin typeface="Times New Roman" panose="02020603050405020304" pitchFamily="18" charset="0"/>
                <a:ea typeface="黑体" panose="02010609060101010101" pitchFamily="49" charset="-122"/>
              </a:rPr>
              <a:t>Rt△</a:t>
            </a:r>
            <a:r>
              <a:rPr lang="en-US" altLang="zh-CN" sz="2800" b="1" i="1" dirty="0">
                <a:solidFill>
                  <a:srgbClr val="0000FF"/>
                </a:solidFill>
                <a:latin typeface="Times New Roman" panose="02020603050405020304" pitchFamily="18" charset="0"/>
                <a:ea typeface="黑体" panose="02010609060101010101" pitchFamily="49" charset="-122"/>
              </a:rPr>
              <a:t>ECF</a:t>
            </a:r>
            <a:r>
              <a:rPr lang="zh-CN" altLang="en-US" sz="2800" b="1" dirty="0">
                <a:solidFill>
                  <a:srgbClr val="0000FF"/>
                </a:solidFill>
                <a:latin typeface="Times New Roman" panose="02020603050405020304" pitchFamily="18" charset="0"/>
                <a:ea typeface="黑体" panose="02010609060101010101" pitchFamily="49" charset="-122"/>
              </a:rPr>
              <a:t>中</a:t>
            </a:r>
            <a:r>
              <a:rPr lang="en-US" altLang="zh-CN" sz="2800" b="1" dirty="0">
                <a:solidFill>
                  <a:srgbClr val="0000FF"/>
                </a:solidFill>
                <a:latin typeface="Times New Roman" panose="02020603050405020304" pitchFamily="18" charset="0"/>
                <a:ea typeface="黑体" panose="02010609060101010101" pitchFamily="49" charset="-122"/>
              </a:rPr>
              <a:t>,</a:t>
            </a:r>
            <a:r>
              <a:rPr lang="zh-CN" altLang="en-US" sz="2800" b="1" dirty="0">
                <a:solidFill>
                  <a:srgbClr val="0000FF"/>
                </a:solidFill>
                <a:latin typeface="Times New Roman" panose="02020603050405020304" pitchFamily="18" charset="0"/>
                <a:ea typeface="黑体" panose="02010609060101010101" pitchFamily="49" charset="-122"/>
              </a:rPr>
              <a:t>根据勾股定理</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 4</a:t>
            </a:r>
            <a:r>
              <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8－</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x</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 </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7" name="文本框 6"/>
          <p:cNvSpPr txBox="1"/>
          <p:nvPr/>
        </p:nvSpPr>
        <p:spPr>
          <a:xfrm>
            <a:off x="1838325" y="5940425"/>
            <a:ext cx="27622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en-US" altLang="zh-CN" sz="2800" i="1" dirty="0">
                <a:solidFill>
                  <a:srgbClr val="FF0000"/>
                </a:solidFill>
                <a:latin typeface="Times New Roman" panose="02020603050405020304" pitchFamily="18" charset="0"/>
                <a:ea typeface="黑体" panose="02010609060101010101" pitchFamily="49" charset="-122"/>
              </a:rPr>
              <a:t>EC</a:t>
            </a:r>
            <a:r>
              <a:rPr lang="zh-CN" altLang="en-US" sz="2800" dirty="0">
                <a:solidFill>
                  <a:srgbClr val="FF0000"/>
                </a:solidFill>
                <a:latin typeface="Times New Roman" panose="02020603050405020304" pitchFamily="18" charset="0"/>
                <a:ea typeface="黑体" panose="02010609060101010101" pitchFamily="49" charset="-122"/>
              </a:rPr>
              <a:t>的长为</a:t>
            </a:r>
            <a:r>
              <a:rPr lang="en-US" altLang="zh-CN" sz="2800" dirty="0">
                <a:solidFill>
                  <a:srgbClr val="FF0000"/>
                </a:solidFill>
                <a:latin typeface="Times New Roman" panose="02020603050405020304" pitchFamily="18" charset="0"/>
                <a:ea typeface="黑体" panose="02010609060101010101" pitchFamily="49" charset="-122"/>
              </a:rPr>
              <a:t>3cm.</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19462" name="组合 6147"/>
          <p:cNvGrpSpPr/>
          <p:nvPr/>
        </p:nvGrpSpPr>
        <p:grpSpPr>
          <a:xfrm>
            <a:off x="557213" y="373063"/>
            <a:ext cx="4779962" cy="809625"/>
            <a:chOff x="0" y="0"/>
            <a:chExt cx="7529" cy="1274"/>
          </a:xfrm>
        </p:grpSpPr>
        <p:sp>
          <p:nvSpPr>
            <p:cNvPr id="19464"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19465"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19466"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19467" name="文本框 6151"/>
            <p:cNvSpPr txBox="1"/>
            <p:nvPr/>
          </p:nvSpPr>
          <p:spPr>
            <a:xfrm>
              <a:off x="877" y="431"/>
              <a:ext cx="6652"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勾股定理与图形的计算</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468" name="文本框 6152"/>
            <p:cNvSpPr txBox="1"/>
            <p:nvPr/>
          </p:nvSpPr>
          <p:spPr>
            <a:xfrm>
              <a:off x="0" y="453"/>
              <a:ext cx="872" cy="8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三</a:t>
              </a:r>
              <a:endParaRPr lang="zh-CN" altLang="en-US" sz="2800" dirty="0">
                <a:solidFill>
                  <a:schemeClr val="accent1"/>
                </a:solidFill>
                <a:ea typeface="微软雅黑" panose="020B0503020204020204" pitchFamily="34" charset="-122"/>
              </a:endParaRPr>
            </a:p>
          </p:txBody>
        </p:sp>
      </p:grpSp>
      <p:sp>
        <p:nvSpPr>
          <p:cNvPr id="2" name="云形标注 1"/>
          <p:cNvSpPr/>
          <p:nvPr/>
        </p:nvSpPr>
        <p:spPr>
          <a:xfrm>
            <a:off x="5578475" y="4830763"/>
            <a:ext cx="2495550" cy="1368425"/>
          </a:xfrm>
          <a:prstGeom prst="cloudCallout">
            <a:avLst>
              <a:gd name="adj1" fmla="val 86060"/>
              <a:gd name="adj2" fmla="val 48236"/>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要用到方程思想</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7053">
                                            <p:txEl>
                                              <p:charRg st="0" end="42"/>
                                            </p:txEl>
                                          </p:spTgt>
                                        </p:tgtEl>
                                        <p:attrNameLst>
                                          <p:attrName>style.visibility</p:attrName>
                                        </p:attrNameLst>
                                      </p:cBhvr>
                                      <p:to>
                                        <p:strVal val="visible"/>
                                      </p:to>
                                    </p:set>
                                    <p:animEffect transition="in" filter="dissolve">
                                      <p:cBhvr>
                                        <p:cTn id="12" dur="500"/>
                                        <p:tgtEl>
                                          <p:spTgt spid="87053">
                                            <p:txEl>
                                              <p:charRg st="0" end="4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87053">
                                            <p:txEl>
                                              <p:charRg st="42" end="63"/>
                                            </p:txEl>
                                          </p:spTgt>
                                        </p:tgtEl>
                                        <p:attrNameLst>
                                          <p:attrName>style.visibility</p:attrName>
                                        </p:attrNameLst>
                                      </p:cBhvr>
                                      <p:to>
                                        <p:strVal val="visible"/>
                                      </p:to>
                                    </p:set>
                                    <p:animEffect transition="in" filter="dissolve">
                                      <p:cBhvr>
                                        <p:cTn id="17" dur="500"/>
                                        <p:tgtEl>
                                          <p:spTgt spid="87053">
                                            <p:txEl>
                                              <p:charRg st="42" end="6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87053">
                                            <p:txEl>
                                              <p:charRg st="63" end="88"/>
                                            </p:txEl>
                                          </p:spTgt>
                                        </p:tgtEl>
                                        <p:attrNameLst>
                                          <p:attrName>style.visibility</p:attrName>
                                        </p:attrNameLst>
                                      </p:cBhvr>
                                      <p:to>
                                        <p:strVal val="visible"/>
                                      </p:to>
                                    </p:set>
                                    <p:animEffect transition="in" filter="dissolve">
                                      <p:cBhvr>
                                        <p:cTn id="22" dur="500"/>
                                        <p:tgtEl>
                                          <p:spTgt spid="87053">
                                            <p:txEl>
                                              <p:charRg st="63" end="8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87053">
                                            <p:txEl>
                                              <p:charRg st="88" end="104"/>
                                            </p:txEl>
                                          </p:spTgt>
                                        </p:tgtEl>
                                        <p:attrNameLst>
                                          <p:attrName>style.visibility</p:attrName>
                                        </p:attrNameLst>
                                      </p:cBhvr>
                                      <p:to>
                                        <p:strVal val="visible"/>
                                      </p:to>
                                    </p:set>
                                    <p:animEffect transition="in" filter="dissolve">
                                      <p:cBhvr>
                                        <p:cTn id="27" dur="500"/>
                                        <p:tgtEl>
                                          <p:spTgt spid="87053">
                                            <p:txEl>
                                              <p:charRg st="88" end="104"/>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87053">
                                            <p:txEl>
                                              <p:charRg st="104" end="126"/>
                                            </p:txEl>
                                          </p:spTgt>
                                        </p:tgtEl>
                                        <p:attrNameLst>
                                          <p:attrName>style.visibility</p:attrName>
                                        </p:attrNameLst>
                                      </p:cBhvr>
                                      <p:to>
                                        <p:strVal val="visible"/>
                                      </p:to>
                                    </p:set>
                                    <p:animEffect transition="in" filter="dissolve">
                                      <p:cBhvr>
                                        <p:cTn id="30" dur="500"/>
                                        <p:tgtEl>
                                          <p:spTgt spid="87053">
                                            <p:txEl>
                                              <p:charRg st="104" end="12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87053">
                                            <p:txEl>
                                              <p:charRg st="126" end="134"/>
                                            </p:txEl>
                                          </p:spTgt>
                                        </p:tgtEl>
                                        <p:attrNameLst>
                                          <p:attrName>style.visibility</p:attrName>
                                        </p:attrNameLst>
                                      </p:cBhvr>
                                      <p:to>
                                        <p:strVal val="visible"/>
                                      </p:to>
                                    </p:set>
                                    <p:animEffect transition="in" filter="dissolve">
                                      <p:cBhvr>
                                        <p:cTn id="35" dur="500"/>
                                        <p:tgtEl>
                                          <p:spTgt spid="87053">
                                            <p:txEl>
                                              <p:charRg st="126" end="13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dissolve">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99"/>
          <p:cNvSpPr txBox="1"/>
          <p:nvPr/>
        </p:nvSpPr>
        <p:spPr>
          <a:xfrm>
            <a:off x="272098" y="167323"/>
            <a:ext cx="8169275" cy="15128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【变式题】</a:t>
            </a:r>
            <a:r>
              <a:rPr lang="zh-CN" altLang="en-US" sz="2800" dirty="0">
                <a:latin typeface="Times New Roman" panose="02020603050405020304" pitchFamily="18" charset="0"/>
                <a:ea typeface="黑体" panose="02010609060101010101" pitchFamily="49" charset="-122"/>
              </a:rPr>
              <a:t>如图，四边形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是边长为</a:t>
            </a:r>
            <a:r>
              <a:rPr lang="en-US" altLang="zh-CN" sz="2800" dirty="0">
                <a:latin typeface="Times New Roman" panose="02020603050405020304" pitchFamily="18" charset="0"/>
                <a:ea typeface="黑体" panose="02010609060101010101" pitchFamily="49" charset="-122"/>
              </a:rPr>
              <a:t>9</a:t>
            </a:r>
            <a:r>
              <a:rPr lang="zh-CN" altLang="en-US" sz="2800" dirty="0">
                <a:latin typeface="Times New Roman" panose="02020603050405020304" pitchFamily="18" charset="0"/>
                <a:ea typeface="黑体" panose="02010609060101010101" pitchFamily="49" charset="-122"/>
              </a:rPr>
              <a:t>的正方形纸片，将其沿</a:t>
            </a:r>
            <a:r>
              <a:rPr lang="en-US" altLang="zh-CN" sz="2800" i="1" dirty="0">
                <a:latin typeface="Times New Roman" panose="02020603050405020304" pitchFamily="18" charset="0"/>
                <a:ea typeface="黑体" panose="02010609060101010101" pitchFamily="49" charset="-122"/>
              </a:rPr>
              <a:t>MN</a:t>
            </a:r>
            <a:r>
              <a:rPr lang="zh-CN" altLang="en-US" sz="2800" dirty="0">
                <a:latin typeface="Times New Roman" panose="02020603050405020304" pitchFamily="18" charset="0"/>
                <a:ea typeface="黑体" panose="02010609060101010101" pitchFamily="49" charset="-122"/>
              </a:rPr>
              <a:t>折叠，使点</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落在</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边上的</a:t>
            </a:r>
            <a:r>
              <a:rPr lang="en-US" altLang="zh-CN" sz="2800" i="1" dirty="0">
                <a:latin typeface="Times New Roman" panose="02020603050405020304" pitchFamily="18" charset="0"/>
                <a:ea typeface="黑体" panose="02010609060101010101" pitchFamily="49" charset="-122"/>
              </a:rPr>
              <a:t>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处，点</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的对应点为</a:t>
            </a:r>
            <a:r>
              <a:rPr lang="en-US" altLang="zh-CN" sz="2800" i="1"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a:t>
            </a:r>
            <a:r>
              <a:rPr lang="en-US" altLang="zh-CN" sz="2800" i="1" dirty="0">
                <a:latin typeface="Times New Roman" panose="02020603050405020304" pitchFamily="18" charset="0"/>
                <a:ea typeface="黑体" panose="02010609060101010101" pitchFamily="49" charset="-122"/>
              </a:rPr>
              <a:t>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，求</a:t>
            </a:r>
            <a:r>
              <a:rPr lang="en-US" altLang="zh-CN" sz="2800" i="1" dirty="0">
                <a:latin typeface="Times New Roman" panose="02020603050405020304" pitchFamily="18" charset="0"/>
                <a:ea typeface="黑体" panose="02010609060101010101" pitchFamily="49" charset="-122"/>
              </a:rPr>
              <a:t>AM</a:t>
            </a:r>
            <a:r>
              <a:rPr lang="zh-CN" altLang="en-US" sz="2800" dirty="0">
                <a:latin typeface="Times New Roman" panose="02020603050405020304" pitchFamily="18" charset="0"/>
                <a:ea typeface="黑体" panose="02010609060101010101" pitchFamily="49" charset="-122"/>
              </a:rPr>
              <a:t>的长</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20483" name="图片 -2147482612"/>
          <p:cNvPicPr>
            <a:picLocks noChangeAspect="1"/>
          </p:cNvPicPr>
          <p:nvPr/>
        </p:nvPicPr>
        <p:blipFill>
          <a:blip r:embed="rId1"/>
          <a:stretch>
            <a:fillRect/>
          </a:stretch>
        </p:blipFill>
        <p:spPr>
          <a:xfrm>
            <a:off x="6708775" y="2290763"/>
            <a:ext cx="1865313" cy="2160587"/>
          </a:xfrm>
          <a:prstGeom prst="rect">
            <a:avLst/>
          </a:prstGeom>
          <a:noFill/>
          <a:ln w="9525">
            <a:noFill/>
          </a:ln>
        </p:spPr>
      </p:pic>
      <p:sp>
        <p:nvSpPr>
          <p:cNvPr id="3" name="文本框 2"/>
          <p:cNvSpPr txBox="1"/>
          <p:nvPr/>
        </p:nvSpPr>
        <p:spPr>
          <a:xfrm>
            <a:off x="479425" y="1593215"/>
            <a:ext cx="5808663" cy="525907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解：连接</a:t>
            </a:r>
            <a:r>
              <a:rPr lang="en-US" altLang="zh-CN" sz="2800" i="1" dirty="0">
                <a:solidFill>
                  <a:srgbClr val="FF0000"/>
                </a:solidFill>
                <a:latin typeface="Times New Roman" panose="02020603050405020304" pitchFamily="18" charset="0"/>
                <a:ea typeface="黑体" panose="02010609060101010101" pitchFamily="49" charset="-122"/>
              </a:rPr>
              <a:t>BM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MB</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设</a:t>
            </a:r>
            <a:r>
              <a:rPr lang="en-US" altLang="zh-CN" sz="2800" i="1" dirty="0">
                <a:solidFill>
                  <a:srgbClr val="FF0000"/>
                </a:solidFill>
                <a:latin typeface="Times New Roman" panose="02020603050405020304" pitchFamily="18" charset="0"/>
                <a:ea typeface="黑体" panose="02010609060101010101" pitchFamily="49" charset="-122"/>
              </a:rPr>
              <a:t>AM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en-US" altLang="zh-CN" sz="2800" dirty="0">
                <a:solidFill>
                  <a:srgbClr val="FF0000"/>
                </a:solidFill>
                <a:latin typeface="Times New Roman" panose="02020603050405020304" pitchFamily="18" charset="0"/>
                <a:ea typeface="黑体" panose="02010609060101010101" pitchFamily="49" charset="-122"/>
              </a:rPr>
              <a:t>Rt△</a:t>
            </a:r>
            <a:r>
              <a:rPr lang="en-US" altLang="zh-CN" sz="2800" i="1" dirty="0">
                <a:solidFill>
                  <a:srgbClr val="FF0000"/>
                </a:solidFill>
                <a:latin typeface="Times New Roman" panose="02020603050405020304" pitchFamily="18" charset="0"/>
                <a:ea typeface="黑体" panose="02010609060101010101" pitchFamily="49" charset="-122"/>
              </a:rPr>
              <a:t>ABM</a:t>
            </a:r>
            <a:r>
              <a:rPr lang="zh-CN" altLang="en-US" sz="2800" dirty="0">
                <a:solidFill>
                  <a:srgbClr val="FF0000"/>
                </a:solidFill>
                <a:latin typeface="Times New Roman" panose="02020603050405020304" pitchFamily="18" charset="0"/>
                <a:ea typeface="黑体" panose="02010609060101010101" pitchFamily="49" charset="-122"/>
              </a:rPr>
              <a:t>中，</a:t>
            </a:r>
            <a:r>
              <a:rPr lang="zh-CN" altLang="en-US" sz="2800" b="1" dirty="0">
                <a:solidFill>
                  <a:srgbClr val="0000FF"/>
                </a:solidFill>
                <a:latin typeface="Times New Roman" panose="02020603050405020304" pitchFamily="18" charset="0"/>
                <a:ea typeface="黑体" panose="02010609060101010101" pitchFamily="49" charset="-122"/>
                <a:sym typeface="+mn-ea"/>
              </a:rPr>
              <a:t>由勾股定理</a:t>
            </a:r>
            <a:r>
              <a:rPr lang="zh-CN" altLang="en-US"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得 ：    </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AM</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BM</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en-US" altLang="zh-CN" sz="2800" dirty="0">
                <a:solidFill>
                  <a:srgbClr val="FF0000"/>
                </a:solidFill>
                <a:latin typeface="Times New Roman" panose="02020603050405020304" pitchFamily="18" charset="0"/>
                <a:ea typeface="黑体" panose="02010609060101010101" pitchFamily="49" charset="-122"/>
              </a:rPr>
              <a:t>Rt△</a:t>
            </a:r>
            <a:r>
              <a:rPr lang="en-US" altLang="zh-CN" sz="2800" i="1" dirty="0">
                <a:solidFill>
                  <a:srgbClr val="FF0000"/>
                </a:solidFill>
                <a:latin typeface="Times New Roman" panose="02020603050405020304" pitchFamily="18" charset="0"/>
                <a:ea typeface="黑体" panose="02010609060101010101" pitchFamily="49" charset="-122"/>
              </a:rPr>
              <a:t>MDB</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中，</a:t>
            </a:r>
            <a:r>
              <a:rPr lang="zh-CN" altLang="en-US" sz="2800" b="1" dirty="0">
                <a:solidFill>
                  <a:srgbClr val="0000FF"/>
                </a:solidFill>
                <a:latin typeface="Times New Roman" panose="02020603050405020304" pitchFamily="18" charset="0"/>
                <a:ea typeface="黑体" panose="02010609060101010101" pitchFamily="49" charset="-122"/>
                <a:sym typeface="+mn-ea"/>
              </a:rPr>
              <a:t>由勾股定理</a:t>
            </a:r>
            <a:r>
              <a:rPr lang="zh-CN" altLang="en-US" sz="2800" b="1" dirty="0">
                <a:solidFill>
                  <a:srgbClr val="0000FF"/>
                </a:solidFill>
                <a:latin typeface="Times New Roman" panose="02020603050405020304" pitchFamily="18" charset="0"/>
                <a:ea typeface="黑体" panose="02010609060101010101" pitchFamily="49" charset="-122"/>
                <a:sym typeface="宋体" panose="02010600030101010101" pitchFamily="2" charset="-122"/>
              </a:rPr>
              <a:t>得：  </a:t>
            </a:r>
            <a:r>
              <a:rPr lang="en-US" altLang="zh-CN" sz="2800" i="1" dirty="0">
                <a:solidFill>
                  <a:srgbClr val="FF0000"/>
                </a:solidFill>
                <a:latin typeface="Times New Roman" panose="02020603050405020304" pitchFamily="18" charset="0"/>
                <a:ea typeface="黑体" panose="02010609060101010101" pitchFamily="49" charset="-122"/>
              </a:rPr>
              <a:t>MD</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MB</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MB</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AM</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MD</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en-US" altLang="zh-CN" sz="2800" dirty="0">
                <a:solidFill>
                  <a:srgbClr val="FF0000"/>
                </a:solidFill>
                <a:latin typeface="Times New Roman" panose="02020603050405020304" pitchFamily="18" charset="0"/>
                <a:ea typeface="黑体" panose="02010609060101010101" pitchFamily="49" charset="-122"/>
              </a:rPr>
              <a:t>9</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(9</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(9</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en-US" altLang="zh-CN" sz="2800" i="1" dirty="0">
                <a:solidFill>
                  <a:srgbClr val="FF0000"/>
                </a:solidFill>
                <a:latin typeface="Times New Roman" panose="02020603050405020304" pitchFamily="18" charset="0"/>
                <a:ea typeface="黑体" panose="02010609060101010101" pitchFamily="49" charset="-122"/>
              </a:rPr>
              <a:t>AM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cxnSp>
        <p:nvCxnSpPr>
          <p:cNvPr id="4" name="直接连接符 3"/>
          <p:cNvCxnSpPr/>
          <p:nvPr/>
        </p:nvCxnSpPr>
        <p:spPr>
          <a:xfrm flipH="1">
            <a:off x="6948488" y="2690813"/>
            <a:ext cx="314325" cy="1466850"/>
          </a:xfrm>
          <a:prstGeom prst="line">
            <a:avLst/>
          </a:prstGeom>
          <a:ln w="19050" cap="flat" cmpd="sng">
            <a:solidFill>
              <a:srgbClr val="FF0000"/>
            </a:solidFill>
            <a:prstDash val="sysDash"/>
            <a:headEnd type="none" w="med" len="med"/>
            <a:tailEnd type="none" w="med" len="med"/>
          </a:ln>
        </p:spPr>
      </p:cxnSp>
      <p:cxnSp>
        <p:nvCxnSpPr>
          <p:cNvPr id="5" name="直接连接符 4"/>
          <p:cNvCxnSpPr/>
          <p:nvPr/>
        </p:nvCxnSpPr>
        <p:spPr>
          <a:xfrm>
            <a:off x="7299325" y="2692400"/>
            <a:ext cx="1009650" cy="1152525"/>
          </a:xfrm>
          <a:prstGeom prst="line">
            <a:avLst/>
          </a:prstGeom>
          <a:ln w="19050" cap="flat" cmpd="sng">
            <a:solidFill>
              <a:srgbClr val="FF0000"/>
            </a:solidFill>
            <a:prstDash val="sysDash"/>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charRg st="0" end="18"/>
                                            </p:txEl>
                                          </p:spTgt>
                                        </p:tgtEl>
                                        <p:attrNameLst>
                                          <p:attrName>style.visibility</p:attrName>
                                        </p:attrNameLst>
                                      </p:cBhvr>
                                      <p:to>
                                        <p:strVal val="visible"/>
                                      </p:to>
                                    </p:set>
                                    <p:animEffect transition="in" filter="dissolve">
                                      <p:cBhvr>
                                        <p:cTn id="7" dur="500"/>
                                        <p:tgtEl>
                                          <p:spTgt spid="3">
                                            <p:txEl>
                                              <p:charRg st="0" end="18"/>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3">
                                            <p:txEl>
                                              <p:charRg st="18" end="40"/>
                                            </p:txEl>
                                          </p:spTgt>
                                        </p:tgtEl>
                                        <p:attrNameLst>
                                          <p:attrName>style.visibility</p:attrName>
                                        </p:attrNameLst>
                                      </p:cBhvr>
                                      <p:to>
                                        <p:strVal val="visible"/>
                                      </p:to>
                                    </p:set>
                                    <p:animEffect transition="in" filter="dissolve">
                                      <p:cBhvr>
                                        <p:cTn id="20" dur="500"/>
                                        <p:tgtEl>
                                          <p:spTgt spid="3">
                                            <p:txEl>
                                              <p:charRg st="18" end="4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3">
                                            <p:txEl>
                                              <p:charRg st="40" end="65"/>
                                            </p:txEl>
                                          </p:spTgt>
                                        </p:tgtEl>
                                        <p:attrNameLst>
                                          <p:attrName>style.visibility</p:attrName>
                                        </p:attrNameLst>
                                      </p:cBhvr>
                                      <p:to>
                                        <p:strVal val="visible"/>
                                      </p:to>
                                    </p:set>
                                    <p:animEffect transition="in" filter="dissolve">
                                      <p:cBhvr>
                                        <p:cTn id="25" dur="500"/>
                                        <p:tgtEl>
                                          <p:spTgt spid="3">
                                            <p:txEl>
                                              <p:charRg st="40" end="6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nodeType="clickEffect">
                                  <p:stCondLst>
                                    <p:cond delay="0"/>
                                  </p:stCondLst>
                                  <p:childTnLst>
                                    <p:set>
                                      <p:cBhvr>
                                        <p:cTn id="29" dur="1" fill="hold">
                                          <p:stCondLst>
                                            <p:cond delay="0"/>
                                          </p:stCondLst>
                                        </p:cTn>
                                        <p:tgtEl>
                                          <p:spTgt spid="3">
                                            <p:txEl>
                                              <p:charRg st="65" end="74"/>
                                            </p:txEl>
                                          </p:spTgt>
                                        </p:tgtEl>
                                        <p:attrNameLst>
                                          <p:attrName>style.visibility</p:attrName>
                                        </p:attrNameLst>
                                      </p:cBhvr>
                                      <p:to>
                                        <p:strVal val="visible"/>
                                      </p:to>
                                    </p:set>
                                    <p:animEffect transition="in" filter="dissolve">
                                      <p:cBhvr>
                                        <p:cTn id="30" dur="500"/>
                                        <p:tgtEl>
                                          <p:spTgt spid="3">
                                            <p:txEl>
                                              <p:charRg st="65" end="7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3">
                                            <p:txEl>
                                              <p:charRg st="74" end="93"/>
                                            </p:txEl>
                                          </p:spTgt>
                                        </p:tgtEl>
                                        <p:attrNameLst>
                                          <p:attrName>style.visibility</p:attrName>
                                        </p:attrNameLst>
                                      </p:cBhvr>
                                      <p:to>
                                        <p:strVal val="visible"/>
                                      </p:to>
                                    </p:set>
                                    <p:animEffect transition="in" filter="dissolve">
                                      <p:cBhvr>
                                        <p:cTn id="35" dur="500"/>
                                        <p:tgtEl>
                                          <p:spTgt spid="3">
                                            <p:txEl>
                                              <p:charRg st="74" end="9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3">
                                            <p:txEl>
                                              <p:charRg st="93" end="115"/>
                                            </p:txEl>
                                          </p:spTgt>
                                        </p:tgtEl>
                                        <p:attrNameLst>
                                          <p:attrName>style.visibility</p:attrName>
                                        </p:attrNameLst>
                                      </p:cBhvr>
                                      <p:to>
                                        <p:strVal val="visible"/>
                                      </p:to>
                                    </p:set>
                                    <p:animEffect transition="in" filter="dissolve">
                                      <p:cBhvr>
                                        <p:cTn id="40" dur="500"/>
                                        <p:tgtEl>
                                          <p:spTgt spid="3">
                                            <p:txEl>
                                              <p:charRg st="93" end="11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3">
                                            <p:txEl>
                                              <p:charRg st="115" end="122"/>
                                            </p:txEl>
                                          </p:spTgt>
                                        </p:tgtEl>
                                        <p:attrNameLst>
                                          <p:attrName>style.visibility</p:attrName>
                                        </p:attrNameLst>
                                      </p:cBhvr>
                                      <p:to>
                                        <p:strVal val="visible"/>
                                      </p:to>
                                    </p:set>
                                    <p:animEffect transition="in" filter="dissolve">
                                      <p:cBhvr>
                                        <p:cTn id="45" dur="500"/>
                                        <p:tgtEl>
                                          <p:spTgt spid="3">
                                            <p:txEl>
                                              <p:charRg st="115" end="12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3">
                                            <p:txEl>
                                              <p:charRg st="122" end="129"/>
                                            </p:txEl>
                                          </p:spTgt>
                                        </p:tgtEl>
                                        <p:attrNameLst>
                                          <p:attrName>style.visibility</p:attrName>
                                        </p:attrNameLst>
                                      </p:cBhvr>
                                      <p:to>
                                        <p:strVal val="visible"/>
                                      </p:to>
                                    </p:set>
                                    <p:animEffect transition="in" filter="dissolve">
                                      <p:cBhvr>
                                        <p:cTn id="50" dur="500"/>
                                        <p:tgtEl>
                                          <p:spTgt spid="3">
                                            <p:txEl>
                                              <p:charRg st="122" end="1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 name="矩形 58"/>
          <p:cNvSpPr/>
          <p:nvPr/>
        </p:nvSpPr>
        <p:spPr>
          <a:xfrm>
            <a:off x="447675" y="1706563"/>
            <a:ext cx="8602663" cy="3430587"/>
          </a:xfrm>
          <a:prstGeom prst="rect">
            <a:avLst/>
          </a:prstGeom>
          <a:noFill/>
          <a:ln w="25400">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折叠问题中结合勾股定理求线段长的方法</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设一条未知线段的长为</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一般设所求线段的长为</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用已知线数或含</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的代数式表示出其他线段长；</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在一个直角三角形中应用勾股定理列出一个关于</a:t>
            </a:r>
            <a:r>
              <a:rPr lang="en-US" altLang="zh-CN" sz="2800" i="1" dirty="0">
                <a:latin typeface="Times New Roman" panose="02020603050405020304" pitchFamily="18" charset="0"/>
                <a:ea typeface="黑体" panose="02010609060101010101" pitchFamily="49" charset="-122"/>
              </a:rPr>
              <a:t>x</a:t>
            </a:r>
            <a:endParaRPr lang="en-US" altLang="zh-CN" sz="2800" i="1"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的方程；</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解这个方程，从而求出所求线段长</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0" name="圆角矩形 31"/>
          <p:cNvSpPr/>
          <p:nvPr/>
        </p:nvSpPr>
        <p:spPr>
          <a:xfrm>
            <a:off x="596900" y="1085850"/>
            <a:ext cx="1611313" cy="471488"/>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归纳总结</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9">
                                            <p:txEl>
                                              <p:charRg st="0" end="20"/>
                                            </p:txEl>
                                          </p:spTgt>
                                        </p:tgtEl>
                                        <p:attrNameLst>
                                          <p:attrName>style.visibility</p:attrName>
                                        </p:attrNameLst>
                                      </p:cBhvr>
                                      <p:to>
                                        <p:strVal val="visible"/>
                                      </p:to>
                                    </p:set>
                                    <p:animEffect transition="in" filter="dissolve">
                                      <p:cBhvr>
                                        <p:cTn id="12" dur="500"/>
                                        <p:tgtEl>
                                          <p:spTgt spid="59">
                                            <p:txEl>
                                              <p:charRg st="0" end="2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9">
                                            <p:txEl>
                                              <p:charRg st="20" end="49"/>
                                            </p:txEl>
                                          </p:spTgt>
                                        </p:tgtEl>
                                        <p:attrNameLst>
                                          <p:attrName>style.visibility</p:attrName>
                                        </p:attrNameLst>
                                      </p:cBhvr>
                                      <p:to>
                                        <p:strVal val="visible"/>
                                      </p:to>
                                    </p:set>
                                    <p:animEffect transition="in" filter="dissolve">
                                      <p:cBhvr>
                                        <p:cTn id="17" dur="500"/>
                                        <p:tgtEl>
                                          <p:spTgt spid="59">
                                            <p:txEl>
                                              <p:charRg st="20" end="4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9">
                                            <p:txEl>
                                              <p:charRg st="49" end="74"/>
                                            </p:txEl>
                                          </p:spTgt>
                                        </p:tgtEl>
                                        <p:attrNameLst>
                                          <p:attrName>style.visibility</p:attrName>
                                        </p:attrNameLst>
                                      </p:cBhvr>
                                      <p:to>
                                        <p:strVal val="visible"/>
                                      </p:to>
                                    </p:set>
                                    <p:animEffect transition="in" filter="dissolve">
                                      <p:cBhvr>
                                        <p:cTn id="22" dur="500"/>
                                        <p:tgtEl>
                                          <p:spTgt spid="59">
                                            <p:txEl>
                                              <p:charRg st="49" end="7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9">
                                            <p:txEl>
                                              <p:charRg st="74" end="100"/>
                                            </p:txEl>
                                          </p:spTgt>
                                        </p:tgtEl>
                                        <p:attrNameLst>
                                          <p:attrName>style.visibility</p:attrName>
                                        </p:attrNameLst>
                                      </p:cBhvr>
                                      <p:to>
                                        <p:strVal val="visible"/>
                                      </p:to>
                                    </p:set>
                                    <p:animEffect transition="in" filter="dissolve">
                                      <p:cBhvr>
                                        <p:cTn id="27" dur="500"/>
                                        <p:tgtEl>
                                          <p:spTgt spid="59">
                                            <p:txEl>
                                              <p:charRg st="74" end="100"/>
                                            </p:txEl>
                                          </p:spTgt>
                                        </p:tgtEl>
                                      </p:cBhvr>
                                    </p:animEffect>
                                  </p:childTnLst>
                                </p:cTn>
                              </p:par>
                              <p:par>
                                <p:cTn id="28" presetID="9" presetClass="entr" presetSubtype="0" fill="hold" nodeType="withEffect">
                                  <p:stCondLst>
                                    <p:cond delay="0"/>
                                  </p:stCondLst>
                                  <p:childTnLst>
                                    <p:set>
                                      <p:cBhvr>
                                        <p:cTn id="29" dur="1" fill="hold">
                                          <p:stCondLst>
                                            <p:cond delay="0"/>
                                          </p:stCondLst>
                                        </p:cTn>
                                        <p:tgtEl>
                                          <p:spTgt spid="59">
                                            <p:txEl>
                                              <p:charRg st="100" end="110"/>
                                            </p:txEl>
                                          </p:spTgt>
                                        </p:tgtEl>
                                        <p:attrNameLst>
                                          <p:attrName>style.visibility</p:attrName>
                                        </p:attrNameLst>
                                      </p:cBhvr>
                                      <p:to>
                                        <p:strVal val="visible"/>
                                      </p:to>
                                    </p:set>
                                    <p:animEffect transition="in" filter="dissolve">
                                      <p:cBhvr>
                                        <p:cTn id="30" dur="500"/>
                                        <p:tgtEl>
                                          <p:spTgt spid="59">
                                            <p:txEl>
                                              <p:charRg st="100" end="11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59">
                                            <p:txEl>
                                              <p:charRg st="110" end="130"/>
                                            </p:txEl>
                                          </p:spTgt>
                                        </p:tgtEl>
                                        <p:attrNameLst>
                                          <p:attrName>style.visibility</p:attrName>
                                        </p:attrNameLst>
                                      </p:cBhvr>
                                      <p:to>
                                        <p:strVal val="visible"/>
                                      </p:to>
                                    </p:set>
                                    <p:animEffect transition="in" filter="dissolve">
                                      <p:cBhvr>
                                        <p:cTn id="35" dur="500"/>
                                        <p:tgtEl>
                                          <p:spTgt spid="59">
                                            <p:txEl>
                                              <p:charRg st="110" end="13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30" name="图片 12" descr="44444"/>
          <p:cNvPicPr>
            <a:picLocks noChangeAspect="1"/>
          </p:cNvPicPr>
          <p:nvPr/>
        </p:nvPicPr>
        <p:blipFill>
          <a:blip r:embed="rId1">
            <a:clrChange>
              <a:clrFrom>
                <a:srgbClr val="FFFFFF"/>
              </a:clrFrom>
              <a:clrTo>
                <a:srgbClr val="FFFFFF">
                  <a:alpha val="0"/>
                </a:srgbClr>
              </a:clrTo>
            </a:clrChange>
          </a:blip>
          <a:srcRect r="46985"/>
          <a:stretch>
            <a:fillRect/>
          </a:stretch>
        </p:blipFill>
        <p:spPr>
          <a:xfrm>
            <a:off x="5738813" y="2152650"/>
            <a:ext cx="1652587" cy="2209800"/>
          </a:xfrm>
          <a:prstGeom prst="rect">
            <a:avLst/>
          </a:prstGeom>
          <a:noFill/>
          <a:ln w="9525">
            <a:noFill/>
          </a:ln>
        </p:spPr>
      </p:pic>
      <p:sp>
        <p:nvSpPr>
          <p:cNvPr id="22531" name="文本框 1"/>
          <p:cNvSpPr txBox="1"/>
          <p:nvPr/>
        </p:nvSpPr>
        <p:spPr>
          <a:xfrm>
            <a:off x="463550" y="663575"/>
            <a:ext cx="8555038" cy="11255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49494"/>
                </a:solidFill>
                <a:latin typeface="Times New Roman" panose="02020603050405020304" pitchFamily="18" charset="0"/>
                <a:ea typeface="黑体" panose="02010609060101010101" pitchFamily="49" charset="-122"/>
                <a:sym typeface="宋体" panose="02010600030101010101" pitchFamily="2" charset="-122"/>
              </a:rPr>
              <a:t>6  </a:t>
            </a:r>
            <a:r>
              <a:rPr lang="zh-CN" altLang="en-US" sz="2800" dirty="0">
                <a:latin typeface="Times New Roman" panose="02020603050405020304" pitchFamily="18" charset="0"/>
                <a:ea typeface="黑体" panose="02010609060101010101" pitchFamily="49" charset="-122"/>
              </a:rPr>
              <a:t>如图，四边形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=60°，∠</a:t>
            </a:r>
            <a:r>
              <a:rPr lang="zh-CN" altLang="en-US"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=90°，</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=2，</a:t>
            </a:r>
            <a:r>
              <a:rPr lang="zh-CN" altLang="en-US"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=1，求四边形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a:t>
            </a:r>
            <a:endParaRPr lang="zh-CN" altLang="en-US" sz="2800" dirty="0">
              <a:latin typeface="Times New Roman" panose="02020603050405020304" pitchFamily="18" charset="0"/>
              <a:ea typeface="黑体" panose="02010609060101010101" pitchFamily="49" charset="-122"/>
            </a:endParaRPr>
          </a:p>
        </p:txBody>
      </p:sp>
      <p:sp>
        <p:nvSpPr>
          <p:cNvPr id="4" name="文本框 3"/>
          <p:cNvSpPr txBox="1"/>
          <p:nvPr/>
        </p:nvSpPr>
        <p:spPr>
          <a:xfrm>
            <a:off x="301625" y="1905000"/>
            <a:ext cx="6664325" cy="3406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解：如图，延长</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交于</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a:t>
            </a:r>
            <a:r>
              <a:rPr lang="zh-CN" altLang="en-US" sz="2800" dirty="0">
                <a:solidFill>
                  <a:srgbClr val="FF0000"/>
                </a:solidFill>
                <a:latin typeface="Times New Roman" panose="02020603050405020304" pitchFamily="18" charset="0"/>
                <a:ea typeface="黑体" panose="02010609060101010101" pitchFamily="49" charset="-122"/>
              </a:rPr>
              <a:t>=90°，∠</a:t>
            </a:r>
            <a:r>
              <a:rPr lang="zh-CN" altLang="en-US" sz="2800" i="1"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=60°，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E</a:t>
            </a:r>
            <a:r>
              <a:rPr lang="zh-CN" altLang="en-US" sz="2800" dirty="0">
                <a:solidFill>
                  <a:srgbClr val="FF0000"/>
                </a:solidFill>
                <a:latin typeface="Times New Roman" panose="02020603050405020304" pitchFamily="18" charset="0"/>
                <a:ea typeface="黑体" panose="02010609060101010101" pitchFamily="49" charset="-122"/>
              </a:rPr>
              <a:t>=90°－60°=30°，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在Rt△</a:t>
            </a:r>
            <a:r>
              <a:rPr lang="zh-CN" altLang="en-US" sz="2800" i="1" dirty="0">
                <a:solidFill>
                  <a:srgbClr val="FF0000"/>
                </a:solidFill>
                <a:latin typeface="Times New Roman" panose="02020603050405020304" pitchFamily="18" charset="0"/>
                <a:ea typeface="黑体" panose="02010609060101010101" pitchFamily="49" charset="-122"/>
              </a:rPr>
              <a:t>ABE</a:t>
            </a:r>
            <a:r>
              <a:rPr lang="zh-CN" altLang="en-US" sz="2800" dirty="0">
                <a:solidFill>
                  <a:srgbClr val="FF0000"/>
                </a:solidFill>
                <a:latin typeface="Times New Roman" panose="02020603050405020304" pitchFamily="18" charset="0"/>
                <a:ea typeface="黑体" panose="02010609060101010101" pitchFamily="49" charset="-122"/>
              </a:rPr>
              <a:t>和Rt△</a:t>
            </a:r>
            <a:r>
              <a:rPr lang="zh-CN" altLang="en-US" sz="2800" i="1" dirty="0">
                <a:solidFill>
                  <a:srgbClr val="FF0000"/>
                </a:solidFill>
                <a:latin typeface="Times New Roman" panose="02020603050405020304" pitchFamily="18" charset="0"/>
                <a:ea typeface="黑体" panose="02010609060101010101" pitchFamily="49" charset="-122"/>
              </a:rPr>
              <a:t>CDE</a:t>
            </a:r>
            <a:r>
              <a:rPr lang="zh-CN" altLang="en-US" sz="2800" dirty="0">
                <a:solidFill>
                  <a:srgbClr val="FF0000"/>
                </a:solidFill>
                <a:latin typeface="Times New Roman" panose="02020603050405020304" pitchFamily="18" charset="0"/>
                <a:ea typeface="黑体" panose="02010609060101010101" pitchFamily="49" charset="-122"/>
              </a:rPr>
              <a:t>中，</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=1，</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AE</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=2×2=4，</a:t>
            </a:r>
            <a:r>
              <a:rPr lang="zh-CN" altLang="en-US"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=2</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=2×1=2，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由勾股定理得</a:t>
            </a:r>
            <a:endParaRPr lang="zh-CN" altLang="en-US" sz="2800" dirty="0">
              <a:solidFill>
                <a:srgbClr val="FF0000"/>
              </a:solidFill>
              <a:latin typeface="Times New Roman" panose="02020603050405020304" pitchFamily="18" charset="0"/>
              <a:ea typeface="黑体" panose="02010609060101010101" pitchFamily="49" charset="-122"/>
            </a:endParaRPr>
          </a:p>
        </p:txBody>
      </p:sp>
      <p:cxnSp>
        <p:nvCxnSpPr>
          <p:cNvPr id="8" name="直接连接符 7"/>
          <p:cNvCxnSpPr/>
          <p:nvPr/>
        </p:nvCxnSpPr>
        <p:spPr>
          <a:xfrm>
            <a:off x="7324725" y="3190875"/>
            <a:ext cx="1208088" cy="742950"/>
          </a:xfrm>
          <a:prstGeom prst="line">
            <a:avLst/>
          </a:prstGeom>
          <a:ln w="19050" cap="flat" cmpd="sng">
            <a:solidFill>
              <a:srgbClr val="FF0000"/>
            </a:solidFill>
            <a:prstDash val="sysDash"/>
            <a:headEnd type="none" w="med" len="med"/>
            <a:tailEnd type="none" w="med" len="med"/>
          </a:ln>
        </p:spPr>
      </p:cxnSp>
      <p:cxnSp>
        <p:nvCxnSpPr>
          <p:cNvPr id="9" name="直接连接符 8"/>
          <p:cNvCxnSpPr/>
          <p:nvPr/>
        </p:nvCxnSpPr>
        <p:spPr>
          <a:xfrm flipV="1">
            <a:off x="6969125" y="3933825"/>
            <a:ext cx="1563688" cy="31750"/>
          </a:xfrm>
          <a:prstGeom prst="line">
            <a:avLst/>
          </a:prstGeom>
          <a:ln w="19050" cap="flat" cmpd="sng">
            <a:solidFill>
              <a:srgbClr val="FF0000"/>
            </a:solidFill>
            <a:prstDash val="sysDash"/>
            <a:headEnd type="none" w="med" len="med"/>
            <a:tailEnd type="none" w="med" len="med"/>
          </a:ln>
        </p:spPr>
      </p:cxnSp>
      <p:sp>
        <p:nvSpPr>
          <p:cNvPr id="10" name="文本框 9"/>
          <p:cNvSpPr txBox="1"/>
          <p:nvPr/>
        </p:nvSpPr>
        <p:spPr>
          <a:xfrm>
            <a:off x="8532813" y="3689350"/>
            <a:ext cx="400050"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i="1" dirty="0">
                <a:solidFill>
                  <a:srgbClr val="FF0000"/>
                </a:solidFill>
                <a:latin typeface="Times New Roman" panose="02020603050405020304" pitchFamily="18" charset="0"/>
                <a:ea typeface="黑体" panose="02010609060101010101" pitchFamily="49" charset="-122"/>
              </a:rPr>
              <a:t>E</a:t>
            </a:r>
            <a:endParaRPr lang="zh-CN" altLang="en-US" sz="2800" i="1" dirty="0">
              <a:solidFill>
                <a:srgbClr val="FF0000"/>
              </a:solidFill>
              <a:latin typeface="Times New Roman" panose="02020603050405020304" pitchFamily="18" charset="0"/>
              <a:ea typeface="黑体" panose="02010609060101010101" pitchFamily="49" charset="-122"/>
            </a:endParaRPr>
          </a:p>
        </p:txBody>
      </p:sp>
      <p:graphicFrame>
        <p:nvGraphicFramePr>
          <p:cNvPr id="11" name="对象 10">
            <a:hlinkClick r:id="" action="ppaction://ole?verb="/>
          </p:cNvPr>
          <p:cNvGraphicFramePr>
            <a:graphicFrameLocks noChangeAspect="1"/>
          </p:cNvGraphicFramePr>
          <p:nvPr/>
        </p:nvGraphicFramePr>
        <p:xfrm>
          <a:off x="2527300" y="4741863"/>
          <a:ext cx="5556250" cy="519112"/>
        </p:xfrm>
        <a:graphic>
          <a:graphicData uri="http://schemas.openxmlformats.org/presentationml/2006/ole">
            <mc:AlternateContent xmlns:mc="http://schemas.openxmlformats.org/markup-compatibility/2006">
              <mc:Choice xmlns:v="urn:schemas-microsoft-com:vml" Requires="v">
                <p:oleObj spid="_x0000_s3087" name="" r:id="rId2" imgW="2717800" imgH="254000" progId="Equation.KSEE3">
                  <p:embed/>
                </p:oleObj>
              </mc:Choice>
              <mc:Fallback>
                <p:oleObj name="" r:id="rId2" imgW="2717800" imgH="254000" progId="Equation.KSEE3">
                  <p:embed/>
                  <p:pic>
                    <p:nvPicPr>
                      <p:cNvPr id="0" name="图片 3086"/>
                      <p:cNvPicPr/>
                      <p:nvPr/>
                    </p:nvPicPr>
                    <p:blipFill>
                      <a:blip r:embed="rId3"/>
                      <a:stretch>
                        <a:fillRect/>
                      </a:stretch>
                    </p:blipFill>
                    <p:spPr>
                      <a:xfrm>
                        <a:off x="2527300" y="4741863"/>
                        <a:ext cx="5556250" cy="519112"/>
                      </a:xfrm>
                      <a:prstGeom prst="rect">
                        <a:avLst/>
                      </a:prstGeom>
                      <a:noFill/>
                      <a:ln w="38100">
                        <a:noFill/>
                        <a:miter/>
                      </a:ln>
                    </p:spPr>
                  </p:pic>
                </p:oleObj>
              </mc:Fallback>
            </mc:AlternateContent>
          </a:graphicData>
        </a:graphic>
      </p:graphicFrame>
      <p:graphicFrame>
        <p:nvGraphicFramePr>
          <p:cNvPr id="12" name="对象 11">
            <a:hlinkClick r:id="" action="ppaction://ole?verb="/>
          </p:cNvPr>
          <p:cNvGraphicFramePr>
            <a:graphicFrameLocks noChangeAspect="1"/>
          </p:cNvGraphicFramePr>
          <p:nvPr/>
        </p:nvGraphicFramePr>
        <p:xfrm>
          <a:off x="750888" y="5260975"/>
          <a:ext cx="5319712" cy="846138"/>
        </p:xfrm>
        <a:graphic>
          <a:graphicData uri="http://schemas.openxmlformats.org/presentationml/2006/ole">
            <mc:AlternateContent xmlns:mc="http://schemas.openxmlformats.org/markup-compatibility/2006">
              <mc:Choice xmlns:v="urn:schemas-microsoft-com:vml" Requires="v">
                <p:oleObj spid="_x0000_s3086" name="" r:id="rId4" imgW="2717800" imgH="431800" progId="Equation.KSEE3">
                  <p:embed/>
                </p:oleObj>
              </mc:Choice>
              <mc:Fallback>
                <p:oleObj name="" r:id="rId4" imgW="2717800" imgH="431800" progId="Equation.KSEE3">
                  <p:embed/>
                  <p:pic>
                    <p:nvPicPr>
                      <p:cNvPr id="0" name="图片 3085"/>
                      <p:cNvPicPr/>
                      <p:nvPr/>
                    </p:nvPicPr>
                    <p:blipFill>
                      <a:blip r:embed="rId5"/>
                      <a:stretch>
                        <a:fillRect/>
                      </a:stretch>
                    </p:blipFill>
                    <p:spPr>
                      <a:xfrm>
                        <a:off x="750888" y="5260975"/>
                        <a:ext cx="5319712" cy="846138"/>
                      </a:xfrm>
                      <a:prstGeom prst="rect">
                        <a:avLst/>
                      </a:prstGeom>
                      <a:noFill/>
                      <a:ln w="38100">
                        <a:noFill/>
                        <a:miter/>
                      </a:ln>
                    </p:spPr>
                  </p:pic>
                </p:oleObj>
              </mc:Fallback>
            </mc:AlternateContent>
          </a:graphicData>
        </a:graphic>
      </p:graphicFrame>
      <p:sp>
        <p:nvSpPr>
          <p:cNvPr id="22538" name="文本框 13"/>
          <p:cNvSpPr txBox="1"/>
          <p:nvPr/>
        </p:nvSpPr>
        <p:spPr>
          <a:xfrm>
            <a:off x="7224713" y="2740025"/>
            <a:ext cx="43973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sym typeface="宋体" panose="02010600030101010101" pitchFamily="2" charset="-122"/>
              </a:rPr>
              <a:t>D</a:t>
            </a:r>
            <a:endParaRPr lang="en-US" altLang="zh-CN" sz="2800" i="1"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539" name="文本框 14"/>
          <p:cNvSpPr txBox="1"/>
          <p:nvPr/>
        </p:nvSpPr>
        <p:spPr>
          <a:xfrm>
            <a:off x="6777038" y="3870325"/>
            <a:ext cx="42068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sym typeface="宋体" panose="02010600030101010101" pitchFamily="2" charset="-122"/>
              </a:rPr>
              <a:t>C</a:t>
            </a:r>
            <a:endParaRPr lang="en-US" altLang="zh-CN" sz="2800" i="1"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540" name="文本框 15"/>
          <p:cNvSpPr txBox="1"/>
          <p:nvPr/>
        </p:nvSpPr>
        <p:spPr>
          <a:xfrm>
            <a:off x="5540375" y="3783013"/>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sym typeface="宋体" panose="02010600030101010101" pitchFamily="2" charset="-122"/>
              </a:rPr>
              <a:t>B</a:t>
            </a:r>
            <a:endParaRPr lang="en-US" altLang="zh-CN" sz="2800" i="1"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541" name="文本框 16"/>
          <p:cNvSpPr txBox="1"/>
          <p:nvPr/>
        </p:nvSpPr>
        <p:spPr>
          <a:xfrm>
            <a:off x="5524500" y="1971675"/>
            <a:ext cx="4000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sym typeface="宋体" panose="02010600030101010101" pitchFamily="2" charset="-122"/>
              </a:rPr>
              <a:t>A</a:t>
            </a:r>
            <a:endParaRPr lang="en-US" altLang="zh-CN" sz="2800" i="1" dirty="0">
              <a:latin typeface="Times New Roman" panose="02020603050405020304" pitchFamily="18" charset="0"/>
              <a:ea typeface="黑体" panose="02010609060101010101" pitchFamily="49" charset="-122"/>
              <a:sym typeface="宋体" panose="02010600030101010101" pitchFamily="2" charset="-122"/>
            </a:endParaRPr>
          </a:p>
        </p:txBody>
      </p:sp>
      <p:sp>
        <p:nvSpPr>
          <p:cNvPr id="22542" name="云形标注 17"/>
          <p:cNvSpPr/>
          <p:nvPr/>
        </p:nvSpPr>
        <p:spPr>
          <a:xfrm>
            <a:off x="6965950" y="1414463"/>
            <a:ext cx="1966913" cy="1230312"/>
          </a:xfrm>
          <a:prstGeom prst="cloudCallout">
            <a:avLst>
              <a:gd name="adj1" fmla="val -45440"/>
              <a:gd name="adj2" fmla="val 71574"/>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400" dirty="0">
                <a:latin typeface="黑体" panose="02010609060101010101" pitchFamily="49" charset="-122"/>
                <a:ea typeface="黑体" panose="02010609060101010101" pitchFamily="49" charset="-122"/>
              </a:rPr>
              <a:t>补形法求面积</a:t>
            </a:r>
            <a:endParaRPr lang="zh-CN" altLang="en-US" sz="24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charRg st="0" end="17"/>
                                            </p:txEl>
                                          </p:spTgt>
                                        </p:tgtEl>
                                        <p:attrNameLst>
                                          <p:attrName>style.visibility</p:attrName>
                                        </p:attrNameLst>
                                      </p:cBhvr>
                                      <p:to>
                                        <p:strVal val="visible"/>
                                      </p:to>
                                    </p:set>
                                    <p:animEffect transition="in" filter="dissolve">
                                      <p:cBhvr>
                                        <p:cTn id="7" dur="500"/>
                                        <p:tgtEl>
                                          <p:spTgt spid="4">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par>
                                <p:cTn id="13" presetID="2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500"/>
                            </p:stCondLst>
                            <p:childTnLst>
                              <p:par>
                                <p:cTn id="17" presetID="9"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ssolv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
                                            <p:txEl>
                                              <p:charRg st="17" end="33"/>
                                            </p:txEl>
                                          </p:spTgt>
                                        </p:tgtEl>
                                        <p:attrNameLst>
                                          <p:attrName>style.visibility</p:attrName>
                                        </p:attrNameLst>
                                      </p:cBhvr>
                                      <p:to>
                                        <p:strVal val="visible"/>
                                      </p:to>
                                    </p:set>
                                    <p:animEffect transition="in" filter="dissolve">
                                      <p:cBhvr>
                                        <p:cTn id="24" dur="500"/>
                                        <p:tgtEl>
                                          <p:spTgt spid="4">
                                            <p:txEl>
                                              <p:charRg st="17" end="3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
                                            <p:txEl>
                                              <p:charRg st="33" end="50"/>
                                            </p:txEl>
                                          </p:spTgt>
                                        </p:tgtEl>
                                        <p:attrNameLst>
                                          <p:attrName>style.visibility</p:attrName>
                                        </p:attrNameLst>
                                      </p:cBhvr>
                                      <p:to>
                                        <p:strVal val="visible"/>
                                      </p:to>
                                    </p:set>
                                    <p:animEffect transition="in" filter="dissolve">
                                      <p:cBhvr>
                                        <p:cTn id="29" dur="500"/>
                                        <p:tgtEl>
                                          <p:spTgt spid="4">
                                            <p:txEl>
                                              <p:charRg st="33" end="5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4">
                                            <p:txEl>
                                              <p:charRg st="50" end="67"/>
                                            </p:txEl>
                                          </p:spTgt>
                                        </p:tgtEl>
                                        <p:attrNameLst>
                                          <p:attrName>style.visibility</p:attrName>
                                        </p:attrNameLst>
                                      </p:cBhvr>
                                      <p:to>
                                        <p:strVal val="visible"/>
                                      </p:to>
                                    </p:set>
                                    <p:animEffect transition="in" filter="dissolve">
                                      <p:cBhvr>
                                        <p:cTn id="34" dur="500"/>
                                        <p:tgtEl>
                                          <p:spTgt spid="4">
                                            <p:txEl>
                                              <p:charRg st="50" end="6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4">
                                            <p:txEl>
                                              <p:charRg st="67" end="79"/>
                                            </p:txEl>
                                          </p:spTgt>
                                        </p:tgtEl>
                                        <p:attrNameLst>
                                          <p:attrName>style.visibility</p:attrName>
                                        </p:attrNameLst>
                                      </p:cBhvr>
                                      <p:to>
                                        <p:strVal val="visible"/>
                                      </p:to>
                                    </p:set>
                                    <p:animEffect transition="in" filter="dissolve">
                                      <p:cBhvr>
                                        <p:cTn id="39" dur="500"/>
                                        <p:tgtEl>
                                          <p:spTgt spid="4">
                                            <p:txEl>
                                              <p:charRg st="67" end="79"/>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4">
                                            <p:txEl>
                                              <p:charRg st="79" end="107"/>
                                            </p:txEl>
                                          </p:spTgt>
                                        </p:tgtEl>
                                        <p:attrNameLst>
                                          <p:attrName>style.visibility</p:attrName>
                                        </p:attrNameLst>
                                      </p:cBhvr>
                                      <p:to>
                                        <p:strVal val="visible"/>
                                      </p:to>
                                    </p:set>
                                    <p:animEffect transition="in" filter="dissolve">
                                      <p:cBhvr>
                                        <p:cTn id="44" dur="500"/>
                                        <p:tgtEl>
                                          <p:spTgt spid="4">
                                            <p:txEl>
                                              <p:charRg st="79" end="10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4">
                                            <p:txEl>
                                              <p:charRg st="107" end="114"/>
                                            </p:txEl>
                                          </p:spTgt>
                                        </p:tgtEl>
                                        <p:attrNameLst>
                                          <p:attrName>style.visibility</p:attrName>
                                        </p:attrNameLst>
                                      </p:cBhvr>
                                      <p:to>
                                        <p:strVal val="visible"/>
                                      </p:to>
                                    </p:set>
                                    <p:animEffect transition="in" filter="dissolve">
                                      <p:cBhvr>
                                        <p:cTn id="49" dur="500"/>
                                        <p:tgtEl>
                                          <p:spTgt spid="4">
                                            <p:txEl>
                                              <p:charRg st="107" end="114"/>
                                            </p:txEl>
                                          </p:spTgt>
                                        </p:tgtEl>
                                      </p:cBhvr>
                                    </p:animEffect>
                                  </p:childTnLst>
                                </p:cTn>
                              </p:par>
                              <p:par>
                                <p:cTn id="50" presetID="9" presetClass="entr" presetSubtype="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ssolv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dissolve">
                                      <p:cBhvr>
                                        <p:cTn id="5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 name="矩形 80"/>
          <p:cNvSpPr>
            <a:spLocks noChangeArrowheads="1"/>
          </p:cNvSpPr>
          <p:nvPr/>
        </p:nvSpPr>
        <p:spPr bwMode="auto">
          <a:xfrm>
            <a:off x="0" y="58738"/>
            <a:ext cx="1217613" cy="40005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方正姚体" panose="02010601030101010101" pitchFamily="2" charset="-122"/>
                <a:cs typeface="+mn-cs"/>
              </a:rPr>
              <a:t>当堂练习</a:t>
            </a:r>
            <a:endParaRPr kumimoji="0" lang="zh-CN" altLang="en-US" sz="2000" b="0"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宋体" panose="02010600030101010101" pitchFamily="2" charset="-122"/>
              <a:cs typeface="+mn-cs"/>
            </a:endParaRPr>
          </a:p>
        </p:txBody>
      </p:sp>
      <p:sp>
        <p:nvSpPr>
          <p:cNvPr id="23555" name="文本框 3"/>
          <p:cNvSpPr txBox="1"/>
          <p:nvPr/>
        </p:nvSpPr>
        <p:spPr>
          <a:xfrm>
            <a:off x="511175" y="911225"/>
            <a:ext cx="8286750" cy="20304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如图，在边长为</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个单位长度的小正方形组成的网格中，点</a:t>
            </a:r>
            <a:r>
              <a:rPr lang="en-US" altLang="zh-CN" sz="2800" i="1" dirty="0">
                <a:latin typeface="Times New Roman" panose="02020603050405020304" pitchFamily="18" charset="0"/>
                <a:ea typeface="黑体" panose="02010609060101010101" pitchFamily="49" charset="-122"/>
              </a:rPr>
              <a:t>A</a:t>
            </a:r>
            <a:r>
              <a:rPr lang="zh-CN" altLang="en-US" sz="2800" i="1"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a:t>
            </a:r>
            <a:r>
              <a:rPr lang="zh-CN" altLang="en-US" sz="2800" dirty="0">
                <a:latin typeface="Times New Roman" panose="02020603050405020304" pitchFamily="18" charset="0"/>
                <a:ea typeface="黑体" panose="02010609060101010101" pitchFamily="49" charset="-122"/>
              </a:rPr>
              <a:t>都是格点，则线段</a:t>
            </a:r>
            <a:r>
              <a:rPr lang="en-US" altLang="zh-CN"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的长度为（    ）</a:t>
            </a:r>
            <a:endParaRPr lang="zh-CN" altLang="en-US"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A.5               B.6                 C.7               D.25</a:t>
            </a:r>
            <a:endParaRPr lang="zh-CN" altLang="en-US" sz="2800" dirty="0">
              <a:latin typeface="Times New Roman" panose="02020603050405020304" pitchFamily="18" charset="0"/>
              <a:ea typeface="黑体" panose="02010609060101010101" pitchFamily="49" charset="-122"/>
            </a:endParaRPr>
          </a:p>
        </p:txBody>
      </p:sp>
      <p:pic>
        <p:nvPicPr>
          <p:cNvPr id="23556" name="图片 4"/>
          <p:cNvPicPr>
            <a:picLocks noChangeAspect="1"/>
          </p:cNvPicPr>
          <p:nvPr/>
        </p:nvPicPr>
        <p:blipFill>
          <a:blip r:embed="rId1"/>
          <a:stretch>
            <a:fillRect/>
          </a:stretch>
        </p:blipFill>
        <p:spPr>
          <a:xfrm>
            <a:off x="3470275" y="3387725"/>
            <a:ext cx="2201863" cy="2201863"/>
          </a:xfrm>
          <a:prstGeom prst="rect">
            <a:avLst/>
          </a:prstGeom>
          <a:noFill/>
          <a:ln w="9525">
            <a:noFill/>
          </a:ln>
        </p:spPr>
      </p:pic>
      <p:sp>
        <p:nvSpPr>
          <p:cNvPr id="3" name="矩形 11"/>
          <p:cNvSpPr/>
          <p:nvPr/>
        </p:nvSpPr>
        <p:spPr>
          <a:xfrm>
            <a:off x="7845425" y="1684338"/>
            <a:ext cx="528638"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 </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框 1"/>
          <p:cNvSpPr txBox="1"/>
          <p:nvPr/>
        </p:nvSpPr>
        <p:spPr>
          <a:xfrm>
            <a:off x="520700" y="633413"/>
            <a:ext cx="8145463" cy="37099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小明学了利用勾股定理在数轴上作一个无理数后，于是在数轴上的2个单位长度的位置找一个点</a:t>
            </a:r>
            <a:r>
              <a:rPr lang="zh-CN" altLang="en-US"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，然后点</a:t>
            </a:r>
            <a:r>
              <a:rPr lang="zh-CN" altLang="en-US"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做一条垂直于数轴的线段</a:t>
            </a:r>
            <a:r>
              <a:rPr lang="zh-CN" altLang="en-US"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为3个单位长度，以原点为圆心，以到点</a:t>
            </a:r>
            <a:r>
              <a:rPr lang="zh-CN" altLang="en-US" sz="2800" i="1" dirty="0">
                <a:latin typeface="Times New Roman" panose="02020603050405020304" pitchFamily="18" charset="0"/>
                <a:ea typeface="黑体" panose="02010609060101010101" pitchFamily="49" charset="-122"/>
              </a:rPr>
              <a:t>C</a:t>
            </a:r>
            <a:r>
              <a:rPr lang="zh-CN" altLang="en-US" sz="2800" dirty="0">
                <a:latin typeface="Times New Roman" panose="02020603050405020304" pitchFamily="18" charset="0"/>
                <a:ea typeface="黑体" panose="02010609060101010101" pitchFamily="49" charset="-122"/>
              </a:rPr>
              <a:t>的距离为半径作弧，交数轴于一点，则该点位置大致在数轴上（　　）A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2和3之间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3和4之间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4和5之间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5和6之间 </a:t>
            </a:r>
            <a:endParaRPr lang="zh-CN" altLang="en-US" sz="2800" dirty="0">
              <a:latin typeface="Times New Roman" panose="02020603050405020304" pitchFamily="18" charset="0"/>
              <a:ea typeface="黑体" panose="02010609060101010101" pitchFamily="49" charset="-122"/>
            </a:endParaRPr>
          </a:p>
        </p:txBody>
      </p:sp>
      <p:pic>
        <p:nvPicPr>
          <p:cNvPr id="24579" name="图片 2"/>
          <p:cNvPicPr>
            <a:picLocks noChangeAspect="1"/>
          </p:cNvPicPr>
          <p:nvPr/>
        </p:nvPicPr>
        <p:blipFill>
          <a:blip r:embed="rId1"/>
          <a:stretch>
            <a:fillRect/>
          </a:stretch>
        </p:blipFill>
        <p:spPr>
          <a:xfrm>
            <a:off x="2566988" y="4449763"/>
            <a:ext cx="3376612" cy="1712912"/>
          </a:xfrm>
          <a:prstGeom prst="rect">
            <a:avLst/>
          </a:prstGeom>
          <a:noFill/>
          <a:ln w="9525">
            <a:noFill/>
          </a:ln>
        </p:spPr>
      </p:pic>
      <p:sp>
        <p:nvSpPr>
          <p:cNvPr id="18435" name="文本框 3"/>
          <p:cNvSpPr txBox="1"/>
          <p:nvPr/>
        </p:nvSpPr>
        <p:spPr>
          <a:xfrm>
            <a:off x="7466013" y="2735263"/>
            <a:ext cx="4206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B</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dissolve">
                                      <p:cBhvr>
                                        <p:cTn id="7" dur="5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框 1"/>
          <p:cNvSpPr txBox="1"/>
          <p:nvPr/>
        </p:nvSpPr>
        <p:spPr>
          <a:xfrm>
            <a:off x="685800" y="1028700"/>
            <a:ext cx="8056563" cy="12969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如图，网格中的小正方形边长均为1，△</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的三个顶点均在格点上，则</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边上的高为</a:t>
            </a:r>
            <a:r>
              <a:rPr lang="en-US" altLang="zh-CN" sz="2800" dirty="0">
                <a:latin typeface="Times New Roman" panose="02020603050405020304" pitchFamily="18" charset="0"/>
                <a:ea typeface="黑体" panose="02010609060101010101" pitchFamily="49" charset="-122"/>
              </a:rPr>
              <a:t>_______.</a:t>
            </a:r>
            <a:endParaRPr lang="en-US" altLang="zh-CN" sz="2800" dirty="0">
              <a:latin typeface="Times New Roman" panose="02020603050405020304" pitchFamily="18" charset="0"/>
              <a:ea typeface="黑体" panose="02010609060101010101" pitchFamily="49" charset="-122"/>
            </a:endParaRPr>
          </a:p>
        </p:txBody>
      </p:sp>
      <p:pic>
        <p:nvPicPr>
          <p:cNvPr id="25603" name="图片 2"/>
          <p:cNvPicPr>
            <a:picLocks noChangeAspect="1"/>
          </p:cNvPicPr>
          <p:nvPr/>
        </p:nvPicPr>
        <p:blipFill>
          <a:blip r:embed="rId1"/>
          <a:stretch>
            <a:fillRect/>
          </a:stretch>
        </p:blipFill>
        <p:spPr>
          <a:xfrm>
            <a:off x="2911475" y="2960688"/>
            <a:ext cx="3009900" cy="2220912"/>
          </a:xfrm>
          <a:prstGeom prst="rect">
            <a:avLst/>
          </a:prstGeom>
          <a:noFill/>
          <a:ln w="9525">
            <a:noFill/>
          </a:ln>
        </p:spPr>
      </p:pic>
      <p:graphicFrame>
        <p:nvGraphicFramePr>
          <p:cNvPr id="2" name="对象 1">
            <a:hlinkClick r:id="" action="ppaction://ole?verb="/>
          </p:cNvPr>
          <p:cNvGraphicFramePr>
            <a:graphicFrameLocks noChangeAspect="1"/>
          </p:cNvGraphicFramePr>
          <p:nvPr/>
        </p:nvGraphicFramePr>
        <p:xfrm>
          <a:off x="6853238" y="1627188"/>
          <a:ext cx="531812" cy="601662"/>
        </p:xfrm>
        <a:graphic>
          <a:graphicData uri="http://schemas.openxmlformats.org/presentationml/2006/ole">
            <mc:AlternateContent xmlns:mc="http://schemas.openxmlformats.org/markup-compatibility/2006">
              <mc:Choice xmlns:v="urn:schemas-microsoft-com:vml" Requires="v">
                <p:oleObj spid="_x0000_s3085" name="" r:id="rId2" imgW="381000" imgH="431800" progId="Equation.KSEE3">
                  <p:embed/>
                </p:oleObj>
              </mc:Choice>
              <mc:Fallback>
                <p:oleObj name="" r:id="rId2" imgW="381000" imgH="431800" progId="Equation.KSEE3">
                  <p:embed/>
                  <p:pic>
                    <p:nvPicPr>
                      <p:cNvPr id="0" name="图片 3084"/>
                      <p:cNvPicPr/>
                      <p:nvPr/>
                    </p:nvPicPr>
                    <p:blipFill>
                      <a:blip r:embed="rId3"/>
                      <a:stretch>
                        <a:fillRect/>
                      </a:stretch>
                    </p:blipFill>
                    <p:spPr>
                      <a:xfrm>
                        <a:off x="6853238" y="1627188"/>
                        <a:ext cx="531812" cy="601662"/>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90575" y="1746250"/>
            <a:ext cx="7651750" cy="48291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=8cm，∠</a:t>
            </a:r>
            <a:r>
              <a:rPr lang="zh-CN" altLang="en-US" sz="2800" i="1" dirty="0">
                <a:solidFill>
                  <a:srgbClr val="FF0000"/>
                </a:solidFill>
                <a:latin typeface="Times New Roman" panose="02020603050405020304" pitchFamily="18" charset="0"/>
                <a:ea typeface="黑体" panose="02010609060101010101" pitchFamily="49" charset="-122"/>
              </a:rPr>
              <a:t>A</a:t>
            </a:r>
            <a:r>
              <a:rPr lang="zh-CN" altLang="en-US" sz="2800" dirty="0">
                <a:solidFill>
                  <a:srgbClr val="FF0000"/>
                </a:solidFill>
                <a:latin typeface="Times New Roman" panose="02020603050405020304" pitchFamily="18" charset="0"/>
                <a:ea typeface="黑体" panose="02010609060101010101" pitchFamily="49" charset="-122"/>
              </a:rPr>
              <a:t>=60°，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ABD</a:t>
            </a:r>
            <a:r>
              <a:rPr lang="zh-CN" altLang="en-US" sz="2800" dirty="0">
                <a:solidFill>
                  <a:srgbClr val="FF0000"/>
                </a:solidFill>
                <a:latin typeface="Times New Roman" panose="02020603050405020304" pitchFamily="18" charset="0"/>
                <a:ea typeface="黑体" panose="02010609060101010101" pitchFamily="49" charset="-122"/>
              </a:rPr>
              <a:t>是等边三角形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ADC</a:t>
            </a:r>
            <a:r>
              <a:rPr lang="zh-CN" altLang="en-US" sz="2800" dirty="0">
                <a:solidFill>
                  <a:srgbClr val="FF0000"/>
                </a:solidFill>
                <a:latin typeface="Times New Roman" panose="02020603050405020304" pitchFamily="18" charset="0"/>
                <a:ea typeface="黑体" panose="02010609060101010101" pitchFamily="49" charset="-122"/>
              </a:rPr>
              <a:t>=150°</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CDB</a:t>
            </a:r>
            <a:r>
              <a:rPr lang="zh-CN" altLang="en-US" sz="2800" dirty="0">
                <a:solidFill>
                  <a:srgbClr val="FF0000"/>
                </a:solidFill>
                <a:latin typeface="Times New Roman" panose="02020603050405020304" pitchFamily="18" charset="0"/>
                <a:ea typeface="黑体" panose="02010609060101010101" pitchFamily="49" charset="-122"/>
              </a:rPr>
              <a:t>=150°－60°=90°，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BCD</a:t>
            </a:r>
            <a:r>
              <a:rPr lang="zh-CN" altLang="en-US" sz="2800" dirty="0">
                <a:solidFill>
                  <a:srgbClr val="FF0000"/>
                </a:solidFill>
                <a:latin typeface="Times New Roman" panose="02020603050405020304" pitchFamily="18" charset="0"/>
                <a:ea typeface="黑体" panose="02010609060101010101" pitchFamily="49" charset="-122"/>
              </a:rPr>
              <a:t>是直角三角形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又∵四边形的周长为32cm，</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=32-</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=32-8-8=16</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cm</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设</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，则</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=16-</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由勾股定理得8</a:t>
            </a:r>
            <a:r>
              <a:rPr lang="zh-CN" altLang="en-US"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16-</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baseline="30000" dirty="0">
                <a:solidFill>
                  <a:srgbClr val="FF0000"/>
                </a:solidFill>
                <a:latin typeface="Times New Roman" panose="02020603050405020304" pitchFamily="18" charset="0"/>
                <a:ea typeface="黑体" panose="02010609060101010101" pitchFamily="49" charset="-122"/>
              </a:rPr>
              <a:t>2</a:t>
            </a:r>
            <a:endParaRPr lang="zh-CN" altLang="en-US" sz="2800" baseline="300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=6cm</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a:t>
            </a:r>
            <a:r>
              <a:rPr lang="zh-CN" altLang="en-US" sz="2800" i="1" baseline="-25000" dirty="0">
                <a:solidFill>
                  <a:srgbClr val="FF0000"/>
                </a:solidFill>
                <a:latin typeface="Times New Roman" panose="02020603050405020304" pitchFamily="18" charset="0"/>
                <a:ea typeface="黑体" panose="02010609060101010101" pitchFamily="49" charset="-122"/>
              </a:rPr>
              <a:t>BCD</a:t>
            </a:r>
            <a:r>
              <a:rPr lang="zh-CN" altLang="en-US" sz="2800" dirty="0">
                <a:solidFill>
                  <a:srgbClr val="FF0000"/>
                </a:solidFill>
                <a:latin typeface="Times New Roman" panose="02020603050405020304" pitchFamily="18" charset="0"/>
                <a:ea typeface="黑体" panose="02010609060101010101" pitchFamily="49" charset="-122"/>
              </a:rPr>
              <a:t>=    ×6×8=24</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cm</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baseline="300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27" name="文本框 1"/>
          <p:cNvSpPr txBox="1"/>
          <p:nvPr/>
        </p:nvSpPr>
        <p:spPr>
          <a:xfrm>
            <a:off x="342900" y="485775"/>
            <a:ext cx="8480425" cy="13827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如图，在四边形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=8cm，∠</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=60°，∠</a:t>
            </a:r>
            <a:r>
              <a:rPr lang="zh-CN" altLang="en-US" sz="2800" i="1" dirty="0">
                <a:latin typeface="Times New Roman" panose="02020603050405020304" pitchFamily="18" charset="0"/>
                <a:ea typeface="黑体" panose="02010609060101010101" pitchFamily="49" charset="-122"/>
              </a:rPr>
              <a:t>ADC</a:t>
            </a:r>
            <a:r>
              <a:rPr lang="zh-CN" altLang="en-US" sz="2800" dirty="0">
                <a:latin typeface="Times New Roman" panose="02020603050405020304" pitchFamily="18" charset="0"/>
                <a:ea typeface="黑体" panose="02010609060101010101" pitchFamily="49" charset="-122"/>
              </a:rPr>
              <a:t>=150°，已知四边形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的周长为32cm，求△</a:t>
            </a:r>
            <a:r>
              <a:rPr lang="zh-CN" altLang="en-US" sz="2800" i="1" dirty="0">
                <a:latin typeface="Times New Roman" panose="02020603050405020304" pitchFamily="18" charset="0"/>
                <a:ea typeface="黑体" panose="02010609060101010101" pitchFamily="49" charset="-122"/>
              </a:rPr>
              <a:t>BCD</a:t>
            </a:r>
            <a:r>
              <a:rPr lang="zh-CN" altLang="en-US" sz="2800" dirty="0">
                <a:latin typeface="Times New Roman" panose="02020603050405020304" pitchFamily="18" charset="0"/>
                <a:ea typeface="黑体" panose="02010609060101010101" pitchFamily="49" charset="-122"/>
              </a:rPr>
              <a:t>的面积．</a:t>
            </a:r>
            <a:endParaRPr lang="zh-CN" altLang="en-US" sz="2800" dirty="0">
              <a:latin typeface="Times New Roman" panose="02020603050405020304" pitchFamily="18" charset="0"/>
              <a:ea typeface="黑体" panose="02010609060101010101" pitchFamily="49" charset="-122"/>
            </a:endParaRPr>
          </a:p>
        </p:txBody>
      </p:sp>
      <p:pic>
        <p:nvPicPr>
          <p:cNvPr id="26628" name="图片 2"/>
          <p:cNvPicPr>
            <a:picLocks noChangeAspect="1"/>
          </p:cNvPicPr>
          <p:nvPr/>
        </p:nvPicPr>
        <p:blipFill>
          <a:blip r:embed="rId1"/>
          <a:stretch>
            <a:fillRect/>
          </a:stretch>
        </p:blipFill>
        <p:spPr>
          <a:xfrm>
            <a:off x="6380163" y="1939925"/>
            <a:ext cx="2001837" cy="2232025"/>
          </a:xfrm>
          <a:prstGeom prst="rect">
            <a:avLst/>
          </a:prstGeom>
          <a:noFill/>
          <a:ln w="9525">
            <a:noFill/>
          </a:ln>
        </p:spPr>
      </p:pic>
      <p:graphicFrame>
        <p:nvGraphicFramePr>
          <p:cNvPr id="5" name="对象 4">
            <a:hlinkClick r:id="" action="ppaction://ole?verb="/>
          </p:cNvPr>
          <p:cNvGraphicFramePr>
            <a:graphicFrameLocks noChangeAspect="1"/>
          </p:cNvGraphicFramePr>
          <p:nvPr/>
        </p:nvGraphicFramePr>
        <p:xfrm>
          <a:off x="4230688" y="5846763"/>
          <a:ext cx="246062" cy="663575"/>
        </p:xfrm>
        <a:graphic>
          <a:graphicData uri="http://schemas.openxmlformats.org/presentationml/2006/ole">
            <mc:AlternateContent xmlns:mc="http://schemas.openxmlformats.org/markup-compatibility/2006">
              <mc:Choice xmlns:v="urn:schemas-microsoft-com:vml" Requires="v">
                <p:oleObj spid="_x0000_s3084" name="" r:id="rId2" imgW="152400" imgH="393700" progId="Equation.KSEE3">
                  <p:embed/>
                </p:oleObj>
              </mc:Choice>
              <mc:Fallback>
                <p:oleObj name="" r:id="rId2" imgW="152400" imgH="393700" progId="Equation.KSEE3">
                  <p:embed/>
                  <p:pic>
                    <p:nvPicPr>
                      <p:cNvPr id="0" name="图片 3083"/>
                      <p:cNvPicPr/>
                      <p:nvPr/>
                    </p:nvPicPr>
                    <p:blipFill>
                      <a:blip r:embed="rId3"/>
                      <a:stretch>
                        <a:fillRect/>
                      </a:stretch>
                    </p:blipFill>
                    <p:spPr>
                      <a:xfrm>
                        <a:off x="4230688" y="5846763"/>
                        <a:ext cx="246062" cy="66357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charRg st="0" end="21"/>
                                            </p:txEl>
                                          </p:spTgt>
                                        </p:tgtEl>
                                        <p:attrNameLst>
                                          <p:attrName>style.visibility</p:attrName>
                                        </p:attrNameLst>
                                      </p:cBhvr>
                                      <p:to>
                                        <p:strVal val="visible"/>
                                      </p:to>
                                    </p:set>
                                    <p:animEffect transition="in" filter="dissolve">
                                      <p:cBhvr>
                                        <p:cTn id="7" dur="500"/>
                                        <p:tgtEl>
                                          <p:spTgt spid="4">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charRg st="21" end="34"/>
                                            </p:txEl>
                                          </p:spTgt>
                                        </p:tgtEl>
                                        <p:attrNameLst>
                                          <p:attrName>style.visibility</p:attrName>
                                        </p:attrNameLst>
                                      </p:cBhvr>
                                      <p:to>
                                        <p:strVal val="visible"/>
                                      </p:to>
                                    </p:set>
                                    <p:animEffect transition="in" filter="dissolve">
                                      <p:cBhvr>
                                        <p:cTn id="12" dur="500"/>
                                        <p:tgtEl>
                                          <p:spTgt spid="4">
                                            <p:txEl>
                                              <p:charRg st="21" end="3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xEl>
                                              <p:charRg st="34" end="46"/>
                                            </p:txEl>
                                          </p:spTgt>
                                        </p:tgtEl>
                                        <p:attrNameLst>
                                          <p:attrName>style.visibility</p:attrName>
                                        </p:attrNameLst>
                                      </p:cBhvr>
                                      <p:to>
                                        <p:strVal val="visible"/>
                                      </p:to>
                                    </p:set>
                                    <p:animEffect transition="in" filter="dissolve">
                                      <p:cBhvr>
                                        <p:cTn id="17" dur="500"/>
                                        <p:tgtEl>
                                          <p:spTgt spid="4">
                                            <p:txEl>
                                              <p:charRg st="34" end="4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
                                            <p:txEl>
                                              <p:charRg st="46" end="66"/>
                                            </p:txEl>
                                          </p:spTgt>
                                        </p:tgtEl>
                                        <p:attrNameLst>
                                          <p:attrName>style.visibility</p:attrName>
                                        </p:attrNameLst>
                                      </p:cBhvr>
                                      <p:to>
                                        <p:strVal val="visible"/>
                                      </p:to>
                                    </p:set>
                                    <p:animEffect transition="in" filter="dissolve">
                                      <p:cBhvr>
                                        <p:cTn id="22" dur="500"/>
                                        <p:tgtEl>
                                          <p:spTgt spid="4">
                                            <p:txEl>
                                              <p:charRg st="46" end="6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
                                            <p:txEl>
                                              <p:charRg st="66" end="79"/>
                                            </p:txEl>
                                          </p:spTgt>
                                        </p:tgtEl>
                                        <p:attrNameLst>
                                          <p:attrName>style.visibility</p:attrName>
                                        </p:attrNameLst>
                                      </p:cBhvr>
                                      <p:to>
                                        <p:strVal val="visible"/>
                                      </p:to>
                                    </p:set>
                                    <p:animEffect transition="in" filter="dissolve">
                                      <p:cBhvr>
                                        <p:cTn id="27" dur="500"/>
                                        <p:tgtEl>
                                          <p:spTgt spid="4">
                                            <p:txEl>
                                              <p:charRg st="66" end="7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4">
                                            <p:txEl>
                                              <p:charRg st="79" end="94"/>
                                            </p:txEl>
                                          </p:spTgt>
                                        </p:tgtEl>
                                        <p:attrNameLst>
                                          <p:attrName>style.visibility</p:attrName>
                                        </p:attrNameLst>
                                      </p:cBhvr>
                                      <p:to>
                                        <p:strVal val="visible"/>
                                      </p:to>
                                    </p:set>
                                    <p:animEffect transition="in" filter="dissolve">
                                      <p:cBhvr>
                                        <p:cTn id="32" dur="500"/>
                                        <p:tgtEl>
                                          <p:spTgt spid="4">
                                            <p:txEl>
                                              <p:charRg st="79" end="9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4">
                                            <p:txEl>
                                              <p:charRg st="94" end="125"/>
                                            </p:txEl>
                                          </p:spTgt>
                                        </p:tgtEl>
                                        <p:attrNameLst>
                                          <p:attrName>style.visibility</p:attrName>
                                        </p:attrNameLst>
                                      </p:cBhvr>
                                      <p:to>
                                        <p:strVal val="visible"/>
                                      </p:to>
                                    </p:set>
                                    <p:animEffect transition="in" filter="dissolve">
                                      <p:cBhvr>
                                        <p:cTn id="37" dur="500"/>
                                        <p:tgtEl>
                                          <p:spTgt spid="4">
                                            <p:txEl>
                                              <p:charRg st="94" end="12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4">
                                            <p:txEl>
                                              <p:charRg st="125" end="141"/>
                                            </p:txEl>
                                          </p:spTgt>
                                        </p:tgtEl>
                                        <p:attrNameLst>
                                          <p:attrName>style.visibility</p:attrName>
                                        </p:attrNameLst>
                                      </p:cBhvr>
                                      <p:to>
                                        <p:strVal val="visible"/>
                                      </p:to>
                                    </p:set>
                                    <p:animEffect transition="in" filter="dissolve">
                                      <p:cBhvr>
                                        <p:cTn id="42" dur="500"/>
                                        <p:tgtEl>
                                          <p:spTgt spid="4">
                                            <p:txEl>
                                              <p:charRg st="125" end="14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4">
                                            <p:txEl>
                                              <p:charRg st="141" end="161"/>
                                            </p:txEl>
                                          </p:spTgt>
                                        </p:tgtEl>
                                        <p:attrNameLst>
                                          <p:attrName>style.visibility</p:attrName>
                                        </p:attrNameLst>
                                      </p:cBhvr>
                                      <p:to>
                                        <p:strVal val="visible"/>
                                      </p:to>
                                    </p:set>
                                    <p:animEffect transition="in" filter="dissolve">
                                      <p:cBhvr>
                                        <p:cTn id="47" dur="500"/>
                                        <p:tgtEl>
                                          <p:spTgt spid="4">
                                            <p:txEl>
                                              <p:charRg st="141" end="16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4">
                                            <p:txEl>
                                              <p:charRg st="161" end="194"/>
                                            </p:txEl>
                                          </p:spTgt>
                                        </p:tgtEl>
                                        <p:attrNameLst>
                                          <p:attrName>style.visibility</p:attrName>
                                        </p:attrNameLst>
                                      </p:cBhvr>
                                      <p:to>
                                        <p:strVal val="visible"/>
                                      </p:to>
                                    </p:set>
                                    <p:animEffect transition="in" filter="dissolve">
                                      <p:cBhvr>
                                        <p:cTn id="52" dur="500"/>
                                        <p:tgtEl>
                                          <p:spTgt spid="4">
                                            <p:txEl>
                                              <p:charRg st="161" end="194"/>
                                            </p:txEl>
                                          </p:spTgt>
                                        </p:tgtEl>
                                      </p:cBhvr>
                                    </p:animEffect>
                                  </p:childTnLst>
                                </p:cTn>
                              </p:par>
                              <p:par>
                                <p:cTn id="53" presetID="9"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dissolve">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文本框 1"/>
          <p:cNvSpPr txBox="1"/>
          <p:nvPr/>
        </p:nvSpPr>
        <p:spPr>
          <a:xfrm>
            <a:off x="614363" y="739775"/>
            <a:ext cx="8208962"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如图，在矩形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=8，</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=4，将矩形沿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折叠，点</a:t>
            </a:r>
            <a:r>
              <a:rPr lang="zh-CN" altLang="en-US"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落在点</a:t>
            </a:r>
            <a:r>
              <a:rPr lang="zh-CN" altLang="en-US" sz="2800" i="1" dirty="0">
                <a:latin typeface="Times New Roman" panose="02020603050405020304" pitchFamily="18" charset="0"/>
                <a:ea typeface="黑体" panose="02010609060101010101" pitchFamily="49" charset="-122"/>
              </a:rPr>
              <a:t>D</a:t>
            </a:r>
            <a:r>
              <a:rPr lang="zh-CN" altLang="en-US" sz="2800" dirty="0">
                <a:latin typeface="Times New Roman" panose="02020603050405020304" pitchFamily="18" charset="0"/>
                <a:ea typeface="黑体" panose="02010609060101010101" pitchFamily="49" charset="-122"/>
              </a:rPr>
              <a:t>′处，求重叠部分△</a:t>
            </a:r>
            <a:r>
              <a:rPr lang="zh-CN" altLang="en-US" sz="2800" i="1" dirty="0">
                <a:latin typeface="Times New Roman" panose="02020603050405020304" pitchFamily="18" charset="0"/>
                <a:ea typeface="黑体" panose="02010609060101010101" pitchFamily="49" charset="-122"/>
              </a:rPr>
              <a:t>AFC</a:t>
            </a:r>
            <a:r>
              <a:rPr lang="zh-CN" altLang="en-US" sz="2800" dirty="0">
                <a:latin typeface="Times New Roman" panose="02020603050405020304" pitchFamily="18" charset="0"/>
                <a:ea typeface="黑体" panose="02010609060101010101" pitchFamily="49" charset="-122"/>
              </a:rPr>
              <a:t>的面积</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3" name="文本框 2"/>
          <p:cNvSpPr txBox="1"/>
          <p:nvPr/>
        </p:nvSpPr>
        <p:spPr>
          <a:xfrm>
            <a:off x="774700" y="2170113"/>
            <a:ext cx="5735638" cy="4010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解：易证△</a:t>
            </a:r>
            <a:r>
              <a:rPr lang="zh-CN" altLang="en-US" sz="2800" i="1" dirty="0">
                <a:solidFill>
                  <a:srgbClr val="FF0000"/>
                </a:solidFill>
                <a:latin typeface="Times New Roman" panose="02020603050405020304" pitchFamily="18" charset="0"/>
                <a:ea typeface="黑体" panose="02010609060101010101" pitchFamily="49" charset="-122"/>
              </a:rPr>
              <a:t>AFD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黑体" panose="02010609060101010101" pitchFamily="49" charset="-122"/>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CFB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BF</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设</a:t>
            </a:r>
            <a:r>
              <a:rPr lang="zh-CN" altLang="en-US" sz="2800" i="1" dirty="0">
                <a:solidFill>
                  <a:srgbClr val="FF0000"/>
                </a:solidFill>
                <a:latin typeface="Times New Roman" panose="02020603050405020304" pitchFamily="18" charset="0"/>
                <a:ea typeface="黑体" panose="02010609060101010101" pitchFamily="49" charset="-122"/>
              </a:rPr>
              <a:t>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，则</a:t>
            </a:r>
            <a:r>
              <a:rPr lang="zh-CN" altLang="en-US" sz="2800" i="1" dirty="0">
                <a:solidFill>
                  <a:srgbClr val="FF0000"/>
                </a:solidFill>
                <a:latin typeface="Times New Roman" panose="02020603050405020304" pitchFamily="18" charset="0"/>
                <a:ea typeface="黑体" panose="02010609060101010101" pitchFamily="49" charset="-122"/>
              </a:rPr>
              <a:t>AF</a:t>
            </a:r>
            <a:r>
              <a:rPr lang="zh-CN" altLang="en-US" sz="2800" dirty="0">
                <a:solidFill>
                  <a:srgbClr val="FF0000"/>
                </a:solidFill>
                <a:latin typeface="Times New Roman" panose="02020603050405020304" pitchFamily="18" charset="0"/>
                <a:ea typeface="黑体" panose="02010609060101010101" pitchFamily="49" charset="-122"/>
              </a:rPr>
              <a:t>=8-</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在Rt△</a:t>
            </a:r>
            <a:r>
              <a:rPr lang="zh-CN" altLang="en-US" sz="2800" i="1" dirty="0">
                <a:solidFill>
                  <a:srgbClr val="FF0000"/>
                </a:solidFill>
                <a:latin typeface="Times New Roman" panose="02020603050405020304" pitchFamily="18" charset="0"/>
                <a:ea typeface="黑体" panose="02010609060101010101" pitchFamily="49" charset="-122"/>
              </a:rPr>
              <a:t>AFD</a:t>
            </a:r>
            <a:r>
              <a:rPr lang="zh-CN" altLang="en-US" sz="2800" dirty="0">
                <a:solidFill>
                  <a:srgbClr val="FF0000"/>
                </a:solidFill>
                <a:latin typeface="Times New Roman" panose="02020603050405020304" pitchFamily="18" charset="0"/>
                <a:ea typeface="黑体" panose="02010609060101010101" pitchFamily="49" charset="-122"/>
              </a:rPr>
              <a:t>′中，</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8-</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+4</a:t>
            </a:r>
            <a:r>
              <a:rPr lang="zh-CN" altLang="en-US" sz="2800" baseline="300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=3</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FB</a:t>
            </a:r>
            <a:r>
              <a:rPr lang="zh-CN" altLang="en-US" sz="2800" dirty="0">
                <a:solidFill>
                  <a:srgbClr val="FF0000"/>
                </a:solidFill>
                <a:latin typeface="Times New Roman" panose="02020603050405020304" pitchFamily="18" charset="0"/>
                <a:ea typeface="黑体" panose="02010609060101010101" pitchFamily="49" charset="-122"/>
              </a:rPr>
              <a:t>=8-3=5，</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a:t>
            </a:r>
            <a:r>
              <a:rPr lang="zh-CN" altLang="en-US" sz="2800" i="1" baseline="-25000" dirty="0">
                <a:solidFill>
                  <a:srgbClr val="FF0000"/>
                </a:solidFill>
                <a:latin typeface="Times New Roman" panose="02020603050405020304" pitchFamily="18" charset="0"/>
                <a:ea typeface="黑体" panose="02010609060101010101" pitchFamily="49" charset="-122"/>
              </a:rPr>
              <a:t>AFC</a:t>
            </a:r>
            <a:r>
              <a:rPr lang="zh-CN" altLang="en-US" sz="2800" dirty="0">
                <a:solidFill>
                  <a:srgbClr val="FF0000"/>
                </a:solidFill>
                <a:latin typeface="Times New Roman" panose="02020603050405020304" pitchFamily="18" charset="0"/>
                <a:ea typeface="黑体" panose="02010609060101010101" pitchFamily="49" charset="-122"/>
              </a:rPr>
              <a:t>=     </a:t>
            </a:r>
            <a:r>
              <a:rPr lang="zh-CN" altLang="en-US" sz="2800" i="1" dirty="0">
                <a:solidFill>
                  <a:srgbClr val="FF0000"/>
                </a:solidFill>
                <a:latin typeface="Times New Roman" panose="02020603050405020304" pitchFamily="18" charset="0"/>
                <a:ea typeface="黑体" panose="02010609060101010101" pitchFamily="49" charset="-122"/>
              </a:rPr>
              <a:t>AF</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=10．</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7652" name="图片 3"/>
          <p:cNvPicPr>
            <a:picLocks noChangeAspect="1"/>
          </p:cNvPicPr>
          <p:nvPr/>
        </p:nvPicPr>
        <p:blipFill>
          <a:blip r:embed="rId1"/>
          <a:srcRect r="7753"/>
          <a:stretch>
            <a:fillRect/>
          </a:stretch>
        </p:blipFill>
        <p:spPr>
          <a:xfrm>
            <a:off x="6450013" y="2387600"/>
            <a:ext cx="2122487" cy="1979613"/>
          </a:xfrm>
          <a:prstGeom prst="rect">
            <a:avLst/>
          </a:prstGeom>
          <a:noFill/>
          <a:ln w="9525">
            <a:noFill/>
          </a:ln>
        </p:spPr>
      </p:pic>
      <p:graphicFrame>
        <p:nvGraphicFramePr>
          <p:cNvPr id="5" name="对象 4">
            <a:hlinkClick r:id="" action="ppaction://ole?verb="/>
          </p:cNvPr>
          <p:cNvGraphicFramePr>
            <a:graphicFrameLocks noChangeAspect="1"/>
          </p:cNvGraphicFramePr>
          <p:nvPr/>
        </p:nvGraphicFramePr>
        <p:xfrm>
          <a:off x="2368550" y="5267325"/>
          <a:ext cx="328613" cy="950913"/>
        </p:xfrm>
        <a:graphic>
          <a:graphicData uri="http://schemas.openxmlformats.org/presentationml/2006/ole">
            <mc:AlternateContent xmlns:mc="http://schemas.openxmlformats.org/markup-compatibility/2006">
              <mc:Choice xmlns:v="urn:schemas-microsoft-com:vml" Requires="v">
                <p:oleObj spid="_x0000_s3082" name="" r:id="rId2" imgW="152400" imgH="393700" progId="Equation.KSEE3">
                  <p:embed/>
                </p:oleObj>
              </mc:Choice>
              <mc:Fallback>
                <p:oleObj name="" r:id="rId2" imgW="152400" imgH="393700" progId="Equation.KSEE3">
                  <p:embed/>
                  <p:pic>
                    <p:nvPicPr>
                      <p:cNvPr id="0" name="图片 3081"/>
                      <p:cNvPicPr/>
                      <p:nvPr/>
                    </p:nvPicPr>
                    <p:blipFill>
                      <a:blip r:embed="rId3"/>
                      <a:stretch>
                        <a:fillRect/>
                      </a:stretch>
                    </p:blipFill>
                    <p:spPr>
                      <a:xfrm>
                        <a:off x="2368550" y="5267325"/>
                        <a:ext cx="328613" cy="950913"/>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charRg st="0" end="16"/>
                                            </p:txEl>
                                          </p:spTgt>
                                        </p:tgtEl>
                                        <p:attrNameLst>
                                          <p:attrName>style.visibility</p:attrName>
                                        </p:attrNameLst>
                                      </p:cBhvr>
                                      <p:to>
                                        <p:strVal val="visible"/>
                                      </p:to>
                                    </p:set>
                                    <p:animEffect transition="in" filter="dissolve">
                                      <p:cBhvr>
                                        <p:cTn id="7" dur="500"/>
                                        <p:tgtEl>
                                          <p:spTgt spid="3">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charRg st="16" end="25"/>
                                            </p:txEl>
                                          </p:spTgt>
                                        </p:tgtEl>
                                        <p:attrNameLst>
                                          <p:attrName>style.visibility</p:attrName>
                                        </p:attrNameLst>
                                      </p:cBhvr>
                                      <p:to>
                                        <p:strVal val="visible"/>
                                      </p:to>
                                    </p:set>
                                    <p:animEffect transition="in" filter="dissolve">
                                      <p:cBhvr>
                                        <p:cTn id="12" dur="500"/>
                                        <p:tgtEl>
                                          <p:spTgt spid="3">
                                            <p:txEl>
                                              <p:charRg st="16" end="2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3">
                                            <p:txEl>
                                              <p:charRg st="25" end="41"/>
                                            </p:txEl>
                                          </p:spTgt>
                                        </p:tgtEl>
                                        <p:attrNameLst>
                                          <p:attrName>style.visibility</p:attrName>
                                        </p:attrNameLst>
                                      </p:cBhvr>
                                      <p:to>
                                        <p:strVal val="visible"/>
                                      </p:to>
                                    </p:set>
                                    <p:animEffect transition="in" filter="dissolve">
                                      <p:cBhvr>
                                        <p:cTn id="17" dur="500"/>
                                        <p:tgtEl>
                                          <p:spTgt spid="3">
                                            <p:txEl>
                                              <p:charRg st="25" end="4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xEl>
                                              <p:charRg st="41" end="65"/>
                                            </p:txEl>
                                          </p:spTgt>
                                        </p:tgtEl>
                                        <p:attrNameLst>
                                          <p:attrName>style.visibility</p:attrName>
                                        </p:attrNameLst>
                                      </p:cBhvr>
                                      <p:to>
                                        <p:strVal val="visible"/>
                                      </p:to>
                                    </p:set>
                                    <p:animEffect transition="in" filter="dissolve">
                                      <p:cBhvr>
                                        <p:cTn id="22" dur="500"/>
                                        <p:tgtEl>
                                          <p:spTgt spid="3">
                                            <p:txEl>
                                              <p:charRg st="41" end="6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xEl>
                                              <p:charRg st="65" end="72"/>
                                            </p:txEl>
                                          </p:spTgt>
                                        </p:tgtEl>
                                        <p:attrNameLst>
                                          <p:attrName>style.visibility</p:attrName>
                                        </p:attrNameLst>
                                      </p:cBhvr>
                                      <p:to>
                                        <p:strVal val="visible"/>
                                      </p:to>
                                    </p:set>
                                    <p:animEffect transition="in" filter="dissolve">
                                      <p:cBhvr>
                                        <p:cTn id="27" dur="500"/>
                                        <p:tgtEl>
                                          <p:spTgt spid="3">
                                            <p:txEl>
                                              <p:charRg st="65" end="7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
                                            <p:txEl>
                                              <p:charRg st="72" end="89"/>
                                            </p:txEl>
                                          </p:spTgt>
                                        </p:tgtEl>
                                        <p:attrNameLst>
                                          <p:attrName>style.visibility</p:attrName>
                                        </p:attrNameLst>
                                      </p:cBhvr>
                                      <p:to>
                                        <p:strVal val="visible"/>
                                      </p:to>
                                    </p:set>
                                    <p:animEffect transition="in" filter="dissolve">
                                      <p:cBhvr>
                                        <p:cTn id="32" dur="500"/>
                                        <p:tgtEl>
                                          <p:spTgt spid="3">
                                            <p:txEl>
                                              <p:charRg st="72" end="8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
                                            <p:txEl>
                                              <p:charRg st="89" end="111"/>
                                            </p:txEl>
                                          </p:spTgt>
                                        </p:tgtEl>
                                        <p:attrNameLst>
                                          <p:attrName>style.visibility</p:attrName>
                                        </p:attrNameLst>
                                      </p:cBhvr>
                                      <p:to>
                                        <p:strVal val="visible"/>
                                      </p:to>
                                    </p:set>
                                    <p:animEffect transition="in" filter="dissolve">
                                      <p:cBhvr>
                                        <p:cTn id="37" dur="500"/>
                                        <p:tgtEl>
                                          <p:spTgt spid="3">
                                            <p:txEl>
                                              <p:charRg st="89" end="111"/>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dissolve">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1"/>
          <p:cNvSpPr txBox="1"/>
          <p:nvPr/>
        </p:nvSpPr>
        <p:spPr>
          <a:xfrm>
            <a:off x="414338" y="827088"/>
            <a:ext cx="8412162" cy="42259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6.</a:t>
            </a:r>
            <a:r>
              <a:rPr lang="zh-CN" altLang="en-US" sz="2800" dirty="0">
                <a:latin typeface="Times New Roman" panose="02020603050405020304" pitchFamily="18" charset="0"/>
                <a:ea typeface="黑体" panose="02010609060101010101" pitchFamily="49" charset="-122"/>
              </a:rPr>
              <a:t>问题背景：</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在△</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三边的长分别为                 </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求这个三角形的面积．小辉同学在解答这道题时，先建立一个正方形网格（每个小正方形的边长为1），再在网格中画出格点△</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（即△</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三个顶点都在小正方形的顶点处），如图所示．这样不需求△</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的高，而借用网格就能计算出它的面积．</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（1）求△</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的面积；</a:t>
            </a:r>
            <a:endParaRPr lang="zh-CN" altLang="en-US" sz="2800" dirty="0">
              <a:latin typeface="Times New Roman" panose="02020603050405020304" pitchFamily="18" charset="0"/>
              <a:ea typeface="黑体" panose="02010609060101010101" pitchFamily="49" charset="-122"/>
            </a:endParaRPr>
          </a:p>
        </p:txBody>
      </p:sp>
      <p:pic>
        <p:nvPicPr>
          <p:cNvPr id="28675" name="图片 2"/>
          <p:cNvPicPr>
            <a:picLocks noChangeAspect="1"/>
          </p:cNvPicPr>
          <p:nvPr/>
        </p:nvPicPr>
        <p:blipFill>
          <a:blip r:embed="rId1"/>
          <a:stretch>
            <a:fillRect/>
          </a:stretch>
        </p:blipFill>
        <p:spPr>
          <a:xfrm>
            <a:off x="6707188" y="4443413"/>
            <a:ext cx="2008187" cy="1989137"/>
          </a:xfrm>
          <a:prstGeom prst="rect">
            <a:avLst/>
          </a:prstGeom>
          <a:noFill/>
          <a:ln w="9525">
            <a:noFill/>
          </a:ln>
        </p:spPr>
      </p:pic>
      <p:sp>
        <p:nvSpPr>
          <p:cNvPr id="28676" name="文本框 1"/>
          <p:cNvSpPr txBox="1"/>
          <p:nvPr/>
        </p:nvSpPr>
        <p:spPr>
          <a:xfrm>
            <a:off x="7283450" y="6010275"/>
            <a:ext cx="8556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图</a:t>
            </a:r>
            <a:r>
              <a:rPr lang="zh-CN" altLang="en-US" sz="2800" dirty="0">
                <a:latin typeface="Times New Roman" panose="02020603050405020304" pitchFamily="18" charset="0"/>
                <a:ea typeface="黑体" panose="02010609060101010101" pitchFamily="49" charset="-122"/>
                <a:sym typeface="Wingdings" panose="05000000000000000000" pitchFamily="2" charset="2"/>
              </a:rPr>
              <a:t></a:t>
            </a:r>
            <a:endParaRPr lang="zh-CN" altLang="en-US" sz="2800" dirty="0">
              <a:latin typeface="Times New Roman" panose="02020603050405020304" pitchFamily="18" charset="0"/>
              <a:ea typeface="黑体" panose="02010609060101010101" pitchFamily="49" charset="-122"/>
              <a:sym typeface="Wingdings" panose="05000000000000000000" pitchFamily="2" charset="2"/>
            </a:endParaRPr>
          </a:p>
        </p:txBody>
      </p:sp>
      <p:graphicFrame>
        <p:nvGraphicFramePr>
          <p:cNvPr id="27652" name="对象 4">
            <a:hlinkClick r:id="" action="ppaction://ole?verb="/>
          </p:cNvPr>
          <p:cNvGraphicFramePr>
            <a:graphicFrameLocks noChangeAspect="1"/>
          </p:cNvGraphicFramePr>
          <p:nvPr/>
        </p:nvGraphicFramePr>
        <p:xfrm>
          <a:off x="115888" y="5191125"/>
          <a:ext cx="6270625" cy="747713"/>
        </p:xfrm>
        <a:graphic>
          <a:graphicData uri="http://schemas.openxmlformats.org/presentationml/2006/ole">
            <mc:AlternateContent xmlns:mc="http://schemas.openxmlformats.org/markup-compatibility/2006">
              <mc:Choice xmlns:v="urn:schemas-microsoft-com:vml" Requires="v">
                <p:oleObj spid="_x0000_s3083" name="" r:id="rId2" imgW="3302000" imgH="393700" progId="Equation.KSEE3">
                  <p:embed/>
                </p:oleObj>
              </mc:Choice>
              <mc:Fallback>
                <p:oleObj name="" r:id="rId2" imgW="3302000" imgH="393700" progId="Equation.KSEE3">
                  <p:embed/>
                  <p:pic>
                    <p:nvPicPr>
                      <p:cNvPr id="0" name="图片 3082"/>
                      <p:cNvPicPr/>
                      <p:nvPr/>
                    </p:nvPicPr>
                    <p:blipFill>
                      <a:blip r:embed="rId3"/>
                      <a:stretch>
                        <a:fillRect/>
                      </a:stretch>
                    </p:blipFill>
                    <p:spPr>
                      <a:xfrm>
                        <a:off x="115888" y="5191125"/>
                        <a:ext cx="6270625" cy="747713"/>
                      </a:xfrm>
                      <a:prstGeom prst="rect">
                        <a:avLst/>
                      </a:prstGeom>
                      <a:noFill/>
                      <a:ln w="38100">
                        <a:noFill/>
                        <a:miter/>
                      </a:ln>
                    </p:spPr>
                  </p:pic>
                </p:oleObj>
              </mc:Fallback>
            </mc:AlternateContent>
          </a:graphicData>
        </a:graphic>
      </p:graphicFrame>
      <p:sp>
        <p:nvSpPr>
          <p:cNvPr id="11" name="文本框 10"/>
          <p:cNvSpPr txBox="1"/>
          <p:nvPr/>
        </p:nvSpPr>
        <p:spPr>
          <a:xfrm>
            <a:off x="392113" y="447675"/>
            <a:ext cx="2092325" cy="519113"/>
          </a:xfrm>
          <a:prstGeom prst="rect">
            <a:avLst/>
          </a:prstGeom>
          <a:noFill/>
        </p:spPr>
        <p:txBody>
          <a:bodyPr>
            <a:spAutoFit/>
          </a:bodyPr>
          <a:lstStyle/>
          <a:p>
            <a:pPr marR="0" defTabSz="914400">
              <a:buClrTx/>
              <a:buSzTx/>
              <a:defRPr/>
            </a:pPr>
            <a:r>
              <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rPr>
              <a:t>能力提升：</a:t>
            </a:r>
            <a:endPar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endParaRPr>
          </a:p>
        </p:txBody>
      </p:sp>
      <p:graphicFrame>
        <p:nvGraphicFramePr>
          <p:cNvPr id="28679" name="对象 3">
            <a:hlinkClick r:id="" action="ppaction://ole?verb="/>
          </p:cNvPr>
          <p:cNvGraphicFramePr>
            <a:graphicFrameLocks noChangeAspect="1"/>
          </p:cNvGraphicFramePr>
          <p:nvPr/>
        </p:nvGraphicFramePr>
        <p:xfrm>
          <a:off x="7160895" y="1473042"/>
          <a:ext cx="1400810" cy="427355"/>
        </p:xfrm>
        <a:graphic>
          <a:graphicData uri="http://schemas.openxmlformats.org/presentationml/2006/ole">
            <mc:AlternateContent xmlns:mc="http://schemas.openxmlformats.org/markup-compatibility/2006">
              <mc:Choice xmlns:v="urn:schemas-microsoft-com:vml" Requires="v">
                <p:oleObj spid="_x0000_s3081" name="" r:id="rId4" imgW="749300" imgH="228600" progId="Equation.KSEE3">
                  <p:embed/>
                </p:oleObj>
              </mc:Choice>
              <mc:Fallback>
                <p:oleObj name="" r:id="rId4" imgW="749300" imgH="228600" progId="Equation.KSEE3">
                  <p:embed/>
                  <p:pic>
                    <p:nvPicPr>
                      <p:cNvPr id="0" name="图片 3080"/>
                      <p:cNvPicPr/>
                      <p:nvPr/>
                    </p:nvPicPr>
                    <p:blipFill>
                      <a:blip r:embed="rId5"/>
                      <a:stretch>
                        <a:fillRect/>
                      </a:stretch>
                    </p:blipFill>
                    <p:spPr>
                      <a:xfrm>
                        <a:off x="7160895" y="1473042"/>
                        <a:ext cx="1400810" cy="42735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dissolve">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文本框 1"/>
          <p:cNvSpPr txBox="1"/>
          <p:nvPr/>
        </p:nvSpPr>
        <p:spPr>
          <a:xfrm>
            <a:off x="414338" y="1042988"/>
            <a:ext cx="8412162"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（2）若△</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三边的长分别为                      </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＞0</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，请利用图②的正方形网格（每个小正方形的边长为</a:t>
            </a:r>
            <a:r>
              <a:rPr lang="zh-CN" altLang="en-US" sz="2800" i="1" dirty="0">
                <a:latin typeface="Times New Roman" panose="02020603050405020304" pitchFamily="18" charset="0"/>
                <a:ea typeface="黑体" panose="02010609060101010101" pitchFamily="49" charset="-122"/>
              </a:rPr>
              <a:t>a</a:t>
            </a:r>
            <a:r>
              <a:rPr lang="zh-CN" altLang="en-US" sz="2800" dirty="0">
                <a:latin typeface="Times New Roman" panose="02020603050405020304" pitchFamily="18" charset="0"/>
                <a:ea typeface="黑体" panose="02010609060101010101" pitchFamily="49" charset="-122"/>
              </a:rPr>
              <a:t>）画出相应的△</a:t>
            </a:r>
            <a:r>
              <a:rPr lang="zh-CN" altLang="en-US" sz="2800" i="1" dirty="0">
                <a:latin typeface="Times New Roman" panose="02020603050405020304" pitchFamily="18" charset="0"/>
                <a:ea typeface="黑体" panose="02010609060101010101" pitchFamily="49" charset="-122"/>
              </a:rPr>
              <a:t>ABC</a:t>
            </a:r>
            <a:r>
              <a:rPr lang="zh-CN" altLang="en-US" sz="2800" dirty="0">
                <a:latin typeface="Times New Roman" panose="02020603050405020304" pitchFamily="18" charset="0"/>
                <a:ea typeface="黑体" panose="02010609060101010101" pitchFamily="49" charset="-122"/>
              </a:rPr>
              <a:t>，并求出它的面积．</a:t>
            </a:r>
            <a:endParaRPr lang="en-US" altLang="zh-CN" sz="2800" dirty="0">
              <a:latin typeface="Times New Roman" panose="02020603050405020304" pitchFamily="18" charset="0"/>
              <a:ea typeface="黑体" panose="02010609060101010101" pitchFamily="49" charset="-122"/>
            </a:endParaRPr>
          </a:p>
        </p:txBody>
      </p:sp>
      <p:sp>
        <p:nvSpPr>
          <p:cNvPr id="32770" name="文本框 2"/>
          <p:cNvSpPr txBox="1"/>
          <p:nvPr/>
        </p:nvSpPr>
        <p:spPr>
          <a:xfrm>
            <a:off x="374650" y="2819400"/>
            <a:ext cx="1790700" cy="565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29700" name="对象 3">
            <a:hlinkClick r:id="" action="ppaction://ole?verb="/>
          </p:cNvPr>
          <p:cNvGraphicFramePr>
            <a:graphicFrameLocks noChangeAspect="1"/>
          </p:cNvGraphicFramePr>
          <p:nvPr/>
        </p:nvGraphicFramePr>
        <p:xfrm>
          <a:off x="5256213" y="1192213"/>
          <a:ext cx="1993900" cy="427037"/>
        </p:xfrm>
        <a:graphic>
          <a:graphicData uri="http://schemas.openxmlformats.org/presentationml/2006/ole">
            <mc:AlternateContent xmlns:mc="http://schemas.openxmlformats.org/markup-compatibility/2006">
              <mc:Choice xmlns:v="urn:schemas-microsoft-com:vml" Requires="v">
                <p:oleObj spid="_x0000_s3088" name="" r:id="rId1" imgW="1066800" imgH="228600" progId="Equation.KSEE3">
                  <p:embed/>
                </p:oleObj>
              </mc:Choice>
              <mc:Fallback>
                <p:oleObj name="" r:id="rId1" imgW="1066800" imgH="228600" progId="Equation.KSEE3">
                  <p:embed/>
                  <p:pic>
                    <p:nvPicPr>
                      <p:cNvPr id="0" name="图片 3087"/>
                      <p:cNvPicPr/>
                      <p:nvPr/>
                    </p:nvPicPr>
                    <p:blipFill>
                      <a:blip r:embed="rId2"/>
                      <a:stretch>
                        <a:fillRect/>
                      </a:stretch>
                    </p:blipFill>
                    <p:spPr>
                      <a:xfrm>
                        <a:off x="5256213" y="1192213"/>
                        <a:ext cx="1993900" cy="427037"/>
                      </a:xfrm>
                      <a:prstGeom prst="rect">
                        <a:avLst/>
                      </a:prstGeom>
                      <a:noFill/>
                      <a:ln w="38100">
                        <a:noFill/>
                        <a:miter/>
                      </a:ln>
                    </p:spPr>
                  </p:pic>
                </p:oleObj>
              </mc:Fallback>
            </mc:AlternateContent>
          </a:graphicData>
        </a:graphic>
      </p:graphicFrame>
      <p:sp>
        <p:nvSpPr>
          <p:cNvPr id="29701" name="文本框 4"/>
          <p:cNvSpPr txBox="1"/>
          <p:nvPr/>
        </p:nvSpPr>
        <p:spPr>
          <a:xfrm>
            <a:off x="619125" y="531813"/>
            <a:ext cx="176212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思维拓展：</a:t>
            </a:r>
            <a:endParaRPr lang="zh-CN" altLang="en-US" sz="2800" dirty="0">
              <a:latin typeface="Times New Roman" panose="02020603050405020304" pitchFamily="18" charset="0"/>
              <a:ea typeface="黑体" panose="02010609060101010101" pitchFamily="49" charset="-122"/>
            </a:endParaRPr>
          </a:p>
        </p:txBody>
      </p:sp>
      <p:graphicFrame>
        <p:nvGraphicFramePr>
          <p:cNvPr id="6" name="对象 5">
            <a:hlinkClick r:id="" action="ppaction://ole?verb="/>
          </p:cNvPr>
          <p:cNvGraphicFramePr>
            <a:graphicFrameLocks noChangeAspect="1"/>
          </p:cNvGraphicFramePr>
          <p:nvPr/>
        </p:nvGraphicFramePr>
        <p:xfrm>
          <a:off x="1982788" y="2740025"/>
          <a:ext cx="3763962" cy="723900"/>
        </p:xfrm>
        <a:graphic>
          <a:graphicData uri="http://schemas.openxmlformats.org/presentationml/2006/ole">
            <mc:AlternateContent xmlns:mc="http://schemas.openxmlformats.org/markup-compatibility/2006">
              <mc:Choice xmlns:v="urn:schemas-microsoft-com:vml" Requires="v">
                <p:oleObj spid="_x0000_s3079" name="" r:id="rId3" imgW="1714500" imgH="330200" progId="Equation.KSEE3">
                  <p:embed/>
                </p:oleObj>
              </mc:Choice>
              <mc:Fallback>
                <p:oleObj name="" r:id="rId3" imgW="1714500" imgH="330200" progId="Equation.KSEE3">
                  <p:embed/>
                  <p:pic>
                    <p:nvPicPr>
                      <p:cNvPr id="0" name="图片 3078"/>
                      <p:cNvPicPr/>
                      <p:nvPr/>
                    </p:nvPicPr>
                    <p:blipFill>
                      <a:blip r:embed="rId4"/>
                      <a:stretch>
                        <a:fillRect/>
                      </a:stretch>
                    </p:blipFill>
                    <p:spPr>
                      <a:xfrm>
                        <a:off x="1982788" y="2740025"/>
                        <a:ext cx="3763962" cy="723900"/>
                      </a:xfrm>
                      <a:prstGeom prst="rect">
                        <a:avLst/>
                      </a:prstGeom>
                      <a:noFill/>
                      <a:ln w="38100">
                        <a:noFill/>
                        <a:miter/>
                      </a:ln>
                    </p:spPr>
                  </p:pic>
                </p:oleObj>
              </mc:Fallback>
            </mc:AlternateContent>
          </a:graphicData>
        </a:graphic>
      </p:graphicFrame>
      <p:graphicFrame>
        <p:nvGraphicFramePr>
          <p:cNvPr id="7" name="对象 6">
            <a:hlinkClick r:id="" action="ppaction://ole?verb="/>
          </p:cNvPr>
          <p:cNvGraphicFramePr>
            <a:graphicFrameLocks noChangeAspect="1"/>
          </p:cNvGraphicFramePr>
          <p:nvPr/>
        </p:nvGraphicFramePr>
        <p:xfrm>
          <a:off x="806450" y="3652838"/>
          <a:ext cx="3905250" cy="687387"/>
        </p:xfrm>
        <a:graphic>
          <a:graphicData uri="http://schemas.openxmlformats.org/presentationml/2006/ole">
            <mc:AlternateContent xmlns:mc="http://schemas.openxmlformats.org/markup-compatibility/2006">
              <mc:Choice xmlns:v="urn:schemas-microsoft-com:vml" Requires="v">
                <p:oleObj spid="_x0000_s3080" name="" r:id="rId5" imgW="1879600" imgH="330200" progId="Equation.KSEE3">
                  <p:embed/>
                </p:oleObj>
              </mc:Choice>
              <mc:Fallback>
                <p:oleObj name="" r:id="rId5" imgW="1879600" imgH="330200" progId="Equation.KSEE3">
                  <p:embed/>
                  <p:pic>
                    <p:nvPicPr>
                      <p:cNvPr id="0" name="图片 3079"/>
                      <p:cNvPicPr/>
                      <p:nvPr/>
                    </p:nvPicPr>
                    <p:blipFill>
                      <a:blip r:embed="rId6"/>
                      <a:stretch>
                        <a:fillRect/>
                      </a:stretch>
                    </p:blipFill>
                    <p:spPr>
                      <a:xfrm>
                        <a:off x="806450" y="3652838"/>
                        <a:ext cx="3905250" cy="687387"/>
                      </a:xfrm>
                      <a:prstGeom prst="rect">
                        <a:avLst/>
                      </a:prstGeom>
                      <a:noFill/>
                      <a:ln w="38100">
                        <a:noFill/>
                        <a:miter/>
                      </a:ln>
                    </p:spPr>
                  </p:pic>
                </p:oleObj>
              </mc:Fallback>
            </mc:AlternateContent>
          </a:graphicData>
        </a:graphic>
      </p:graphicFrame>
      <p:graphicFrame>
        <p:nvGraphicFramePr>
          <p:cNvPr id="8" name="对象 7">
            <a:hlinkClick r:id="" action="ppaction://ole?verb="/>
          </p:cNvPr>
          <p:cNvGraphicFramePr>
            <a:graphicFrameLocks noChangeAspect="1"/>
          </p:cNvGraphicFramePr>
          <p:nvPr/>
        </p:nvGraphicFramePr>
        <p:xfrm>
          <a:off x="817563" y="4467225"/>
          <a:ext cx="3587750" cy="706438"/>
        </p:xfrm>
        <a:graphic>
          <a:graphicData uri="http://schemas.openxmlformats.org/presentationml/2006/ole">
            <mc:AlternateContent xmlns:mc="http://schemas.openxmlformats.org/markup-compatibility/2006">
              <mc:Choice xmlns:v="urn:schemas-microsoft-com:vml" Requires="v">
                <p:oleObj spid="_x0000_s3078" name="" r:id="rId7" imgW="1676400" imgH="330200" progId="Equation.KSEE3">
                  <p:embed/>
                </p:oleObj>
              </mc:Choice>
              <mc:Fallback>
                <p:oleObj name="" r:id="rId7" imgW="1676400" imgH="330200" progId="Equation.KSEE3">
                  <p:embed/>
                  <p:pic>
                    <p:nvPicPr>
                      <p:cNvPr id="0" name="图片 3077"/>
                      <p:cNvPicPr/>
                      <p:nvPr/>
                    </p:nvPicPr>
                    <p:blipFill>
                      <a:blip r:embed="rId8"/>
                      <a:stretch>
                        <a:fillRect/>
                      </a:stretch>
                    </p:blipFill>
                    <p:spPr>
                      <a:xfrm>
                        <a:off x="817563" y="4467225"/>
                        <a:ext cx="3587750" cy="706438"/>
                      </a:xfrm>
                      <a:prstGeom prst="rect">
                        <a:avLst/>
                      </a:prstGeom>
                      <a:noFill/>
                      <a:ln w="38100">
                        <a:noFill/>
                        <a:miter/>
                      </a:ln>
                    </p:spPr>
                  </p:pic>
                </p:oleObj>
              </mc:Fallback>
            </mc:AlternateContent>
          </a:graphicData>
        </a:graphic>
      </p:graphicFrame>
      <p:sp>
        <p:nvSpPr>
          <p:cNvPr id="10" name="文本框 1"/>
          <p:cNvSpPr txBox="1"/>
          <p:nvPr/>
        </p:nvSpPr>
        <p:spPr>
          <a:xfrm>
            <a:off x="668338" y="5173663"/>
            <a:ext cx="3736975" cy="6080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ABC</a:t>
            </a:r>
            <a:r>
              <a:rPr lang="zh-CN" altLang="en-US" sz="2800" dirty="0">
                <a:solidFill>
                  <a:srgbClr val="FF0000"/>
                </a:solidFill>
                <a:latin typeface="Times New Roman" panose="02020603050405020304" pitchFamily="18" charset="0"/>
                <a:ea typeface="黑体" panose="02010609060101010101" pitchFamily="49" charset="-122"/>
              </a:rPr>
              <a:t>即为所求，</a:t>
            </a:r>
            <a:endParaRPr lang="zh-CN" altLang="en-US" sz="2800" dirty="0">
              <a:solidFill>
                <a:srgbClr val="FF0000"/>
              </a:solidFill>
              <a:latin typeface="Times New Roman" panose="02020603050405020304" pitchFamily="18" charset="0"/>
              <a:ea typeface="黑体" panose="02010609060101010101" pitchFamily="49" charset="-122"/>
            </a:endParaRPr>
          </a:p>
        </p:txBody>
      </p:sp>
      <p:graphicFrame>
        <p:nvGraphicFramePr>
          <p:cNvPr id="11" name="对象 10">
            <a:hlinkClick r:id="" action="ppaction://ole?verb="/>
          </p:cNvPr>
          <p:cNvGraphicFramePr>
            <a:graphicFrameLocks noChangeAspect="1"/>
          </p:cNvGraphicFramePr>
          <p:nvPr/>
        </p:nvGraphicFramePr>
        <p:xfrm>
          <a:off x="739775" y="5621338"/>
          <a:ext cx="7154863" cy="746125"/>
        </p:xfrm>
        <a:graphic>
          <a:graphicData uri="http://schemas.openxmlformats.org/presentationml/2006/ole">
            <mc:AlternateContent xmlns:mc="http://schemas.openxmlformats.org/markup-compatibility/2006">
              <mc:Choice xmlns:v="urn:schemas-microsoft-com:vml" Requires="v">
                <p:oleObj spid="_x0000_s3077" name="" r:id="rId9" imgW="3771900" imgH="393700" progId="Equation.KSEE3">
                  <p:embed/>
                </p:oleObj>
              </mc:Choice>
              <mc:Fallback>
                <p:oleObj name="" r:id="rId9" imgW="3771900" imgH="393700" progId="Equation.KSEE3">
                  <p:embed/>
                  <p:pic>
                    <p:nvPicPr>
                      <p:cNvPr id="0" name="图片 3076"/>
                      <p:cNvPicPr/>
                      <p:nvPr/>
                    </p:nvPicPr>
                    <p:blipFill>
                      <a:blip r:embed="rId10"/>
                      <a:stretch>
                        <a:fillRect/>
                      </a:stretch>
                    </p:blipFill>
                    <p:spPr>
                      <a:xfrm>
                        <a:off x="739775" y="5621338"/>
                        <a:ext cx="7154863" cy="746125"/>
                      </a:xfrm>
                      <a:prstGeom prst="rect">
                        <a:avLst/>
                      </a:prstGeom>
                      <a:noFill/>
                      <a:ln w="38100">
                        <a:noFill/>
                        <a:miter/>
                      </a:ln>
                    </p:spPr>
                  </p:pic>
                </p:oleObj>
              </mc:Fallback>
            </mc:AlternateContent>
          </a:graphicData>
        </a:graphic>
      </p:graphicFrame>
      <p:pic>
        <p:nvPicPr>
          <p:cNvPr id="29707" name="图片 11"/>
          <p:cNvPicPr>
            <a:picLocks noChangeAspect="1"/>
          </p:cNvPicPr>
          <p:nvPr/>
        </p:nvPicPr>
        <p:blipFill>
          <a:blip r:embed="rId11"/>
          <a:stretch>
            <a:fillRect/>
          </a:stretch>
        </p:blipFill>
        <p:spPr>
          <a:xfrm>
            <a:off x="6057900" y="2740025"/>
            <a:ext cx="2501900" cy="2317750"/>
          </a:xfrm>
          <a:prstGeom prst="rect">
            <a:avLst/>
          </a:prstGeom>
          <a:noFill/>
          <a:ln w="9525">
            <a:noFill/>
          </a:ln>
        </p:spPr>
      </p:pic>
      <p:sp>
        <p:nvSpPr>
          <p:cNvPr id="29708" name="文本框 12"/>
          <p:cNvSpPr txBox="1"/>
          <p:nvPr/>
        </p:nvSpPr>
        <p:spPr>
          <a:xfrm>
            <a:off x="7092950" y="5057775"/>
            <a:ext cx="8953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图②</a:t>
            </a:r>
            <a:endParaRPr lang="zh-CN" altLang="en-US" sz="2800" dirty="0">
              <a:latin typeface="Times New Roman" panose="02020603050405020304" pitchFamily="18" charset="0"/>
              <a:ea typeface="黑体" panose="02010609060101010101" pitchFamily="49" charset="-122"/>
            </a:endParaRPr>
          </a:p>
        </p:txBody>
      </p:sp>
      <p:cxnSp>
        <p:nvCxnSpPr>
          <p:cNvPr id="14" name="直接连接符 13"/>
          <p:cNvCxnSpPr/>
          <p:nvPr/>
        </p:nvCxnSpPr>
        <p:spPr>
          <a:xfrm flipH="1">
            <a:off x="6588125" y="3195638"/>
            <a:ext cx="390525" cy="736600"/>
          </a:xfrm>
          <a:prstGeom prst="line">
            <a:avLst/>
          </a:prstGeom>
          <a:ln w="19050" cap="flat" cmpd="sng">
            <a:solidFill>
              <a:srgbClr val="FF0000"/>
            </a:solidFill>
            <a:prstDash val="solid"/>
            <a:headEnd type="none" w="med" len="med"/>
            <a:tailEnd type="none" w="med" len="med"/>
          </a:ln>
        </p:spPr>
      </p:cxnSp>
      <p:sp>
        <p:nvSpPr>
          <p:cNvPr id="15" name="文本框 14"/>
          <p:cNvSpPr txBox="1"/>
          <p:nvPr/>
        </p:nvSpPr>
        <p:spPr>
          <a:xfrm>
            <a:off x="6684963" y="2755900"/>
            <a:ext cx="4000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i="1" dirty="0">
                <a:solidFill>
                  <a:srgbClr val="FF0000"/>
                </a:solidFill>
                <a:latin typeface="Times New Roman" panose="02020603050405020304" pitchFamily="18" charset="0"/>
                <a:ea typeface="黑体" panose="02010609060101010101" pitchFamily="49" charset="-122"/>
              </a:rPr>
              <a:t>A</a:t>
            </a:r>
            <a:endParaRPr lang="zh-CN" altLang="en-US" sz="2800" i="1" dirty="0">
              <a:solidFill>
                <a:srgbClr val="FF0000"/>
              </a:solidFill>
              <a:latin typeface="Times New Roman" panose="02020603050405020304" pitchFamily="18" charset="0"/>
              <a:ea typeface="黑体" panose="02010609060101010101" pitchFamily="49" charset="-122"/>
            </a:endParaRPr>
          </a:p>
        </p:txBody>
      </p:sp>
      <p:sp>
        <p:nvSpPr>
          <p:cNvPr id="16" name="文本框 15"/>
          <p:cNvSpPr txBox="1"/>
          <p:nvPr/>
        </p:nvSpPr>
        <p:spPr>
          <a:xfrm>
            <a:off x="6238875" y="3529013"/>
            <a:ext cx="40005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B</a:t>
            </a:r>
            <a:endPar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cxnSp>
        <p:nvCxnSpPr>
          <p:cNvPr id="17" name="直接连接符 16"/>
          <p:cNvCxnSpPr/>
          <p:nvPr/>
        </p:nvCxnSpPr>
        <p:spPr>
          <a:xfrm>
            <a:off x="6588125" y="3933825"/>
            <a:ext cx="757238" cy="688975"/>
          </a:xfrm>
          <a:prstGeom prst="line">
            <a:avLst/>
          </a:prstGeom>
          <a:ln w="19050" cap="flat" cmpd="sng">
            <a:solidFill>
              <a:srgbClr val="FF0000"/>
            </a:solidFill>
            <a:prstDash val="solid"/>
            <a:headEnd type="none" w="med" len="med"/>
            <a:tailEnd type="none" w="med" len="med"/>
          </a:ln>
        </p:spPr>
      </p:cxnSp>
      <p:cxnSp>
        <p:nvCxnSpPr>
          <p:cNvPr id="18" name="直接连接符 17"/>
          <p:cNvCxnSpPr/>
          <p:nvPr/>
        </p:nvCxnSpPr>
        <p:spPr>
          <a:xfrm>
            <a:off x="7004050" y="3197225"/>
            <a:ext cx="327025" cy="1398588"/>
          </a:xfrm>
          <a:prstGeom prst="line">
            <a:avLst/>
          </a:prstGeom>
          <a:ln w="19050" cap="flat" cmpd="sng">
            <a:solidFill>
              <a:srgbClr val="FF0000"/>
            </a:solidFill>
            <a:prstDash val="solid"/>
            <a:headEnd type="none" w="med" len="med"/>
            <a:tailEnd type="none" w="med" len="med"/>
          </a:ln>
        </p:spPr>
      </p:cxnSp>
      <p:sp>
        <p:nvSpPr>
          <p:cNvPr id="19" name="文本框 18"/>
          <p:cNvSpPr txBox="1"/>
          <p:nvPr/>
        </p:nvSpPr>
        <p:spPr>
          <a:xfrm>
            <a:off x="6938963" y="4516438"/>
            <a:ext cx="4206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a:t>
            </a:r>
            <a:endPar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dissolve">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500"/>
                                        <p:tgtEl>
                                          <p:spTgt spid="1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500"/>
                                        <p:tgtEl>
                                          <p:spTgt spid="15"/>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dissolve">
                                      <p:cBhvr>
                                        <p:cTn id="18" dur="500"/>
                                        <p:tgtEl>
                                          <p:spTgt spid="16"/>
                                        </p:tgtEl>
                                      </p:cBhvr>
                                    </p:animEffect>
                                  </p:childTnLst>
                                </p:cTn>
                              </p:par>
                              <p:par>
                                <p:cTn id="19" presetID="9" presetClass="entr" presetSubtype="0"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ssolve">
                                      <p:cBhvr>
                                        <p:cTn id="21" dur="500"/>
                                        <p:tgtEl>
                                          <p:spTgt spid="17"/>
                                        </p:tgtEl>
                                      </p:cBhvr>
                                    </p:animEffect>
                                  </p:childTnLst>
                                </p:cTn>
                              </p:par>
                              <p:par>
                                <p:cTn id="22" presetID="9"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dissolve">
                                      <p:cBhvr>
                                        <p:cTn id="24" dur="500"/>
                                        <p:tgtEl>
                                          <p:spTgt spid="18"/>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dissolv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ssolv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dissolv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dissolve">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ssolve">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10" grpId="0"/>
      <p:bldP spid="15" grpId="0"/>
      <p:bldP spid="16"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 name="矩形 80"/>
          <p:cNvSpPr>
            <a:spLocks noChangeArrowheads="1"/>
          </p:cNvSpPr>
          <p:nvPr/>
        </p:nvSpPr>
        <p:spPr bwMode="auto">
          <a:xfrm>
            <a:off x="0" y="58738"/>
            <a:ext cx="1217613" cy="40005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方正姚体" panose="02010601030101010101" pitchFamily="2" charset="-122"/>
                <a:cs typeface="+mn-cs"/>
              </a:rPr>
              <a:t>课堂小结</a:t>
            </a:r>
            <a:endParaRPr kumimoji="0" lang="zh-CN" altLang="en-US" sz="2000" b="0" i="0" u="none" strike="noStrike" kern="1200" cap="none" spc="0" normalizeH="0" baseline="0" noProof="0" dirty="0">
              <a:ln>
                <a:noFill/>
              </a:ln>
              <a:solidFill>
                <a:schemeClr val="accent6">
                  <a:lumMod val="75000"/>
                </a:schemeClr>
              </a:solidFill>
              <a:effectLst/>
              <a:uLnTx/>
              <a:uFillTx/>
              <a:latin typeface="Arial" panose="020B0604020202020204" pitchFamily="34" charset="0"/>
              <a:ea typeface="宋体" panose="02010600030101010101" pitchFamily="2" charset="-122"/>
              <a:cs typeface="+mn-cs"/>
            </a:endParaRPr>
          </a:p>
        </p:txBody>
      </p:sp>
      <p:sp>
        <p:nvSpPr>
          <p:cNvPr id="4" name="TextBox 3"/>
          <p:cNvSpPr txBox="1"/>
          <p:nvPr/>
        </p:nvSpPr>
        <p:spPr>
          <a:xfrm>
            <a:off x="295275" y="2779713"/>
            <a:ext cx="2371725" cy="9525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利用勾股定理</a:t>
            </a:r>
            <a:endParaRPr lang="en-US" altLang="zh-CN" sz="2800" dirty="0">
              <a:latin typeface="黑体" panose="02010609060101010101" pitchFamily="49" charset="-122"/>
              <a:ea typeface="黑体" panose="02010609060101010101" pitchFamily="49" charset="-122"/>
            </a:endParaRPr>
          </a:p>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作图或计算</a:t>
            </a:r>
            <a:endParaRPr lang="zh-CN" altLang="en-US" sz="2800" dirty="0">
              <a:latin typeface="黑体" panose="02010609060101010101" pitchFamily="49" charset="-122"/>
              <a:ea typeface="黑体" panose="02010609060101010101" pitchFamily="49" charset="-122"/>
            </a:endParaRPr>
          </a:p>
        </p:txBody>
      </p:sp>
      <p:sp>
        <p:nvSpPr>
          <p:cNvPr id="5" name="TextBox 4"/>
          <p:cNvSpPr txBox="1"/>
          <p:nvPr/>
        </p:nvSpPr>
        <p:spPr>
          <a:xfrm>
            <a:off x="3168650" y="1430338"/>
            <a:ext cx="2498725" cy="9525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在数轴上表示出无理数的点</a:t>
            </a:r>
            <a:endParaRPr lang="zh-CN" altLang="en-US" sz="2800" dirty="0">
              <a:latin typeface="黑体" panose="02010609060101010101" pitchFamily="49" charset="-122"/>
              <a:ea typeface="黑体" panose="02010609060101010101" pitchFamily="49" charset="-122"/>
            </a:endParaRPr>
          </a:p>
        </p:txBody>
      </p:sp>
      <p:sp>
        <p:nvSpPr>
          <p:cNvPr id="21" name="左大括号 20"/>
          <p:cNvSpPr/>
          <p:nvPr/>
        </p:nvSpPr>
        <p:spPr>
          <a:xfrm>
            <a:off x="2732088" y="1649413"/>
            <a:ext cx="236537" cy="2954337"/>
          </a:xfrm>
          <a:prstGeom prst="leftBrace">
            <a:avLst>
              <a:gd name="adj1" fmla="val 7574"/>
              <a:gd name="adj2" fmla="val 50000"/>
            </a:avLst>
          </a:prstGeom>
          <a:solidFill>
            <a:schemeClr val="accent1"/>
          </a:solidFill>
          <a:ln w="25400"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20" name="TextBox 4"/>
          <p:cNvSpPr txBox="1"/>
          <p:nvPr/>
        </p:nvSpPr>
        <p:spPr>
          <a:xfrm>
            <a:off x="3127375" y="2779713"/>
            <a:ext cx="2736850" cy="9525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利用勾股定理解决网格中的问题</a:t>
            </a:r>
            <a:endParaRPr lang="zh-CN" altLang="en-US" sz="2800" dirty="0">
              <a:latin typeface="黑体" panose="02010609060101010101" pitchFamily="49" charset="-122"/>
              <a:ea typeface="黑体" panose="02010609060101010101" pitchFamily="49" charset="-122"/>
            </a:endParaRPr>
          </a:p>
        </p:txBody>
      </p:sp>
      <p:sp>
        <p:nvSpPr>
          <p:cNvPr id="16" name="TextBox 4"/>
          <p:cNvSpPr txBox="1"/>
          <p:nvPr/>
        </p:nvSpPr>
        <p:spPr>
          <a:xfrm>
            <a:off x="3168650" y="4170363"/>
            <a:ext cx="2711450" cy="13843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利用勾股定理解决折叠问题及其他图形的计算</a:t>
            </a:r>
            <a:endParaRPr lang="zh-CN" altLang="en-US" sz="2800" dirty="0">
              <a:latin typeface="黑体" panose="02010609060101010101" pitchFamily="49" charset="-122"/>
              <a:ea typeface="黑体" panose="02010609060101010101" pitchFamily="49" charset="-122"/>
            </a:endParaRPr>
          </a:p>
        </p:txBody>
      </p:sp>
      <p:sp>
        <p:nvSpPr>
          <p:cNvPr id="2" name="TextBox 4"/>
          <p:cNvSpPr txBox="1"/>
          <p:nvPr/>
        </p:nvSpPr>
        <p:spPr>
          <a:xfrm>
            <a:off x="6505575" y="2563813"/>
            <a:ext cx="2424113" cy="13843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通常与网格求线段长或面积结合起来</a:t>
            </a:r>
            <a:endParaRPr lang="zh-CN" altLang="en-US" sz="2800" dirty="0">
              <a:latin typeface="黑体" panose="02010609060101010101" pitchFamily="49" charset="-122"/>
              <a:ea typeface="黑体" panose="02010609060101010101" pitchFamily="49" charset="-122"/>
            </a:endParaRPr>
          </a:p>
        </p:txBody>
      </p:sp>
      <p:sp>
        <p:nvSpPr>
          <p:cNvPr id="3" name="TextBox 4"/>
          <p:cNvSpPr txBox="1"/>
          <p:nvPr/>
        </p:nvSpPr>
        <p:spPr>
          <a:xfrm>
            <a:off x="6502400" y="4386263"/>
            <a:ext cx="1654175" cy="952500"/>
          </a:xfrm>
          <a:prstGeom prst="rect">
            <a:avLst/>
          </a:prstGeom>
          <a:noFill/>
          <a:ln w="25400" cap="flat" cmpd="sng">
            <a:solidFill>
              <a:srgbClr val="D60093"/>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通常用到方程思想</a:t>
            </a:r>
            <a:endParaRPr lang="zh-CN" altLang="en-US" sz="2800" dirty="0">
              <a:latin typeface="黑体" panose="02010609060101010101" pitchFamily="49" charset="-122"/>
              <a:ea typeface="黑体" panose="02010609060101010101" pitchFamily="49" charset="-122"/>
            </a:endParaRPr>
          </a:p>
        </p:txBody>
      </p:sp>
      <p:sp>
        <p:nvSpPr>
          <p:cNvPr id="6" name="右箭头 5"/>
          <p:cNvSpPr/>
          <p:nvPr/>
        </p:nvSpPr>
        <p:spPr bwMode="auto">
          <a:xfrm>
            <a:off x="6011863" y="3111500"/>
            <a:ext cx="346075" cy="287338"/>
          </a:xfrm>
          <a:prstGeom prst="rightArrow">
            <a:avLst/>
          </a:prstGeom>
          <a:solidFill>
            <a:schemeClr val="tx2">
              <a:lumMod val="75000"/>
              <a:lumOff val="2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右箭头 6"/>
          <p:cNvSpPr/>
          <p:nvPr/>
        </p:nvSpPr>
        <p:spPr bwMode="auto">
          <a:xfrm>
            <a:off x="5995988" y="4762500"/>
            <a:ext cx="346075" cy="287338"/>
          </a:xfrm>
          <a:prstGeom prst="rightArrow">
            <a:avLst/>
          </a:prstGeom>
          <a:solidFill>
            <a:schemeClr val="tx2">
              <a:lumMod val="75000"/>
              <a:lumOff val="25000"/>
            </a:schemeClr>
          </a:solidFill>
          <a:ln w="9525" cap="flat" cmpd="sng" algn="ctr">
            <a:no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randombar(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dissolv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ssolv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dissolve">
                                      <p:cBhvr>
                                        <p:cTn id="4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21" grpId="0" bldLvl="0" animBg="1"/>
      <p:bldP spid="20" grpId="0" bldLvl="0" animBg="1"/>
      <p:bldP spid="16" grpId="0" bldLvl="0" animBg="1"/>
      <p:bldP spid="2" grpId="0" bldLvl="0" animBg="1"/>
      <p:bldP spid="3" grpId="0" bldLvl="0" animBg="1"/>
      <p:bldP spid="6" grpId="0" bldLvl="0" animBg="1"/>
      <p:bldP spid="7" grpId="0" bldLvl="0" animBg="1"/>
    </p:bldLst>
  </p:timing>
</p:sld>
</file>

<file path=ppt/theme/theme1.xml><?xml version="1.0" encoding="utf-8"?>
<a:theme xmlns:a="http://schemas.openxmlformats.org/drawingml/2006/main" name="默认设计模板">
  <a:themeElements>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rtlCol="0"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3537</Words>
  <Application>WPS 演示</Application>
  <PresentationFormat>全屏显示(4:3)</PresentationFormat>
  <Paragraphs>372</Paragraphs>
  <Slides>29</Slides>
  <Notes>7</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91</vt:i4>
      </vt:variant>
      <vt:variant>
        <vt:lpstr>幻灯片标题</vt:lpstr>
      </vt:variant>
      <vt:variant>
        <vt:i4>29</vt:i4>
      </vt:variant>
    </vt:vector>
  </HeadingPairs>
  <TitlesOfParts>
    <vt:vector size="133" baseType="lpstr">
      <vt:lpstr>Arial</vt:lpstr>
      <vt:lpstr>宋体</vt:lpstr>
      <vt:lpstr>Wingdings</vt:lpstr>
      <vt:lpstr>Times New Roman</vt:lpstr>
      <vt:lpstr>黑体</vt:lpstr>
      <vt:lpstr>隶书</vt:lpstr>
      <vt:lpstr>微软雅黑</vt:lpstr>
      <vt:lpstr>方正姚体</vt:lpstr>
      <vt:lpstr>Times New Roman Italic</vt:lpstr>
      <vt:lpstr>+mn-ea</vt:lpstr>
      <vt:lpstr>Segoe Print</vt:lpstr>
      <vt:lpstr>Arial Unicode MS</vt:lpstr>
      <vt:lpstr>默认设计模板</vt:lpstr>
      <vt:lpstr>Equation.KSEE3</vt:lpstr>
      <vt:lpstr>Paint.Picture</vt:lpstr>
      <vt:lpstr>Equation.DSMT4</vt:lpstr>
      <vt:lpstr>Equation.DSMT4</vt:lpstr>
      <vt:lpstr>Equation.DSMT4</vt:lpstr>
      <vt:lpstr>Equation.DSMT4</vt:lpstr>
      <vt:lpstr>Equation.DSMT4</vt:lpstr>
      <vt:lpstr>Equation.DSMT4</vt:lpstr>
      <vt:lpstr>Equation.DSMT4</vt:lpstr>
      <vt:lpstr>Equation.DSMT4</vt:lpstr>
      <vt:lpstr>Equation.DSMT4</vt:lpstr>
      <vt:lpstr>Equation.KSEE3</vt:lpstr>
      <vt:lpstr>Equation.DSMT4</vt:lpstr>
      <vt:lpstr>Equation.DSMT4</vt:lpstr>
      <vt:lpstr>Equation.DSMT4</vt:lpstr>
      <vt:lpstr>Equation.DSMT4</vt:lpstr>
      <vt:lpstr>Equation.DSMT4</vt:lpstr>
      <vt:lpstr>Equation.DSMT4</vt:lpstr>
      <vt:lpstr>Equation.DSMT4</vt:lpstr>
      <vt:lpstr>Equation.DSMT4</vt:lpstr>
      <vt:lpstr>Equation.DSMT4</vt:lpstr>
      <vt:lpstr>Equation.DSMT4</vt:lpstr>
      <vt:lpstr>Equation.3</vt:lpstr>
      <vt:lpstr>Equation.DSMT4</vt:lpstr>
      <vt:lpstr>Equation.DSMT4</vt:lpstr>
      <vt:lpstr>Equation.DSMT4</vt:lpstr>
      <vt:lpstr>Equation.DSMT4</vt:lpstr>
      <vt:lpstr>Equation.DSMT4</vt:lpstr>
      <vt:lpstr>Equation.DSMT4</vt:lpstr>
      <vt:lpstr>Equation.DSMT4</vt:lpstr>
      <vt:lpstr>Equation.DSMT4</vt:lpstr>
      <vt:lpstr>Equation.3</vt:lpstr>
      <vt:lpstr>Equation.3</vt:lpstr>
      <vt:lpstr>Equation.KSEE3</vt:lpstr>
      <vt:lpstr>Equation.DSMT4</vt:lpstr>
      <vt:lpstr>Equation.DSMT4</vt:lpstr>
      <vt:lpstr>Equation.DSMT4</vt:lpstr>
      <vt:lpstr>Equation.DSMT4</vt:lpstr>
      <vt:lpstr>Equation.DSMT4</vt:lpstr>
      <vt:lpstr>Equation.DSMT4</vt:lpstr>
      <vt:lpstr>Equation.3</vt:lpstr>
      <vt:lpstr>Equation.DSMT4</vt:lpstr>
      <vt:lpstr>Equation.DSMT4</vt:lpstr>
      <vt:lpstr>Equation.DSMT4</vt:lpstr>
      <vt:lpstr>Equation.KSEE3</vt:lpstr>
      <vt:lpstr>Equation.DSMT4</vt:lpstr>
      <vt:lpstr>Equation.KSEE3</vt:lpstr>
      <vt:lpstr>Equation.KSEE3</vt:lpstr>
      <vt:lpstr>Equation.KSEE3</vt:lpstr>
      <vt:lpstr>Equation.KSEE3</vt:lpstr>
      <vt:lpstr>Equation.KSEE3</vt:lpstr>
      <vt:lpstr>Equation.3</vt:lpstr>
      <vt:lpstr>Equation.3</vt:lpstr>
      <vt:lpstr>Equation.DSMT4</vt:lpstr>
      <vt:lpstr>Equation.DSMT4</vt:lpstr>
      <vt:lpstr>Equation.KSEE3</vt:lpstr>
      <vt:lpstr>Equation.DSMT4</vt:lpstr>
      <vt:lpstr>Equation.DSMT4</vt:lpstr>
      <vt:lpstr>Equation.DSMT4</vt:lpstr>
      <vt:lpstr>Equation.DSMT4</vt:lpstr>
      <vt:lpstr>Equation.DSMT4</vt:lpstr>
      <vt:lpstr>Equation.3</vt:lpstr>
      <vt:lpstr>Equation.3</vt:lpstr>
      <vt:lpstr>Equation.3</vt:lpstr>
      <vt:lpstr>Equation.3</vt:lpstr>
      <vt:lpstr>Equation.KSEE3</vt:lpstr>
      <vt:lpstr>Paint.Picture</vt:lpstr>
      <vt:lpstr>Equation.KSEE3</vt:lpstr>
      <vt:lpstr>Equation.KSEE3</vt:lpstr>
      <vt:lpstr>Equation.KSEE3</vt:lpstr>
      <vt:lpstr>Equation.KSEE3</vt:lpstr>
      <vt:lpstr>Equation.KSEE3</vt:lpstr>
      <vt:lpstr>Equation.KSEE3</vt:lpstr>
      <vt:lpstr>Equation.KSEE3</vt:lpstr>
      <vt:lpstr>Equation.KSEE3</vt:lpstr>
      <vt:lpstr>Equation.KSEE3</vt:lpstr>
      <vt:lpstr>Equation.DSMT4</vt:lpstr>
      <vt:lpstr>Paint.Picture</vt:lpstr>
      <vt:lpstr>Equation.KSEE3</vt:lpstr>
      <vt:lpstr>Equation.KSEE3</vt:lpstr>
      <vt:lpstr>Equation.KSEE3</vt:lpstr>
      <vt:lpstr>Equation.KSEE3</vt:lpstr>
      <vt:lpstr>Equation.KSEE3</vt:lpstr>
      <vt:lpstr>Equation.KSEE3</vt:lpstr>
      <vt:lpstr>Equation.KSEE3</vt:lpstr>
      <vt:lpstr>Equation.KSEE3</vt:lpstr>
      <vt:lpstr>Equation.KSEE3</vt:lpstr>
      <vt:lpstr>Equation.KSEE3</vt:lpstr>
      <vt:lpstr>Paint.Picture</vt:lpstr>
      <vt:lpstr>Equation.KSEE3</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676</cp:revision>
  <dcterms:created xsi:type="dcterms:W3CDTF">2015-07-09T08:14:00Z</dcterms:created>
  <dcterms:modified xsi:type="dcterms:W3CDTF">2019-03-05T23:45:14Z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2052-11.1.0.8500</vt:lpwstr>
  </property>
</Properties>
</file>