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5.xml" ContentType="application/vnd.openxmlformats-officedocument.presentationml.tags+xml"/>
  <Override PartName="/ppt/tags/tag6.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9" r:id="rId2"/>
  </p:sldMasterIdLst>
  <p:notesMasterIdLst>
    <p:notesMasterId r:id="rId16"/>
  </p:notesMasterIdLst>
  <p:sldIdLst>
    <p:sldId id="343" r:id="rId3"/>
    <p:sldId id="366" r:id="rId4"/>
    <p:sldId id="431" r:id="rId5"/>
    <p:sldId id="373" r:id="rId6"/>
    <p:sldId id="424" r:id="rId7"/>
    <p:sldId id="426" r:id="rId8"/>
    <p:sldId id="433" r:id="rId9"/>
    <p:sldId id="425" r:id="rId10"/>
    <p:sldId id="434" r:id="rId11"/>
    <p:sldId id="430" r:id="rId12"/>
    <p:sldId id="387" r:id="rId13"/>
    <p:sldId id="421" r:id="rId14"/>
    <p:sldId id="422" r:id="rId15"/>
  </p:sldIdLst>
  <p:sldSz cx="12192000" cy="6858000"/>
  <p:notesSz cx="7104063" cy="10234613"/>
  <p:custDataLst>
    <p:tags r:id="rId1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p15:clr>
            <a:srgbClr val="A4A3A4"/>
          </p15:clr>
        </p15:guide>
        <p15:guide id="2" pos="3834">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istrator" initials="A" lastIdx="0" clrIdx="0"/>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 xmlns:p1710="http://schemas.microsoft.com/office/powerpoint/2017/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787" autoAdjust="0"/>
    <p:restoredTop sz="93963" autoAdjust="0"/>
  </p:normalViewPr>
  <p:slideViewPr>
    <p:cSldViewPr snapToGrid="0">
      <p:cViewPr varScale="1">
        <p:scale>
          <a:sx n="64" d="100"/>
          <a:sy n="64" d="100"/>
        </p:scale>
        <p:origin x="488" y="72"/>
      </p:cViewPr>
      <p:guideLst>
        <p:guide orient="horz" pos="2183"/>
        <p:guide pos="3834"/>
      </p:guideLst>
    </p:cSldViewPr>
  </p:slideViewPr>
  <p:notesTextViewPr>
    <p:cViewPr>
      <p:scale>
        <a:sx n="1" d="1"/>
        <a:sy n="1" d="1"/>
      </p:scale>
      <p:origin x="0" y="0"/>
    </p:cViewPr>
  </p:notesTextViewPr>
  <p:notesViewPr>
    <p:cSldViewPr>
      <p:cViewPr>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commentAuthors" Target="commentAuthors.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2021/12/23</a:t>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34362285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r>
              <a:rPr lang="zh-CN" altLang="en-US" dirty="0" smtClean="0"/>
              <a:t>阶层起源就差了一大截，正所谓，优者，调戏也，本意是调笑戏弄的行为，他们产生于等级分明的奴隶社会，是卖身媚主的奴隶阶层，封建社会的戏子也继承了这种传统，再加上“乐户”制度，所以，他们的出身大多是处于极其平困、身份卑贱的家庭，或是罪人家庭</a:t>
            </a:r>
            <a:endParaRPr lang="zh-CN" altLang="en-US" dirty="0"/>
          </a:p>
        </p:txBody>
      </p:sp>
      <p:sp>
        <p:nvSpPr>
          <p:cNvPr id="4" name="灯片编号占位符 3"/>
          <p:cNvSpPr>
            <a:spLocks noGrp="1"/>
          </p:cNvSpPr>
          <p:nvPr>
            <p:ph type="sldNum" sz="quarter" idx="10"/>
          </p:nvPr>
        </p:nvSpPr>
        <p:spPr/>
        <p:txBody>
          <a:bodyPr/>
          <a:lstStyle/>
          <a:p>
            <a:fld id="{A6837353-30EB-4A48-80EB-173D804AEFBD}" type="slidenum">
              <a:rPr lang="zh-CN" altLang="en-US" smtClean="0"/>
              <a:t>2</a:t>
            </a:fld>
            <a:endParaRPr lang="zh-CN" altLang="en-US"/>
          </a:p>
        </p:txBody>
      </p:sp>
    </p:spTree>
    <p:extLst>
      <p:ext uri="{BB962C8B-B14F-4D97-AF65-F5344CB8AC3E}">
        <p14:creationId xmlns:p14="http://schemas.microsoft.com/office/powerpoint/2010/main" val="29421597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6837353-30EB-4A48-80EB-173D804AEFBD}" type="slidenum">
              <a:rPr lang="zh-CN" altLang="en-US" smtClean="0"/>
              <a:t>3</a:t>
            </a:fld>
            <a:endParaRPr lang="zh-CN" altLang="en-US"/>
          </a:p>
        </p:txBody>
      </p:sp>
    </p:spTree>
    <p:extLst>
      <p:ext uri="{BB962C8B-B14F-4D97-AF65-F5344CB8AC3E}">
        <p14:creationId xmlns:p14="http://schemas.microsoft.com/office/powerpoint/2010/main" val="42503183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6837353-30EB-4A48-80EB-173D804AEFBD}" type="slidenum">
              <a:rPr lang="zh-CN" altLang="en-US" smtClean="0"/>
              <a:t>4</a:t>
            </a:fld>
            <a:endParaRPr lang="zh-CN" altLang="en-US"/>
          </a:p>
        </p:txBody>
      </p:sp>
    </p:spTree>
    <p:extLst>
      <p:ext uri="{BB962C8B-B14F-4D97-AF65-F5344CB8AC3E}">
        <p14:creationId xmlns:p14="http://schemas.microsoft.com/office/powerpoint/2010/main" val="23801836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zh-CN" dirty="0" smtClean="0"/>
              <a:t>“世言”二字史学家的重视信而有证与文学家的重视典型事例巧妙地统一</a:t>
            </a:r>
            <a:endParaRPr lang="zh-CN" altLang="en-US" sz="1800" dirty="0" smtClean="0">
              <a:sym typeface="+mn-ea"/>
            </a:endParaRPr>
          </a:p>
          <a:p>
            <a:endParaRPr lang="zh-CN" altLang="en-US" dirty="0"/>
          </a:p>
        </p:txBody>
      </p:sp>
      <p:sp>
        <p:nvSpPr>
          <p:cNvPr id="4" name="灯片编号占位符 3"/>
          <p:cNvSpPr>
            <a:spLocks noGrp="1"/>
          </p:cNvSpPr>
          <p:nvPr>
            <p:ph type="sldNum" sz="quarter" idx="10"/>
          </p:nvPr>
        </p:nvSpPr>
        <p:spPr/>
        <p:txBody>
          <a:bodyPr/>
          <a:lstStyle/>
          <a:p>
            <a:fld id="{A6837353-30EB-4A48-80EB-173D804AEFBD}" type="slidenum">
              <a:rPr lang="zh-CN" altLang="en-US" smtClean="0"/>
              <a:t>5</a:t>
            </a:fld>
            <a:endParaRPr lang="zh-CN" altLang="en-US"/>
          </a:p>
        </p:txBody>
      </p:sp>
    </p:spTree>
    <p:extLst>
      <p:ext uri="{BB962C8B-B14F-4D97-AF65-F5344CB8AC3E}">
        <p14:creationId xmlns:p14="http://schemas.microsoft.com/office/powerpoint/2010/main" val="34721814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6837353-30EB-4A48-80EB-173D804AEFBD}" type="slidenum">
              <a:rPr lang="zh-CN" altLang="en-US" smtClean="0"/>
              <a:t>6</a:t>
            </a:fld>
            <a:endParaRPr lang="zh-CN" altLang="en-US"/>
          </a:p>
        </p:txBody>
      </p:sp>
    </p:spTree>
    <p:extLst>
      <p:ext uri="{BB962C8B-B14F-4D97-AF65-F5344CB8AC3E}">
        <p14:creationId xmlns:p14="http://schemas.microsoft.com/office/powerpoint/2010/main" val="2476232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481013" y="1279525"/>
            <a:ext cx="6140450" cy="3454400"/>
          </a:xfrm>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19363237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200" kern="1200" dirty="0" smtClean="0">
                <a:solidFill>
                  <a:schemeClr val="tx1"/>
                </a:solidFill>
                <a:effectLst/>
                <a:latin typeface="+mn-lt"/>
                <a:ea typeface="+mn-ea"/>
                <a:cs typeface="+mn-cs"/>
              </a:rPr>
              <a:t>。</a:t>
            </a:r>
            <a:r>
              <a:rPr lang="zh-CN" altLang="zh-CN" sz="1200" kern="1200" dirty="0" smtClean="0">
                <a:solidFill>
                  <a:schemeClr val="tx1"/>
                </a:solidFill>
                <a:effectLst/>
                <a:latin typeface="+mn-lt"/>
                <a:ea typeface="+mn-ea"/>
                <a:cs typeface="+mn-cs"/>
              </a:rPr>
              <a:t>所以他在发表意见时，是以对封建皇帝由成功而失败抱有十分惋惜同情的思想感情为出发点的，对成功的经验加倍赞扬，对失败的教训再四提醒。然而，让皇帝引为借鉴的文章是不宜写得过于明目张胆的，于是他把警告、戒饬这方面的意见说得比较曲折</a:t>
            </a:r>
            <a:r>
              <a:rPr lang="zh-CN" altLang="zh-CN" sz="1200" kern="1200" dirty="0" smtClean="0">
                <a:solidFill>
                  <a:schemeClr val="tx1"/>
                </a:solidFill>
                <a:effectLst/>
                <a:latin typeface="+mn-lt"/>
                <a:ea typeface="+mn-ea"/>
                <a:cs typeface="+mn-cs"/>
              </a:rPr>
              <a:t>宛转</a:t>
            </a:r>
            <a:r>
              <a:rPr lang="zh-CN" altLang="en-US" sz="1200" kern="1200" dirty="0" smtClean="0">
                <a:solidFill>
                  <a:schemeClr val="tx1"/>
                </a:solidFill>
                <a:effectLst/>
                <a:latin typeface="+mn-lt"/>
                <a:ea typeface="+mn-ea"/>
                <a:cs typeface="+mn-cs"/>
              </a:rPr>
              <a:t>；；</a:t>
            </a:r>
            <a:r>
              <a:rPr lang="zh-CN" altLang="zh-CN" sz="1200" dirty="0" smtClean="0">
                <a:solidFill>
                  <a:srgbClr val="0000FF"/>
                </a:solidFill>
              </a:rPr>
              <a:t>为了使抒情气氛浓烈，作者较多地运用了感叹句和反问句</a:t>
            </a:r>
            <a:endParaRPr lang="en-US" altLang="zh-CN" sz="1200" dirty="0" smtClean="0">
              <a:solidFill>
                <a:srgbClr val="0000FF"/>
              </a:solidFill>
              <a:sym typeface="+mn-ea"/>
            </a:endParaRPr>
          </a:p>
          <a:p>
            <a:endParaRPr lang="zh-CN" altLang="en-US" dirty="0"/>
          </a:p>
        </p:txBody>
      </p:sp>
      <p:sp>
        <p:nvSpPr>
          <p:cNvPr id="4" name="灯片编号占位符 3"/>
          <p:cNvSpPr>
            <a:spLocks noGrp="1"/>
          </p:cNvSpPr>
          <p:nvPr>
            <p:ph type="sldNum" sz="quarter" idx="10"/>
          </p:nvPr>
        </p:nvSpPr>
        <p:spPr/>
        <p:txBody>
          <a:bodyPr/>
          <a:lstStyle/>
          <a:p>
            <a:fld id="{A6837353-30EB-4A48-80EB-173D804AEFBD}" type="slidenum">
              <a:rPr lang="zh-CN" altLang="en-US" smtClean="0"/>
              <a:t>10</a:t>
            </a:fld>
            <a:endParaRPr lang="zh-CN" altLang="en-US"/>
          </a:p>
        </p:txBody>
      </p:sp>
    </p:spTree>
    <p:extLst>
      <p:ext uri="{BB962C8B-B14F-4D97-AF65-F5344CB8AC3E}">
        <p14:creationId xmlns:p14="http://schemas.microsoft.com/office/powerpoint/2010/main" val="10873972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6837353-30EB-4A48-80EB-173D804AEFBD}" type="slidenum">
              <a:rPr lang="zh-CN" altLang="en-US" smtClean="0"/>
              <a:t>11</a:t>
            </a:fld>
            <a:endParaRPr lang="zh-CN" altLang="en-US"/>
          </a:p>
        </p:txBody>
      </p:sp>
    </p:spTree>
    <p:extLst>
      <p:ext uri="{BB962C8B-B14F-4D97-AF65-F5344CB8AC3E}">
        <p14:creationId xmlns:p14="http://schemas.microsoft.com/office/powerpoint/2010/main" val="6163485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4.jpeg"/><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grpSp>
        <p:nvGrpSpPr>
          <p:cNvPr id="32" name="组合 31"/>
          <p:cNvGrpSpPr/>
          <p:nvPr/>
        </p:nvGrpSpPr>
        <p:grpSpPr>
          <a:xfrm>
            <a:off x="0" y="2823386"/>
            <a:ext cx="12192000" cy="1086278"/>
            <a:chOff x="-946959" y="3029865"/>
            <a:chExt cx="13138959" cy="1170650"/>
          </a:xfrm>
        </p:grpSpPr>
        <p:grpSp>
          <p:nvGrpSpPr>
            <p:cNvPr id="33" name="组合 32"/>
            <p:cNvGrpSpPr/>
            <p:nvPr/>
          </p:nvGrpSpPr>
          <p:grpSpPr>
            <a:xfrm>
              <a:off x="3467100" y="3035902"/>
              <a:ext cx="8724900" cy="1158577"/>
              <a:chOff x="-5498257" y="321731"/>
              <a:chExt cx="23188510" cy="3079194"/>
            </a:xfrm>
          </p:grpSpPr>
          <p:pic>
            <p:nvPicPr>
              <p:cNvPr id="36" name="图片 35"/>
              <p:cNvPicPr>
                <a:picLocks noChangeAspect="1"/>
              </p:cNvPicPr>
              <p:nvPr/>
            </p:nvPicPr>
            <p:blipFill>
              <a:blip r:embed="rId2">
                <a:duotone>
                  <a:schemeClr val="bg2">
                    <a:shade val="45000"/>
                    <a:satMod val="135000"/>
                  </a:schemeClr>
                  <a:prstClr val="white"/>
                </a:duotone>
              </a:blip>
              <a:srcRect r="-3"/>
              <a:stretch>
                <a:fillRect/>
              </a:stretch>
            </p:blipFill>
            <p:spPr>
              <a:xfrm>
                <a:off x="6141719" y="321731"/>
                <a:ext cx="5728547" cy="3079194"/>
              </a:xfrm>
              <a:prstGeom prst="rect">
                <a:avLst/>
              </a:prstGeom>
            </p:spPr>
          </p:pic>
          <p:pic>
            <p:nvPicPr>
              <p:cNvPr id="37" name="图片 36"/>
              <p:cNvPicPr>
                <a:picLocks noChangeAspect="1"/>
              </p:cNvPicPr>
              <p:nvPr/>
            </p:nvPicPr>
            <p:blipFill>
              <a:blip r:embed="rId3">
                <a:duotone>
                  <a:schemeClr val="bg2">
                    <a:shade val="45000"/>
                    <a:satMod val="135000"/>
                  </a:schemeClr>
                  <a:prstClr val="white"/>
                </a:duotone>
              </a:blip>
              <a:srcRect r="-3"/>
              <a:stretch>
                <a:fillRect/>
              </a:stretch>
            </p:blipFill>
            <p:spPr>
              <a:xfrm>
                <a:off x="321731" y="321731"/>
                <a:ext cx="5728548" cy="3079194"/>
              </a:xfrm>
              <a:prstGeom prst="rect">
                <a:avLst/>
              </a:prstGeom>
            </p:spPr>
          </p:pic>
          <p:pic>
            <p:nvPicPr>
              <p:cNvPr id="38" name="图片 37"/>
              <p:cNvPicPr>
                <a:picLocks noChangeAspect="1"/>
              </p:cNvPicPr>
              <p:nvPr/>
            </p:nvPicPr>
            <p:blipFill>
              <a:blip r:embed="rId4">
                <a:duotone>
                  <a:schemeClr val="bg2">
                    <a:shade val="45000"/>
                    <a:satMod val="135000"/>
                  </a:schemeClr>
                  <a:prstClr val="white"/>
                </a:duotone>
              </a:blip>
              <a:srcRect r="-3"/>
              <a:stretch>
                <a:fillRect/>
              </a:stretch>
            </p:blipFill>
            <p:spPr>
              <a:xfrm>
                <a:off x="-5498257" y="337773"/>
                <a:ext cx="5728548" cy="3047107"/>
              </a:xfrm>
              <a:prstGeom prst="rect">
                <a:avLst/>
              </a:prstGeom>
            </p:spPr>
          </p:pic>
          <p:pic>
            <p:nvPicPr>
              <p:cNvPr id="39" name="图片 38"/>
              <p:cNvPicPr>
                <a:picLocks noChangeAspect="1"/>
              </p:cNvPicPr>
              <p:nvPr/>
            </p:nvPicPr>
            <p:blipFill>
              <a:blip r:embed="rId5">
                <a:duotone>
                  <a:schemeClr val="bg2">
                    <a:shade val="45000"/>
                    <a:satMod val="135000"/>
                  </a:schemeClr>
                  <a:prstClr val="white"/>
                </a:duotone>
              </a:blip>
              <a:srcRect r="-3"/>
              <a:stretch>
                <a:fillRect/>
              </a:stretch>
            </p:blipFill>
            <p:spPr>
              <a:xfrm>
                <a:off x="11961706" y="337774"/>
                <a:ext cx="5728547" cy="3047107"/>
              </a:xfrm>
              <a:prstGeom prst="rect">
                <a:avLst/>
              </a:prstGeom>
            </p:spPr>
          </p:pic>
        </p:grpSp>
        <p:pic>
          <p:nvPicPr>
            <p:cNvPr id="34" name="图片 33"/>
            <p:cNvPicPr>
              <a:picLocks noChangeAspect="1"/>
            </p:cNvPicPr>
            <p:nvPr/>
          </p:nvPicPr>
          <p:blipFill>
            <a:blip r:embed="rId2">
              <a:duotone>
                <a:schemeClr val="bg2">
                  <a:shade val="45000"/>
                  <a:satMod val="135000"/>
                </a:schemeClr>
                <a:prstClr val="white"/>
              </a:duotone>
            </a:blip>
            <a:srcRect r="-3"/>
            <a:stretch>
              <a:fillRect/>
            </a:stretch>
          </p:blipFill>
          <p:spPr>
            <a:xfrm flipH="1">
              <a:off x="1277273" y="3029865"/>
              <a:ext cx="2155421" cy="1158577"/>
            </a:xfrm>
            <a:prstGeom prst="rect">
              <a:avLst/>
            </a:prstGeom>
          </p:spPr>
        </p:pic>
        <p:pic>
          <p:nvPicPr>
            <p:cNvPr id="35" name="图片 34"/>
            <p:cNvPicPr>
              <a:picLocks noChangeAspect="1"/>
            </p:cNvPicPr>
            <p:nvPr/>
          </p:nvPicPr>
          <p:blipFill>
            <a:blip r:embed="rId3">
              <a:duotone>
                <a:schemeClr val="bg2">
                  <a:shade val="45000"/>
                  <a:satMod val="135000"/>
                </a:schemeClr>
                <a:prstClr val="white"/>
              </a:duotone>
            </a:blip>
            <a:srcRect r="-3"/>
            <a:stretch>
              <a:fillRect/>
            </a:stretch>
          </p:blipFill>
          <p:spPr>
            <a:xfrm>
              <a:off x="-946959" y="3041938"/>
              <a:ext cx="2155421" cy="1158577"/>
            </a:xfrm>
            <a:prstGeom prst="rect">
              <a:avLst/>
            </a:prstGeom>
          </p:spPr>
        </p:pic>
      </p:grpSp>
      <p:sp>
        <p:nvSpPr>
          <p:cNvPr id="2" name="Title 1"/>
          <p:cNvSpPr>
            <a:spLocks noGrp="1"/>
          </p:cNvSpPr>
          <p:nvPr>
            <p:ph type="ctrTitle" hasCustomPrompt="1"/>
          </p:nvPr>
        </p:nvSpPr>
        <p:spPr>
          <a:xfrm>
            <a:off x="777976" y="3976373"/>
            <a:ext cx="10575824" cy="1256061"/>
          </a:xfrm>
        </p:spPr>
        <p:txBody>
          <a:bodyPr anchor="b">
            <a:normAutofit/>
          </a:bodyPr>
          <a:lstStyle>
            <a:lvl1pPr algn="r">
              <a:defRPr sz="5400"/>
            </a:lvl1pPr>
          </a:lstStyle>
          <a:p>
            <a:r>
              <a:rPr lang="zh-CN" altLang="en-US"/>
              <a:t>单击此处编辑标题</a:t>
            </a:r>
            <a:endParaRPr lang="en-US"/>
          </a:p>
        </p:txBody>
      </p:sp>
      <p:sp>
        <p:nvSpPr>
          <p:cNvPr id="3" name="Subtitle 2"/>
          <p:cNvSpPr>
            <a:spLocks noGrp="1"/>
          </p:cNvSpPr>
          <p:nvPr>
            <p:ph type="subTitle" idx="1" hasCustomPrompt="1"/>
          </p:nvPr>
        </p:nvSpPr>
        <p:spPr>
          <a:xfrm>
            <a:off x="777976" y="5302433"/>
            <a:ext cx="10575824" cy="715595"/>
          </a:xfrm>
        </p:spPr>
        <p:txBody>
          <a:bodyPr>
            <a:normAutofit/>
          </a:bodyPr>
          <a:lstStyle>
            <a:lvl1pPr marL="0" indent="0" algn="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单击以编辑副标题</a:t>
            </a:r>
            <a:endParaRPr lang="en-US"/>
          </a:p>
        </p:txBody>
      </p:sp>
      <p:sp>
        <p:nvSpPr>
          <p:cNvPr id="4" name="Date Placeholder 3"/>
          <p:cNvSpPr>
            <a:spLocks noGrp="1"/>
          </p:cNvSpPr>
          <p:nvPr>
            <p:ph type="dt" sz="half" idx="10"/>
          </p:nvPr>
        </p:nvSpPr>
        <p:spPr/>
        <p:txBody>
          <a:bodyPr/>
          <a:lstStyle/>
          <a:p>
            <a:fld id="{20DD7636-5BE1-44BC-BB5F-15739D9E18E1}" type="datetimeFigureOut">
              <a:rPr lang="zh-CN" altLang="en-US" smtClean="0"/>
              <a:t>2021/12/23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87C0E1D-24C4-406F-9615-DBDA8D2D1F93}" type="slidenum">
              <a:rPr lang="zh-CN" altLang="en-US" smtClean="0"/>
              <a:t>‹#›</a:t>
            </a:fld>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zh-CN" altLang="en-US"/>
              <a:t>单击此处编辑母版标题样式</a:t>
            </a:r>
            <a:endParaRPr lang="en-US"/>
          </a:p>
        </p:txBody>
      </p:sp>
      <p:sp>
        <p:nvSpPr>
          <p:cNvPr id="3" name="Content Placeholder 2"/>
          <p:cNvSpPr>
            <a:spLocks noGrp="1"/>
          </p:cNvSpPr>
          <p:nvPr>
            <p:ph idx="1" hasCustomPrompt="1"/>
          </p:nvPr>
        </p:nvSpPr>
        <p:spPr/>
        <p:txBody>
          <a:bodyPr/>
          <a:lstStyle/>
          <a:p>
            <a:pPr lvl="0"/>
            <a:r>
              <a:rPr lang="zh-CN" altLang="en-US"/>
              <a:t>编辑文本</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
        <p:nvSpPr>
          <p:cNvPr id="4" name="Date Placeholder 3"/>
          <p:cNvSpPr>
            <a:spLocks noGrp="1"/>
          </p:cNvSpPr>
          <p:nvPr>
            <p:ph type="dt" sz="half" idx="10"/>
          </p:nvPr>
        </p:nvSpPr>
        <p:spPr/>
        <p:txBody>
          <a:bodyPr/>
          <a:lstStyle/>
          <a:p>
            <a:fld id="{20DD7636-5BE1-44BC-BB5F-15739D9E18E1}" type="datetimeFigureOut">
              <a:rPr lang="zh-CN" altLang="en-US" smtClean="0"/>
              <a:t>2021/12/23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87C0E1D-24C4-406F-9615-DBDA8D2D1F93}" type="slidenum">
              <a:rPr lang="zh-CN" altLang="en-US" smtClean="0"/>
              <a:t>‹#›</a:t>
            </a:fld>
            <a:endParaRPr lang="zh-CN" altLang="en-US"/>
          </a:p>
        </p:txBody>
      </p:sp>
      <p:cxnSp>
        <p:nvCxnSpPr>
          <p:cNvPr id="7" name="直接连接符 20"/>
          <p:cNvCxnSpPr>
            <a:cxnSpLocks noChangeShapeType="1"/>
          </p:cNvCxnSpPr>
          <p:nvPr/>
        </p:nvCxnSpPr>
        <p:spPr bwMode="auto">
          <a:xfrm>
            <a:off x="973394" y="1424284"/>
            <a:ext cx="3179506" cy="1"/>
          </a:xfrm>
          <a:prstGeom prst="line">
            <a:avLst/>
          </a:prstGeom>
          <a:noFill/>
          <a:ln w="28575">
            <a:solidFill>
              <a:srgbClr val="404040"/>
            </a:solidFill>
            <a:round/>
          </a:ln>
          <a:extLst>
            <a:ext uri="{909E8E84-426E-40DD-AFC4-6F175D3DCCD1}">
              <a14:hiddenFill xmlns:a14="http://schemas.microsoft.com/office/drawing/2010/main">
                <a:noFill/>
              </a14:hiddenFill>
            </a:ext>
          </a:extLst>
        </p:spPr>
      </p:cxn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US"/>
          </a:p>
        </p:txBody>
      </p:sp>
      <p:sp>
        <p:nvSpPr>
          <p:cNvPr id="3" name="Text Placeholder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编辑文本</a:t>
            </a:r>
          </a:p>
        </p:txBody>
      </p:sp>
      <p:sp>
        <p:nvSpPr>
          <p:cNvPr id="4" name="Date Placeholder 3"/>
          <p:cNvSpPr>
            <a:spLocks noGrp="1"/>
          </p:cNvSpPr>
          <p:nvPr>
            <p:ph type="dt" sz="half" idx="10"/>
          </p:nvPr>
        </p:nvSpPr>
        <p:spPr/>
        <p:txBody>
          <a:bodyPr/>
          <a:lstStyle/>
          <a:p>
            <a:fld id="{20DD7636-5BE1-44BC-BB5F-15739D9E18E1}" type="datetimeFigureOut">
              <a:rPr lang="zh-CN" altLang="en-US" smtClean="0"/>
              <a:t>2021/12/23</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87C0E1D-24C4-406F-9615-DBDA8D2D1F93}" type="slidenum">
              <a:rPr lang="zh-CN" altLang="en-US" smtClean="0"/>
              <a:t>‹#›</a:t>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zh-CN" altLang="en-US"/>
              <a:t>单击此处编辑母版标题样式</a:t>
            </a:r>
            <a:endParaRPr lang="en-US"/>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编辑文本</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编辑文本</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
        <p:nvSpPr>
          <p:cNvPr id="5" name="Date Placeholder 4"/>
          <p:cNvSpPr>
            <a:spLocks noGrp="1"/>
          </p:cNvSpPr>
          <p:nvPr>
            <p:ph type="dt" sz="half" idx="10"/>
          </p:nvPr>
        </p:nvSpPr>
        <p:spPr/>
        <p:txBody>
          <a:bodyPr/>
          <a:lstStyle/>
          <a:p>
            <a:fld id="{20DD7636-5BE1-44BC-BB5F-15739D9E18E1}" type="datetimeFigureOut">
              <a:rPr lang="zh-CN" altLang="en-US" smtClean="0"/>
              <a:t>2021/12/23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87C0E1D-24C4-406F-9615-DBDA8D2D1F93}" type="slidenum">
              <a:rPr lang="zh-CN" altLang="en-US" smtClean="0"/>
              <a:t>‹#›</a:t>
            </a:fld>
            <a:endParaRPr lang="zh-CN" altLang="en-US"/>
          </a:p>
        </p:txBody>
      </p:sp>
      <p:cxnSp>
        <p:nvCxnSpPr>
          <p:cNvPr id="8" name="直接连接符 20"/>
          <p:cNvCxnSpPr>
            <a:cxnSpLocks noChangeShapeType="1"/>
          </p:cNvCxnSpPr>
          <p:nvPr/>
        </p:nvCxnSpPr>
        <p:spPr bwMode="auto">
          <a:xfrm>
            <a:off x="973394" y="1424284"/>
            <a:ext cx="3179506" cy="1"/>
          </a:xfrm>
          <a:prstGeom prst="line">
            <a:avLst/>
          </a:prstGeom>
          <a:noFill/>
          <a:ln w="28575">
            <a:solidFill>
              <a:srgbClr val="404040"/>
            </a:solidFill>
            <a:round/>
          </a:ln>
          <a:extLst>
            <a:ext uri="{909E8E84-426E-40DD-AFC4-6F175D3DCCD1}">
              <a14:hiddenFill xmlns:a14="http://schemas.microsoft.com/office/drawing/2010/main">
                <a:noFill/>
              </a14:hiddenFill>
            </a:ext>
          </a:extLst>
        </p:spPr>
      </p:cxn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a:t>单击此处编辑母版标题样式</a:t>
            </a:r>
            <a:endParaRPr lang="en-US"/>
          </a:p>
        </p:txBody>
      </p:sp>
      <p:sp>
        <p:nvSpPr>
          <p:cNvPr id="3" name="Text Placeholder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编辑文本</a:t>
            </a:r>
          </a:p>
        </p:txBody>
      </p:sp>
      <p:sp>
        <p:nvSpPr>
          <p:cNvPr id="4" name="Content Placeholder 3"/>
          <p:cNvSpPr>
            <a:spLocks noGrp="1"/>
          </p:cNvSpPr>
          <p:nvPr>
            <p:ph sz="half" idx="2" hasCustomPrompt="1"/>
          </p:nvPr>
        </p:nvSpPr>
        <p:spPr>
          <a:xfrm>
            <a:off x="839788" y="2505075"/>
            <a:ext cx="5157787" cy="3684588"/>
          </a:xfrm>
        </p:spPr>
        <p:txBody>
          <a:bodyPr/>
          <a:lstStyle/>
          <a:p>
            <a:pPr lvl="0"/>
            <a:r>
              <a:rPr lang="zh-CN" altLang="en-US"/>
              <a:t>编辑文本</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
        <p:nvSpPr>
          <p:cNvPr id="5" name="Text Placeholder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编辑文本</a:t>
            </a:r>
          </a:p>
        </p:txBody>
      </p:sp>
      <p:sp>
        <p:nvSpPr>
          <p:cNvPr id="6" name="Content Placeholder 5"/>
          <p:cNvSpPr>
            <a:spLocks noGrp="1"/>
          </p:cNvSpPr>
          <p:nvPr>
            <p:ph sz="quarter" idx="4" hasCustomPrompt="1"/>
          </p:nvPr>
        </p:nvSpPr>
        <p:spPr>
          <a:xfrm>
            <a:off x="6172200" y="2505075"/>
            <a:ext cx="5183188" cy="3684588"/>
          </a:xfrm>
        </p:spPr>
        <p:txBody>
          <a:bodyPr/>
          <a:lstStyle/>
          <a:p>
            <a:pPr lvl="0"/>
            <a:r>
              <a:rPr lang="zh-CN" altLang="en-US"/>
              <a:t>编辑文本</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
        <p:nvSpPr>
          <p:cNvPr id="7" name="Date Placeholder 6"/>
          <p:cNvSpPr>
            <a:spLocks noGrp="1"/>
          </p:cNvSpPr>
          <p:nvPr>
            <p:ph type="dt" sz="half" idx="10"/>
          </p:nvPr>
        </p:nvSpPr>
        <p:spPr/>
        <p:txBody>
          <a:bodyPr/>
          <a:lstStyle/>
          <a:p>
            <a:fld id="{20DD7636-5BE1-44BC-BB5F-15739D9E18E1}" type="datetimeFigureOut">
              <a:rPr lang="zh-CN" altLang="en-US" smtClean="0"/>
              <a:t>2021/12/23</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E87C0E1D-24C4-406F-9615-DBDA8D2D1F93}" type="slidenum">
              <a:rPr lang="zh-CN" altLang="en-US" smtClean="0"/>
              <a:t>‹#›</a:t>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Date Placeholder 2"/>
          <p:cNvSpPr>
            <a:spLocks noGrp="1"/>
          </p:cNvSpPr>
          <p:nvPr>
            <p:ph type="dt" sz="half" idx="10"/>
          </p:nvPr>
        </p:nvSpPr>
        <p:spPr/>
        <p:txBody>
          <a:bodyPr/>
          <a:lstStyle/>
          <a:p>
            <a:fld id="{20DD7636-5BE1-44BC-BB5F-15739D9E18E1}" type="datetimeFigureOut">
              <a:rPr lang="zh-CN" altLang="en-US" smtClean="0"/>
              <a:t>2021/12/23</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E87C0E1D-24C4-406F-9615-DBDA8D2D1F93}" type="slidenum">
              <a:rPr lang="zh-CN" altLang="en-US" smtClean="0"/>
              <a:t>‹#›</a:t>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DD7636-5BE1-44BC-BB5F-15739D9E18E1}" type="datetimeFigureOut">
              <a:rPr lang="zh-CN" altLang="en-US" smtClean="0"/>
              <a:t>2021/12/23</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E87C0E1D-24C4-406F-9615-DBDA8D2D1F93}" type="slidenum">
              <a:rPr lang="zh-CN" altLang="en-US" smtClean="0"/>
              <a:t>‹#›</a:t>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t" anchorCtr="0"/>
          <a:lstStyle>
            <a:lvl1pPr>
              <a:defRPr sz="3200"/>
            </a:lvl1pPr>
          </a:lstStyle>
          <a:p>
            <a:r>
              <a:rPr lang="zh-CN" altLang="en-US"/>
              <a:t>单击此处编辑母版标题样式</a:t>
            </a:r>
            <a:endParaRPr lang="en-US"/>
          </a:p>
        </p:txBody>
      </p:sp>
      <p:sp>
        <p:nvSpPr>
          <p:cNvPr id="3" name="Picture Placeholder 2"/>
          <p:cNvSpPr>
            <a:spLocks noGrp="1" noChangeAspect="1"/>
          </p:cNvSpPr>
          <p:nvPr>
            <p:ph type="pic" idx="1"/>
          </p:nvPr>
        </p:nvSpPr>
        <p:spPr>
          <a:xfrm>
            <a:off x="5183188" y="457201"/>
            <a:ext cx="6172200" cy="5403850"/>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a:p>
        </p:txBody>
      </p:sp>
      <p:sp>
        <p:nvSpPr>
          <p:cNvPr id="4" name="Text Placeholder 3"/>
          <p:cNvSpPr>
            <a:spLocks noGrp="1"/>
          </p:cNvSpPr>
          <p:nvPr>
            <p:ph type="body" sz="half" idx="2" hasCustomPrompt="1"/>
          </p:nvPr>
        </p:nvSpPr>
        <p:spPr>
          <a:xfrm>
            <a:off x="839788" y="2057400"/>
            <a:ext cx="3932237" cy="381158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编辑文本</a:t>
            </a:r>
          </a:p>
        </p:txBody>
      </p:sp>
      <p:sp>
        <p:nvSpPr>
          <p:cNvPr id="5" name="Date Placeholder 4"/>
          <p:cNvSpPr>
            <a:spLocks noGrp="1"/>
          </p:cNvSpPr>
          <p:nvPr>
            <p:ph type="dt" sz="half" idx="10"/>
          </p:nvPr>
        </p:nvSpPr>
        <p:spPr/>
        <p:txBody>
          <a:bodyPr/>
          <a:lstStyle/>
          <a:p>
            <a:fld id="{9EFD9D74-47D9-4702-A33C-335B63B48DBF}" type="datetimeFigureOut">
              <a:rPr lang="zh-CN" altLang="en-US" smtClean="0"/>
              <a:t>2021/12/23</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ABC47A4-756D-490B-A52F-7D9E2C9FC05F}" type="slidenum">
              <a:rPr lang="zh-CN" altLang="en-US" smtClean="0"/>
              <a:t>‹#›</a:t>
            </a:fld>
            <a:endParaRPr lang="zh-CN" alt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098156" y="365125"/>
            <a:ext cx="1255643" cy="5811838"/>
          </a:xfrm>
        </p:spPr>
        <p:txBody>
          <a:bodyPr vert="eaVert"/>
          <a:lstStyle/>
          <a:p>
            <a:r>
              <a:rPr lang="zh-CN" altLang="en-US"/>
              <a:t>单击此处编辑标题</a:t>
            </a:r>
          </a:p>
        </p:txBody>
      </p:sp>
      <p:sp>
        <p:nvSpPr>
          <p:cNvPr id="3" name="竖排文字占位符 2"/>
          <p:cNvSpPr>
            <a:spLocks noGrp="1"/>
          </p:cNvSpPr>
          <p:nvPr>
            <p:ph type="body" orient="vert" idx="1"/>
          </p:nvPr>
        </p:nvSpPr>
        <p:spPr>
          <a:xfrm>
            <a:off x="838199" y="365125"/>
            <a:ext cx="9090991"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2021/12/23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fontAlgn="base">
              <a:spcBef>
                <a:spcPct val="0"/>
              </a:spcBef>
              <a:spcAft>
                <a:spcPct val="0"/>
              </a:spcAft>
            </a:pPr>
            <a:endParaRPr lang="zh-CN" altLang="en-US">
              <a:solidFill>
                <a:srgbClr val="000000"/>
              </a:solidFill>
            </a:endParaRPr>
          </a:p>
        </p:txBody>
      </p:sp>
      <p:sp>
        <p:nvSpPr>
          <p:cNvPr id="5" name="页脚占位符 4"/>
          <p:cNvSpPr>
            <a:spLocks noGrp="1"/>
          </p:cNvSpPr>
          <p:nvPr>
            <p:ph type="ftr" sz="quarter" idx="11"/>
          </p:nvPr>
        </p:nvSpPr>
        <p:spPr/>
        <p:txBody>
          <a:bodyPr/>
          <a:lstStyle/>
          <a:p>
            <a:pPr fontAlgn="base">
              <a:spcBef>
                <a:spcPct val="0"/>
              </a:spcBef>
              <a:spcAft>
                <a:spcPct val="0"/>
              </a:spcAft>
            </a:pPr>
            <a:endParaRPr lang="zh-CN" altLang="en-US">
              <a:solidFill>
                <a:srgbClr val="000000"/>
              </a:solidFill>
            </a:endParaRPr>
          </a:p>
        </p:txBody>
      </p:sp>
      <p:sp>
        <p:nvSpPr>
          <p:cNvPr id="6" name="灯片编号占位符 5"/>
          <p:cNvSpPr>
            <a:spLocks noGrp="1"/>
          </p:cNvSpPr>
          <p:nvPr>
            <p:ph type="sldNum" sz="quarter" idx="12"/>
          </p:nvPr>
        </p:nvSpPr>
        <p:spPr/>
        <p:txBody>
          <a:bodyPr/>
          <a:lstStyle/>
          <a:p>
            <a:pPr fontAlgn="base">
              <a:spcBef>
                <a:spcPct val="0"/>
              </a:spcBef>
              <a:spcAft>
                <a:spcPct val="0"/>
              </a:spcAft>
            </a:pPr>
            <a:fld id="{9A0DB2DC-4C9A-4742-B13C-FB6460FD3503}" type="slidenum">
              <a:rPr lang="zh-CN" altLang="en-US" smtClean="0">
                <a:solidFill>
                  <a:srgbClr val="000000"/>
                </a:solidFill>
              </a:rPr>
              <a:pPr fontAlgn="base">
                <a:spcBef>
                  <a:spcPct val="0"/>
                </a:spcBef>
                <a:spcAft>
                  <a:spcPct val="0"/>
                </a:spcAft>
              </a:pPr>
              <a:t>‹#›</a:t>
            </a:fld>
            <a:endParaRPr lang="zh-CN" altLang="en-US">
              <a:solidFill>
                <a:srgbClr val="000000"/>
              </a:solidFill>
            </a:endParaRPr>
          </a:p>
        </p:txBody>
      </p:sp>
    </p:spTree>
    <p:extLst>
      <p:ext uri="{BB962C8B-B14F-4D97-AF65-F5344CB8AC3E}">
        <p14:creationId xmlns:p14="http://schemas.microsoft.com/office/powerpoint/2010/main" val="2030940449"/>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fontAlgn="base">
              <a:spcBef>
                <a:spcPct val="0"/>
              </a:spcBef>
              <a:spcAft>
                <a:spcPct val="0"/>
              </a:spcAft>
            </a:pPr>
            <a:endParaRPr lang="zh-CN" altLang="en-US">
              <a:solidFill>
                <a:srgbClr val="000000"/>
              </a:solidFill>
            </a:endParaRPr>
          </a:p>
        </p:txBody>
      </p:sp>
      <p:sp>
        <p:nvSpPr>
          <p:cNvPr id="5" name="页脚占位符 4"/>
          <p:cNvSpPr>
            <a:spLocks noGrp="1"/>
          </p:cNvSpPr>
          <p:nvPr>
            <p:ph type="ftr" sz="quarter" idx="11"/>
          </p:nvPr>
        </p:nvSpPr>
        <p:spPr/>
        <p:txBody>
          <a:bodyPr/>
          <a:lstStyle/>
          <a:p>
            <a:pPr fontAlgn="base">
              <a:spcBef>
                <a:spcPct val="0"/>
              </a:spcBef>
              <a:spcAft>
                <a:spcPct val="0"/>
              </a:spcAft>
            </a:pPr>
            <a:endParaRPr lang="zh-CN" altLang="en-US">
              <a:solidFill>
                <a:srgbClr val="000000"/>
              </a:solidFill>
            </a:endParaRPr>
          </a:p>
        </p:txBody>
      </p:sp>
      <p:sp>
        <p:nvSpPr>
          <p:cNvPr id="6" name="灯片编号占位符 5"/>
          <p:cNvSpPr>
            <a:spLocks noGrp="1"/>
          </p:cNvSpPr>
          <p:nvPr>
            <p:ph type="sldNum" sz="quarter" idx="12"/>
          </p:nvPr>
        </p:nvSpPr>
        <p:spPr/>
        <p:txBody>
          <a:bodyPr/>
          <a:lstStyle/>
          <a:p>
            <a:pPr fontAlgn="base">
              <a:spcBef>
                <a:spcPct val="0"/>
              </a:spcBef>
              <a:spcAft>
                <a:spcPct val="0"/>
              </a:spcAft>
            </a:pPr>
            <a:fld id="{9A0DB2DC-4C9A-4742-B13C-FB6460FD3503}" type="slidenum">
              <a:rPr lang="zh-CN" altLang="en-US" smtClean="0">
                <a:solidFill>
                  <a:srgbClr val="000000"/>
                </a:solidFill>
              </a:rPr>
              <a:pPr fontAlgn="base">
                <a:spcBef>
                  <a:spcPct val="0"/>
                </a:spcBef>
                <a:spcAft>
                  <a:spcPct val="0"/>
                </a:spcAft>
              </a:pPr>
              <a:t>‹#›</a:t>
            </a:fld>
            <a:endParaRPr lang="zh-CN" altLang="en-US">
              <a:solidFill>
                <a:srgbClr val="000000"/>
              </a:solidFill>
            </a:endParaRPr>
          </a:p>
        </p:txBody>
      </p:sp>
    </p:spTree>
    <p:extLst>
      <p:ext uri="{BB962C8B-B14F-4D97-AF65-F5344CB8AC3E}">
        <p14:creationId xmlns:p14="http://schemas.microsoft.com/office/powerpoint/2010/main" val="3155762180"/>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9"/>
            <a:ext cx="105156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4"/>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pPr fontAlgn="base">
              <a:spcBef>
                <a:spcPct val="0"/>
              </a:spcBef>
              <a:spcAft>
                <a:spcPct val="0"/>
              </a:spcAft>
            </a:pPr>
            <a:endParaRPr lang="zh-CN" altLang="en-US">
              <a:solidFill>
                <a:srgbClr val="000000"/>
              </a:solidFill>
            </a:endParaRPr>
          </a:p>
        </p:txBody>
      </p:sp>
      <p:sp>
        <p:nvSpPr>
          <p:cNvPr id="5" name="页脚占位符 4"/>
          <p:cNvSpPr>
            <a:spLocks noGrp="1"/>
          </p:cNvSpPr>
          <p:nvPr>
            <p:ph type="ftr" sz="quarter" idx="11"/>
          </p:nvPr>
        </p:nvSpPr>
        <p:spPr/>
        <p:txBody>
          <a:bodyPr/>
          <a:lstStyle/>
          <a:p>
            <a:pPr fontAlgn="base">
              <a:spcBef>
                <a:spcPct val="0"/>
              </a:spcBef>
              <a:spcAft>
                <a:spcPct val="0"/>
              </a:spcAft>
            </a:pPr>
            <a:endParaRPr lang="zh-CN" altLang="en-US">
              <a:solidFill>
                <a:srgbClr val="000000"/>
              </a:solidFill>
            </a:endParaRPr>
          </a:p>
        </p:txBody>
      </p:sp>
      <p:sp>
        <p:nvSpPr>
          <p:cNvPr id="6" name="灯片编号占位符 5"/>
          <p:cNvSpPr>
            <a:spLocks noGrp="1"/>
          </p:cNvSpPr>
          <p:nvPr>
            <p:ph type="sldNum" sz="quarter" idx="12"/>
          </p:nvPr>
        </p:nvSpPr>
        <p:spPr/>
        <p:txBody>
          <a:bodyPr/>
          <a:lstStyle/>
          <a:p>
            <a:pPr fontAlgn="base">
              <a:spcBef>
                <a:spcPct val="0"/>
              </a:spcBef>
              <a:spcAft>
                <a:spcPct val="0"/>
              </a:spcAft>
            </a:pPr>
            <a:fld id="{9A0DB2DC-4C9A-4742-B13C-FB6460FD3503}" type="slidenum">
              <a:rPr lang="zh-CN" altLang="en-US" smtClean="0">
                <a:solidFill>
                  <a:srgbClr val="000000"/>
                </a:solidFill>
              </a:rPr>
              <a:pPr fontAlgn="base">
                <a:spcBef>
                  <a:spcPct val="0"/>
                </a:spcBef>
                <a:spcAft>
                  <a:spcPct val="0"/>
                </a:spcAft>
              </a:pPr>
              <a:t>‹#›</a:t>
            </a:fld>
            <a:endParaRPr lang="zh-CN" altLang="en-US">
              <a:solidFill>
                <a:srgbClr val="000000"/>
              </a:solidFill>
            </a:endParaRPr>
          </a:p>
        </p:txBody>
      </p:sp>
    </p:spTree>
    <p:extLst>
      <p:ext uri="{BB962C8B-B14F-4D97-AF65-F5344CB8AC3E}">
        <p14:creationId xmlns:p14="http://schemas.microsoft.com/office/powerpoint/2010/main" val="833556062"/>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914400" y="1981200"/>
            <a:ext cx="5077968" cy="4114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9632" y="1981200"/>
            <a:ext cx="5077968" cy="4114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fontAlgn="base">
              <a:spcBef>
                <a:spcPct val="0"/>
              </a:spcBef>
              <a:spcAft>
                <a:spcPct val="0"/>
              </a:spcAft>
            </a:pPr>
            <a:endParaRPr lang="zh-CN" altLang="en-US">
              <a:solidFill>
                <a:srgbClr val="000000"/>
              </a:solidFill>
            </a:endParaRPr>
          </a:p>
        </p:txBody>
      </p:sp>
      <p:sp>
        <p:nvSpPr>
          <p:cNvPr id="6" name="页脚占位符 5"/>
          <p:cNvSpPr>
            <a:spLocks noGrp="1"/>
          </p:cNvSpPr>
          <p:nvPr>
            <p:ph type="ftr" sz="quarter" idx="11"/>
          </p:nvPr>
        </p:nvSpPr>
        <p:spPr/>
        <p:txBody>
          <a:bodyPr/>
          <a:lstStyle/>
          <a:p>
            <a:pPr fontAlgn="base">
              <a:spcBef>
                <a:spcPct val="0"/>
              </a:spcBef>
              <a:spcAft>
                <a:spcPct val="0"/>
              </a:spcAft>
            </a:pPr>
            <a:endParaRPr lang="zh-CN" altLang="en-US">
              <a:solidFill>
                <a:srgbClr val="000000"/>
              </a:solidFill>
            </a:endParaRPr>
          </a:p>
        </p:txBody>
      </p:sp>
      <p:sp>
        <p:nvSpPr>
          <p:cNvPr id="7" name="灯片编号占位符 6"/>
          <p:cNvSpPr>
            <a:spLocks noGrp="1"/>
          </p:cNvSpPr>
          <p:nvPr>
            <p:ph type="sldNum" sz="quarter" idx="12"/>
          </p:nvPr>
        </p:nvSpPr>
        <p:spPr/>
        <p:txBody>
          <a:bodyPr/>
          <a:lstStyle/>
          <a:p>
            <a:pPr fontAlgn="base">
              <a:spcBef>
                <a:spcPct val="0"/>
              </a:spcBef>
              <a:spcAft>
                <a:spcPct val="0"/>
              </a:spcAft>
            </a:pPr>
            <a:fld id="{9A0DB2DC-4C9A-4742-B13C-FB6460FD3503}" type="slidenum">
              <a:rPr lang="zh-CN" altLang="en-US" smtClean="0">
                <a:solidFill>
                  <a:srgbClr val="000000"/>
                </a:solidFill>
              </a:rPr>
              <a:pPr fontAlgn="base">
                <a:spcBef>
                  <a:spcPct val="0"/>
                </a:spcBef>
                <a:spcAft>
                  <a:spcPct val="0"/>
                </a:spcAft>
              </a:pPr>
              <a:t>‹#›</a:t>
            </a:fld>
            <a:endParaRPr lang="zh-CN" altLang="en-US">
              <a:solidFill>
                <a:srgbClr val="000000"/>
              </a:solidFill>
            </a:endParaRPr>
          </a:p>
        </p:txBody>
      </p:sp>
    </p:spTree>
    <p:extLst>
      <p:ext uri="{BB962C8B-B14F-4D97-AF65-F5344CB8AC3E}">
        <p14:creationId xmlns:p14="http://schemas.microsoft.com/office/powerpoint/2010/main" val="293414064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6"/>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5" y="1778438"/>
            <a:ext cx="4873575"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p>
        </p:txBody>
      </p:sp>
      <p:sp>
        <p:nvSpPr>
          <p:cNvPr id="4" name="内容占位符 3"/>
          <p:cNvSpPr>
            <a:spLocks noGrp="1"/>
          </p:cNvSpPr>
          <p:nvPr>
            <p:ph sz="half" idx="2"/>
          </p:nvPr>
        </p:nvSpPr>
        <p:spPr>
          <a:xfrm>
            <a:off x="1186775" y="2665379"/>
            <a:ext cx="4873575"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9" y="1778438"/>
            <a:ext cx="4897576"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p>
        </p:txBody>
      </p:sp>
      <p:sp>
        <p:nvSpPr>
          <p:cNvPr id="6" name="内容占位符 5"/>
          <p:cNvSpPr>
            <a:spLocks noGrp="1"/>
          </p:cNvSpPr>
          <p:nvPr>
            <p:ph sz="quarter" idx="4"/>
          </p:nvPr>
        </p:nvSpPr>
        <p:spPr>
          <a:xfrm>
            <a:off x="6256939"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fontAlgn="base">
              <a:spcBef>
                <a:spcPct val="0"/>
              </a:spcBef>
              <a:spcAft>
                <a:spcPct val="0"/>
              </a:spcAft>
            </a:pPr>
            <a:endParaRPr lang="zh-CN" altLang="en-US">
              <a:solidFill>
                <a:srgbClr val="000000"/>
              </a:solidFill>
            </a:endParaRPr>
          </a:p>
        </p:txBody>
      </p:sp>
      <p:sp>
        <p:nvSpPr>
          <p:cNvPr id="8" name="页脚占位符 7"/>
          <p:cNvSpPr>
            <a:spLocks noGrp="1"/>
          </p:cNvSpPr>
          <p:nvPr>
            <p:ph type="ftr" sz="quarter" idx="11"/>
          </p:nvPr>
        </p:nvSpPr>
        <p:spPr/>
        <p:txBody>
          <a:bodyPr/>
          <a:lstStyle/>
          <a:p>
            <a:pPr fontAlgn="base">
              <a:spcBef>
                <a:spcPct val="0"/>
              </a:spcBef>
              <a:spcAft>
                <a:spcPct val="0"/>
              </a:spcAft>
            </a:pPr>
            <a:endParaRPr lang="zh-CN" altLang="en-US">
              <a:solidFill>
                <a:srgbClr val="000000"/>
              </a:solidFill>
            </a:endParaRPr>
          </a:p>
        </p:txBody>
      </p:sp>
      <p:sp>
        <p:nvSpPr>
          <p:cNvPr id="9" name="灯片编号占位符 8"/>
          <p:cNvSpPr>
            <a:spLocks noGrp="1"/>
          </p:cNvSpPr>
          <p:nvPr>
            <p:ph type="sldNum" sz="quarter" idx="12"/>
          </p:nvPr>
        </p:nvSpPr>
        <p:spPr/>
        <p:txBody>
          <a:bodyPr/>
          <a:lstStyle/>
          <a:p>
            <a:pPr fontAlgn="base">
              <a:spcBef>
                <a:spcPct val="0"/>
              </a:spcBef>
              <a:spcAft>
                <a:spcPct val="0"/>
              </a:spcAft>
            </a:pPr>
            <a:fld id="{9A0DB2DC-4C9A-4742-B13C-FB6460FD3503}" type="slidenum">
              <a:rPr lang="zh-CN" altLang="en-US" smtClean="0">
                <a:solidFill>
                  <a:srgbClr val="000000"/>
                </a:solidFill>
              </a:rPr>
              <a:pPr fontAlgn="base">
                <a:spcBef>
                  <a:spcPct val="0"/>
                </a:spcBef>
                <a:spcAft>
                  <a:spcPct val="0"/>
                </a:spcAft>
              </a:pPr>
              <a:t>‹#›</a:t>
            </a:fld>
            <a:endParaRPr lang="zh-CN" altLang="en-US">
              <a:solidFill>
                <a:srgbClr val="000000"/>
              </a:solidFill>
            </a:endParaRPr>
          </a:p>
        </p:txBody>
      </p:sp>
    </p:spTree>
    <p:extLst>
      <p:ext uri="{BB962C8B-B14F-4D97-AF65-F5344CB8AC3E}">
        <p14:creationId xmlns:p14="http://schemas.microsoft.com/office/powerpoint/2010/main" val="583906268"/>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fontAlgn="base">
              <a:spcBef>
                <a:spcPct val="0"/>
              </a:spcBef>
              <a:spcAft>
                <a:spcPct val="0"/>
              </a:spcAft>
            </a:pPr>
            <a:endParaRPr lang="zh-CN" altLang="en-US">
              <a:solidFill>
                <a:srgbClr val="000000"/>
              </a:solidFill>
            </a:endParaRPr>
          </a:p>
        </p:txBody>
      </p:sp>
      <p:sp>
        <p:nvSpPr>
          <p:cNvPr id="4" name="页脚占位符 3"/>
          <p:cNvSpPr>
            <a:spLocks noGrp="1"/>
          </p:cNvSpPr>
          <p:nvPr>
            <p:ph type="ftr" sz="quarter" idx="11"/>
          </p:nvPr>
        </p:nvSpPr>
        <p:spPr/>
        <p:txBody>
          <a:bodyPr/>
          <a:lstStyle/>
          <a:p>
            <a:pPr fontAlgn="base">
              <a:spcBef>
                <a:spcPct val="0"/>
              </a:spcBef>
              <a:spcAft>
                <a:spcPct val="0"/>
              </a:spcAft>
            </a:pPr>
            <a:endParaRPr lang="zh-CN" altLang="en-US">
              <a:solidFill>
                <a:srgbClr val="000000"/>
              </a:solidFill>
            </a:endParaRPr>
          </a:p>
        </p:txBody>
      </p:sp>
      <p:sp>
        <p:nvSpPr>
          <p:cNvPr id="5" name="灯片编号占位符 4"/>
          <p:cNvSpPr>
            <a:spLocks noGrp="1"/>
          </p:cNvSpPr>
          <p:nvPr>
            <p:ph type="sldNum" sz="quarter" idx="12"/>
          </p:nvPr>
        </p:nvSpPr>
        <p:spPr/>
        <p:txBody>
          <a:bodyPr/>
          <a:lstStyle/>
          <a:p>
            <a:pPr fontAlgn="base">
              <a:spcBef>
                <a:spcPct val="0"/>
              </a:spcBef>
              <a:spcAft>
                <a:spcPct val="0"/>
              </a:spcAft>
            </a:pPr>
            <a:fld id="{9A0DB2DC-4C9A-4742-B13C-FB6460FD3503}" type="slidenum">
              <a:rPr lang="zh-CN" altLang="en-US" smtClean="0">
                <a:solidFill>
                  <a:srgbClr val="000000"/>
                </a:solidFill>
              </a:rPr>
              <a:pPr fontAlgn="base">
                <a:spcBef>
                  <a:spcPct val="0"/>
                </a:spcBef>
                <a:spcAft>
                  <a:spcPct val="0"/>
                </a:spcAft>
              </a:pPr>
              <a:t>‹#›</a:t>
            </a:fld>
            <a:endParaRPr lang="zh-CN" altLang="en-US">
              <a:solidFill>
                <a:srgbClr val="000000"/>
              </a:solidFill>
            </a:endParaRPr>
          </a:p>
        </p:txBody>
      </p:sp>
    </p:spTree>
    <p:extLst>
      <p:ext uri="{BB962C8B-B14F-4D97-AF65-F5344CB8AC3E}">
        <p14:creationId xmlns:p14="http://schemas.microsoft.com/office/powerpoint/2010/main" val="918416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fontAlgn="base">
              <a:spcBef>
                <a:spcPct val="0"/>
              </a:spcBef>
              <a:spcAft>
                <a:spcPct val="0"/>
              </a:spcAft>
            </a:pPr>
            <a:endParaRPr lang="zh-CN" altLang="en-US">
              <a:solidFill>
                <a:srgbClr val="000000"/>
              </a:solidFill>
            </a:endParaRPr>
          </a:p>
        </p:txBody>
      </p:sp>
      <p:sp>
        <p:nvSpPr>
          <p:cNvPr id="3" name="页脚占位符 2"/>
          <p:cNvSpPr>
            <a:spLocks noGrp="1"/>
          </p:cNvSpPr>
          <p:nvPr>
            <p:ph type="ftr" sz="quarter" idx="11"/>
          </p:nvPr>
        </p:nvSpPr>
        <p:spPr/>
        <p:txBody>
          <a:bodyPr/>
          <a:lstStyle/>
          <a:p>
            <a:pPr fontAlgn="base">
              <a:spcBef>
                <a:spcPct val="0"/>
              </a:spcBef>
              <a:spcAft>
                <a:spcPct val="0"/>
              </a:spcAft>
            </a:pPr>
            <a:endParaRPr lang="zh-CN" altLang="en-US">
              <a:solidFill>
                <a:srgbClr val="000000"/>
              </a:solidFill>
            </a:endParaRPr>
          </a:p>
        </p:txBody>
      </p:sp>
      <p:sp>
        <p:nvSpPr>
          <p:cNvPr id="4" name="灯片编号占位符 3"/>
          <p:cNvSpPr>
            <a:spLocks noGrp="1"/>
          </p:cNvSpPr>
          <p:nvPr>
            <p:ph type="sldNum" sz="quarter" idx="12"/>
          </p:nvPr>
        </p:nvSpPr>
        <p:spPr/>
        <p:txBody>
          <a:bodyPr/>
          <a:lstStyle/>
          <a:p>
            <a:pPr fontAlgn="base">
              <a:spcBef>
                <a:spcPct val="0"/>
              </a:spcBef>
              <a:spcAft>
                <a:spcPct val="0"/>
              </a:spcAft>
            </a:pPr>
            <a:fld id="{9A0DB2DC-4C9A-4742-B13C-FB6460FD3503}" type="slidenum">
              <a:rPr lang="zh-CN" altLang="en-US" smtClean="0">
                <a:solidFill>
                  <a:srgbClr val="000000"/>
                </a:solidFill>
              </a:rPr>
              <a:pPr fontAlgn="base">
                <a:spcBef>
                  <a:spcPct val="0"/>
                </a:spcBef>
                <a:spcAft>
                  <a:spcPct val="0"/>
                </a:spcAft>
              </a:pPr>
              <a:t>‹#›</a:t>
            </a:fld>
            <a:endParaRPr lang="zh-CN" altLang="en-US">
              <a:solidFill>
                <a:srgbClr val="000000"/>
              </a:solidFill>
            </a:endParaRPr>
          </a:p>
        </p:txBody>
      </p:sp>
    </p:spTree>
    <p:extLst>
      <p:ext uri="{BB962C8B-B14F-4D97-AF65-F5344CB8AC3E}">
        <p14:creationId xmlns:p14="http://schemas.microsoft.com/office/powerpoint/2010/main" val="951457954"/>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6"/>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fontAlgn="base">
              <a:spcBef>
                <a:spcPct val="0"/>
              </a:spcBef>
              <a:spcAft>
                <a:spcPct val="0"/>
              </a:spcAft>
            </a:pPr>
            <a:endParaRPr lang="zh-CN" altLang="en-US">
              <a:solidFill>
                <a:srgbClr val="000000"/>
              </a:solidFill>
            </a:endParaRPr>
          </a:p>
        </p:txBody>
      </p:sp>
      <p:sp>
        <p:nvSpPr>
          <p:cNvPr id="6" name="页脚占位符 5"/>
          <p:cNvSpPr>
            <a:spLocks noGrp="1"/>
          </p:cNvSpPr>
          <p:nvPr>
            <p:ph type="ftr" sz="quarter" idx="11"/>
          </p:nvPr>
        </p:nvSpPr>
        <p:spPr/>
        <p:txBody>
          <a:bodyPr/>
          <a:lstStyle/>
          <a:p>
            <a:pPr fontAlgn="base">
              <a:spcBef>
                <a:spcPct val="0"/>
              </a:spcBef>
              <a:spcAft>
                <a:spcPct val="0"/>
              </a:spcAft>
            </a:pPr>
            <a:endParaRPr lang="zh-CN" altLang="en-US">
              <a:solidFill>
                <a:srgbClr val="000000"/>
              </a:solidFill>
            </a:endParaRPr>
          </a:p>
        </p:txBody>
      </p:sp>
      <p:sp>
        <p:nvSpPr>
          <p:cNvPr id="7" name="灯片编号占位符 6"/>
          <p:cNvSpPr>
            <a:spLocks noGrp="1"/>
          </p:cNvSpPr>
          <p:nvPr>
            <p:ph type="sldNum" sz="quarter" idx="12"/>
          </p:nvPr>
        </p:nvSpPr>
        <p:spPr/>
        <p:txBody>
          <a:bodyPr/>
          <a:lstStyle/>
          <a:p>
            <a:pPr fontAlgn="base">
              <a:spcBef>
                <a:spcPct val="0"/>
              </a:spcBef>
              <a:spcAft>
                <a:spcPct val="0"/>
              </a:spcAft>
            </a:pPr>
            <a:fld id="{9A0DB2DC-4C9A-4742-B13C-FB6460FD3503}" type="slidenum">
              <a:rPr lang="zh-CN" altLang="en-US" smtClean="0">
                <a:solidFill>
                  <a:srgbClr val="000000"/>
                </a:solidFill>
              </a:rPr>
              <a:pPr fontAlgn="base">
                <a:spcBef>
                  <a:spcPct val="0"/>
                </a:spcBef>
                <a:spcAft>
                  <a:spcPct val="0"/>
                </a:spcAft>
              </a:pPr>
              <a:t>‹#›</a:t>
            </a:fld>
            <a:endParaRPr lang="zh-CN" altLang="en-US">
              <a:solidFill>
                <a:srgbClr val="000000"/>
              </a:solidFill>
            </a:endParaRPr>
          </a:p>
        </p:txBody>
      </p:sp>
    </p:spTree>
    <p:extLst>
      <p:ext uri="{BB962C8B-B14F-4D97-AF65-F5344CB8AC3E}">
        <p14:creationId xmlns:p14="http://schemas.microsoft.com/office/powerpoint/2010/main" val="3247220247"/>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fontAlgn="base">
              <a:spcBef>
                <a:spcPct val="0"/>
              </a:spcBef>
              <a:spcAft>
                <a:spcPct val="0"/>
              </a:spcAft>
            </a:pPr>
            <a:endParaRPr lang="zh-CN" altLang="en-US">
              <a:solidFill>
                <a:srgbClr val="000000"/>
              </a:solidFill>
            </a:endParaRPr>
          </a:p>
        </p:txBody>
      </p:sp>
      <p:sp>
        <p:nvSpPr>
          <p:cNvPr id="6" name="页脚占位符 5"/>
          <p:cNvSpPr>
            <a:spLocks noGrp="1"/>
          </p:cNvSpPr>
          <p:nvPr>
            <p:ph type="ftr" sz="quarter" idx="11"/>
          </p:nvPr>
        </p:nvSpPr>
        <p:spPr/>
        <p:txBody>
          <a:bodyPr/>
          <a:lstStyle/>
          <a:p>
            <a:pPr fontAlgn="base">
              <a:spcBef>
                <a:spcPct val="0"/>
              </a:spcBef>
              <a:spcAft>
                <a:spcPct val="0"/>
              </a:spcAft>
            </a:pPr>
            <a:endParaRPr lang="zh-CN" altLang="en-US">
              <a:solidFill>
                <a:srgbClr val="000000"/>
              </a:solidFill>
            </a:endParaRPr>
          </a:p>
        </p:txBody>
      </p:sp>
      <p:sp>
        <p:nvSpPr>
          <p:cNvPr id="7" name="灯片编号占位符 6"/>
          <p:cNvSpPr>
            <a:spLocks noGrp="1"/>
          </p:cNvSpPr>
          <p:nvPr>
            <p:ph type="sldNum" sz="quarter" idx="12"/>
          </p:nvPr>
        </p:nvSpPr>
        <p:spPr/>
        <p:txBody>
          <a:bodyPr/>
          <a:lstStyle/>
          <a:p>
            <a:pPr fontAlgn="base">
              <a:spcBef>
                <a:spcPct val="0"/>
              </a:spcBef>
              <a:spcAft>
                <a:spcPct val="0"/>
              </a:spcAft>
            </a:pPr>
            <a:fld id="{9A0DB2DC-4C9A-4742-B13C-FB6460FD3503}" type="slidenum">
              <a:rPr lang="zh-CN" altLang="en-US" smtClean="0">
                <a:solidFill>
                  <a:srgbClr val="000000"/>
                </a:solidFill>
              </a:rPr>
              <a:pPr fontAlgn="base">
                <a:spcBef>
                  <a:spcPct val="0"/>
                </a:spcBef>
                <a:spcAft>
                  <a:spcPct val="0"/>
                </a:spcAft>
              </a:pPr>
              <a:t>‹#›</a:t>
            </a:fld>
            <a:endParaRPr lang="zh-CN" altLang="en-US">
              <a:solidFill>
                <a:srgbClr val="000000"/>
              </a:solidFill>
            </a:endParaRPr>
          </a:p>
        </p:txBody>
      </p:sp>
    </p:spTree>
    <p:extLst>
      <p:ext uri="{BB962C8B-B14F-4D97-AF65-F5344CB8AC3E}">
        <p14:creationId xmlns:p14="http://schemas.microsoft.com/office/powerpoint/2010/main" val="4033424449"/>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fontAlgn="base">
              <a:spcBef>
                <a:spcPct val="0"/>
              </a:spcBef>
              <a:spcAft>
                <a:spcPct val="0"/>
              </a:spcAft>
            </a:pPr>
            <a:endParaRPr lang="zh-CN" altLang="en-US">
              <a:solidFill>
                <a:srgbClr val="000000"/>
              </a:solidFill>
            </a:endParaRPr>
          </a:p>
        </p:txBody>
      </p:sp>
      <p:sp>
        <p:nvSpPr>
          <p:cNvPr id="5" name="页脚占位符 4"/>
          <p:cNvSpPr>
            <a:spLocks noGrp="1"/>
          </p:cNvSpPr>
          <p:nvPr>
            <p:ph type="ftr" sz="quarter" idx="11"/>
          </p:nvPr>
        </p:nvSpPr>
        <p:spPr/>
        <p:txBody>
          <a:bodyPr/>
          <a:lstStyle/>
          <a:p>
            <a:pPr fontAlgn="base">
              <a:spcBef>
                <a:spcPct val="0"/>
              </a:spcBef>
              <a:spcAft>
                <a:spcPct val="0"/>
              </a:spcAft>
            </a:pPr>
            <a:endParaRPr lang="zh-CN" altLang="en-US">
              <a:solidFill>
                <a:srgbClr val="000000"/>
              </a:solidFill>
            </a:endParaRPr>
          </a:p>
        </p:txBody>
      </p:sp>
      <p:sp>
        <p:nvSpPr>
          <p:cNvPr id="6" name="灯片编号占位符 5"/>
          <p:cNvSpPr>
            <a:spLocks noGrp="1"/>
          </p:cNvSpPr>
          <p:nvPr>
            <p:ph type="sldNum" sz="quarter" idx="12"/>
          </p:nvPr>
        </p:nvSpPr>
        <p:spPr/>
        <p:txBody>
          <a:bodyPr/>
          <a:lstStyle/>
          <a:p>
            <a:pPr fontAlgn="base">
              <a:spcBef>
                <a:spcPct val="0"/>
              </a:spcBef>
              <a:spcAft>
                <a:spcPct val="0"/>
              </a:spcAft>
            </a:pPr>
            <a:fld id="{9A0DB2DC-4C9A-4742-B13C-FB6460FD3503}" type="slidenum">
              <a:rPr lang="zh-CN" altLang="en-US" smtClean="0">
                <a:solidFill>
                  <a:srgbClr val="000000"/>
                </a:solidFill>
              </a:rPr>
              <a:pPr fontAlgn="base">
                <a:spcBef>
                  <a:spcPct val="0"/>
                </a:spcBef>
                <a:spcAft>
                  <a:spcPct val="0"/>
                </a:spcAft>
              </a:pPr>
              <a:t>‹#›</a:t>
            </a:fld>
            <a:endParaRPr lang="zh-CN" altLang="en-US">
              <a:solidFill>
                <a:srgbClr val="000000"/>
              </a:solidFill>
            </a:endParaRPr>
          </a:p>
        </p:txBody>
      </p:sp>
    </p:spTree>
    <p:extLst>
      <p:ext uri="{BB962C8B-B14F-4D97-AF65-F5344CB8AC3E}">
        <p14:creationId xmlns:p14="http://schemas.microsoft.com/office/powerpoint/2010/main" val="1169485868"/>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686800" y="609600"/>
            <a:ext cx="2590800" cy="54864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914401" y="609600"/>
            <a:ext cx="7622209" cy="54864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fontAlgn="base">
              <a:spcBef>
                <a:spcPct val="0"/>
              </a:spcBef>
              <a:spcAft>
                <a:spcPct val="0"/>
              </a:spcAft>
            </a:pPr>
            <a:endParaRPr lang="zh-CN" altLang="en-US">
              <a:solidFill>
                <a:srgbClr val="000000"/>
              </a:solidFill>
            </a:endParaRPr>
          </a:p>
        </p:txBody>
      </p:sp>
      <p:sp>
        <p:nvSpPr>
          <p:cNvPr id="5" name="页脚占位符 4"/>
          <p:cNvSpPr>
            <a:spLocks noGrp="1"/>
          </p:cNvSpPr>
          <p:nvPr>
            <p:ph type="ftr" sz="quarter" idx="11"/>
          </p:nvPr>
        </p:nvSpPr>
        <p:spPr/>
        <p:txBody>
          <a:bodyPr/>
          <a:lstStyle/>
          <a:p>
            <a:pPr fontAlgn="base">
              <a:spcBef>
                <a:spcPct val="0"/>
              </a:spcBef>
              <a:spcAft>
                <a:spcPct val="0"/>
              </a:spcAft>
            </a:pPr>
            <a:endParaRPr lang="zh-CN" altLang="en-US">
              <a:solidFill>
                <a:srgbClr val="000000"/>
              </a:solidFill>
            </a:endParaRPr>
          </a:p>
        </p:txBody>
      </p:sp>
      <p:sp>
        <p:nvSpPr>
          <p:cNvPr id="6" name="灯片编号占位符 5"/>
          <p:cNvSpPr>
            <a:spLocks noGrp="1"/>
          </p:cNvSpPr>
          <p:nvPr>
            <p:ph type="sldNum" sz="quarter" idx="12"/>
          </p:nvPr>
        </p:nvSpPr>
        <p:spPr/>
        <p:txBody>
          <a:bodyPr/>
          <a:lstStyle/>
          <a:p>
            <a:pPr fontAlgn="base">
              <a:spcBef>
                <a:spcPct val="0"/>
              </a:spcBef>
              <a:spcAft>
                <a:spcPct val="0"/>
              </a:spcAft>
            </a:pPr>
            <a:fld id="{9A0DB2DC-4C9A-4742-B13C-FB6460FD3503}" type="slidenum">
              <a:rPr lang="zh-CN" altLang="en-US" smtClean="0">
                <a:solidFill>
                  <a:srgbClr val="000000"/>
                </a:solidFill>
              </a:rPr>
              <a:pPr fontAlgn="base">
                <a:spcBef>
                  <a:spcPct val="0"/>
                </a:spcBef>
                <a:spcAft>
                  <a:spcPct val="0"/>
                </a:spcAft>
              </a:pPr>
              <a:t>‹#›</a:t>
            </a:fld>
            <a:endParaRPr lang="zh-CN" altLang="en-US">
              <a:solidFill>
                <a:srgbClr val="000000"/>
              </a:solidFill>
            </a:endParaRPr>
          </a:p>
        </p:txBody>
      </p:sp>
    </p:spTree>
    <p:extLst>
      <p:ext uri="{BB962C8B-B14F-4D97-AF65-F5344CB8AC3E}">
        <p14:creationId xmlns:p14="http://schemas.microsoft.com/office/powerpoint/2010/main" val="1702395869"/>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fontAlgn="base">
              <a:spcBef>
                <a:spcPct val="0"/>
              </a:spcBef>
              <a:spcAft>
                <a:spcPct val="0"/>
              </a:spcAft>
            </a:pPr>
            <a:endParaRPr lang="zh-CN" altLang="en-US">
              <a:solidFill>
                <a:srgbClr val="000000"/>
              </a:solidFill>
            </a:endParaRPr>
          </a:p>
        </p:txBody>
      </p:sp>
      <p:sp>
        <p:nvSpPr>
          <p:cNvPr id="6" name="页脚占位符 5"/>
          <p:cNvSpPr>
            <a:spLocks noGrp="1"/>
          </p:cNvSpPr>
          <p:nvPr>
            <p:ph type="ftr" sz="quarter" idx="11"/>
          </p:nvPr>
        </p:nvSpPr>
        <p:spPr/>
        <p:txBody>
          <a:bodyPr/>
          <a:lstStyle/>
          <a:p>
            <a:pPr fontAlgn="base">
              <a:spcBef>
                <a:spcPct val="0"/>
              </a:spcBef>
              <a:spcAft>
                <a:spcPct val="0"/>
              </a:spcAft>
            </a:pPr>
            <a:endParaRPr lang="zh-CN" altLang="en-US">
              <a:solidFill>
                <a:srgbClr val="000000"/>
              </a:solidFill>
            </a:endParaRPr>
          </a:p>
        </p:txBody>
      </p:sp>
      <p:sp>
        <p:nvSpPr>
          <p:cNvPr id="7" name="灯片编号占位符 6"/>
          <p:cNvSpPr>
            <a:spLocks noGrp="1"/>
          </p:cNvSpPr>
          <p:nvPr>
            <p:ph type="sldNum" sz="quarter" idx="12"/>
          </p:nvPr>
        </p:nvSpPr>
        <p:spPr/>
        <p:txBody>
          <a:bodyPr/>
          <a:lstStyle/>
          <a:p>
            <a:pPr fontAlgn="base">
              <a:spcBef>
                <a:spcPct val="0"/>
              </a:spcBef>
              <a:spcAft>
                <a:spcPct val="0"/>
              </a:spcAft>
            </a:pPr>
            <a:fld id="{9A0DB2DC-4C9A-4742-B13C-FB6460FD3503}" type="slidenum">
              <a:rPr lang="zh-CN" altLang="en-US" smtClean="0">
                <a:solidFill>
                  <a:srgbClr val="000000"/>
                </a:solidFill>
              </a:rPr>
              <a:pPr fontAlgn="base">
                <a:spcBef>
                  <a:spcPct val="0"/>
                </a:spcBef>
                <a:spcAft>
                  <a:spcPct val="0"/>
                </a:spcAft>
              </a:pPr>
              <a:t>‹#›</a:t>
            </a:fld>
            <a:endParaRPr lang="zh-CN" altLang="en-US">
              <a:solidFill>
                <a:srgbClr val="000000"/>
              </a:solidFill>
            </a:endParaRPr>
          </a:p>
        </p:txBody>
      </p:sp>
    </p:spTree>
    <p:extLst>
      <p:ext uri="{BB962C8B-B14F-4D97-AF65-F5344CB8AC3E}">
        <p14:creationId xmlns:p14="http://schemas.microsoft.com/office/powerpoint/2010/main" val="3438719019"/>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914400" y="609600"/>
            <a:ext cx="10363200" cy="54864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pPr fontAlgn="base">
              <a:spcBef>
                <a:spcPct val="0"/>
              </a:spcBef>
              <a:spcAft>
                <a:spcPct val="0"/>
              </a:spcAft>
            </a:pPr>
            <a:endParaRPr lang="zh-CN" altLang="en-US">
              <a:solidFill>
                <a:srgbClr val="000000"/>
              </a:solidFill>
            </a:endParaRPr>
          </a:p>
        </p:txBody>
      </p:sp>
      <p:sp>
        <p:nvSpPr>
          <p:cNvPr id="4" name="页脚占位符 3"/>
          <p:cNvSpPr>
            <a:spLocks noGrp="1"/>
          </p:cNvSpPr>
          <p:nvPr>
            <p:ph type="ftr" sz="quarter" idx="11"/>
          </p:nvPr>
        </p:nvSpPr>
        <p:spPr/>
        <p:txBody>
          <a:bodyPr/>
          <a:lstStyle/>
          <a:p>
            <a:pPr fontAlgn="base">
              <a:spcBef>
                <a:spcPct val="0"/>
              </a:spcBef>
              <a:spcAft>
                <a:spcPct val="0"/>
              </a:spcAft>
            </a:pPr>
            <a:endParaRPr lang="zh-CN" altLang="en-US">
              <a:solidFill>
                <a:srgbClr val="000000"/>
              </a:solidFill>
            </a:endParaRPr>
          </a:p>
        </p:txBody>
      </p:sp>
      <p:sp>
        <p:nvSpPr>
          <p:cNvPr id="5" name="灯片编号占位符 4"/>
          <p:cNvSpPr>
            <a:spLocks noGrp="1"/>
          </p:cNvSpPr>
          <p:nvPr>
            <p:ph type="sldNum" sz="quarter" idx="12"/>
          </p:nvPr>
        </p:nvSpPr>
        <p:spPr/>
        <p:txBody>
          <a:bodyPr/>
          <a:lstStyle/>
          <a:p>
            <a:pPr fontAlgn="base">
              <a:spcBef>
                <a:spcPct val="0"/>
              </a:spcBef>
              <a:spcAft>
                <a:spcPct val="0"/>
              </a:spcAft>
            </a:pPr>
            <a:fld id="{9A0DB2DC-4C9A-4742-B13C-FB6460FD3503}" type="slidenum">
              <a:rPr lang="zh-CN" altLang="en-US" smtClean="0">
                <a:solidFill>
                  <a:srgbClr val="000000"/>
                </a:solidFill>
              </a:rPr>
              <a:pPr fontAlgn="base">
                <a:spcBef>
                  <a:spcPct val="0"/>
                </a:spcBef>
                <a:spcAft>
                  <a:spcPct val="0"/>
                </a:spcAft>
              </a:pPr>
              <a:t>‹#›</a:t>
            </a:fld>
            <a:endParaRPr lang="zh-CN" altLang="en-US">
              <a:solidFill>
                <a:srgbClr val="000000"/>
              </a:solidFill>
            </a:endParaRPr>
          </a:p>
        </p:txBody>
      </p:sp>
    </p:spTree>
    <p:extLst>
      <p:ext uri="{BB962C8B-B14F-4D97-AF65-F5344CB8AC3E}">
        <p14:creationId xmlns:p14="http://schemas.microsoft.com/office/powerpoint/2010/main" val="3798773183"/>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81211329"/>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4.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ags" Target="../tags/tag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ags" Target="../tags/tag2.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slideLayout" Target="../slideLayouts/slideLayout22.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slideLayout" Target="../slideLayouts/slideLayout21.xml"/><Relationship Id="rId17" Type="http://schemas.openxmlformats.org/officeDocument/2006/relationships/image" Target="../media/image6.png"/><Relationship Id="rId2" Type="http://schemas.openxmlformats.org/officeDocument/2006/relationships/slideLayout" Target="../slideLayouts/slideLayout11.xml"/><Relationship Id="rId16" Type="http://schemas.openxmlformats.org/officeDocument/2006/relationships/image" Target="../media/image5.png"/><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5" Type="http://schemas.openxmlformats.org/officeDocument/2006/relationships/theme" Target="../theme/theme2.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 Id="rId14"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custDataLst>
              <p:tags r:id="rId11"/>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en-US"/>
          </a:p>
        </p:txBody>
      </p:sp>
      <p:sp>
        <p:nvSpPr>
          <p:cNvPr id="3" name="Text Placeholder 2"/>
          <p:cNvSpPr>
            <a:spLocks noGrp="1"/>
          </p:cNvSpPr>
          <p:nvPr>
            <p:ph type="body" idx="1"/>
            <p:custDataLst>
              <p:tags r:id="rId12"/>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a:t>编辑文本</a:t>
            </a:r>
          </a:p>
          <a:p>
            <a:pPr lvl="1"/>
            <a:r>
              <a:rPr lang="zh-CN" altLang="en-US"/>
              <a:t>第二级</a:t>
            </a:r>
          </a:p>
          <a:p>
            <a:pPr lvl="2"/>
            <a:r>
              <a:rPr lang="zh-CN" altLang="en-US"/>
              <a:t>第三级</a:t>
            </a:r>
          </a:p>
          <a:p>
            <a:pPr lvl="3"/>
            <a:r>
              <a:rPr lang="zh-CN" altLang="en-US"/>
              <a:t>第四级</a:t>
            </a:r>
          </a:p>
          <a:p>
            <a:pPr lvl="4"/>
            <a:r>
              <a:rPr lang="zh-CN" altLang="en-US"/>
              <a:t>第五级</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DD7636-5BE1-44BC-BB5F-15739D9E18E1}" type="datetimeFigureOut">
              <a:rPr lang="zh-CN" altLang="en-US" smtClean="0"/>
              <a:t>2021/12/23</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7C0E1D-24C4-406F-9615-DBDA8D2D1F93}" type="slidenum">
              <a:rPr lang="zh-CN" altLang="en-US" smtClean="0"/>
              <a:t>‹#›</a:t>
            </a:fld>
            <a:endParaRPr lang="zh-CN" altLang="en-US"/>
          </a:p>
        </p:txBody>
      </p:sp>
      <p:sp>
        <p:nvSpPr>
          <p:cNvPr id="7" name="KSO_TEMPLATE" hidden="1"/>
          <p:cNvSpPr/>
          <p:nvPr>
            <p:custDataLst>
              <p:tags r:id="rId1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p:txStyles>
    <p:titleStyle>
      <a:lvl1pPr algn="l" defTabSz="914400" rtl="0" eaLnBrk="1" latinLnBrk="0" hangingPunct="1">
        <a:lnSpc>
          <a:spcPct val="90000"/>
        </a:lnSpc>
        <a:spcBef>
          <a:spcPct val="0"/>
        </a:spcBef>
        <a:buNone/>
        <a:defRPr sz="48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 1025"/>
          <p:cNvSpPr>
            <a:spLocks noGrp="1"/>
          </p:cNvSpPr>
          <p:nvPr>
            <p:ph type="title"/>
          </p:nvPr>
        </p:nvSpPr>
        <p:spPr>
          <a:xfrm>
            <a:off x="914400" y="609600"/>
            <a:ext cx="10363200" cy="1143000"/>
          </a:xfrm>
          <a:prstGeom prst="rect">
            <a:avLst/>
          </a:prstGeom>
          <a:noFill/>
          <a:ln w="9525">
            <a:noFill/>
          </a:ln>
        </p:spPr>
        <p:txBody>
          <a:bodyPr anchor="ctr"/>
          <a:lstStyle/>
          <a:p>
            <a:pPr lvl="0"/>
            <a:r>
              <a:rPr lang="zh-CN" altLang="en-US"/>
              <a:t>单击此处编辑母版标题样式</a:t>
            </a:r>
          </a:p>
        </p:txBody>
      </p:sp>
      <p:sp>
        <p:nvSpPr>
          <p:cNvPr id="1027" name="文本占位符 1026"/>
          <p:cNvSpPr>
            <a:spLocks noGrp="1"/>
          </p:cNvSpPr>
          <p:nvPr>
            <p:ph type="body" idx="1"/>
          </p:nvPr>
        </p:nvSpPr>
        <p:spPr>
          <a:xfrm>
            <a:off x="914400" y="1981200"/>
            <a:ext cx="10363200" cy="4114800"/>
          </a:xfrm>
          <a:prstGeom prst="rect">
            <a:avLst/>
          </a:prstGeom>
          <a:noFill/>
          <a:ln w="9525">
            <a:noFill/>
          </a:ln>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日期占位符 1027"/>
          <p:cNvSpPr>
            <a:spLocks noGrp="1"/>
          </p:cNvSpPr>
          <p:nvPr>
            <p:ph type="dt" sz="half" idx="2"/>
          </p:nvPr>
        </p:nvSpPr>
        <p:spPr>
          <a:xfrm>
            <a:off x="914400" y="6248400"/>
            <a:ext cx="2540000" cy="457200"/>
          </a:xfrm>
          <a:prstGeom prst="rect">
            <a:avLst/>
          </a:prstGeom>
          <a:noFill/>
          <a:ln w="9525">
            <a:noFill/>
          </a:ln>
        </p:spPr>
        <p:txBody>
          <a:bodyPr/>
          <a:lstStyle>
            <a:lvl1pPr>
              <a:defRPr sz="1400"/>
            </a:lvl1pPr>
          </a:lstStyle>
          <a:p>
            <a:pPr fontAlgn="base">
              <a:spcBef>
                <a:spcPct val="0"/>
              </a:spcBef>
              <a:spcAft>
                <a:spcPct val="0"/>
              </a:spcAft>
            </a:pPr>
            <a:endParaRPr lang="zh-CN" altLang="en-US">
              <a:solidFill>
                <a:srgbClr val="000000"/>
              </a:solidFill>
            </a:endParaRPr>
          </a:p>
        </p:txBody>
      </p:sp>
      <p:sp>
        <p:nvSpPr>
          <p:cNvPr id="1029" name="页脚占位符 1028"/>
          <p:cNvSpPr>
            <a:spLocks noGrp="1"/>
          </p:cNvSpPr>
          <p:nvPr>
            <p:ph type="ftr" sz="quarter" idx="3"/>
          </p:nvPr>
        </p:nvSpPr>
        <p:spPr>
          <a:xfrm>
            <a:off x="4165600" y="6248400"/>
            <a:ext cx="3860800" cy="457200"/>
          </a:xfrm>
          <a:prstGeom prst="rect">
            <a:avLst/>
          </a:prstGeom>
          <a:noFill/>
          <a:ln w="9525">
            <a:noFill/>
          </a:ln>
        </p:spPr>
        <p:txBody>
          <a:bodyPr/>
          <a:lstStyle>
            <a:lvl1pPr algn="ctr">
              <a:defRPr sz="1400"/>
            </a:lvl1pPr>
          </a:lstStyle>
          <a:p>
            <a:pPr fontAlgn="base">
              <a:spcBef>
                <a:spcPct val="0"/>
              </a:spcBef>
              <a:spcAft>
                <a:spcPct val="0"/>
              </a:spcAft>
            </a:pPr>
            <a:endParaRPr lang="zh-CN" altLang="en-US">
              <a:solidFill>
                <a:srgbClr val="000000"/>
              </a:solidFill>
            </a:endParaRPr>
          </a:p>
        </p:txBody>
      </p:sp>
      <p:sp>
        <p:nvSpPr>
          <p:cNvPr id="1030" name="灯片编号占位符 1029"/>
          <p:cNvSpPr>
            <a:spLocks noGrp="1"/>
          </p:cNvSpPr>
          <p:nvPr>
            <p:ph type="sldNum" sz="quarter" idx="4"/>
          </p:nvPr>
        </p:nvSpPr>
        <p:spPr>
          <a:xfrm>
            <a:off x="8737600" y="6248400"/>
            <a:ext cx="2540000" cy="457200"/>
          </a:xfrm>
          <a:prstGeom prst="rect">
            <a:avLst/>
          </a:prstGeom>
          <a:noFill/>
          <a:ln w="9525">
            <a:noFill/>
          </a:ln>
        </p:spPr>
        <p:txBody>
          <a:bodyPr/>
          <a:lstStyle>
            <a:lvl1pPr algn="r">
              <a:defRPr sz="1400"/>
            </a:lvl1pPr>
          </a:lstStyle>
          <a:p>
            <a:pPr fontAlgn="base">
              <a:spcBef>
                <a:spcPct val="0"/>
              </a:spcBef>
              <a:spcAft>
                <a:spcPct val="0"/>
              </a:spcAft>
            </a:pPr>
            <a:fld id="{9A0DB2DC-4C9A-4742-B13C-FB6460FD3503}" type="slidenum">
              <a:rPr lang="zh-CN" altLang="en-US" smtClean="0">
                <a:solidFill>
                  <a:srgbClr val="000000"/>
                </a:solidFill>
              </a:rPr>
              <a:pPr fontAlgn="base">
                <a:spcBef>
                  <a:spcPct val="0"/>
                </a:spcBef>
                <a:spcAft>
                  <a:spcPct val="0"/>
                </a:spcAft>
              </a:pPr>
              <a:t>‹#›</a:t>
            </a:fld>
            <a:endParaRPr lang="zh-CN" altLang="en-US">
              <a:solidFill>
                <a:srgbClr val="000000"/>
              </a:solidFill>
            </a:endParaRPr>
          </a:p>
        </p:txBody>
      </p:sp>
      <p:pic>
        <p:nvPicPr>
          <p:cNvPr id="2" name="图片 1" descr="图片1"/>
          <p:cNvPicPr>
            <a:picLocks noChangeAspect="1"/>
          </p:cNvPicPr>
          <p:nvPr userDrawn="1"/>
        </p:nvPicPr>
        <p:blipFill>
          <a:blip r:embed="rId16"/>
          <a:stretch>
            <a:fillRect/>
          </a:stretch>
        </p:blipFill>
        <p:spPr>
          <a:xfrm>
            <a:off x="4462780" y="1557021"/>
            <a:ext cx="3059853" cy="2030095"/>
          </a:xfrm>
          <a:prstGeom prst="rect">
            <a:avLst/>
          </a:prstGeom>
        </p:spPr>
      </p:pic>
      <p:pic>
        <p:nvPicPr>
          <p:cNvPr id="3" name="图片 2" descr="图片2"/>
          <p:cNvPicPr>
            <a:picLocks noChangeAspect="1"/>
          </p:cNvPicPr>
          <p:nvPr userDrawn="1"/>
        </p:nvPicPr>
        <p:blipFill>
          <a:blip r:embed="rId17"/>
          <a:stretch>
            <a:fillRect/>
          </a:stretch>
        </p:blipFill>
        <p:spPr>
          <a:xfrm>
            <a:off x="1" y="4925060"/>
            <a:ext cx="12192847" cy="1932940"/>
          </a:xfrm>
          <a:prstGeom prst="rect">
            <a:avLst/>
          </a:prstGeom>
        </p:spPr>
      </p:pic>
    </p:spTree>
    <p:extLst>
      <p:ext uri="{BB962C8B-B14F-4D97-AF65-F5344CB8AC3E}">
        <p14:creationId xmlns:p14="http://schemas.microsoft.com/office/powerpoint/2010/main" val="452508899"/>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Lst>
  <p:transition/>
  <p:txStyles>
    <p:titleStyle>
      <a:lvl1pPr marL="0" lvl="0" indent="0" algn="ctr" defTabSz="914400" rtl="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timg"/>
          <p:cNvPicPr>
            <a:picLocks noChangeAspect="1"/>
          </p:cNvPicPr>
          <p:nvPr/>
        </p:nvPicPr>
        <p:blipFill>
          <a:blip r:embed="rId3"/>
          <a:srcRect l="856" t="1132" r="5309"/>
          <a:stretch>
            <a:fillRect/>
          </a:stretch>
        </p:blipFill>
        <p:spPr>
          <a:xfrm>
            <a:off x="-11430" y="1905"/>
            <a:ext cx="12214225" cy="6877050"/>
          </a:xfrm>
          <a:prstGeom prst="rect">
            <a:avLst/>
          </a:prstGeom>
        </p:spPr>
      </p:pic>
      <p:sp>
        <p:nvSpPr>
          <p:cNvPr id="3076" name="Text Box 7"/>
          <p:cNvSpPr txBox="1"/>
          <p:nvPr/>
        </p:nvSpPr>
        <p:spPr>
          <a:xfrm>
            <a:off x="123190" y="764540"/>
            <a:ext cx="9883140" cy="1568450"/>
          </a:xfrm>
          <a:prstGeom prst="rect">
            <a:avLst/>
          </a:prstGeom>
          <a:noFill/>
          <a:ln w="9525">
            <a:noFill/>
          </a:ln>
        </p:spPr>
        <p:txBody>
          <a:bodyPr wrap="square" anchor="t">
            <a:spAutoFit/>
          </a:bodyPr>
          <a:lstStyle/>
          <a:p>
            <a:pPr algn="ctr"/>
            <a:r>
              <a:rPr lang="zh-CN" altLang="en-US" sz="9600" b="1">
                <a:solidFill>
                  <a:srgbClr val="FF0000"/>
                </a:solidFill>
                <a:latin typeface="微软雅黑" panose="020B0503020204020204" charset="-122"/>
                <a:ea typeface="微软雅黑" panose="020B0503020204020204" charset="-122"/>
              </a:rPr>
              <a:t>五代史伶官传序</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3076"/>
                                        </p:tgtEl>
                                        <p:attrNameLst>
                                          <p:attrName>style.visibility</p:attrName>
                                        </p:attrNameLst>
                                      </p:cBhvr>
                                      <p:to>
                                        <p:strVal val="visible"/>
                                      </p:to>
                                    </p:set>
                                    <p:set>
                                      <p:cBhvr>
                                        <p:cTn id="7" dur="455" fill="hold">
                                          <p:stCondLst>
                                            <p:cond delay="0"/>
                                          </p:stCondLst>
                                        </p:cTn>
                                        <p:tgtEl>
                                          <p:spTgt spid="3076"/>
                                        </p:tgtEl>
                                        <p:attrNameLst>
                                          <p:attrName>style.rotation</p:attrName>
                                        </p:attrNameLst>
                                      </p:cBhvr>
                                      <p:to>
                                        <p:strVal val="-45.0"/>
                                      </p:to>
                                    </p:set>
                                    <p:anim calcmode="lin" valueType="num">
                                      <p:cBhvr>
                                        <p:cTn id="8" dur="455" fill="hold">
                                          <p:stCondLst>
                                            <p:cond delay="455"/>
                                          </p:stCondLst>
                                        </p:cTn>
                                        <p:tgtEl>
                                          <p:spTgt spid="3076"/>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076"/>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076"/>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076"/>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9" name="十角星 144388"/>
          <p:cNvSpPr/>
          <p:nvPr/>
        </p:nvSpPr>
        <p:spPr>
          <a:xfrm>
            <a:off x="2329180" y="88900"/>
            <a:ext cx="7322820" cy="1834158"/>
          </a:xfrm>
          <a:prstGeom prst="star10">
            <a:avLst/>
          </a:prstGeom>
          <a:solidFill>
            <a:srgbClr val="00B0F0"/>
          </a:solidFill>
          <a:ln w="9525">
            <a:noFill/>
          </a:ln>
        </p:spPr>
        <p:txBody>
          <a:bodyPr wrap="square">
            <a:spAutoFit/>
          </a:bodyPr>
          <a:lstStyle/>
          <a:p>
            <a:pPr lvl="0"/>
            <a:r>
              <a:rPr lang="zh-CN" altLang="en-US" sz="5400" b="1" dirty="0">
                <a:solidFill>
                  <a:schemeClr val="bg1"/>
                </a:solidFill>
                <a:latin typeface="微软雅黑" panose="020B0503020204020204" charset="-122"/>
                <a:ea typeface="微软雅黑" panose="020B0503020204020204" charset="-122"/>
              </a:rPr>
              <a:t>解 </a:t>
            </a:r>
            <a:r>
              <a:rPr lang="zh-CN" altLang="en-US" sz="5400" b="1" dirty="0" smtClean="0">
                <a:solidFill>
                  <a:schemeClr val="bg1"/>
                </a:solidFill>
                <a:latin typeface="微软雅黑" panose="020B0503020204020204" charset="-122"/>
                <a:ea typeface="微软雅黑" panose="020B0503020204020204" charset="-122"/>
              </a:rPr>
              <a:t>题大本</a:t>
            </a:r>
            <a:r>
              <a:rPr lang="en-US" altLang="zh-CN" sz="5400" b="1" dirty="0" smtClean="0">
                <a:solidFill>
                  <a:schemeClr val="bg1"/>
                </a:solidFill>
                <a:latin typeface="微软雅黑" panose="020B0503020204020204" charset="-122"/>
                <a:ea typeface="微软雅黑" panose="020B0503020204020204" charset="-122"/>
              </a:rPr>
              <a:t>53</a:t>
            </a:r>
            <a:r>
              <a:rPr lang="zh-CN" altLang="en-US" sz="5400" b="1" dirty="0" smtClean="0">
                <a:solidFill>
                  <a:schemeClr val="bg1"/>
                </a:solidFill>
                <a:latin typeface="微软雅黑" panose="020B0503020204020204" charset="-122"/>
                <a:ea typeface="微软雅黑" panose="020B0503020204020204" charset="-122"/>
              </a:rPr>
              <a:t>页</a:t>
            </a:r>
            <a:endParaRPr lang="zh-CN" altLang="en-US" sz="5400" b="1" dirty="0">
              <a:solidFill>
                <a:schemeClr val="bg1"/>
              </a:solidFill>
              <a:latin typeface="微软雅黑" panose="020B0503020204020204" charset="-122"/>
              <a:ea typeface="微软雅黑" panose="020B0503020204020204" charset="-122"/>
            </a:endParaRPr>
          </a:p>
        </p:txBody>
      </p:sp>
      <p:sp>
        <p:nvSpPr>
          <p:cNvPr id="5" name="内容占位符 4"/>
          <p:cNvSpPr>
            <a:spLocks noGrp="1"/>
          </p:cNvSpPr>
          <p:nvPr>
            <p:custDataLst>
              <p:tags r:id="rId1"/>
            </p:custDataLst>
          </p:nvPr>
        </p:nvSpPr>
        <p:spPr>
          <a:xfrm>
            <a:off x="359229" y="2046513"/>
            <a:ext cx="11194596" cy="4235859"/>
          </a:xfrm>
          <a:prstGeom prst="flowChartAlternateProcess">
            <a:avLst/>
          </a:prstGeom>
          <a:ln w="28575">
            <a:solidFill>
              <a:schemeClr val="tx1"/>
            </a:solidFill>
          </a:ln>
        </p:spPr>
        <p:txBody>
          <a:bodyPr vert="horz" lIns="91440" tIns="45720" rIns="91440" bIns="45720" rtlCol="0">
            <a:normAutofit fontScale="8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spcBef>
                <a:spcPct val="50000"/>
              </a:spcBef>
              <a:buClrTx/>
              <a:buNone/>
            </a:pPr>
            <a:r>
              <a:rPr lang="zh-CN" altLang="en-US" sz="3600" b="1" dirty="0">
                <a:solidFill>
                  <a:srgbClr val="FF0000"/>
                </a:solidFill>
                <a:latin typeface="Arial" panose="020B0604020202020204" pitchFamily="34" charset="0"/>
                <a:ea typeface="黑体" panose="02010609060101010101" pitchFamily="49" charset="-122"/>
              </a:rPr>
              <a:t>伶</a:t>
            </a:r>
            <a:r>
              <a:rPr lang="zh-CN" altLang="en-US" sz="3600" b="1" dirty="0" smtClean="0">
                <a:solidFill>
                  <a:schemeClr val="tx2"/>
                </a:solidFill>
                <a:latin typeface="Arial" panose="020B0604020202020204" pitchFamily="34" charset="0"/>
                <a:ea typeface="黑体" panose="02010609060101010101" pitchFamily="49" charset="-122"/>
              </a:rPr>
              <a:t>：。</a:t>
            </a:r>
            <a:r>
              <a:rPr lang="zh-CN" altLang="en-US" sz="3600" b="1" dirty="0" smtClean="0">
                <a:solidFill>
                  <a:srgbClr val="FF0000"/>
                </a:solidFill>
                <a:latin typeface="Arial" panose="020B0604020202020204" pitchFamily="34" charset="0"/>
                <a:ea typeface="黑体" panose="02010609060101010101" pitchFamily="49" charset="-122"/>
              </a:rPr>
              <a:t>伶</a:t>
            </a:r>
            <a:r>
              <a:rPr lang="zh-CN" altLang="en-US" sz="3600" b="1" dirty="0">
                <a:solidFill>
                  <a:srgbClr val="FF0000"/>
                </a:solidFill>
                <a:latin typeface="Arial" panose="020B0604020202020204" pitchFamily="34" charset="0"/>
                <a:ea typeface="黑体" panose="02010609060101010101" pitchFamily="49" charset="-122"/>
              </a:rPr>
              <a:t>官</a:t>
            </a:r>
            <a:r>
              <a:rPr lang="zh-CN" altLang="en-US" sz="3600" b="1" dirty="0" smtClean="0">
                <a:solidFill>
                  <a:schemeClr val="tx2"/>
                </a:solidFill>
                <a:latin typeface="Arial" panose="020B0604020202020204" pitchFamily="34" charset="0"/>
                <a:ea typeface="黑体" panose="02010609060101010101" pitchFamily="49" charset="-122"/>
              </a:rPr>
              <a:t>：。</a:t>
            </a:r>
            <a:r>
              <a:rPr lang="zh-CN" altLang="en-US" sz="3600" b="1" dirty="0" smtClean="0">
                <a:solidFill>
                  <a:srgbClr val="FF0000"/>
                </a:solidFill>
                <a:latin typeface="Arial" panose="020B0604020202020204" pitchFamily="34" charset="0"/>
                <a:ea typeface="黑体" panose="02010609060101010101" pitchFamily="49" charset="-122"/>
              </a:rPr>
              <a:t>序</a:t>
            </a:r>
            <a:r>
              <a:rPr lang="zh-CN" altLang="en-US" sz="3600" b="1" dirty="0" smtClean="0">
                <a:solidFill>
                  <a:schemeClr val="tx2"/>
                </a:solidFill>
                <a:latin typeface="Arial" panose="020B0604020202020204" pitchFamily="34" charset="0"/>
                <a:ea typeface="黑体" panose="02010609060101010101" pitchFamily="49" charset="-122"/>
              </a:rPr>
              <a:t>：</a:t>
            </a:r>
            <a:endParaRPr lang="en-US" altLang="zh-CN" sz="3600" b="1" dirty="0" smtClean="0">
              <a:solidFill>
                <a:schemeClr val="tx2"/>
              </a:solidFill>
              <a:latin typeface="Arial" panose="020B0604020202020204" pitchFamily="34" charset="0"/>
              <a:ea typeface="黑体" panose="02010609060101010101" pitchFamily="49" charset="-122"/>
            </a:endParaRPr>
          </a:p>
          <a:p>
            <a:pPr algn="just">
              <a:lnSpc>
                <a:spcPct val="120000"/>
              </a:lnSpc>
              <a:spcBef>
                <a:spcPct val="50000"/>
              </a:spcBef>
              <a:buClrTx/>
              <a:buNone/>
            </a:pPr>
            <a:r>
              <a:rPr lang="zh-CN" altLang="en-US" sz="3600" b="1" dirty="0">
                <a:solidFill>
                  <a:schemeClr val="tx2"/>
                </a:solidFill>
                <a:latin typeface="Arial" panose="020B0604020202020204" pitchFamily="34" charset="0"/>
              </a:rPr>
              <a:t>明清时期常人言谓下九流道：“</a:t>
            </a:r>
            <a:r>
              <a:rPr lang="zh-CN" altLang="en-US" sz="3600" b="1" dirty="0" smtClean="0">
                <a:solidFill>
                  <a:schemeClr val="tx2"/>
                </a:solidFill>
                <a:latin typeface="Arial" panose="020B0604020202020204" pitchFamily="34" charset="0"/>
              </a:rPr>
              <a:t>一王八</a:t>
            </a:r>
            <a:r>
              <a:rPr lang="zh-CN" altLang="en-US" sz="3600" b="1" dirty="0">
                <a:solidFill>
                  <a:schemeClr val="tx2"/>
                </a:solidFill>
                <a:latin typeface="Arial" panose="020B0604020202020204" pitchFamily="34" charset="0"/>
              </a:rPr>
              <a:t>（开妓院），二龟（纵妻卖淫），三优伶（唱戏），四吹（吹鼓手），五大财（耍大把戏），六小财（耍小把戏），七生（理发匠），八盗，九吹灰（卖鸦</a:t>
            </a:r>
            <a:r>
              <a:rPr lang="en-US" altLang="zh-CN" sz="3600" b="1" dirty="0" smtClean="0">
                <a:solidFill>
                  <a:schemeClr val="tx2"/>
                </a:solidFill>
                <a:latin typeface="Arial" panose="020B0604020202020204" pitchFamily="34" charset="0"/>
              </a:rPr>
              <a:t>...</a:t>
            </a:r>
            <a:r>
              <a:rPr lang="zh-CN" altLang="en-US" sz="3600" b="1" dirty="0" smtClean="0">
                <a:solidFill>
                  <a:schemeClr val="tx2"/>
                </a:solidFill>
                <a:latin typeface="Arial" panose="020B0604020202020204" pitchFamily="34" charset="0"/>
              </a:rPr>
              <a:t>”。</a:t>
            </a:r>
            <a:endParaRPr lang="en-US" altLang="zh-CN" sz="3600" b="1" dirty="0" smtClean="0">
              <a:solidFill>
                <a:schemeClr val="tx2"/>
              </a:solidFill>
              <a:latin typeface="Arial" panose="020B0604020202020204" pitchFamily="34" charset="0"/>
            </a:endParaRPr>
          </a:p>
          <a:p>
            <a:pPr algn="just">
              <a:lnSpc>
                <a:spcPct val="120000"/>
              </a:lnSpc>
              <a:spcBef>
                <a:spcPct val="50000"/>
              </a:spcBef>
              <a:buClrTx/>
              <a:buNone/>
            </a:pPr>
            <a:r>
              <a:rPr lang="zh-CN" altLang="en-US" sz="3600" b="1" dirty="0" smtClean="0">
                <a:solidFill>
                  <a:schemeClr val="tx2"/>
                </a:solidFill>
                <a:latin typeface="Arial" panose="020B0604020202020204" pitchFamily="34" charset="0"/>
              </a:rPr>
              <a:t>那</a:t>
            </a:r>
            <a:r>
              <a:rPr lang="zh-CN" altLang="en-US" sz="3600" b="1" dirty="0">
                <a:solidFill>
                  <a:schemeClr val="tx2"/>
                </a:solidFill>
                <a:latin typeface="Arial" panose="020B0604020202020204" pitchFamily="34" charset="0"/>
              </a:rPr>
              <a:t>为什么同样的营生，古代伶人和现代的明星社会地位差距如此之大？</a:t>
            </a:r>
            <a:endParaRPr lang="zh-CN" altLang="en-US" sz="3600" b="1" dirty="0">
              <a:solidFill>
                <a:schemeClr val="tx2"/>
              </a:solidFill>
              <a:latin typeface="Arial" panose="020B0604020202020204" pitchFamily="34" charset="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44389"/>
                                        </p:tgtEl>
                                        <p:attrNameLst>
                                          <p:attrName>style.visibility</p:attrName>
                                        </p:attrNameLst>
                                      </p:cBhvr>
                                      <p:to>
                                        <p:strVal val="visible"/>
                                      </p:to>
                                    </p:set>
                                    <p:animEffect transition="in" filter="wedge">
                                      <p:cBhvr>
                                        <p:cTn id="7" dur="2000"/>
                                        <p:tgtEl>
                                          <p:spTgt spid="14438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amond(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9" grpId="0" animBg="1"/>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nvSpPr>
        <p:spPr>
          <a:xfrm>
            <a:off x="277090" y="133783"/>
            <a:ext cx="11914909" cy="6562581"/>
          </a:xfrm>
          <a:prstGeom prst="rect">
            <a:avLst/>
          </a:prstGeom>
          <a:ln w="12700">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zh-CN" altLang="en-US" sz="3200" dirty="0" smtClean="0">
                <a:sym typeface="+mn-ea"/>
              </a:rPr>
              <a:t>分析论证特点：</a:t>
            </a:r>
            <a:endParaRPr lang="en-US" altLang="zh-CN" sz="3200" dirty="0" smtClean="0">
              <a:sym typeface="+mn-ea"/>
            </a:endParaRPr>
          </a:p>
          <a:p>
            <a:pPr marL="0" indent="0" algn="l">
              <a:buNone/>
            </a:pPr>
            <a:r>
              <a:rPr lang="en-US" altLang="zh-CN" sz="3200" dirty="0" smtClean="0">
                <a:sym typeface="+mn-ea"/>
              </a:rPr>
              <a:t>1</a:t>
            </a:r>
            <a:r>
              <a:rPr lang="zh-CN" altLang="en-US" sz="3200" dirty="0" smtClean="0">
                <a:sym typeface="+mn-ea"/>
              </a:rPr>
              <a:t>论点是怎么提出的</a:t>
            </a:r>
            <a:endParaRPr lang="en-US" altLang="zh-CN" sz="3200" dirty="0" smtClean="0">
              <a:sym typeface="+mn-ea"/>
            </a:endParaRPr>
          </a:p>
          <a:p>
            <a:pPr marL="0" indent="0" algn="l">
              <a:buNone/>
            </a:pPr>
            <a:r>
              <a:rPr lang="en-US" altLang="zh-CN" sz="3200" dirty="0" smtClean="0">
                <a:sym typeface="+mn-ea"/>
              </a:rPr>
              <a:t>2</a:t>
            </a:r>
            <a:r>
              <a:rPr lang="zh-CN" altLang="en-US" sz="3200" dirty="0" smtClean="0">
                <a:sym typeface="+mn-ea"/>
              </a:rPr>
              <a:t>论证结构</a:t>
            </a:r>
            <a:endParaRPr lang="en-US" altLang="zh-CN" sz="3200" dirty="0" smtClean="0">
              <a:sym typeface="+mn-ea"/>
            </a:endParaRPr>
          </a:p>
          <a:p>
            <a:pPr marL="0" indent="0" algn="l">
              <a:buNone/>
            </a:pPr>
            <a:r>
              <a:rPr lang="en-US" altLang="zh-CN" sz="3200" dirty="0" smtClean="0">
                <a:sym typeface="+mn-ea"/>
              </a:rPr>
              <a:t>3</a:t>
            </a:r>
            <a:r>
              <a:rPr lang="zh-CN" altLang="en-US" sz="3200" dirty="0" smtClean="0">
                <a:sym typeface="+mn-ea"/>
              </a:rPr>
              <a:t>论证方法</a:t>
            </a:r>
            <a:endParaRPr lang="en-US" altLang="zh-CN" sz="3200" dirty="0" smtClean="0">
              <a:sym typeface="+mn-ea"/>
            </a:endParaRPr>
          </a:p>
          <a:p>
            <a:pPr marL="0" indent="0" algn="l">
              <a:buNone/>
            </a:pPr>
            <a:r>
              <a:rPr lang="en-US" altLang="zh-CN" sz="3200" dirty="0" smtClean="0">
                <a:sym typeface="+mn-ea"/>
              </a:rPr>
              <a:t>4</a:t>
            </a:r>
            <a:r>
              <a:rPr lang="zh-CN" altLang="en-US" sz="3200" dirty="0" smtClean="0">
                <a:sym typeface="+mn-ea"/>
              </a:rPr>
              <a:t>论证语言</a:t>
            </a:r>
            <a:endParaRPr lang="en-US" altLang="zh-CN" sz="3200" dirty="0" smtClean="0">
              <a:sym typeface="+mn-ea"/>
            </a:endParaRPr>
          </a:p>
          <a:p>
            <a:pPr marL="0" indent="0" algn="l">
              <a:buNone/>
            </a:pPr>
            <a:endParaRPr lang="en-US" altLang="zh-CN" sz="2800" dirty="0" smtClean="0">
              <a:solidFill>
                <a:srgbClr val="0000FF"/>
              </a:solidFill>
              <a:sym typeface="+mn-ea"/>
            </a:endParaRPr>
          </a:p>
          <a:p>
            <a:pPr marL="0" indent="0" algn="l">
              <a:buNone/>
            </a:pPr>
            <a:endParaRPr lang="zh-CN" altLang="en-US" sz="2800" dirty="0">
              <a:solidFill>
                <a:srgbClr val="0000FF"/>
              </a:solidFill>
              <a:sym typeface="+mn-ea"/>
            </a:endParaRPr>
          </a:p>
        </p:txBody>
      </p:sp>
    </p:spTree>
    <p:extLst>
      <p:ext uri="{BB962C8B-B14F-4D97-AF65-F5344CB8AC3E}">
        <p14:creationId xmlns:p14="http://schemas.microsoft.com/office/powerpoint/2010/main" val="128285643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stretch>
            <a:fillRect/>
          </a:stretch>
        </p:blipFill>
        <p:spPr>
          <a:xfrm>
            <a:off x="554181" y="5117728"/>
            <a:ext cx="11120583" cy="1473716"/>
          </a:xfrm>
          <a:prstGeom prst="rect">
            <a:avLst/>
          </a:prstGeom>
        </p:spPr>
      </p:pic>
      <p:sp>
        <p:nvSpPr>
          <p:cNvPr id="3" name="内容占位符 2"/>
          <p:cNvSpPr>
            <a:spLocks noGrp="1"/>
          </p:cNvSpPr>
          <p:nvPr/>
        </p:nvSpPr>
        <p:spPr>
          <a:xfrm>
            <a:off x="277090" y="133783"/>
            <a:ext cx="11914909" cy="6562581"/>
          </a:xfrm>
          <a:prstGeom prst="rect">
            <a:avLst/>
          </a:prstGeom>
          <a:ln w="12700">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zh-CN" altLang="en-US" sz="3200" dirty="0" smtClean="0">
                <a:sym typeface="+mn-ea"/>
              </a:rPr>
              <a:t>议论文第一段</a:t>
            </a:r>
            <a:r>
              <a:rPr lang="zh-CN" altLang="en-US" sz="3200" dirty="0">
                <a:sym typeface="+mn-ea"/>
              </a:rPr>
              <a:t>：开宗明义，揭出论点</a:t>
            </a:r>
            <a:endParaRPr lang="en-US" altLang="zh-CN" sz="3200" dirty="0" smtClean="0">
              <a:sym typeface="+mn-ea"/>
            </a:endParaRPr>
          </a:p>
          <a:p>
            <a:pPr marL="0" indent="0" algn="l">
              <a:buNone/>
            </a:pPr>
            <a:r>
              <a:rPr lang="en-US" altLang="zh-CN" sz="2800" dirty="0" smtClean="0">
                <a:sym typeface="+mn-ea"/>
              </a:rPr>
              <a:t>   </a:t>
            </a:r>
          </a:p>
          <a:p>
            <a:pPr marL="0" indent="0" algn="l">
              <a:buNone/>
            </a:pPr>
            <a:r>
              <a:rPr lang="zh-CN" altLang="en-US" sz="2800" dirty="0" smtClean="0">
                <a:sym typeface="+mn-ea"/>
              </a:rPr>
              <a:t>呜呼</a:t>
            </a:r>
            <a:r>
              <a:rPr lang="zh-CN" altLang="en-US" sz="2800" dirty="0">
                <a:sym typeface="+mn-ea"/>
              </a:rPr>
              <a:t>！盛衰之理，虽曰天命，</a:t>
            </a:r>
            <a:r>
              <a:rPr lang="zh-CN" altLang="en-US" sz="2800" dirty="0">
                <a:solidFill>
                  <a:srgbClr val="0000FF"/>
                </a:solidFill>
                <a:sym typeface="+mn-ea"/>
              </a:rPr>
              <a:t>岂非</a:t>
            </a:r>
            <a:r>
              <a:rPr lang="zh-CN" altLang="en-US" sz="2800" u="sng" dirty="0">
                <a:solidFill>
                  <a:srgbClr val="0000FF"/>
                </a:solidFill>
                <a:sym typeface="+mn-ea"/>
              </a:rPr>
              <a:t>人事</a:t>
            </a:r>
            <a:r>
              <a:rPr lang="zh-CN" altLang="en-US" sz="2800" dirty="0">
                <a:solidFill>
                  <a:srgbClr val="0000FF"/>
                </a:solidFill>
                <a:sym typeface="+mn-ea"/>
              </a:rPr>
              <a:t>哉</a:t>
            </a:r>
            <a:r>
              <a:rPr lang="zh-CN" altLang="en-US" sz="2800" dirty="0">
                <a:sym typeface="+mn-ea"/>
              </a:rPr>
              <a:t>！</a:t>
            </a:r>
            <a:r>
              <a:rPr lang="zh-CN" altLang="en-US" sz="2800" dirty="0">
                <a:solidFill>
                  <a:srgbClr val="FF0000"/>
                </a:solidFill>
                <a:sym typeface="+mn-ea"/>
              </a:rPr>
              <a:t>原</a:t>
            </a:r>
            <a:r>
              <a:rPr lang="zh-CN" altLang="en-US" sz="2800" dirty="0">
                <a:sym typeface="+mn-ea"/>
              </a:rPr>
              <a:t>庄宗之</a:t>
            </a:r>
            <a:r>
              <a:rPr lang="zh-CN" altLang="en-US" sz="2800" dirty="0">
                <a:solidFill>
                  <a:srgbClr val="FF0000"/>
                </a:solidFill>
                <a:sym typeface="+mn-ea"/>
              </a:rPr>
              <a:t>所以</a:t>
            </a:r>
            <a:r>
              <a:rPr lang="zh-CN" altLang="en-US" sz="2800" dirty="0">
                <a:sym typeface="+mn-ea"/>
              </a:rPr>
              <a:t>得天下，与其所以失之者，可以知之矣。 </a:t>
            </a:r>
          </a:p>
          <a:p>
            <a:pPr marL="0" indent="0" algn="l">
              <a:buNone/>
            </a:pPr>
            <a:endParaRPr lang="en-US" altLang="zh-CN" sz="2800" dirty="0" smtClean="0">
              <a:sym typeface="+mn-ea"/>
            </a:endParaRPr>
          </a:p>
          <a:p>
            <a:pPr marL="0" indent="0" algn="l">
              <a:buNone/>
            </a:pPr>
            <a:r>
              <a:rPr lang="zh-CN" altLang="en-US" sz="2800" b="1" dirty="0" smtClean="0">
                <a:solidFill>
                  <a:srgbClr val="0000FF"/>
                </a:solidFill>
                <a:latin typeface="华文楷体" panose="02010600040101010101" pitchFamily="2" charset="-122"/>
                <a:ea typeface="华文楷体" panose="02010600040101010101" pitchFamily="2" charset="-122"/>
                <a:sym typeface="+mn-ea"/>
              </a:rPr>
              <a:t>中心论点：？</a:t>
            </a:r>
            <a:endParaRPr lang="en-US" altLang="zh-CN" sz="2800" b="1" dirty="0" smtClean="0">
              <a:solidFill>
                <a:srgbClr val="0000FF"/>
              </a:solidFill>
              <a:latin typeface="华文楷体" panose="02010600040101010101" pitchFamily="2" charset="-122"/>
              <a:ea typeface="华文楷体" panose="02010600040101010101" pitchFamily="2" charset="-122"/>
              <a:sym typeface="+mn-ea"/>
            </a:endParaRPr>
          </a:p>
          <a:p>
            <a:pPr marL="0" indent="0">
              <a:buNone/>
            </a:pPr>
            <a:r>
              <a:rPr lang="zh-CN" altLang="en-US" sz="2800" b="1" dirty="0">
                <a:solidFill>
                  <a:srgbClr val="0000FF"/>
                </a:solidFill>
                <a:latin typeface="华文楷体" panose="02010600040101010101" pitchFamily="2" charset="-122"/>
                <a:ea typeface="华文楷体" panose="02010600040101010101" pitchFamily="2" charset="-122"/>
                <a:sym typeface="+mn-ea"/>
              </a:rPr>
              <a:t>立论依据</a:t>
            </a:r>
            <a:r>
              <a:rPr lang="zh-CN" altLang="en-US" sz="2800" b="1" dirty="0" smtClean="0">
                <a:solidFill>
                  <a:srgbClr val="0000FF"/>
                </a:solidFill>
                <a:latin typeface="华文楷体" panose="02010600040101010101" pitchFamily="2" charset="-122"/>
                <a:ea typeface="华文楷体" panose="02010600040101010101" pitchFamily="2" charset="-122"/>
                <a:sym typeface="+mn-ea"/>
              </a:rPr>
              <a:t>：</a:t>
            </a:r>
            <a:r>
              <a:rPr lang="en-US" altLang="zh-CN" sz="2800" b="1" dirty="0" smtClean="0">
                <a:solidFill>
                  <a:srgbClr val="0000FF"/>
                </a:solidFill>
                <a:latin typeface="华文楷体" panose="02010600040101010101" pitchFamily="2" charset="-122"/>
                <a:ea typeface="华文楷体" panose="02010600040101010101" pitchFamily="2" charset="-122"/>
                <a:sym typeface="+mn-ea"/>
              </a:rPr>
              <a:t>?</a:t>
            </a:r>
            <a:r>
              <a:rPr lang="zh-CN" altLang="en-US" sz="2800" b="1" dirty="0" smtClean="0">
                <a:solidFill>
                  <a:srgbClr val="0000FF"/>
                </a:solidFill>
                <a:latin typeface="华文楷体" panose="02010600040101010101" pitchFamily="2" charset="-122"/>
                <a:ea typeface="华文楷体" panose="02010600040101010101" pitchFamily="2" charset="-122"/>
                <a:sym typeface="+mn-ea"/>
              </a:rPr>
              <a:t>从</a:t>
            </a:r>
            <a:r>
              <a:rPr lang="zh-CN" altLang="en-US" sz="2800" b="1" dirty="0">
                <a:solidFill>
                  <a:srgbClr val="0000FF"/>
                </a:solidFill>
                <a:latin typeface="华文楷体" panose="02010600040101010101" pitchFamily="2" charset="-122"/>
                <a:ea typeface="华文楷体" panose="02010600040101010101" pitchFamily="2" charset="-122"/>
                <a:sym typeface="+mn-ea"/>
              </a:rPr>
              <a:t>后唐庄宗的</a:t>
            </a:r>
            <a:r>
              <a:rPr lang="zh-CN" altLang="en-US" sz="2800" b="1" dirty="0" smtClean="0">
                <a:solidFill>
                  <a:srgbClr val="0000FF"/>
                </a:solidFill>
                <a:latin typeface="华文楷体" panose="02010600040101010101" pitchFamily="2" charset="-122"/>
                <a:ea typeface="华文楷体" panose="02010600040101010101" pitchFamily="2" charset="-122"/>
                <a:sym typeface="+mn-ea"/>
              </a:rPr>
              <a:t>盛衰</a:t>
            </a:r>
            <a:endParaRPr lang="en-US" altLang="zh-CN" sz="2800" b="1" dirty="0" smtClean="0">
              <a:solidFill>
                <a:srgbClr val="0000FF"/>
              </a:solidFill>
              <a:latin typeface="华文楷体" panose="02010600040101010101" pitchFamily="2" charset="-122"/>
              <a:ea typeface="华文楷体" panose="02010600040101010101" pitchFamily="2" charset="-122"/>
              <a:sym typeface="+mn-ea"/>
            </a:endParaRPr>
          </a:p>
          <a:p>
            <a:pPr marL="0" indent="0">
              <a:buNone/>
            </a:pPr>
            <a:r>
              <a:rPr lang="zh-CN" altLang="en-US" sz="2800" b="1" dirty="0" smtClean="0">
                <a:solidFill>
                  <a:srgbClr val="0000FF"/>
                </a:solidFill>
                <a:latin typeface="华文楷体" panose="02010600040101010101" pitchFamily="2" charset="-122"/>
                <a:ea typeface="华文楷体" panose="02010600040101010101" pitchFamily="2" charset="-122"/>
                <a:sym typeface="+mn-ea"/>
              </a:rPr>
              <a:t>琢磨</a:t>
            </a:r>
            <a:r>
              <a:rPr lang="zh-CN" altLang="en-US" sz="2800" b="1" dirty="0">
                <a:solidFill>
                  <a:srgbClr val="0000FF"/>
                </a:solidFill>
                <a:latin typeface="华文楷体" panose="02010600040101010101" pitchFamily="2" charset="-122"/>
                <a:ea typeface="华文楷体" panose="02010600040101010101" pitchFamily="2" charset="-122"/>
                <a:sym typeface="+mn-ea"/>
              </a:rPr>
              <a:t>内容：</a:t>
            </a:r>
            <a:r>
              <a:rPr lang="zh-CN" altLang="en-US" sz="2800" b="1" dirty="0" smtClean="0">
                <a:solidFill>
                  <a:srgbClr val="0000FF"/>
                </a:solidFill>
                <a:latin typeface="华文楷体" panose="02010600040101010101" pitchFamily="2" charset="-122"/>
                <a:ea typeface="华文楷体" panose="02010600040101010101" pitchFamily="2" charset="-122"/>
                <a:sym typeface="+mn-ea"/>
              </a:rPr>
              <a:t>呜呼开篇不符合序的常规写法吧？</a:t>
            </a:r>
            <a:endParaRPr lang="en-US" altLang="zh-CN" sz="2800" b="1" dirty="0" smtClean="0">
              <a:solidFill>
                <a:srgbClr val="0000FF"/>
              </a:solidFill>
              <a:latin typeface="华文楷体" panose="02010600040101010101" pitchFamily="2" charset="-122"/>
              <a:ea typeface="华文楷体" panose="02010600040101010101" pitchFamily="2" charset="-122"/>
              <a:sym typeface="+mn-ea"/>
            </a:endParaRPr>
          </a:p>
          <a:p>
            <a:pPr marL="0" indent="0">
              <a:buNone/>
            </a:pPr>
            <a:r>
              <a:rPr lang="en-US" altLang="zh-CN" sz="2800" b="1" dirty="0">
                <a:solidFill>
                  <a:srgbClr val="0000FF"/>
                </a:solidFill>
                <a:latin typeface="华文楷体" panose="02010600040101010101" pitchFamily="2" charset="-122"/>
                <a:ea typeface="华文楷体" panose="02010600040101010101" pitchFamily="2" charset="-122"/>
                <a:sym typeface="+mn-ea"/>
              </a:rPr>
              <a:t> </a:t>
            </a:r>
            <a:r>
              <a:rPr lang="en-US" altLang="zh-CN" sz="2800" b="1" dirty="0" smtClean="0">
                <a:solidFill>
                  <a:srgbClr val="0000FF"/>
                </a:solidFill>
                <a:latin typeface="华文楷体" panose="02010600040101010101" pitchFamily="2" charset="-122"/>
                <a:ea typeface="华文楷体" panose="02010600040101010101" pitchFamily="2" charset="-122"/>
                <a:sym typeface="+mn-ea"/>
              </a:rPr>
              <a:t>                   </a:t>
            </a:r>
            <a:r>
              <a:rPr lang="zh-CN" altLang="zh-CN" sz="2800" b="1" dirty="0" smtClean="0">
                <a:solidFill>
                  <a:srgbClr val="0000FF"/>
                </a:solidFill>
                <a:latin typeface="华文楷体" panose="02010600040101010101" pitchFamily="2" charset="-122"/>
                <a:ea typeface="华文楷体" panose="02010600040101010101" pitchFamily="2" charset="-122"/>
              </a:rPr>
              <a:t>已</a:t>
            </a:r>
            <a:r>
              <a:rPr lang="zh-CN" altLang="zh-CN" sz="2800" b="1" dirty="0">
                <a:solidFill>
                  <a:srgbClr val="0000FF"/>
                </a:solidFill>
                <a:latin typeface="华文楷体" panose="02010600040101010101" pitchFamily="2" charset="-122"/>
                <a:ea typeface="华文楷体" panose="02010600040101010101" pitchFamily="2" charset="-122"/>
              </a:rPr>
              <a:t>不难觉察：有些人</a:t>
            </a:r>
            <a:r>
              <a:rPr lang="zh-CN" altLang="en-US" sz="2800" b="1" dirty="0">
                <a:solidFill>
                  <a:srgbClr val="0000FF"/>
                </a:solidFill>
                <a:latin typeface="华文楷体" panose="02010600040101010101" pitchFamily="2" charset="-122"/>
                <a:ea typeface="华文楷体" panose="02010600040101010101" pitchFamily="2" charset="-122"/>
              </a:rPr>
              <a:t>将盛衰之理归因成什么？</a:t>
            </a:r>
            <a:r>
              <a:rPr lang="zh-CN" altLang="zh-CN" sz="2800" b="1" dirty="0">
                <a:solidFill>
                  <a:srgbClr val="0000FF"/>
                </a:solidFill>
                <a:latin typeface="华文楷体" panose="02010600040101010101" pitchFamily="2" charset="-122"/>
                <a:ea typeface="华文楷体" panose="02010600040101010101" pitchFamily="2" charset="-122"/>
              </a:rPr>
              <a:t>忽略</a:t>
            </a:r>
            <a:r>
              <a:rPr lang="zh-CN" altLang="en-US" sz="2800" b="1" dirty="0">
                <a:solidFill>
                  <a:srgbClr val="0000FF"/>
                </a:solidFill>
                <a:latin typeface="华文楷体" panose="02010600040101010101" pitchFamily="2" charset="-122"/>
                <a:ea typeface="华文楷体" panose="02010600040101010101" pitchFamily="2" charset="-122"/>
              </a:rPr>
              <a:t>什么</a:t>
            </a:r>
            <a:r>
              <a:rPr lang="zh-CN" altLang="en-US" sz="2800" b="1" dirty="0" smtClean="0">
                <a:solidFill>
                  <a:srgbClr val="0000FF"/>
                </a:solidFill>
                <a:latin typeface="华文楷体" panose="02010600040101010101" pitchFamily="2" charset="-122"/>
                <a:ea typeface="华文楷体" panose="02010600040101010101" pitchFamily="2" charset="-122"/>
              </a:rPr>
              <a:t>？</a:t>
            </a:r>
            <a:endParaRPr lang="en-US" altLang="zh-CN" sz="2800" b="1" dirty="0" smtClean="0">
              <a:solidFill>
                <a:srgbClr val="0000FF"/>
              </a:solidFill>
              <a:latin typeface="华文楷体" panose="02010600040101010101" pitchFamily="2" charset="-122"/>
              <a:ea typeface="华文楷体" panose="02010600040101010101" pitchFamily="2" charset="-122"/>
              <a:sym typeface="+mn-ea"/>
            </a:endParaRPr>
          </a:p>
          <a:p>
            <a:pPr marL="0" indent="0">
              <a:buNone/>
            </a:pPr>
            <a:r>
              <a:rPr lang="zh-CN" altLang="en-US" sz="2800" b="1" dirty="0" smtClean="0">
                <a:solidFill>
                  <a:srgbClr val="0000FF"/>
                </a:solidFill>
                <a:latin typeface="华文楷体" panose="02010600040101010101" pitchFamily="2" charset="-122"/>
                <a:ea typeface="华文楷体" panose="02010600040101010101" pitchFamily="2" charset="-122"/>
                <a:sym typeface="+mn-ea"/>
              </a:rPr>
              <a:t>                    改</a:t>
            </a:r>
            <a:r>
              <a:rPr lang="zh-CN" altLang="en-US" sz="2800" b="1" dirty="0" smtClean="0">
                <a:solidFill>
                  <a:srgbClr val="0000FF"/>
                </a:solidFill>
                <a:latin typeface="华文楷体" panose="02010600040101010101" pitchFamily="2" charset="-122"/>
                <a:ea typeface="华文楷体" panose="02010600040101010101" pitchFamily="2" charset="-122"/>
                <a:sym typeface="+mn-ea"/>
              </a:rPr>
              <a:t>成“</a:t>
            </a:r>
            <a:r>
              <a:rPr lang="zh-CN" altLang="en-US" b="1" dirty="0" smtClean="0">
                <a:solidFill>
                  <a:srgbClr val="0000FF"/>
                </a:solidFill>
                <a:latin typeface="华文楷体" panose="02010600040101010101" pitchFamily="2" charset="-122"/>
                <a:ea typeface="华文楷体" panose="02010600040101010101" pitchFamily="2" charset="-122"/>
              </a:rPr>
              <a:t>盛衰之理，并非天命，实乃人事也。”好不好？</a:t>
            </a:r>
            <a:endParaRPr lang="en-US" altLang="zh-CN" sz="2800" b="1" dirty="0" smtClean="0">
              <a:solidFill>
                <a:srgbClr val="0000FF"/>
              </a:solidFill>
              <a:sym typeface="+mn-ea"/>
            </a:endParaRPr>
          </a:p>
          <a:p>
            <a:pPr marL="0" indent="0" algn="l">
              <a:buNone/>
            </a:pPr>
            <a:endParaRPr lang="en-US" altLang="zh-CN" sz="2800" dirty="0" smtClean="0">
              <a:solidFill>
                <a:srgbClr val="0000FF"/>
              </a:solidFill>
              <a:sym typeface="+mn-ea"/>
            </a:endParaRPr>
          </a:p>
          <a:p>
            <a:pPr marL="0" indent="0" algn="l">
              <a:buNone/>
            </a:pPr>
            <a:endParaRPr lang="zh-CN" altLang="en-US" sz="2800" dirty="0">
              <a:solidFill>
                <a:srgbClr val="0000FF"/>
              </a:solidFill>
              <a:sym typeface="+mn-ea"/>
            </a:endParaRPr>
          </a:p>
        </p:txBody>
      </p:sp>
      <p:pic>
        <p:nvPicPr>
          <p:cNvPr id="2" name="图片 1"/>
          <p:cNvPicPr>
            <a:picLocks noChangeAspect="1"/>
          </p:cNvPicPr>
          <p:nvPr/>
        </p:nvPicPr>
        <p:blipFill>
          <a:blip r:embed="rId4"/>
          <a:stretch>
            <a:fillRect/>
          </a:stretch>
        </p:blipFill>
        <p:spPr>
          <a:xfrm>
            <a:off x="7713888" y="1950887"/>
            <a:ext cx="4064456" cy="1669768"/>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nvSpPr>
        <p:spPr>
          <a:xfrm>
            <a:off x="277091" y="133783"/>
            <a:ext cx="11748654" cy="6562581"/>
          </a:xfrm>
          <a:prstGeom prst="rect">
            <a:avLst/>
          </a:prstGeom>
          <a:ln w="12700">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zh-CN" altLang="en-US" sz="2800" dirty="0" smtClean="0">
                <a:solidFill>
                  <a:srgbClr val="0000FF"/>
                </a:solidFill>
                <a:sym typeface="+mn-ea"/>
              </a:rPr>
              <a:t>分角度一：</a:t>
            </a:r>
            <a:r>
              <a:rPr lang="zh-CN" altLang="en-US" sz="2800" dirty="0" smtClean="0">
                <a:solidFill>
                  <a:srgbClr val="0000FF"/>
                </a:solidFill>
                <a:sym typeface="+mn-ea"/>
              </a:rPr>
              <a:t>盛</a:t>
            </a:r>
            <a:r>
              <a:rPr lang="zh-CN" altLang="en-US" sz="2800" dirty="0" smtClean="0">
                <a:solidFill>
                  <a:srgbClr val="0000FF"/>
                </a:solidFill>
                <a:sym typeface="+mn-ea"/>
              </a:rPr>
              <a:t>之理</a:t>
            </a:r>
            <a:r>
              <a:rPr lang="en-US" altLang="zh-CN" sz="2800" dirty="0" smtClean="0">
                <a:solidFill>
                  <a:srgbClr val="0000FF"/>
                </a:solidFill>
                <a:sym typeface="+mn-ea"/>
              </a:rPr>
              <a:t>——</a:t>
            </a:r>
            <a:r>
              <a:rPr lang="zh-CN" altLang="en-US" sz="2800" dirty="0" smtClean="0">
                <a:solidFill>
                  <a:srgbClr val="0000FF"/>
                </a:solidFill>
                <a:sym typeface="+mn-ea"/>
              </a:rPr>
              <a:t>人事</a:t>
            </a:r>
            <a:endParaRPr lang="en-US" altLang="zh-CN" sz="2800" dirty="0" smtClean="0">
              <a:solidFill>
                <a:srgbClr val="0000FF"/>
              </a:solidFill>
              <a:sym typeface="+mn-ea"/>
            </a:endParaRPr>
          </a:p>
          <a:p>
            <a:pPr marL="0" indent="0" algn="ctr">
              <a:lnSpc>
                <a:spcPct val="100000"/>
              </a:lnSpc>
              <a:buNone/>
            </a:pPr>
            <a:endParaRPr lang="en-US" altLang="zh-CN" sz="2800" dirty="0" smtClean="0">
              <a:solidFill>
                <a:srgbClr val="0000FF"/>
              </a:solidFill>
              <a:sym typeface="+mn-ea"/>
            </a:endParaRPr>
          </a:p>
          <a:p>
            <a:pPr marL="0" indent="0" algn="l">
              <a:lnSpc>
                <a:spcPct val="100000"/>
              </a:lnSpc>
              <a:buNone/>
            </a:pPr>
            <a:r>
              <a:rPr lang="zh-CN" altLang="en-US" sz="2800" dirty="0" smtClean="0">
                <a:sym typeface="+mn-ea"/>
              </a:rPr>
              <a:t>世</a:t>
            </a:r>
            <a:r>
              <a:rPr lang="zh-CN" altLang="en-US" sz="2800" dirty="0">
                <a:sym typeface="+mn-ea"/>
              </a:rPr>
              <a:t>言晋王之将终也，以三矢赐庄宗而告之曰：“梁，</a:t>
            </a:r>
            <a:r>
              <a:rPr lang="zh-CN" altLang="en-US" sz="2800" u="sng" dirty="0">
                <a:sym typeface="+mn-ea"/>
              </a:rPr>
              <a:t>吾仇也</a:t>
            </a:r>
            <a:r>
              <a:rPr lang="zh-CN" altLang="en-US" sz="2800" dirty="0">
                <a:sym typeface="+mn-ea"/>
              </a:rPr>
              <a:t>；燕王，吾所立，契丹与吾约为兄弟，而皆</a:t>
            </a:r>
            <a:r>
              <a:rPr lang="zh-CN" altLang="en-US" sz="2800" dirty="0">
                <a:solidFill>
                  <a:srgbClr val="FF0000"/>
                </a:solidFill>
                <a:sym typeface="+mn-ea"/>
              </a:rPr>
              <a:t>背</a:t>
            </a:r>
            <a:r>
              <a:rPr lang="zh-CN" altLang="en-US" sz="2800" dirty="0">
                <a:sym typeface="+mn-ea"/>
              </a:rPr>
              <a:t>晋以</a:t>
            </a:r>
            <a:r>
              <a:rPr lang="zh-CN" altLang="en-US" sz="2800" dirty="0">
                <a:solidFill>
                  <a:srgbClr val="FF0000"/>
                </a:solidFill>
                <a:sym typeface="+mn-ea"/>
              </a:rPr>
              <a:t>归</a:t>
            </a:r>
            <a:r>
              <a:rPr lang="zh-CN" altLang="en-US" sz="2800" dirty="0">
                <a:sym typeface="+mn-ea"/>
              </a:rPr>
              <a:t>梁。此三者，吾遗恨也。</a:t>
            </a:r>
            <a:r>
              <a:rPr lang="zh-CN" altLang="en-US" sz="2800" dirty="0">
                <a:solidFill>
                  <a:srgbClr val="FF0000"/>
                </a:solidFill>
                <a:sym typeface="+mn-ea"/>
              </a:rPr>
              <a:t>与</a:t>
            </a:r>
            <a:r>
              <a:rPr lang="zh-CN" altLang="en-US" sz="2800" dirty="0">
                <a:sym typeface="+mn-ea"/>
              </a:rPr>
              <a:t>尔三矢，尔</a:t>
            </a:r>
            <a:r>
              <a:rPr lang="zh-CN" altLang="en-US" sz="2800" dirty="0">
                <a:solidFill>
                  <a:srgbClr val="FF0000"/>
                </a:solidFill>
                <a:sym typeface="+mn-ea"/>
              </a:rPr>
              <a:t>其</a:t>
            </a:r>
            <a:r>
              <a:rPr lang="zh-CN" altLang="en-US" sz="2800" dirty="0">
                <a:sym typeface="+mn-ea"/>
              </a:rPr>
              <a:t>无忘</a:t>
            </a:r>
            <a:r>
              <a:rPr lang="zh-CN" altLang="en-US" sz="2800" dirty="0">
                <a:solidFill>
                  <a:srgbClr val="FF0000"/>
                </a:solidFill>
                <a:sym typeface="+mn-ea"/>
              </a:rPr>
              <a:t>乃</a:t>
            </a:r>
            <a:r>
              <a:rPr lang="zh-CN" altLang="en-US" sz="2800" dirty="0">
                <a:sym typeface="+mn-ea"/>
              </a:rPr>
              <a:t>父之志！</a:t>
            </a:r>
            <a:r>
              <a:rPr lang="zh-CN" altLang="en-US" sz="2800" dirty="0" smtClean="0">
                <a:sym typeface="+mn-ea"/>
              </a:rPr>
              <a:t>”</a:t>
            </a:r>
            <a:endParaRPr lang="en-US" altLang="zh-CN" sz="2800" dirty="0" smtClean="0">
              <a:sym typeface="+mn-ea"/>
            </a:endParaRPr>
          </a:p>
          <a:p>
            <a:pPr marL="0" indent="0">
              <a:lnSpc>
                <a:spcPct val="100000"/>
              </a:lnSpc>
              <a:buNone/>
            </a:pPr>
            <a:r>
              <a:rPr lang="zh-CN" altLang="en-US" sz="2800" b="1" dirty="0" smtClean="0">
                <a:solidFill>
                  <a:srgbClr val="0000FF"/>
                </a:solidFill>
                <a:latin typeface="楷体" panose="02010609060101010101" pitchFamily="49" charset="-122"/>
                <a:ea typeface="楷体" panose="02010609060101010101" pitchFamily="49" charset="-122"/>
              </a:rPr>
              <a:t>琢磨</a:t>
            </a:r>
            <a:r>
              <a:rPr lang="zh-CN" altLang="en-US" sz="2800" b="1" dirty="0">
                <a:solidFill>
                  <a:srgbClr val="0000FF"/>
                </a:solidFill>
                <a:latin typeface="楷体" panose="02010609060101010101" pitchFamily="49" charset="-122"/>
                <a:ea typeface="楷体" panose="02010609060101010101" pitchFamily="49" charset="-122"/>
              </a:rPr>
              <a:t>语言：为何</a:t>
            </a:r>
            <a:r>
              <a:rPr lang="zh-CN" altLang="en-US" sz="2800" b="1" dirty="0" smtClean="0">
                <a:solidFill>
                  <a:srgbClr val="0000FF"/>
                </a:solidFill>
                <a:latin typeface="楷体" panose="02010609060101010101" pitchFamily="49" charset="-122"/>
                <a:ea typeface="楷体" panose="02010609060101010101" pitchFamily="49" charset="-122"/>
              </a:rPr>
              <a:t>不是举例而是引用</a:t>
            </a:r>
            <a:r>
              <a:rPr lang="zh-CN" altLang="en-US" sz="2800" b="1" dirty="0" smtClean="0">
                <a:solidFill>
                  <a:srgbClr val="0000FF"/>
                </a:solidFill>
                <a:latin typeface="楷体" panose="02010609060101010101" pitchFamily="49" charset="-122"/>
                <a:ea typeface="楷体" panose="02010609060101010101" pitchFamily="49" charset="-122"/>
              </a:rPr>
              <a:t>老爹</a:t>
            </a:r>
            <a:r>
              <a:rPr lang="zh-CN" altLang="zh-CN" sz="2800" b="1" dirty="0">
                <a:solidFill>
                  <a:srgbClr val="0000FF"/>
                </a:solidFill>
                <a:latin typeface="楷体" panose="02010609060101010101" pitchFamily="49" charset="-122"/>
                <a:ea typeface="楷体" panose="02010609060101010101" pitchFamily="49" charset="-122"/>
              </a:rPr>
              <a:t>临终时那</a:t>
            </a:r>
            <a:r>
              <a:rPr lang="zh-CN" altLang="zh-CN" sz="2800" b="1" dirty="0" smtClean="0">
                <a:solidFill>
                  <a:srgbClr val="0000FF"/>
                </a:solidFill>
                <a:latin typeface="楷体" panose="02010609060101010101" pitchFamily="49" charset="-122"/>
                <a:ea typeface="楷体" panose="02010609060101010101" pitchFamily="49" charset="-122"/>
              </a:rPr>
              <a:t>一番话</a:t>
            </a:r>
            <a:endParaRPr lang="en-US" altLang="zh-CN" sz="2800" b="1" dirty="0" smtClean="0">
              <a:solidFill>
                <a:srgbClr val="0000FF"/>
              </a:solidFill>
              <a:latin typeface="楷体" panose="02010609060101010101" pitchFamily="49" charset="-122"/>
              <a:ea typeface="楷体" panose="02010609060101010101" pitchFamily="49" charset="-122"/>
            </a:endParaRPr>
          </a:p>
          <a:p>
            <a:pPr marL="0" indent="0">
              <a:lnSpc>
                <a:spcPct val="100000"/>
              </a:lnSpc>
              <a:buNone/>
            </a:pPr>
            <a:r>
              <a:rPr lang="en-US" altLang="zh-CN" sz="2800" b="1" dirty="0" smtClean="0">
                <a:solidFill>
                  <a:srgbClr val="0000FF"/>
                </a:solidFill>
                <a:latin typeface="楷体" panose="02010609060101010101" pitchFamily="49" charset="-122"/>
                <a:ea typeface="楷体" panose="02010609060101010101" pitchFamily="49" charset="-122"/>
                <a:sym typeface="+mn-ea"/>
              </a:rPr>
              <a:t>          </a:t>
            </a:r>
            <a:r>
              <a:rPr lang="zh-CN" altLang="en-US" sz="2800" b="1" dirty="0" smtClean="0">
                <a:solidFill>
                  <a:srgbClr val="0000FF"/>
                </a:solidFill>
                <a:latin typeface="楷体" panose="02010609060101010101" pitchFamily="49" charset="-122"/>
                <a:ea typeface="楷体" panose="02010609060101010101" pitchFamily="49" charset="-122"/>
                <a:sym typeface="+mn-ea"/>
              </a:rPr>
              <a:t>世言？</a:t>
            </a:r>
            <a:endParaRPr lang="en-US" altLang="zh-CN" sz="2800" b="1" dirty="0" smtClean="0">
              <a:solidFill>
                <a:srgbClr val="0000FF"/>
              </a:solidFill>
              <a:latin typeface="楷体" panose="02010609060101010101" pitchFamily="49" charset="-122"/>
              <a:ea typeface="楷体" panose="02010609060101010101" pitchFamily="49" charset="-122"/>
              <a:sym typeface="+mn-ea"/>
            </a:endParaRPr>
          </a:p>
          <a:p>
            <a:pPr marL="0" indent="0" algn="l">
              <a:lnSpc>
                <a:spcPct val="100000"/>
              </a:lnSpc>
              <a:buNone/>
            </a:pPr>
            <a:endParaRPr lang="en-US" altLang="zh-CN" sz="2800" dirty="0" smtClean="0">
              <a:sym typeface="+mn-ea"/>
            </a:endParaRPr>
          </a:p>
          <a:p>
            <a:pPr marL="0" indent="0" algn="l">
              <a:lnSpc>
                <a:spcPct val="100000"/>
              </a:lnSpc>
              <a:buNone/>
            </a:pPr>
            <a:r>
              <a:rPr lang="zh-CN" altLang="en-US" sz="2800" dirty="0" smtClean="0">
                <a:sym typeface="+mn-ea"/>
              </a:rPr>
              <a:t>庄</a:t>
            </a:r>
            <a:r>
              <a:rPr lang="zh-CN" altLang="en-US" sz="2800" dirty="0">
                <a:sym typeface="+mn-ea"/>
              </a:rPr>
              <a:t>宗受而藏之于庙。其后用兵，则遣</a:t>
            </a:r>
            <a:r>
              <a:rPr lang="zh-CN" altLang="en-US" sz="2800" dirty="0">
                <a:solidFill>
                  <a:srgbClr val="FF0000"/>
                </a:solidFill>
                <a:sym typeface="+mn-ea"/>
              </a:rPr>
              <a:t>从事</a:t>
            </a:r>
            <a:r>
              <a:rPr lang="zh-CN" altLang="en-US" sz="2800" dirty="0">
                <a:sym typeface="+mn-ea"/>
              </a:rPr>
              <a:t>以一</a:t>
            </a:r>
            <a:r>
              <a:rPr lang="zh-CN" altLang="en-US" sz="2800" dirty="0">
                <a:solidFill>
                  <a:srgbClr val="FF0000"/>
                </a:solidFill>
                <a:sym typeface="+mn-ea"/>
              </a:rPr>
              <a:t>少牢</a:t>
            </a:r>
            <a:r>
              <a:rPr lang="zh-CN" altLang="en-US" sz="2800" dirty="0">
                <a:solidFill>
                  <a:srgbClr val="C00000"/>
                </a:solidFill>
                <a:sym typeface="+mn-ea"/>
              </a:rPr>
              <a:t>告庙</a:t>
            </a:r>
            <a:r>
              <a:rPr lang="zh-CN" altLang="en-US" sz="2800" dirty="0">
                <a:sym typeface="+mn-ea"/>
              </a:rPr>
              <a:t>，请其矢，</a:t>
            </a:r>
            <a:r>
              <a:rPr lang="zh-CN" altLang="en-US" sz="2800" u="sng" dirty="0">
                <a:sym typeface="+mn-ea"/>
              </a:rPr>
              <a:t>盛以锦囊</a:t>
            </a:r>
            <a:r>
              <a:rPr lang="zh-CN" altLang="en-US" sz="2800" dirty="0">
                <a:sym typeface="+mn-ea"/>
              </a:rPr>
              <a:t>，负而前驱，及凯旋而纳之。 </a:t>
            </a:r>
            <a:endParaRPr lang="en-US" altLang="zh-CN" sz="2800" dirty="0" smtClean="0">
              <a:sym typeface="+mn-ea"/>
            </a:endParaRPr>
          </a:p>
          <a:p>
            <a:pPr marL="0" indent="0">
              <a:lnSpc>
                <a:spcPct val="100000"/>
              </a:lnSpc>
              <a:buNone/>
            </a:pPr>
            <a:r>
              <a:rPr lang="zh-CN" altLang="en-US" sz="2800" b="1" dirty="0" smtClean="0">
                <a:solidFill>
                  <a:srgbClr val="0000FF"/>
                </a:solidFill>
                <a:latin typeface="楷体" panose="02010609060101010101" pitchFamily="49" charset="-122"/>
                <a:ea typeface="楷体" panose="02010609060101010101" pitchFamily="49" charset="-122"/>
              </a:rPr>
              <a:t>琢磨人物形象：</a:t>
            </a:r>
            <a:r>
              <a:rPr lang="zh-CN" altLang="zh-CN" sz="2800" b="1" dirty="0" smtClean="0">
                <a:solidFill>
                  <a:srgbClr val="0000FF"/>
                </a:solidFill>
                <a:latin typeface="楷体" panose="02010609060101010101" pitchFamily="49" charset="-122"/>
                <a:ea typeface="楷体" panose="02010609060101010101" pitchFamily="49" charset="-122"/>
              </a:rPr>
              <a:t>受命</a:t>
            </a:r>
            <a:r>
              <a:rPr lang="zh-CN" altLang="zh-CN" sz="2800" b="1" dirty="0">
                <a:solidFill>
                  <a:srgbClr val="0000FF"/>
                </a:solidFill>
                <a:latin typeface="楷体" panose="02010609060101010101" pitchFamily="49" charset="-122"/>
                <a:ea typeface="楷体" panose="02010609060101010101" pitchFamily="49" charset="-122"/>
              </a:rPr>
              <a:t>于危难之际</a:t>
            </a:r>
            <a:r>
              <a:rPr lang="zh-CN" altLang="zh-CN" sz="2800" b="1" dirty="0" smtClean="0">
                <a:solidFill>
                  <a:srgbClr val="0000FF"/>
                </a:solidFill>
                <a:latin typeface="楷体" panose="02010609060101010101" pitchFamily="49" charset="-122"/>
                <a:ea typeface="楷体" panose="02010609060101010101" pitchFamily="49" charset="-122"/>
              </a:rPr>
              <a:t>，不负</a:t>
            </a:r>
            <a:r>
              <a:rPr lang="zh-CN" altLang="zh-CN" sz="2800" b="1" dirty="0">
                <a:solidFill>
                  <a:srgbClr val="0000FF"/>
                </a:solidFill>
                <a:latin typeface="楷体" panose="02010609060101010101" pitchFamily="49" charset="-122"/>
                <a:ea typeface="楷体" panose="02010609060101010101" pitchFamily="49" charset="-122"/>
              </a:rPr>
              <a:t>先人之</a:t>
            </a:r>
            <a:r>
              <a:rPr lang="zh-CN" altLang="zh-CN" sz="2800" b="1" dirty="0" smtClean="0">
                <a:solidFill>
                  <a:srgbClr val="0000FF"/>
                </a:solidFill>
                <a:latin typeface="楷体" panose="02010609060101010101" pitchFamily="49" charset="-122"/>
                <a:ea typeface="楷体" panose="02010609060101010101" pitchFamily="49" charset="-122"/>
              </a:rPr>
              <a:t>志</a:t>
            </a:r>
            <a:r>
              <a:rPr lang="zh-CN" altLang="en-US" sz="2800" b="1" dirty="0">
                <a:solidFill>
                  <a:srgbClr val="0000FF"/>
                </a:solidFill>
                <a:latin typeface="楷体" panose="02010609060101010101" pitchFamily="49" charset="-122"/>
                <a:ea typeface="楷体" panose="02010609060101010101" pitchFamily="49" charset="-122"/>
              </a:rPr>
              <a:t>，</a:t>
            </a:r>
            <a:r>
              <a:rPr lang="zh-CN" altLang="zh-CN" sz="2800" b="1" dirty="0" smtClean="0">
                <a:solidFill>
                  <a:srgbClr val="0000FF"/>
                </a:solidFill>
                <a:latin typeface="楷体" panose="02010609060101010101" pitchFamily="49" charset="-122"/>
                <a:ea typeface="楷体" panose="02010609060101010101" pitchFamily="49" charset="-122"/>
              </a:rPr>
              <a:t>发愤图强</a:t>
            </a:r>
            <a:r>
              <a:rPr lang="zh-CN" altLang="en-US" sz="2800" b="1" dirty="0">
                <a:solidFill>
                  <a:srgbClr val="0000FF"/>
                </a:solidFill>
                <a:latin typeface="楷体" panose="02010609060101010101" pitchFamily="49" charset="-122"/>
                <a:ea typeface="楷体" panose="02010609060101010101" pitchFamily="49" charset="-122"/>
              </a:rPr>
              <a:t>之</a:t>
            </a:r>
            <a:r>
              <a:rPr lang="zh-CN" altLang="zh-CN" sz="2800" b="1" dirty="0" smtClean="0">
                <a:solidFill>
                  <a:srgbClr val="0000FF"/>
                </a:solidFill>
                <a:latin typeface="楷体" panose="02010609060101010101" pitchFamily="49" charset="-122"/>
                <a:ea typeface="楷体" panose="02010609060101010101" pitchFamily="49" charset="-122"/>
              </a:rPr>
              <a:t>决心</a:t>
            </a:r>
            <a:endParaRPr lang="en-US" altLang="zh-CN" sz="2800" b="1" dirty="0">
              <a:solidFill>
                <a:srgbClr val="0000FF"/>
              </a:solidFill>
              <a:latin typeface="楷体" panose="02010609060101010101" pitchFamily="49" charset="-122"/>
              <a:ea typeface="楷体" panose="02010609060101010101" pitchFamily="49" charset="-122"/>
              <a:sym typeface="+mn-ea"/>
            </a:endParaRPr>
          </a:p>
          <a:p>
            <a:pPr marL="0" indent="0">
              <a:buNone/>
            </a:pPr>
            <a:endParaRPr lang="en-US" altLang="zh-CN" dirty="0" smtClean="0"/>
          </a:p>
        </p:txBody>
      </p:sp>
    </p:spTree>
    <p:extLst>
      <p:ext uri="{BB962C8B-B14F-4D97-AF65-F5344CB8AC3E}">
        <p14:creationId xmlns:p14="http://schemas.microsoft.com/office/powerpoint/2010/main" val="136654547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nvSpPr>
        <p:spPr>
          <a:xfrm>
            <a:off x="277091" y="103966"/>
            <a:ext cx="11748654" cy="6562581"/>
          </a:xfrm>
          <a:prstGeom prst="rect">
            <a:avLst/>
          </a:prstGeom>
          <a:ln w="12700">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zh-CN" altLang="en-US" sz="2800" dirty="0" smtClean="0">
                <a:solidFill>
                  <a:srgbClr val="0000FF"/>
                </a:solidFill>
                <a:sym typeface="+mn-ea"/>
              </a:rPr>
              <a:t>分角度二：衰</a:t>
            </a:r>
            <a:r>
              <a:rPr lang="zh-CN" altLang="en-US" sz="2800" dirty="0" smtClean="0">
                <a:solidFill>
                  <a:srgbClr val="0000FF"/>
                </a:solidFill>
                <a:sym typeface="+mn-ea"/>
              </a:rPr>
              <a:t>之理</a:t>
            </a:r>
            <a:r>
              <a:rPr lang="en-US" altLang="zh-CN" sz="2800" dirty="0" smtClean="0">
                <a:solidFill>
                  <a:srgbClr val="0000FF"/>
                </a:solidFill>
                <a:sym typeface="+mn-ea"/>
              </a:rPr>
              <a:t>——</a:t>
            </a:r>
            <a:r>
              <a:rPr lang="zh-CN" altLang="en-US" sz="2800" dirty="0" smtClean="0">
                <a:solidFill>
                  <a:srgbClr val="0000FF"/>
                </a:solidFill>
                <a:sym typeface="+mn-ea"/>
              </a:rPr>
              <a:t>人事</a:t>
            </a:r>
            <a:endParaRPr lang="zh-CN" altLang="en-US" sz="2800" dirty="0">
              <a:solidFill>
                <a:srgbClr val="0000FF"/>
              </a:solidFill>
              <a:sym typeface="+mn-ea"/>
            </a:endParaRPr>
          </a:p>
          <a:p>
            <a:pPr marL="0" indent="0" algn="l">
              <a:lnSpc>
                <a:spcPct val="100000"/>
              </a:lnSpc>
              <a:buNone/>
            </a:pPr>
            <a:r>
              <a:rPr lang="zh-CN" altLang="en-US" sz="2800" dirty="0" smtClean="0">
                <a:sym typeface="+mn-ea"/>
              </a:rPr>
              <a:t>方其</a:t>
            </a:r>
            <a:r>
              <a:rPr lang="zh-CN" altLang="en-US" sz="2800" dirty="0">
                <a:solidFill>
                  <a:srgbClr val="FF0000"/>
                </a:solidFill>
                <a:sym typeface="+mn-ea"/>
              </a:rPr>
              <a:t>系</a:t>
            </a:r>
            <a:r>
              <a:rPr lang="zh-CN" altLang="en-US" sz="2800" dirty="0">
                <a:sym typeface="+mn-ea"/>
              </a:rPr>
              <a:t>燕父子</a:t>
            </a:r>
            <a:r>
              <a:rPr lang="zh-CN" altLang="en-US" sz="2800" dirty="0">
                <a:solidFill>
                  <a:srgbClr val="FF0000"/>
                </a:solidFill>
                <a:sym typeface="+mn-ea"/>
              </a:rPr>
              <a:t>以组</a:t>
            </a:r>
            <a:r>
              <a:rPr lang="zh-CN" altLang="en-US" sz="2800" dirty="0">
                <a:sym typeface="+mn-ea"/>
              </a:rPr>
              <a:t>，</a:t>
            </a:r>
            <a:r>
              <a:rPr lang="zh-CN" altLang="en-US" sz="2800" dirty="0">
                <a:solidFill>
                  <a:srgbClr val="FF0000"/>
                </a:solidFill>
                <a:sym typeface="+mn-ea"/>
              </a:rPr>
              <a:t>函</a:t>
            </a:r>
            <a:r>
              <a:rPr lang="zh-CN" altLang="en-US" sz="2800" dirty="0">
                <a:sym typeface="+mn-ea"/>
              </a:rPr>
              <a:t>梁君臣之首，入于太庙，还矢先王，而告以成功，</a:t>
            </a:r>
            <a:r>
              <a:rPr lang="zh-CN" altLang="en-US" sz="2800" dirty="0">
                <a:solidFill>
                  <a:srgbClr val="0000FF"/>
                </a:solidFill>
                <a:sym typeface="+mn-ea"/>
              </a:rPr>
              <a:t>其意气之盛，可谓壮哉</a:t>
            </a:r>
            <a:r>
              <a:rPr lang="zh-CN" altLang="en-US" sz="2800" dirty="0" smtClean="0">
                <a:solidFill>
                  <a:srgbClr val="0000FF"/>
                </a:solidFill>
                <a:sym typeface="+mn-ea"/>
              </a:rPr>
              <a:t>！</a:t>
            </a:r>
            <a:endParaRPr lang="en-US" altLang="zh-CN" sz="2800" dirty="0" smtClean="0">
              <a:solidFill>
                <a:srgbClr val="0000FF"/>
              </a:solidFill>
              <a:sym typeface="+mn-ea"/>
            </a:endParaRPr>
          </a:p>
          <a:p>
            <a:pPr marL="0" indent="0" algn="l">
              <a:lnSpc>
                <a:spcPct val="100000"/>
              </a:lnSpc>
              <a:buNone/>
            </a:pPr>
            <a:r>
              <a:rPr lang="zh-CN" altLang="en-US" sz="2800" dirty="0" smtClean="0">
                <a:sym typeface="+mn-ea"/>
              </a:rPr>
              <a:t>及</a:t>
            </a:r>
            <a:r>
              <a:rPr lang="zh-CN" altLang="en-US" sz="2800" dirty="0">
                <a:sym typeface="+mn-ea"/>
              </a:rPr>
              <a:t>仇雠已灭，天下已定，一夫夜呼，乱者四应，仓皇东出，未及见贼而士卒离散，君臣相顾，不知所</a:t>
            </a:r>
            <a:r>
              <a:rPr lang="zh-CN" altLang="en-US" sz="2800" dirty="0" smtClean="0">
                <a:sym typeface="+mn-ea"/>
              </a:rPr>
              <a:t>归，</a:t>
            </a:r>
            <a:r>
              <a:rPr lang="zh-CN" altLang="en-US" sz="2800" dirty="0">
                <a:solidFill>
                  <a:srgbClr val="0000FF"/>
                </a:solidFill>
                <a:sym typeface="+mn-ea"/>
              </a:rPr>
              <a:t>至于誓天断发，泣下沾襟，何其衰也</a:t>
            </a:r>
            <a:r>
              <a:rPr lang="zh-CN" altLang="en-US" sz="2800" dirty="0" smtClean="0">
                <a:solidFill>
                  <a:srgbClr val="0000FF"/>
                </a:solidFill>
                <a:sym typeface="+mn-ea"/>
              </a:rPr>
              <a:t>！</a:t>
            </a:r>
            <a:endParaRPr lang="en-US" altLang="zh-CN" sz="2800" dirty="0" smtClean="0">
              <a:solidFill>
                <a:srgbClr val="0000FF"/>
              </a:solidFill>
              <a:sym typeface="+mn-ea"/>
            </a:endParaRPr>
          </a:p>
          <a:p>
            <a:pPr marL="0" indent="0" algn="ctr">
              <a:lnSpc>
                <a:spcPct val="100000"/>
              </a:lnSpc>
              <a:buNone/>
            </a:pPr>
            <a:endParaRPr lang="en-US" altLang="zh-CN" sz="2800" dirty="0" smtClean="0">
              <a:solidFill>
                <a:srgbClr val="0000FF"/>
              </a:solidFill>
              <a:latin typeface="楷体" panose="02010609060101010101" pitchFamily="49" charset="-122"/>
              <a:ea typeface="楷体" panose="02010609060101010101" pitchFamily="49" charset="-122"/>
              <a:sym typeface="+mn-ea"/>
            </a:endParaRPr>
          </a:p>
          <a:p>
            <a:pPr marL="0" indent="0" algn="ctr">
              <a:lnSpc>
                <a:spcPct val="100000"/>
              </a:lnSpc>
              <a:buNone/>
            </a:pPr>
            <a:r>
              <a:rPr lang="zh-CN" altLang="en-US" sz="2800" b="1" dirty="0" smtClean="0">
                <a:solidFill>
                  <a:srgbClr val="0000FF"/>
                </a:solidFill>
                <a:latin typeface="楷体" panose="02010609060101010101" pitchFamily="49" charset="-122"/>
                <a:ea typeface="楷体" panose="02010609060101010101" pitchFamily="49" charset="-122"/>
                <a:sym typeface="+mn-ea"/>
              </a:rPr>
              <a:t>论证</a:t>
            </a:r>
            <a:r>
              <a:rPr lang="zh-CN" altLang="en-US" sz="2800" b="1" dirty="0" smtClean="0">
                <a:solidFill>
                  <a:srgbClr val="0000FF"/>
                </a:solidFill>
                <a:latin typeface="楷体" panose="02010609060101010101" pitchFamily="49" charset="-122"/>
                <a:ea typeface="楷体" panose="02010609060101010101" pitchFamily="49" charset="-122"/>
                <a:sym typeface="+mn-ea"/>
              </a:rPr>
              <a:t>方法是？</a:t>
            </a:r>
            <a:endParaRPr lang="en-US" altLang="zh-CN" sz="2800" b="1" dirty="0" smtClean="0">
              <a:solidFill>
                <a:srgbClr val="0000FF"/>
              </a:solidFill>
              <a:latin typeface="楷体" panose="02010609060101010101" pitchFamily="49" charset="-122"/>
              <a:ea typeface="楷体" panose="02010609060101010101" pitchFamily="49" charset="-122"/>
              <a:sym typeface="+mn-ea"/>
            </a:endParaRPr>
          </a:p>
          <a:p>
            <a:pPr marL="0" indent="0">
              <a:lnSpc>
                <a:spcPct val="100000"/>
              </a:lnSpc>
              <a:buNone/>
            </a:pPr>
            <a:r>
              <a:rPr lang="zh-CN" altLang="zh-CN" sz="2800" b="1" dirty="0" smtClean="0">
                <a:solidFill>
                  <a:srgbClr val="0000FF"/>
                </a:solidFill>
                <a:latin typeface="楷体" panose="02010609060101010101" pitchFamily="49" charset="-122"/>
                <a:ea typeface="楷体" panose="02010609060101010101" pitchFamily="49" charset="-122"/>
              </a:rPr>
              <a:t>有力</a:t>
            </a:r>
            <a:r>
              <a:rPr lang="zh-CN" altLang="zh-CN" sz="2800" b="1" dirty="0">
                <a:solidFill>
                  <a:srgbClr val="0000FF"/>
                </a:solidFill>
                <a:latin typeface="楷体" panose="02010609060101010101" pitchFamily="49" charset="-122"/>
                <a:ea typeface="楷体" panose="02010609060101010101" pitchFamily="49" charset="-122"/>
              </a:rPr>
              <a:t>地证实了“盛衰”由于“人事”的道理</a:t>
            </a:r>
            <a:r>
              <a:rPr lang="zh-CN" altLang="zh-CN" sz="2800" b="1" dirty="0" smtClean="0">
                <a:solidFill>
                  <a:srgbClr val="0000FF"/>
                </a:solidFill>
                <a:latin typeface="楷体" panose="02010609060101010101" pitchFamily="49" charset="-122"/>
                <a:ea typeface="楷体" panose="02010609060101010101" pitchFamily="49" charset="-122"/>
              </a:rPr>
              <a:t>。</a:t>
            </a:r>
            <a:endParaRPr lang="en-US" altLang="zh-CN" sz="2800" b="1" dirty="0" smtClean="0">
              <a:solidFill>
                <a:srgbClr val="0000FF"/>
              </a:solidFill>
              <a:latin typeface="楷体" panose="02010609060101010101" pitchFamily="49" charset="-122"/>
              <a:ea typeface="楷体" panose="02010609060101010101" pitchFamily="49" charset="-122"/>
            </a:endParaRPr>
          </a:p>
          <a:p>
            <a:pPr marL="0" indent="0">
              <a:lnSpc>
                <a:spcPct val="100000"/>
              </a:lnSpc>
              <a:buNone/>
            </a:pPr>
            <a:endParaRPr lang="en-US" altLang="zh-CN" sz="2800" dirty="0" smtClean="0">
              <a:solidFill>
                <a:srgbClr val="0000FF"/>
              </a:solidFill>
            </a:endParaRPr>
          </a:p>
          <a:p>
            <a:pPr marL="0" indent="0">
              <a:lnSpc>
                <a:spcPct val="100000"/>
              </a:lnSpc>
              <a:buNone/>
            </a:pPr>
            <a:r>
              <a:rPr lang="zh-CN" altLang="en-US" sz="2800" u="sng" dirty="0">
                <a:solidFill>
                  <a:srgbClr val="FF0000"/>
                </a:solidFill>
                <a:sym typeface="+mn-ea"/>
              </a:rPr>
              <a:t>岂</a:t>
            </a:r>
            <a:r>
              <a:rPr lang="zh-CN" altLang="en-US" sz="2800" u="sng" dirty="0">
                <a:sym typeface="+mn-ea"/>
              </a:rPr>
              <a:t>得之难而失之易</a:t>
            </a:r>
            <a:r>
              <a:rPr lang="zh-CN" altLang="en-US" sz="2800" u="sng" dirty="0">
                <a:solidFill>
                  <a:srgbClr val="FF0000"/>
                </a:solidFill>
                <a:sym typeface="+mn-ea"/>
              </a:rPr>
              <a:t>欤</a:t>
            </a:r>
            <a:r>
              <a:rPr lang="zh-CN" altLang="en-US" sz="2800" u="sng" dirty="0">
                <a:sym typeface="+mn-ea"/>
              </a:rPr>
              <a:t>？</a:t>
            </a:r>
            <a:r>
              <a:rPr lang="zh-CN" altLang="en-US" sz="2800" u="sng" dirty="0">
                <a:solidFill>
                  <a:srgbClr val="FF0000"/>
                </a:solidFill>
                <a:sym typeface="+mn-ea"/>
              </a:rPr>
              <a:t>抑</a:t>
            </a:r>
            <a:r>
              <a:rPr lang="zh-CN" altLang="en-US" sz="2800" u="sng" dirty="0">
                <a:sym typeface="+mn-ea"/>
              </a:rPr>
              <a:t>本其成败之迹，而皆自于人</a:t>
            </a:r>
            <a:r>
              <a:rPr lang="zh-CN" altLang="en-US" sz="2800" u="sng" dirty="0">
                <a:solidFill>
                  <a:srgbClr val="FF0000"/>
                </a:solidFill>
                <a:sym typeface="+mn-ea"/>
              </a:rPr>
              <a:t>欤</a:t>
            </a:r>
            <a:r>
              <a:rPr lang="zh-CN" altLang="en-US" sz="2800" u="sng" dirty="0">
                <a:sym typeface="+mn-ea"/>
              </a:rPr>
              <a:t>？</a:t>
            </a:r>
            <a:r>
              <a:rPr lang="zh-CN" altLang="en-US" sz="2800" dirty="0">
                <a:sym typeface="+mn-ea"/>
              </a:rPr>
              <a:t>《书》曰：“满招损，谦得益。” 忧劳可以兴国，逸豫可以亡身，自然之理也。 </a:t>
            </a:r>
            <a:endParaRPr lang="en-US" altLang="zh-CN" sz="2800" dirty="0" smtClean="0">
              <a:solidFill>
                <a:srgbClr val="0000FF"/>
              </a:solidFill>
              <a:latin typeface="楷体" panose="02010609060101010101" pitchFamily="49" charset="-122"/>
              <a:ea typeface="楷体" panose="02010609060101010101" pitchFamily="49" charset="-122"/>
            </a:endParaRPr>
          </a:p>
          <a:p>
            <a:pPr marL="0" indent="0">
              <a:lnSpc>
                <a:spcPct val="100000"/>
              </a:lnSpc>
              <a:buNone/>
            </a:pPr>
            <a:r>
              <a:rPr lang="zh-CN" altLang="en-US" sz="2800" b="1" dirty="0" smtClean="0">
                <a:solidFill>
                  <a:srgbClr val="0000FF"/>
                </a:solidFill>
                <a:latin typeface="楷体" panose="02010609060101010101" pitchFamily="49" charset="-122"/>
                <a:ea typeface="楷体" panose="02010609060101010101" pitchFamily="49" charset="-122"/>
              </a:rPr>
              <a:t>不下</a:t>
            </a:r>
            <a:r>
              <a:rPr lang="zh-CN" altLang="en-US" sz="2800" b="1" dirty="0">
                <a:solidFill>
                  <a:srgbClr val="0000FF"/>
                </a:solidFill>
                <a:latin typeface="楷体" panose="02010609060101010101" pitchFamily="49" charset="-122"/>
                <a:ea typeface="楷体" panose="02010609060101010101" pitchFamily="49" charset="-122"/>
              </a:rPr>
              <a:t>肯定的结论，只以探讨的方式、商量的口味来提出</a:t>
            </a:r>
            <a:r>
              <a:rPr lang="zh-CN" altLang="en-US" sz="2800" b="1" dirty="0" smtClean="0">
                <a:solidFill>
                  <a:srgbClr val="0000FF"/>
                </a:solidFill>
                <a:latin typeface="楷体" panose="02010609060101010101" pitchFamily="49" charset="-122"/>
                <a:ea typeface="楷体" panose="02010609060101010101" pitchFamily="49" charset="-122"/>
              </a:rPr>
              <a:t>问题。</a:t>
            </a:r>
            <a:endParaRPr lang="en-US" altLang="zh-CN" sz="2800" b="1" dirty="0" smtClean="0">
              <a:solidFill>
                <a:srgbClr val="0000FF"/>
              </a:solidFill>
              <a:sym typeface="+mn-ea"/>
            </a:endParaRPr>
          </a:p>
        </p:txBody>
      </p:sp>
    </p:spTree>
    <p:extLst>
      <p:ext uri="{BB962C8B-B14F-4D97-AF65-F5344CB8AC3E}">
        <p14:creationId xmlns:p14="http://schemas.microsoft.com/office/powerpoint/2010/main" val="159607338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811530" y="3129915"/>
            <a:ext cx="1954530" cy="1353185"/>
          </a:xfrm>
          <a:prstGeom prst="rect">
            <a:avLst/>
          </a:prstGeom>
          <a:noFill/>
        </p:spPr>
        <p:txBody>
          <a:bodyPr wrap="square" rtlCol="0" anchor="t">
            <a:spAutoFit/>
          </a:bodyPr>
          <a:lstStyle/>
          <a:p>
            <a:pPr lvl="0" algn="l">
              <a:buClrTx/>
            </a:pPr>
            <a:r>
              <a:rPr lang="zh-CN" altLang="en-US" sz="3200" b="1">
                <a:solidFill>
                  <a:srgbClr val="FF0000"/>
                </a:solidFill>
                <a:latin typeface="微软雅黑" panose="020B0503020204020204" charset="-122"/>
                <a:ea typeface="微软雅黑" panose="020B0503020204020204" charset="-122"/>
                <a:sym typeface="+mn-ea"/>
              </a:rPr>
              <a:t>盛</a:t>
            </a:r>
            <a:r>
              <a:rPr lang="zh-CN" altLang="en-US" sz="3200" b="1">
                <a:solidFill>
                  <a:srgbClr val="C00000"/>
                </a:solidFill>
                <a:latin typeface="微软雅黑" panose="020B0503020204020204" charset="-122"/>
                <a:ea typeface="微软雅黑" panose="020B0503020204020204" charset="-122"/>
                <a:sym typeface="+mn-ea"/>
              </a:rPr>
              <a:t>衰</a:t>
            </a:r>
            <a:r>
              <a:rPr lang="zh-CN" altLang="en-US" sz="3200" b="1">
                <a:solidFill>
                  <a:srgbClr val="000000"/>
                </a:solidFill>
                <a:latin typeface="微软雅黑" panose="020B0503020204020204" charset="-122"/>
                <a:ea typeface="微软雅黑" panose="020B0503020204020204" charset="-122"/>
                <a:sym typeface="+mn-ea"/>
              </a:rPr>
              <a:t>之理</a:t>
            </a:r>
          </a:p>
          <a:p>
            <a:pPr lvl="0" algn="l">
              <a:buClrTx/>
            </a:pPr>
            <a:r>
              <a:rPr lang="zh-CN" altLang="en-US" sz="3200" b="1">
                <a:solidFill>
                  <a:srgbClr val="000000"/>
                </a:solidFill>
                <a:latin typeface="微软雅黑" panose="020B0503020204020204" charset="-122"/>
                <a:ea typeface="微软雅黑" panose="020B0503020204020204" charset="-122"/>
                <a:sym typeface="+mn-ea"/>
              </a:rPr>
              <a:t>岂非人事</a:t>
            </a:r>
            <a:endParaRPr lang="zh-CN" altLang="en-US" sz="3200" b="1">
              <a:solidFill>
                <a:srgbClr val="000000"/>
              </a:solidFill>
              <a:latin typeface="楷体_GB2312" panose="02010609030101010101" pitchFamily="49" charset="-122"/>
              <a:ea typeface="楷体_GB2312" panose="02010609030101010101" pitchFamily="49" charset="-122"/>
              <a:sym typeface="+mn-ea"/>
            </a:endParaRPr>
          </a:p>
          <a:p>
            <a:pPr lvl="0">
              <a:buClrTx/>
            </a:pPr>
            <a:endParaRPr lang="zh-CN" altLang="en-US"/>
          </a:p>
        </p:txBody>
      </p:sp>
      <p:sp>
        <p:nvSpPr>
          <p:cNvPr id="326684" name="矩形 326683"/>
          <p:cNvSpPr/>
          <p:nvPr/>
        </p:nvSpPr>
        <p:spPr>
          <a:xfrm>
            <a:off x="3240156" y="2099945"/>
            <a:ext cx="444438" cy="1143000"/>
          </a:xfrm>
          <a:prstGeom prst="rect">
            <a:avLst/>
          </a:prstGeom>
          <a:noFill/>
          <a:ln w="9525">
            <a:noFill/>
          </a:ln>
        </p:spPr>
        <p:txBody>
          <a:bodyPr lIns="0" tIns="0" rIns="0" bIns="0">
            <a:spAutoFit/>
          </a:bodyPr>
          <a:lstStyle/>
          <a:p>
            <a:pPr lvl="0">
              <a:buClrTx/>
            </a:pPr>
            <a:r>
              <a:rPr lang="zh-CN" altLang="en-US" sz="2500" b="1">
                <a:solidFill>
                  <a:srgbClr val="FF0000"/>
                </a:solidFill>
                <a:latin typeface="华文行楷" panose="02010800040101010101" pitchFamily="2" charset="-122"/>
                <a:ea typeface="华文行楷" panose="02010800040101010101" pitchFamily="2" charset="-122"/>
              </a:rPr>
              <a:t>得天下</a:t>
            </a:r>
            <a:endParaRPr lang="zh-CN" altLang="en-US" sz="4000" b="1">
              <a:solidFill>
                <a:srgbClr val="FF0000"/>
              </a:solidFill>
              <a:latin typeface="Times New Roman" panose="02020603050405020304" pitchFamily="18" charset="0"/>
              <a:ea typeface="宋体" panose="02010600030101010101" pitchFamily="2" charset="-122"/>
            </a:endParaRPr>
          </a:p>
        </p:txBody>
      </p:sp>
      <p:sp>
        <p:nvSpPr>
          <p:cNvPr id="326661" name="任意多边形 326660"/>
          <p:cNvSpPr/>
          <p:nvPr/>
        </p:nvSpPr>
        <p:spPr>
          <a:xfrm>
            <a:off x="3785870" y="1814195"/>
            <a:ext cx="281940" cy="1570990"/>
          </a:xfrm>
          <a:custGeom>
            <a:avLst/>
            <a:gdLst/>
            <a:ahLst/>
            <a:cxnLst/>
            <a:rect l="0" t="0" r="0" b="0"/>
            <a:pathLst>
              <a:path w="740" h="6054">
                <a:moveTo>
                  <a:pt x="740" y="0"/>
                </a:moveTo>
                <a:lnTo>
                  <a:pt x="412" y="444"/>
                </a:lnTo>
                <a:lnTo>
                  <a:pt x="412" y="2406"/>
                </a:lnTo>
                <a:lnTo>
                  <a:pt x="0" y="2807"/>
                </a:lnTo>
                <a:lnTo>
                  <a:pt x="375" y="3327"/>
                </a:lnTo>
                <a:lnTo>
                  <a:pt x="375" y="5729"/>
                </a:lnTo>
                <a:lnTo>
                  <a:pt x="702" y="6054"/>
                </a:lnTo>
              </a:path>
            </a:pathLst>
          </a:custGeom>
          <a:noFill/>
          <a:ln w="19050" cap="flat" cmpd="sng">
            <a:solidFill>
              <a:srgbClr val="FF0000"/>
            </a:solidFill>
            <a:prstDash val="solid"/>
            <a:headEnd type="none" w="med" len="med"/>
            <a:tailEnd type="none" w="med" len="med"/>
          </a:ln>
        </p:spPr>
        <p:txBody>
          <a:bodyPr/>
          <a:lstStyle/>
          <a:p>
            <a:endParaRPr lang="zh-CN" altLang="en-US"/>
          </a:p>
        </p:txBody>
      </p:sp>
      <p:sp>
        <p:nvSpPr>
          <p:cNvPr id="5" name="文本框 4"/>
          <p:cNvSpPr txBox="1"/>
          <p:nvPr/>
        </p:nvSpPr>
        <p:spPr>
          <a:xfrm>
            <a:off x="4201160" y="1814830"/>
            <a:ext cx="4476115" cy="457200"/>
          </a:xfrm>
          <a:prstGeom prst="rect">
            <a:avLst/>
          </a:prstGeom>
          <a:noFill/>
        </p:spPr>
        <p:txBody>
          <a:bodyPr wrap="square" rtlCol="0" anchor="t">
            <a:spAutoFit/>
          </a:bodyPr>
          <a:lstStyle/>
          <a:p>
            <a:r>
              <a:rPr lang="en-US" altLang="zh-CN" sz="2400" b="1">
                <a:solidFill>
                  <a:srgbClr val="000000"/>
                </a:solidFill>
                <a:latin typeface="黑体" panose="02010609060101010101" pitchFamily="49" charset="-122"/>
                <a:ea typeface="黑体" panose="02010609060101010101" pitchFamily="49" charset="-122"/>
                <a:sym typeface="+mn-ea"/>
              </a:rPr>
              <a:t>908</a:t>
            </a:r>
            <a:r>
              <a:rPr lang="zh-CN" altLang="en-US" sz="2400" b="1">
                <a:solidFill>
                  <a:srgbClr val="000000"/>
                </a:solidFill>
                <a:latin typeface="黑体" panose="02010609060101010101" pitchFamily="49" charset="-122"/>
                <a:ea typeface="黑体" panose="02010609060101010101" pitchFamily="49" charset="-122"/>
                <a:sym typeface="+mn-ea"/>
              </a:rPr>
              <a:t>年　　</a:t>
            </a:r>
            <a:r>
              <a:rPr lang="en-US" altLang="zh-CN" sz="2400" b="1">
                <a:solidFill>
                  <a:srgbClr val="000000"/>
                </a:solidFill>
                <a:latin typeface="黑体" panose="02010609060101010101" pitchFamily="49" charset="-122"/>
                <a:ea typeface="黑体" panose="02010609060101010101" pitchFamily="49" charset="-122"/>
                <a:sym typeface="+mn-ea"/>
              </a:rPr>
              <a:t>23</a:t>
            </a:r>
            <a:r>
              <a:rPr lang="zh-CN" altLang="en-US" sz="2400" b="1">
                <a:solidFill>
                  <a:srgbClr val="000000"/>
                </a:solidFill>
                <a:latin typeface="黑体" panose="02010609060101010101" pitchFamily="49" charset="-122"/>
                <a:ea typeface="黑体" panose="02010609060101010101" pitchFamily="49" charset="-122"/>
                <a:sym typeface="+mn-ea"/>
              </a:rPr>
              <a:t>岁    受命继志</a:t>
            </a:r>
          </a:p>
        </p:txBody>
      </p:sp>
      <p:sp>
        <p:nvSpPr>
          <p:cNvPr id="6" name="文本框 5"/>
          <p:cNvSpPr txBox="1"/>
          <p:nvPr/>
        </p:nvSpPr>
        <p:spPr>
          <a:xfrm>
            <a:off x="4201160" y="2371725"/>
            <a:ext cx="4953635" cy="457200"/>
          </a:xfrm>
          <a:prstGeom prst="rect">
            <a:avLst/>
          </a:prstGeom>
          <a:noFill/>
        </p:spPr>
        <p:txBody>
          <a:bodyPr wrap="square" rtlCol="0" anchor="t">
            <a:spAutoFit/>
          </a:bodyPr>
          <a:lstStyle/>
          <a:p>
            <a:pPr lvl="0">
              <a:buClrTx/>
            </a:pPr>
            <a:r>
              <a:rPr lang="en-US" altLang="zh-CN" sz="2400" b="1" dirty="0" smtClean="0">
                <a:solidFill>
                  <a:srgbClr val="000000"/>
                </a:solidFill>
                <a:latin typeface="黑体" panose="02010609060101010101" pitchFamily="49" charset="-122"/>
                <a:ea typeface="黑体" panose="02010609060101010101" pitchFamily="49" charset="-122"/>
                <a:sym typeface="+mn-ea"/>
              </a:rPr>
              <a:t>913</a:t>
            </a:r>
            <a:r>
              <a:rPr lang="zh-CN" altLang="en-US" sz="2400" b="1" dirty="0">
                <a:solidFill>
                  <a:srgbClr val="000000"/>
                </a:solidFill>
                <a:latin typeface="黑体" panose="02010609060101010101" pitchFamily="49" charset="-122"/>
                <a:ea typeface="黑体" panose="02010609060101010101" pitchFamily="49" charset="-122"/>
                <a:sym typeface="+mn-ea"/>
              </a:rPr>
              <a:t>年　　</a:t>
            </a:r>
            <a:r>
              <a:rPr lang="en-US" altLang="zh-CN" sz="2400" b="1" dirty="0" smtClean="0">
                <a:solidFill>
                  <a:srgbClr val="000000"/>
                </a:solidFill>
                <a:latin typeface="黑体" panose="02010609060101010101" pitchFamily="49" charset="-122"/>
                <a:ea typeface="黑体" panose="02010609060101010101" pitchFamily="49" charset="-122"/>
                <a:sym typeface="+mn-ea"/>
              </a:rPr>
              <a:t>28</a:t>
            </a:r>
            <a:r>
              <a:rPr lang="zh-CN" altLang="en-US" sz="2400" b="1" dirty="0" smtClean="0">
                <a:solidFill>
                  <a:srgbClr val="000000"/>
                </a:solidFill>
                <a:latin typeface="黑体" panose="02010609060101010101" pitchFamily="49" charset="-122"/>
                <a:ea typeface="黑体" panose="02010609060101010101" pitchFamily="49" charset="-122"/>
                <a:sym typeface="+mn-ea"/>
              </a:rPr>
              <a:t>岁    </a:t>
            </a:r>
            <a:r>
              <a:rPr lang="zh-CN" altLang="en-US" sz="2400" b="1" dirty="0">
                <a:solidFill>
                  <a:srgbClr val="000000"/>
                </a:solidFill>
                <a:latin typeface="黑体" panose="02010609060101010101" pitchFamily="49" charset="-122"/>
                <a:ea typeface="黑体" panose="02010609060101010101" pitchFamily="49" charset="-122"/>
                <a:sym typeface="+mn-ea"/>
              </a:rPr>
              <a:t>系燕父子以组</a:t>
            </a:r>
          </a:p>
        </p:txBody>
      </p:sp>
      <p:sp>
        <p:nvSpPr>
          <p:cNvPr id="7" name="文本框 6"/>
          <p:cNvSpPr txBox="1"/>
          <p:nvPr/>
        </p:nvSpPr>
        <p:spPr>
          <a:xfrm>
            <a:off x="4267835" y="2927985"/>
            <a:ext cx="5099685" cy="457200"/>
          </a:xfrm>
          <a:prstGeom prst="rect">
            <a:avLst/>
          </a:prstGeom>
          <a:noFill/>
        </p:spPr>
        <p:txBody>
          <a:bodyPr wrap="square" rtlCol="0" anchor="t">
            <a:spAutoFit/>
          </a:bodyPr>
          <a:lstStyle/>
          <a:p>
            <a:pPr lvl="0">
              <a:buClrTx/>
            </a:pPr>
            <a:r>
              <a:rPr lang="en-US" altLang="zh-CN" sz="2400" b="1">
                <a:solidFill>
                  <a:srgbClr val="000000"/>
                </a:solidFill>
                <a:latin typeface="黑体" panose="02010609060101010101" pitchFamily="49" charset="-122"/>
                <a:ea typeface="黑体" panose="02010609060101010101" pitchFamily="49" charset="-122"/>
                <a:sym typeface="+mn-ea"/>
              </a:rPr>
              <a:t>923</a:t>
            </a:r>
            <a:r>
              <a:rPr lang="zh-CN" altLang="en-US" sz="2400" b="1">
                <a:solidFill>
                  <a:srgbClr val="000000"/>
                </a:solidFill>
                <a:latin typeface="黑体" panose="02010609060101010101" pitchFamily="49" charset="-122"/>
                <a:ea typeface="黑体" panose="02010609060101010101" pitchFamily="49" charset="-122"/>
                <a:sym typeface="+mn-ea"/>
              </a:rPr>
              <a:t>年　　</a:t>
            </a:r>
            <a:r>
              <a:rPr lang="en-US" altLang="zh-CN" sz="2400" b="1">
                <a:solidFill>
                  <a:srgbClr val="000000"/>
                </a:solidFill>
                <a:latin typeface="黑体" panose="02010609060101010101" pitchFamily="49" charset="-122"/>
                <a:ea typeface="黑体" panose="02010609060101010101" pitchFamily="49" charset="-122"/>
                <a:sym typeface="+mn-ea"/>
              </a:rPr>
              <a:t>38</a:t>
            </a:r>
            <a:r>
              <a:rPr lang="zh-CN" altLang="en-US" sz="2400" b="1">
                <a:solidFill>
                  <a:srgbClr val="000000"/>
                </a:solidFill>
                <a:latin typeface="黑体" panose="02010609060101010101" pitchFamily="49" charset="-122"/>
                <a:ea typeface="黑体" panose="02010609060101010101" pitchFamily="49" charset="-122"/>
                <a:sym typeface="+mn-ea"/>
              </a:rPr>
              <a:t>岁    函梁君臣之首</a:t>
            </a:r>
          </a:p>
        </p:txBody>
      </p:sp>
      <p:sp>
        <p:nvSpPr>
          <p:cNvPr id="8" name="矩形 7"/>
          <p:cNvSpPr/>
          <p:nvPr/>
        </p:nvSpPr>
        <p:spPr>
          <a:xfrm>
            <a:off x="3240156" y="4751705"/>
            <a:ext cx="444438" cy="1143000"/>
          </a:xfrm>
          <a:prstGeom prst="rect">
            <a:avLst/>
          </a:prstGeom>
          <a:noFill/>
          <a:ln w="9525">
            <a:noFill/>
          </a:ln>
        </p:spPr>
        <p:txBody>
          <a:bodyPr lIns="0" tIns="0" rIns="0" bIns="0">
            <a:spAutoFit/>
          </a:bodyPr>
          <a:lstStyle/>
          <a:p>
            <a:pPr lvl="0">
              <a:buClrTx/>
            </a:pPr>
            <a:r>
              <a:rPr lang="zh-CN" altLang="en-US" sz="2500" b="1">
                <a:solidFill>
                  <a:srgbClr val="FF0000"/>
                </a:solidFill>
                <a:latin typeface="华文行楷" panose="02010800040101010101" pitchFamily="2" charset="-122"/>
                <a:ea typeface="华文行楷" panose="02010800040101010101" pitchFamily="2" charset="-122"/>
              </a:rPr>
              <a:t>失天下</a:t>
            </a:r>
            <a:endParaRPr lang="zh-CN" altLang="en-US" sz="4000" b="1">
              <a:solidFill>
                <a:srgbClr val="FF0000"/>
              </a:solidFill>
              <a:latin typeface="Times New Roman" panose="02020603050405020304" pitchFamily="18" charset="0"/>
              <a:ea typeface="宋体" panose="02010600030101010101" pitchFamily="2" charset="-122"/>
            </a:endParaRPr>
          </a:p>
        </p:txBody>
      </p:sp>
      <p:sp>
        <p:nvSpPr>
          <p:cNvPr id="9" name="任意多边形 8"/>
          <p:cNvSpPr/>
          <p:nvPr/>
        </p:nvSpPr>
        <p:spPr>
          <a:xfrm>
            <a:off x="3785870" y="4751070"/>
            <a:ext cx="282575" cy="1249045"/>
          </a:xfrm>
          <a:custGeom>
            <a:avLst/>
            <a:gdLst/>
            <a:ahLst/>
            <a:cxnLst/>
            <a:rect l="0" t="0" r="0" b="0"/>
            <a:pathLst>
              <a:path w="740" h="6054">
                <a:moveTo>
                  <a:pt x="740" y="0"/>
                </a:moveTo>
                <a:lnTo>
                  <a:pt x="412" y="444"/>
                </a:lnTo>
                <a:lnTo>
                  <a:pt x="412" y="2406"/>
                </a:lnTo>
                <a:lnTo>
                  <a:pt x="0" y="2807"/>
                </a:lnTo>
                <a:lnTo>
                  <a:pt x="375" y="3327"/>
                </a:lnTo>
                <a:lnTo>
                  <a:pt x="375" y="5729"/>
                </a:lnTo>
                <a:lnTo>
                  <a:pt x="702" y="6054"/>
                </a:lnTo>
              </a:path>
            </a:pathLst>
          </a:custGeom>
          <a:noFill/>
          <a:ln w="19050" cap="flat" cmpd="sng">
            <a:solidFill>
              <a:srgbClr val="FF0000"/>
            </a:solidFill>
            <a:prstDash val="solid"/>
            <a:headEnd type="none" w="med" len="med"/>
            <a:tailEnd type="none" w="med" len="med"/>
          </a:ln>
        </p:spPr>
        <p:txBody>
          <a:bodyPr/>
          <a:lstStyle/>
          <a:p>
            <a:endParaRPr lang="zh-CN" altLang="en-US"/>
          </a:p>
        </p:txBody>
      </p:sp>
      <p:sp>
        <p:nvSpPr>
          <p:cNvPr id="10" name="文本框 9"/>
          <p:cNvSpPr txBox="1"/>
          <p:nvPr/>
        </p:nvSpPr>
        <p:spPr>
          <a:xfrm>
            <a:off x="4267835" y="4811395"/>
            <a:ext cx="5099685" cy="1188720"/>
          </a:xfrm>
          <a:prstGeom prst="rect">
            <a:avLst/>
          </a:prstGeom>
          <a:noFill/>
        </p:spPr>
        <p:txBody>
          <a:bodyPr wrap="square" rtlCol="0" anchor="t">
            <a:spAutoFit/>
          </a:bodyPr>
          <a:lstStyle/>
          <a:p>
            <a:pPr lvl="0">
              <a:buClrTx/>
            </a:pPr>
            <a:r>
              <a:rPr lang="en-US" altLang="zh-CN" sz="2400" b="1">
                <a:solidFill>
                  <a:srgbClr val="000000"/>
                </a:solidFill>
                <a:latin typeface="黑体" panose="02010609060101010101" pitchFamily="49" charset="-122"/>
                <a:ea typeface="黑体" panose="02010609060101010101" pitchFamily="49" charset="-122"/>
                <a:sym typeface="+mn-ea"/>
              </a:rPr>
              <a:t>926</a:t>
            </a:r>
            <a:r>
              <a:rPr lang="zh-CN" altLang="en-US" sz="2400" b="1">
                <a:solidFill>
                  <a:srgbClr val="000000"/>
                </a:solidFill>
                <a:latin typeface="黑体" panose="02010609060101010101" pitchFamily="49" charset="-122"/>
                <a:ea typeface="黑体" panose="02010609060101010101" pitchFamily="49" charset="-122"/>
                <a:sym typeface="+mn-ea"/>
              </a:rPr>
              <a:t>年　　</a:t>
            </a:r>
            <a:r>
              <a:rPr lang="en-US" altLang="zh-CN" sz="2400" b="1">
                <a:solidFill>
                  <a:srgbClr val="000000"/>
                </a:solidFill>
                <a:latin typeface="黑体" panose="02010609060101010101" pitchFamily="49" charset="-122"/>
                <a:ea typeface="黑体" panose="02010609060101010101" pitchFamily="49" charset="-122"/>
                <a:sym typeface="+mn-ea"/>
              </a:rPr>
              <a:t>41</a:t>
            </a:r>
            <a:r>
              <a:rPr lang="zh-CN" altLang="en-US" sz="2400" b="1">
                <a:solidFill>
                  <a:srgbClr val="000000"/>
                </a:solidFill>
                <a:latin typeface="黑体" panose="02010609060101010101" pitchFamily="49" charset="-122"/>
                <a:ea typeface="黑体" panose="02010609060101010101" pitchFamily="49" charset="-122"/>
                <a:sym typeface="+mn-ea"/>
              </a:rPr>
              <a:t>岁    身死国灭</a:t>
            </a:r>
          </a:p>
          <a:p>
            <a:pPr lvl="0">
              <a:buClrTx/>
            </a:pPr>
            <a:endParaRPr lang="zh-CN" altLang="en-US" sz="2400" b="1">
              <a:solidFill>
                <a:srgbClr val="000000"/>
              </a:solidFill>
              <a:latin typeface="黑体" panose="02010609060101010101" pitchFamily="49" charset="-122"/>
              <a:ea typeface="黑体" panose="02010609060101010101" pitchFamily="49" charset="-122"/>
              <a:sym typeface="+mn-ea"/>
            </a:endParaRPr>
          </a:p>
          <a:p>
            <a:pPr lvl="0">
              <a:buClrTx/>
            </a:pPr>
            <a:r>
              <a:rPr lang="zh-CN" altLang="en-US" sz="2400" b="1">
                <a:solidFill>
                  <a:srgbClr val="000000"/>
                </a:solidFill>
                <a:latin typeface="黑体" panose="02010609060101010101" pitchFamily="49" charset="-122"/>
                <a:ea typeface="黑体" panose="02010609060101010101" pitchFamily="49" charset="-122"/>
                <a:sym typeface="+mn-ea"/>
              </a:rPr>
              <a:t>一夫夜呼，乱者四应，仓皇东出</a:t>
            </a:r>
          </a:p>
        </p:txBody>
      </p:sp>
      <p:sp>
        <p:nvSpPr>
          <p:cNvPr id="326710" name="矩形 326709"/>
          <p:cNvSpPr/>
          <p:nvPr/>
        </p:nvSpPr>
        <p:spPr>
          <a:xfrm>
            <a:off x="5524500" y="3535045"/>
            <a:ext cx="1143000" cy="304800"/>
          </a:xfrm>
          <a:prstGeom prst="rect">
            <a:avLst/>
          </a:prstGeom>
          <a:noFill/>
          <a:ln w="9525" cap="flat" cmpd="sng">
            <a:solidFill>
              <a:schemeClr val="tx1"/>
            </a:solidFill>
            <a:prstDash val="solid"/>
            <a:miter/>
            <a:headEnd type="none" w="med" len="med"/>
            <a:tailEnd type="none" w="med" len="med"/>
          </a:ln>
        </p:spPr>
        <p:txBody>
          <a:bodyPr wrap="none" anchor="ctr"/>
          <a:lstStyle/>
          <a:p>
            <a:pPr lvl="0" algn="ctr">
              <a:buClrTx/>
            </a:pPr>
            <a:r>
              <a:rPr lang="en-US" altLang="zh-CN" sz="2400" b="1">
                <a:latin typeface="微软雅黑" panose="020B0503020204020204" charset="-122"/>
                <a:ea typeface="微软雅黑" panose="020B0503020204020204" charset="-122"/>
                <a:cs typeface="微软雅黑" panose="020B0503020204020204" charset="-122"/>
              </a:rPr>
              <a:t>15</a:t>
            </a:r>
            <a:r>
              <a:rPr lang="zh-CN" altLang="en-US" sz="2400" b="1">
                <a:latin typeface="微软雅黑" panose="020B0503020204020204" charset="-122"/>
                <a:ea typeface="微软雅黑" panose="020B0503020204020204" charset="-122"/>
                <a:cs typeface="微软雅黑" panose="020B0503020204020204" charset="-122"/>
              </a:rPr>
              <a:t>年</a:t>
            </a:r>
          </a:p>
        </p:txBody>
      </p:sp>
      <p:sp>
        <p:nvSpPr>
          <p:cNvPr id="326711" name="矩形 326710"/>
          <p:cNvSpPr/>
          <p:nvPr/>
        </p:nvSpPr>
        <p:spPr>
          <a:xfrm>
            <a:off x="5524500" y="4312920"/>
            <a:ext cx="1143000" cy="304800"/>
          </a:xfrm>
          <a:prstGeom prst="rect">
            <a:avLst/>
          </a:prstGeom>
          <a:noFill/>
          <a:ln w="9525" cap="flat" cmpd="sng">
            <a:solidFill>
              <a:schemeClr val="tx1"/>
            </a:solidFill>
            <a:prstDash val="solid"/>
            <a:miter/>
            <a:headEnd type="none" w="med" len="med"/>
            <a:tailEnd type="none" w="med" len="med"/>
          </a:ln>
        </p:spPr>
        <p:txBody>
          <a:bodyPr wrap="none" anchor="ctr"/>
          <a:lstStyle/>
          <a:p>
            <a:pPr lvl="0" algn="ctr">
              <a:buClrTx/>
            </a:pPr>
            <a:r>
              <a:rPr lang="en-US" altLang="zh-CN" sz="2400" b="1">
                <a:latin typeface="微软雅黑" panose="020B0503020204020204" charset="-122"/>
                <a:ea typeface="微软雅黑" panose="020B0503020204020204" charset="-122"/>
                <a:cs typeface="微软雅黑" panose="020B0503020204020204" charset="-122"/>
              </a:rPr>
              <a:t>3</a:t>
            </a:r>
            <a:r>
              <a:rPr lang="zh-CN" altLang="en-US" sz="2400" b="1">
                <a:latin typeface="微软雅黑" panose="020B0503020204020204" charset="-122"/>
                <a:ea typeface="微软雅黑" panose="020B0503020204020204" charset="-122"/>
                <a:cs typeface="微软雅黑" panose="020B0503020204020204" charset="-122"/>
              </a:rPr>
              <a:t>年</a:t>
            </a:r>
          </a:p>
        </p:txBody>
      </p:sp>
      <p:sp>
        <p:nvSpPr>
          <p:cNvPr id="326712" name="直接连接符 326711"/>
          <p:cNvSpPr/>
          <p:nvPr/>
        </p:nvSpPr>
        <p:spPr>
          <a:xfrm rot="21360000" flipH="1">
            <a:off x="6096635" y="3840480"/>
            <a:ext cx="36195" cy="472440"/>
          </a:xfrm>
          <a:prstGeom prst="line">
            <a:avLst/>
          </a:prstGeom>
          <a:ln w="9525" cap="flat" cmpd="sng">
            <a:solidFill>
              <a:schemeClr val="tx1"/>
            </a:solidFill>
            <a:prstDash val="solid"/>
            <a:headEnd type="none" w="med" len="med"/>
            <a:tailEnd type="triangle" w="med" len="med"/>
          </a:ln>
        </p:spPr>
        <p:txBody>
          <a:bodyPr/>
          <a:lstStyle/>
          <a:p>
            <a:endParaRPr/>
          </a:p>
        </p:txBody>
      </p:sp>
      <p:sp>
        <p:nvSpPr>
          <p:cNvPr id="11" name="右大括号 10"/>
          <p:cNvSpPr/>
          <p:nvPr/>
        </p:nvSpPr>
        <p:spPr>
          <a:xfrm>
            <a:off x="9045575" y="1717040"/>
            <a:ext cx="321945" cy="4104640"/>
          </a:xfrm>
          <a:prstGeom prst="rightBrace">
            <a:avLst>
              <a:gd name="adj1" fmla="val 8333"/>
              <a:gd name="adj2" fmla="val 50007"/>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左大括号 11"/>
          <p:cNvSpPr/>
          <p:nvPr/>
        </p:nvSpPr>
        <p:spPr>
          <a:xfrm>
            <a:off x="2766060" y="2099945"/>
            <a:ext cx="342265" cy="3232150"/>
          </a:xfrm>
          <a:prstGeom prst="leftBrace">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26685" name="矩形 326684"/>
          <p:cNvSpPr/>
          <p:nvPr/>
        </p:nvSpPr>
        <p:spPr>
          <a:xfrm>
            <a:off x="9620885" y="1612265"/>
            <a:ext cx="1308735" cy="4739640"/>
          </a:xfrm>
          <a:prstGeom prst="rect">
            <a:avLst/>
          </a:prstGeom>
          <a:noFill/>
          <a:ln w="9525">
            <a:noFill/>
          </a:ln>
        </p:spPr>
        <p:txBody>
          <a:bodyPr wrap="square" lIns="0" tIns="0" rIns="0" bIns="0">
            <a:spAutoFit/>
          </a:bodyPr>
          <a:lstStyle/>
          <a:p>
            <a:pPr lvl="0">
              <a:buClrTx/>
            </a:pPr>
            <a:r>
              <a:rPr lang="zh-CN" altLang="en-US" sz="4400" b="1">
                <a:solidFill>
                  <a:srgbClr val="FF0000"/>
                </a:solidFill>
                <a:latin typeface="微软雅黑" panose="020B0503020204020204" charset="-122"/>
                <a:ea typeface="微软雅黑" panose="020B0503020204020204" charset="-122"/>
              </a:rPr>
              <a:t>忧劳可以兴国</a:t>
            </a:r>
          </a:p>
          <a:p>
            <a:pPr lvl="0">
              <a:buClrTx/>
            </a:pPr>
            <a:endParaRPr lang="zh-CN" altLang="en-US" sz="4400" b="1">
              <a:solidFill>
                <a:srgbClr val="FF0000"/>
              </a:solidFill>
              <a:latin typeface="微软雅黑" panose="020B0503020204020204" charset="-122"/>
              <a:ea typeface="微软雅黑" panose="020B0503020204020204" charset="-122"/>
            </a:endParaRPr>
          </a:p>
          <a:p>
            <a:pPr lvl="0">
              <a:buClrTx/>
            </a:pPr>
            <a:r>
              <a:rPr lang="zh-CN" altLang="en-US" sz="4400" b="1">
                <a:solidFill>
                  <a:srgbClr val="FF0000"/>
                </a:solidFill>
                <a:latin typeface="微软雅黑" panose="020B0503020204020204" charset="-122"/>
                <a:ea typeface="微软雅黑" panose="020B0503020204020204" charset="-122"/>
                <a:sym typeface="+mn-ea"/>
              </a:rPr>
              <a:t>逸豫可以亡身</a:t>
            </a:r>
          </a:p>
        </p:txBody>
      </p:sp>
      <p:sp>
        <p:nvSpPr>
          <p:cNvPr id="21" name="矩形 20"/>
          <p:cNvSpPr/>
          <p:nvPr/>
        </p:nvSpPr>
        <p:spPr>
          <a:xfrm>
            <a:off x="8677275" y="272152"/>
            <a:ext cx="3185487" cy="646331"/>
          </a:xfrm>
          <a:prstGeom prst="rect">
            <a:avLst/>
          </a:prstGeom>
        </p:spPr>
        <p:txBody>
          <a:bodyPr wrap="none">
            <a:spAutoFit/>
          </a:bodyPr>
          <a:lstStyle/>
          <a:p>
            <a:r>
              <a:rPr lang="zh-CN" altLang="en-US"/>
              <a:t>提要钩</a:t>
            </a:r>
            <a:r>
              <a:rPr lang="zh-CN" altLang="en-US" smtClean="0"/>
              <a:t>玄：</a:t>
            </a:r>
            <a:endParaRPr lang="en-US" altLang="zh-CN" smtClean="0"/>
          </a:p>
          <a:p>
            <a:r>
              <a:rPr lang="zh-CN" altLang="en-US" smtClean="0"/>
              <a:t>精辟</a:t>
            </a:r>
            <a:r>
              <a:rPr lang="zh-CN" altLang="en-US"/>
              <a:t>而简明地指明主要内容。</a:t>
            </a:r>
          </a:p>
        </p:txBody>
      </p:sp>
      <p:sp>
        <p:nvSpPr>
          <p:cNvPr id="22" name="文本框 21"/>
          <p:cNvSpPr txBox="1"/>
          <p:nvPr/>
        </p:nvSpPr>
        <p:spPr>
          <a:xfrm>
            <a:off x="1621948" y="78174"/>
            <a:ext cx="6907690" cy="995422"/>
          </a:xfrm>
          <a:prstGeom prst="flowChartMagneticTape">
            <a:avLst/>
          </a:prstGeom>
          <a:solidFill>
            <a:srgbClr val="00B0F0"/>
          </a:solidFill>
          <a:ln w="9525">
            <a:noFill/>
          </a:ln>
        </p:spPr>
        <p:txBody>
          <a:bodyPr wrap="square" anchor="t">
            <a:spAutoFit/>
          </a:bodyPr>
          <a:lstStyle/>
          <a:p>
            <a:pPr>
              <a:spcBef>
                <a:spcPct val="50000"/>
              </a:spcBef>
            </a:pPr>
            <a:r>
              <a:rPr lang="zh-CN" altLang="en-US" sz="4000" b="1">
                <a:latin typeface="微软雅黑" panose="020B0503020204020204" charset="-122"/>
                <a:ea typeface="微软雅黑" panose="020B0503020204020204" charset="-122"/>
              </a:rPr>
              <a:t>时间的秘密</a:t>
            </a:r>
          </a:p>
        </p:txBody>
      </p:sp>
    </p:spTree>
    <p:extLst>
      <p:ext uri="{BB962C8B-B14F-4D97-AF65-F5344CB8AC3E}">
        <p14:creationId xmlns:p14="http://schemas.microsoft.com/office/powerpoint/2010/main" val="2278101662"/>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nvSpPr>
        <p:spPr>
          <a:xfrm>
            <a:off x="316847" y="183479"/>
            <a:ext cx="11748654" cy="6562581"/>
          </a:xfrm>
          <a:prstGeom prst="rect">
            <a:avLst/>
          </a:prstGeom>
          <a:ln w="12700">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zh-CN" altLang="en-US" sz="2800" dirty="0" smtClean="0">
                <a:solidFill>
                  <a:srgbClr val="0000FF"/>
                </a:solidFill>
              </a:rPr>
              <a:t>最后一段：</a:t>
            </a:r>
            <a:r>
              <a:rPr lang="zh-CN" altLang="zh-CN" sz="2800" dirty="0" smtClean="0">
                <a:solidFill>
                  <a:srgbClr val="0000FF"/>
                </a:solidFill>
              </a:rPr>
              <a:t>发表</a:t>
            </a:r>
            <a:r>
              <a:rPr lang="zh-CN" altLang="zh-CN" sz="2800" dirty="0">
                <a:solidFill>
                  <a:srgbClr val="0000FF"/>
                </a:solidFill>
              </a:rPr>
              <a:t>议论，总结全文</a:t>
            </a:r>
            <a:endParaRPr lang="en-US" altLang="zh-CN" sz="2800" dirty="0">
              <a:solidFill>
                <a:srgbClr val="0000FF"/>
              </a:solidFill>
              <a:sym typeface="+mn-ea"/>
            </a:endParaRPr>
          </a:p>
          <a:p>
            <a:pPr marL="0" indent="0">
              <a:lnSpc>
                <a:spcPct val="100000"/>
              </a:lnSpc>
              <a:buNone/>
            </a:pPr>
            <a:endParaRPr lang="en-US" altLang="zh-CN" sz="2800" dirty="0" smtClean="0">
              <a:sym typeface="+mn-ea"/>
            </a:endParaRPr>
          </a:p>
          <a:p>
            <a:pPr marL="0" indent="0">
              <a:lnSpc>
                <a:spcPct val="100000"/>
              </a:lnSpc>
              <a:buNone/>
            </a:pPr>
            <a:endParaRPr lang="en-US" altLang="zh-CN" sz="2800" dirty="0">
              <a:sym typeface="+mn-ea"/>
            </a:endParaRPr>
          </a:p>
          <a:p>
            <a:pPr marL="0" indent="0">
              <a:lnSpc>
                <a:spcPct val="100000"/>
              </a:lnSpc>
              <a:buNone/>
            </a:pPr>
            <a:r>
              <a:rPr lang="zh-CN" altLang="en-US" sz="2800" dirty="0" smtClean="0">
                <a:sym typeface="+mn-ea"/>
              </a:rPr>
              <a:t>故</a:t>
            </a:r>
            <a:r>
              <a:rPr lang="zh-CN" altLang="en-US" sz="2800" dirty="0">
                <a:sym typeface="+mn-ea"/>
              </a:rPr>
              <a:t>方其盛也，</a:t>
            </a:r>
            <a:r>
              <a:rPr lang="zh-CN" altLang="en-US" sz="2800" dirty="0">
                <a:solidFill>
                  <a:srgbClr val="FF0000"/>
                </a:solidFill>
                <a:sym typeface="+mn-ea"/>
              </a:rPr>
              <a:t>举</a:t>
            </a:r>
            <a:r>
              <a:rPr lang="zh-CN" altLang="en-US" sz="2800" dirty="0">
                <a:sym typeface="+mn-ea"/>
              </a:rPr>
              <a:t>天下豪杰，莫能与之争；</a:t>
            </a:r>
            <a:r>
              <a:rPr lang="zh-CN" altLang="en-US" sz="2800" dirty="0">
                <a:solidFill>
                  <a:srgbClr val="FF0000"/>
                </a:solidFill>
                <a:sym typeface="+mn-ea"/>
              </a:rPr>
              <a:t>及</a:t>
            </a:r>
            <a:r>
              <a:rPr lang="zh-CN" altLang="en-US" sz="2800" dirty="0">
                <a:sym typeface="+mn-ea"/>
              </a:rPr>
              <a:t>其衰也，数十伶人困之，而身死国灭，</a:t>
            </a:r>
            <a:r>
              <a:rPr lang="zh-CN" altLang="en-US" sz="2800" dirty="0">
                <a:solidFill>
                  <a:srgbClr val="FF0000"/>
                </a:solidFill>
                <a:sym typeface="+mn-ea"/>
              </a:rPr>
              <a:t>为</a:t>
            </a:r>
            <a:r>
              <a:rPr lang="zh-CN" altLang="en-US" sz="2800" dirty="0">
                <a:sym typeface="+mn-ea"/>
              </a:rPr>
              <a:t>天下笑。夫祸患常积</a:t>
            </a:r>
            <a:r>
              <a:rPr lang="zh-CN" altLang="en-US" sz="2800" dirty="0">
                <a:solidFill>
                  <a:srgbClr val="FF0000"/>
                </a:solidFill>
                <a:sym typeface="+mn-ea"/>
              </a:rPr>
              <a:t>于忽微</a:t>
            </a:r>
            <a:r>
              <a:rPr lang="zh-CN" altLang="en-US" sz="2800" dirty="0">
                <a:sym typeface="+mn-ea"/>
              </a:rPr>
              <a:t>，而智勇多困</a:t>
            </a:r>
            <a:r>
              <a:rPr lang="zh-CN" altLang="en-US" sz="2800" dirty="0">
                <a:solidFill>
                  <a:srgbClr val="FF0000"/>
                </a:solidFill>
                <a:sym typeface="+mn-ea"/>
              </a:rPr>
              <a:t>于</a:t>
            </a:r>
            <a:r>
              <a:rPr lang="zh-CN" altLang="en-US" sz="2800" dirty="0">
                <a:solidFill>
                  <a:srgbClr val="C00000"/>
                </a:solidFill>
                <a:sym typeface="+mn-ea"/>
              </a:rPr>
              <a:t>所溺</a:t>
            </a:r>
            <a:r>
              <a:rPr lang="zh-CN" altLang="en-US" sz="2800" dirty="0">
                <a:sym typeface="+mn-ea"/>
              </a:rPr>
              <a:t>，</a:t>
            </a:r>
            <a:r>
              <a:rPr lang="zh-CN" altLang="en-US" sz="2800" dirty="0">
                <a:solidFill>
                  <a:srgbClr val="0000FF"/>
                </a:solidFill>
                <a:sym typeface="+mn-ea"/>
              </a:rPr>
              <a:t>岂独伶人也哉</a:t>
            </a:r>
            <a:r>
              <a:rPr lang="zh-CN" altLang="en-US" sz="2800" dirty="0" smtClean="0">
                <a:solidFill>
                  <a:srgbClr val="0000FF"/>
                </a:solidFill>
                <a:sym typeface="+mn-ea"/>
              </a:rPr>
              <a:t>？</a:t>
            </a:r>
            <a:endParaRPr lang="en-US" altLang="zh-CN" sz="2800" dirty="0" smtClean="0">
              <a:solidFill>
                <a:srgbClr val="0000FF"/>
              </a:solidFill>
              <a:sym typeface="+mn-ea"/>
            </a:endParaRPr>
          </a:p>
          <a:p>
            <a:pPr marL="0" indent="0">
              <a:lnSpc>
                <a:spcPct val="100000"/>
              </a:lnSpc>
              <a:buNone/>
            </a:pPr>
            <a:endParaRPr lang="en-US" altLang="zh-CN" sz="2800" dirty="0">
              <a:solidFill>
                <a:srgbClr val="0000FF"/>
              </a:solidFill>
              <a:latin typeface="黑体" panose="02010609060101010101" pitchFamily="2" charset="-122"/>
              <a:ea typeface="黑体" panose="02010609060101010101" pitchFamily="2" charset="-122"/>
              <a:cs typeface="黑体" panose="02010609060101010101" pitchFamily="2" charset="-122"/>
              <a:sym typeface="+mn-ea"/>
            </a:endParaRPr>
          </a:p>
          <a:p>
            <a:pPr>
              <a:lnSpc>
                <a:spcPct val="100000"/>
              </a:lnSpc>
            </a:pPr>
            <a:r>
              <a:rPr lang="zh-CN" altLang="en-US" sz="2800" b="1" noProof="1">
                <a:solidFill>
                  <a:srgbClr val="0000FF"/>
                </a:solidFill>
                <a:latin typeface="楷体" panose="02010609060101010101" pitchFamily="49" charset="-122"/>
                <a:ea typeface="楷体" panose="02010609060101010101" pitchFamily="49" charset="-122"/>
              </a:rPr>
              <a:t>本文是欧阳修为《伶官传》作的序，</a:t>
            </a:r>
            <a:r>
              <a:rPr lang="zh-CN" altLang="en-US" sz="2800" b="1" noProof="1">
                <a:solidFill>
                  <a:srgbClr val="0000FF"/>
                </a:solidFill>
                <a:latin typeface="楷体" panose="02010609060101010101" pitchFamily="49" charset="-122"/>
                <a:ea typeface="楷体" panose="02010609060101010101" pitchFamily="49" charset="-122"/>
              </a:rPr>
              <a:t>可</a:t>
            </a:r>
            <a:r>
              <a:rPr lang="zh-CN" altLang="en-US" sz="2800" b="1" noProof="1" smtClean="0">
                <a:solidFill>
                  <a:srgbClr val="0000FF"/>
                </a:solidFill>
                <a:latin typeface="楷体" panose="02010609060101010101" pitchFamily="49" charset="-122"/>
                <a:ea typeface="楷体" panose="02010609060101010101" pitchFamily="49" charset="-122"/>
              </a:rPr>
              <a:t>为什么现在才带一下伶官，全程在说庄宗?</a:t>
            </a:r>
            <a:endParaRPr lang="en-US" altLang="zh-CN" sz="2800" dirty="0">
              <a:solidFill>
                <a:srgbClr val="0000FF"/>
              </a:solidFill>
              <a:latin typeface="楷体" panose="02010609060101010101" pitchFamily="49" charset="-122"/>
              <a:ea typeface="楷体" panose="02010609060101010101" pitchFamily="49" charset="-122"/>
              <a:cs typeface="黑体" panose="02010609060101010101" pitchFamily="2" charset="-122"/>
              <a:sym typeface="+mn-ea"/>
            </a:endParaRPr>
          </a:p>
          <a:p>
            <a:pPr>
              <a:lnSpc>
                <a:spcPct val="100000"/>
              </a:lnSpc>
            </a:pPr>
            <a:r>
              <a:rPr lang="zh-CN" altLang="en-US" sz="2800" b="1" dirty="0" smtClean="0">
                <a:solidFill>
                  <a:srgbClr val="0000FF"/>
                </a:solidFill>
                <a:latin typeface="楷体" panose="02010609060101010101" pitchFamily="49" charset="-122"/>
                <a:ea typeface="楷体" panose="02010609060101010101" pitchFamily="49" charset="-122"/>
                <a:cs typeface="黑体" panose="02010609060101010101" pitchFamily="2" charset="-122"/>
              </a:rPr>
              <a:t>大家还知道历史上</a:t>
            </a:r>
            <a:r>
              <a:rPr lang="zh-CN" altLang="en-US" sz="2800" b="1" dirty="0">
                <a:solidFill>
                  <a:srgbClr val="0000FF"/>
                </a:solidFill>
                <a:latin typeface="楷体" panose="02010609060101010101" pitchFamily="49" charset="-122"/>
                <a:ea typeface="楷体" panose="02010609060101010101" pitchFamily="49" charset="-122"/>
                <a:cs typeface="黑体" panose="02010609060101010101" pitchFamily="2" charset="-122"/>
              </a:rPr>
              <a:t>国君因“忽微”或“所溺”亡国的</a:t>
            </a:r>
            <a:r>
              <a:rPr lang="zh-CN" altLang="en-US" sz="2800" b="1" dirty="0" smtClean="0">
                <a:solidFill>
                  <a:srgbClr val="0000FF"/>
                </a:solidFill>
                <a:latin typeface="楷体" panose="02010609060101010101" pitchFamily="49" charset="-122"/>
                <a:ea typeface="楷体" panose="02010609060101010101" pitchFamily="49" charset="-122"/>
                <a:cs typeface="黑体" panose="02010609060101010101" pitchFamily="2" charset="-122"/>
              </a:rPr>
              <a:t>史实么？</a:t>
            </a:r>
            <a:endParaRPr lang="zh-CN" altLang="en-US" sz="2800" b="1" dirty="0">
              <a:solidFill>
                <a:srgbClr val="0000FF"/>
              </a:solidFill>
              <a:latin typeface="楷体" panose="02010609060101010101" pitchFamily="49" charset="-122"/>
              <a:ea typeface="楷体" panose="02010609060101010101" pitchFamily="49" charset="-122"/>
              <a:sym typeface="+mn-ea"/>
            </a:endParaRPr>
          </a:p>
          <a:p>
            <a:pPr marL="0" indent="0" algn="l">
              <a:buNone/>
            </a:pPr>
            <a:endParaRPr lang="en-US" altLang="zh-CN" sz="2800" dirty="0" smtClean="0">
              <a:solidFill>
                <a:srgbClr val="0000FF"/>
              </a:solidFill>
              <a:sym typeface="+mn-ea"/>
            </a:endParaRPr>
          </a:p>
        </p:txBody>
      </p:sp>
    </p:spTree>
    <p:extLst>
      <p:ext uri="{BB962C8B-B14F-4D97-AF65-F5344CB8AC3E}">
        <p14:creationId xmlns:p14="http://schemas.microsoft.com/office/powerpoint/2010/main" val="384178184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文本占位符 10242"/>
          <p:cNvSpPr>
            <a:spLocks noGrp="1"/>
          </p:cNvSpPr>
          <p:nvPr/>
        </p:nvSpPr>
        <p:spPr>
          <a:xfrm>
            <a:off x="545796" y="1021411"/>
            <a:ext cx="10699115" cy="973455"/>
          </a:xfrm>
          <a:prstGeom prst="rect">
            <a:avLst/>
          </a:prstGeom>
        </p:spPr>
        <p:txBody>
          <a:bodyPr vert="horz" lIns="91440" tIns="45720" rIns="91440" bIns="45720" rtlCol="0"/>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uNone/>
            </a:pPr>
            <a:r>
              <a:rPr lang="en-US" altLang="zh-CN" sz="3200" b="1" strike="noStrike" noProof="1"/>
              <a:t>  </a:t>
            </a:r>
            <a:r>
              <a:rPr lang="zh-CN" altLang="en-US" sz="3200" b="1" strike="noStrike" noProof="1"/>
              <a:t>本文是欧阳修为《伶官传》作的序，可为什么主人公不是伶官而是庄宗呢?</a:t>
            </a:r>
          </a:p>
        </p:txBody>
      </p:sp>
      <p:sp>
        <p:nvSpPr>
          <p:cNvPr id="10244" name="矩形 10243"/>
          <p:cNvSpPr/>
          <p:nvPr/>
        </p:nvSpPr>
        <p:spPr>
          <a:xfrm>
            <a:off x="678057" y="2755605"/>
            <a:ext cx="11238960" cy="3046988"/>
          </a:xfrm>
          <a:prstGeom prst="rect">
            <a:avLst/>
          </a:prstGeom>
          <a:noFill/>
          <a:ln w="9525">
            <a:noFill/>
          </a:ln>
        </p:spPr>
        <p:txBody>
          <a:bodyPr wrap="square" anchor="t">
            <a:spAutoFit/>
          </a:bodyPr>
          <a:lstStyle/>
          <a:p>
            <a:pPr fontAlgn="auto">
              <a:lnSpc>
                <a:spcPct val="150000"/>
              </a:lnSpc>
            </a:pPr>
            <a:r>
              <a:rPr lang="en-US" altLang="zh-CN" sz="2800" b="1" dirty="0">
                <a:latin typeface="Garamond" panose="02020404030301010803" pitchFamily="18" charset="0"/>
                <a:ea typeface="宋体" panose="02010600030101010101" pitchFamily="2" charset="-122"/>
              </a:rPr>
              <a:t>   </a:t>
            </a:r>
            <a:r>
              <a:rPr sz="3200" b="1" dirty="0" err="1">
                <a:latin typeface="微软雅黑" panose="020B0503020204020204" charset="-122"/>
                <a:ea typeface="微软雅黑" panose="020B0503020204020204" charset="-122"/>
              </a:rPr>
              <a:t>首先，伶官的事迹在传内已作了详细叙述，不必重复</a:t>
            </a:r>
            <a:r>
              <a:rPr sz="3200" b="1" dirty="0" smtClean="0">
                <a:latin typeface="微软雅黑" panose="020B0503020204020204" charset="-122"/>
                <a:ea typeface="微软雅黑" panose="020B0503020204020204" charset="-122"/>
              </a:rPr>
              <a:t>。</a:t>
            </a:r>
            <a:endParaRPr lang="en-US" sz="3200" b="1" dirty="0" smtClean="0">
              <a:latin typeface="微软雅黑" panose="020B0503020204020204" charset="-122"/>
              <a:ea typeface="微软雅黑" panose="020B0503020204020204" charset="-122"/>
            </a:endParaRPr>
          </a:p>
          <a:p>
            <a:pPr fontAlgn="auto">
              <a:lnSpc>
                <a:spcPct val="150000"/>
              </a:lnSpc>
            </a:pPr>
            <a:r>
              <a:rPr lang="en-US" sz="3200" b="1" dirty="0" smtClean="0">
                <a:latin typeface="微软雅黑" panose="020B0503020204020204" charset="-122"/>
                <a:ea typeface="微软雅黑" panose="020B0503020204020204" charset="-122"/>
              </a:rPr>
              <a:t>  </a:t>
            </a:r>
            <a:r>
              <a:rPr sz="3200" b="1" dirty="0" err="1" smtClean="0">
                <a:latin typeface="微软雅黑" panose="020B0503020204020204" charset="-122"/>
                <a:ea typeface="微软雅黑" panose="020B0503020204020204" charset="-122"/>
              </a:rPr>
              <a:t>其次</a:t>
            </a:r>
            <a:r>
              <a:rPr sz="3200" b="1" dirty="0" err="1">
                <a:latin typeface="微软雅黑" panose="020B0503020204020204" charset="-122"/>
                <a:ea typeface="微软雅黑" panose="020B0503020204020204" charset="-122"/>
              </a:rPr>
              <a:t>，庄宗的衰败正是由伶官所引起，作者借古讽今，就伶官乱政误国之事评述国家兴亡盛衰之理，希望北宋统治者励精图治</a:t>
            </a:r>
            <a:r>
              <a:rPr sz="3200" b="1" dirty="0">
                <a:latin typeface="微软雅黑" panose="020B0503020204020204" charset="-122"/>
                <a:ea typeface="微软雅黑" panose="020B0503020204020204" charset="-122"/>
              </a:rPr>
              <a:t>。</a:t>
            </a:r>
          </a:p>
        </p:txBody>
      </p:sp>
    </p:spTree>
    <p:extLst>
      <p:ext uri="{BB962C8B-B14F-4D97-AF65-F5344CB8AC3E}">
        <p14:creationId xmlns:p14="http://schemas.microsoft.com/office/powerpoint/2010/main" val="416871335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0244"/>
                                        </p:tgtEl>
                                        <p:attrNameLst>
                                          <p:attrName>style.visibility</p:attrName>
                                        </p:attrNameLst>
                                      </p:cBhvr>
                                      <p:to>
                                        <p:strVal val="visible"/>
                                      </p:to>
                                    </p:set>
                                    <p:animEffect transition="in" filter="box(in)">
                                      <p:cBhvr>
                                        <p:cTn id="7" dur="500"/>
                                        <p:tgtEl>
                                          <p:spTgt spid="10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nvSpPr>
        <p:spPr>
          <a:xfrm>
            <a:off x="277091" y="133783"/>
            <a:ext cx="11748654" cy="6562581"/>
          </a:xfrm>
          <a:prstGeom prst="rect">
            <a:avLst/>
          </a:prstGeom>
          <a:ln w="12700">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endParaRPr lang="en-US" altLang="zh-CN" sz="2800" dirty="0" smtClean="0">
              <a:solidFill>
                <a:srgbClr val="0000FF"/>
              </a:solidFill>
              <a:sym typeface="+mn-ea"/>
            </a:endParaRPr>
          </a:p>
          <a:p>
            <a:pPr marL="0" indent="0">
              <a:lnSpc>
                <a:spcPct val="100000"/>
              </a:lnSpc>
              <a:buNone/>
            </a:pPr>
            <a:r>
              <a:rPr lang="zh-CN" altLang="en-US" sz="2800" dirty="0">
                <a:solidFill>
                  <a:srgbClr val="FF0000"/>
                </a:solidFill>
                <a:sym typeface="+mn-ea"/>
              </a:rPr>
              <a:t>五代</a:t>
            </a:r>
            <a:r>
              <a:rPr lang="zh-CN" altLang="en-US" sz="2800" dirty="0">
                <a:sym typeface="+mn-ea"/>
              </a:rPr>
              <a:t>是中国历史上出名的乱世。北宋王朝建立以后，生产得到了恢复和发展，社会得到了暂时的相对稳定。然而紧接着，统治者日益荒淫腐化，社会矛盾日益扩大加深。到了仁宗庆历初年，以王伦、李海等为首的人民暴动接踵而起，西夏又侵扰西北边境，屡败宋军。</a:t>
            </a:r>
            <a:r>
              <a:rPr lang="zh-CN" altLang="en-US" sz="2800" dirty="0">
                <a:solidFill>
                  <a:srgbClr val="FF0000"/>
                </a:solidFill>
                <a:sym typeface="+mn-ea"/>
              </a:rPr>
              <a:t>欧阳修、范仲淹</a:t>
            </a:r>
            <a:r>
              <a:rPr lang="zh-CN" altLang="en-US" sz="2800" dirty="0">
                <a:sym typeface="+mn-ea"/>
              </a:rPr>
              <a:t>等人针对当时的弊政，力图实行政治改革，以挽救北宋王朝的危机，却接二连三地遭到当权派的打击。在这种情况下，欧阳修忧心忡忡，很担心五代惨痛历史即将重演。而宋太祖时薛居正奉命主修的</a:t>
            </a:r>
            <a:r>
              <a:rPr lang="en-US" altLang="zh-CN" sz="2800" dirty="0">
                <a:sym typeface="+mn-ea"/>
              </a:rPr>
              <a:t>《</a:t>
            </a:r>
            <a:r>
              <a:rPr lang="zh-CN" altLang="en-US" sz="2800" dirty="0">
                <a:sym typeface="+mn-ea"/>
              </a:rPr>
              <a:t>旧五代史</a:t>
            </a:r>
            <a:r>
              <a:rPr lang="en-US" altLang="zh-CN" sz="2800" dirty="0">
                <a:sym typeface="+mn-ea"/>
              </a:rPr>
              <a:t>》</a:t>
            </a:r>
            <a:r>
              <a:rPr lang="zh-CN" altLang="en-US" sz="2800" dirty="0">
                <a:sym typeface="+mn-ea"/>
              </a:rPr>
              <a:t>又“繁猥失实”，无助于劝善惩恶。于是自己动手，撰成了七十四卷的</a:t>
            </a:r>
            <a:r>
              <a:rPr lang="en-US" altLang="zh-CN" sz="2800" dirty="0">
                <a:sym typeface="+mn-ea"/>
              </a:rPr>
              <a:t>《</a:t>
            </a:r>
            <a:r>
              <a:rPr lang="zh-CN" altLang="en-US" sz="2800" dirty="0">
                <a:sym typeface="+mn-ea"/>
              </a:rPr>
              <a:t>新五代史</a:t>
            </a:r>
            <a:r>
              <a:rPr lang="en-US" altLang="zh-CN" sz="2800" dirty="0">
                <a:sym typeface="+mn-ea"/>
              </a:rPr>
              <a:t>》</a:t>
            </a:r>
            <a:r>
              <a:rPr lang="zh-CN" altLang="en-US" sz="2800" dirty="0">
                <a:sym typeface="+mn-ea"/>
              </a:rPr>
              <a:t>，</a:t>
            </a:r>
            <a:r>
              <a:rPr lang="zh-CN" altLang="en-US" sz="2800" dirty="0">
                <a:solidFill>
                  <a:srgbClr val="FF0000"/>
                </a:solidFill>
                <a:sym typeface="+mn-ea"/>
              </a:rPr>
              <a:t>通过对五代政治与历史人物的记述、描写和批判，表现</a:t>
            </a:r>
            <a:r>
              <a:rPr lang="zh-CN" altLang="en-US" sz="2800" dirty="0" smtClean="0">
                <a:solidFill>
                  <a:srgbClr val="FF0000"/>
                </a:solidFill>
                <a:sym typeface="+mn-ea"/>
              </a:rPr>
              <a:t>了什么呢</a:t>
            </a:r>
            <a:r>
              <a:rPr lang="zh-CN" altLang="en-US" sz="2800" dirty="0" smtClean="0">
                <a:solidFill>
                  <a:srgbClr val="FF0000"/>
                </a:solidFill>
                <a:sym typeface="+mn-ea"/>
              </a:rPr>
              <a:t>？</a:t>
            </a:r>
            <a:endParaRPr lang="en-US" altLang="zh-CN" sz="2800" dirty="0" smtClean="0">
              <a:solidFill>
                <a:srgbClr val="FF0000"/>
              </a:solidFill>
              <a:sym typeface="+mn-ea"/>
            </a:endParaRPr>
          </a:p>
          <a:p>
            <a:pPr marL="0" indent="0">
              <a:lnSpc>
                <a:spcPct val="100000"/>
              </a:lnSpc>
              <a:buNone/>
            </a:pPr>
            <a:endParaRPr lang="en-US" altLang="zh-CN" sz="2800" dirty="0">
              <a:solidFill>
                <a:srgbClr val="FF0000"/>
              </a:solidFill>
              <a:sym typeface="+mn-ea"/>
            </a:endParaRPr>
          </a:p>
          <a:p>
            <a:pPr marL="0" indent="0">
              <a:lnSpc>
                <a:spcPct val="100000"/>
              </a:lnSpc>
              <a:buNone/>
            </a:pPr>
            <a:r>
              <a:rPr lang="zh-CN" altLang="zh-CN" sz="2800" dirty="0">
                <a:solidFill>
                  <a:srgbClr val="0000FF"/>
                </a:solidFill>
              </a:rPr>
              <a:t>他是在进行善意的规劝讽谏而不是出于破坏性的揭露讥刺</a:t>
            </a:r>
            <a:r>
              <a:rPr lang="zh-CN" altLang="en-US" sz="2800" dirty="0"/>
              <a:t>。</a:t>
            </a:r>
            <a:endParaRPr lang="en-US" altLang="zh-CN" sz="2800" dirty="0" smtClean="0">
              <a:solidFill>
                <a:srgbClr val="FF0000"/>
              </a:solidFill>
              <a:sym typeface="+mn-ea"/>
            </a:endParaRPr>
          </a:p>
        </p:txBody>
      </p:sp>
    </p:spTree>
    <p:extLst>
      <p:ext uri="{BB962C8B-B14F-4D97-AF65-F5344CB8AC3E}">
        <p14:creationId xmlns:p14="http://schemas.microsoft.com/office/powerpoint/2010/main" val="281878414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4" descr="56"/>
          <p:cNvPicPr>
            <a:picLocks noChangeAspect="1"/>
          </p:cNvPicPr>
          <p:nvPr/>
        </p:nvPicPr>
        <p:blipFill>
          <a:blip r:embed="rId3"/>
          <a:srcRect l="40935"/>
          <a:stretch>
            <a:fillRect/>
          </a:stretch>
        </p:blipFill>
        <p:spPr>
          <a:xfrm>
            <a:off x="9154478" y="4231323"/>
            <a:ext cx="2779712" cy="2500312"/>
          </a:xfrm>
          <a:prstGeom prst="rect">
            <a:avLst/>
          </a:prstGeom>
          <a:noFill/>
          <a:ln w="9525">
            <a:noFill/>
          </a:ln>
        </p:spPr>
      </p:pic>
      <p:sp>
        <p:nvSpPr>
          <p:cNvPr id="100" name="文本框 99"/>
          <p:cNvSpPr txBox="1"/>
          <p:nvPr/>
        </p:nvSpPr>
        <p:spPr>
          <a:xfrm>
            <a:off x="396240" y="163830"/>
            <a:ext cx="5509260" cy="1198880"/>
          </a:xfrm>
          <a:prstGeom prst="rect">
            <a:avLst/>
          </a:prstGeom>
          <a:noFill/>
          <a:ln w="9525">
            <a:noFill/>
          </a:ln>
        </p:spPr>
        <p:txBody>
          <a:bodyPr wrap="square">
            <a:spAutoFit/>
          </a:bodyPr>
          <a:lstStyle/>
          <a:p>
            <a:pPr indent="0"/>
            <a:r>
              <a:rPr lang="zh-CN" sz="3600" b="1" dirty="0">
                <a:latin typeface="微软雅黑" panose="020B0503020204020204" charset="-122"/>
                <a:ea typeface="微软雅黑" panose="020B0503020204020204" charset="-122"/>
              </a:rPr>
              <a:t>找出文章的论点和论据和结论。</a:t>
            </a:r>
            <a:endParaRPr lang="zh-CN" altLang="en-US" sz="3600" b="1" dirty="0">
              <a:latin typeface="微软雅黑" panose="020B0503020204020204" charset="-122"/>
              <a:ea typeface="微软雅黑" panose="020B0503020204020204" charset="-122"/>
            </a:endParaRPr>
          </a:p>
        </p:txBody>
      </p:sp>
      <p:sp>
        <p:nvSpPr>
          <p:cNvPr id="4" name="文本框 3"/>
          <p:cNvSpPr txBox="1"/>
          <p:nvPr/>
        </p:nvSpPr>
        <p:spPr>
          <a:xfrm>
            <a:off x="318770" y="1911350"/>
            <a:ext cx="5080000" cy="1076325"/>
          </a:xfrm>
          <a:prstGeom prst="rect">
            <a:avLst/>
          </a:prstGeom>
          <a:noFill/>
          <a:ln w="9525">
            <a:noFill/>
          </a:ln>
        </p:spPr>
        <p:txBody>
          <a:bodyPr>
            <a:spAutoFit/>
          </a:bodyPr>
          <a:lstStyle/>
          <a:p>
            <a:pPr indent="304800"/>
            <a:r>
              <a:rPr lang="zh-CN" sz="3200" b="1">
                <a:solidFill>
                  <a:srgbClr val="FF0000"/>
                </a:solidFill>
                <a:latin typeface="+mj-ea"/>
                <a:ea typeface="+mj-ea"/>
              </a:rPr>
              <a:t>论点：</a:t>
            </a:r>
            <a:r>
              <a:rPr lang="zh-CN" sz="3200" b="1">
                <a:latin typeface="+mj-ea"/>
                <a:ea typeface="+mj-ea"/>
              </a:rPr>
              <a:t>盛衰之理，虽曰天命，岂非人事哉！</a:t>
            </a:r>
            <a:endParaRPr lang="zh-CN" altLang="en-US" sz="3200" b="1">
              <a:latin typeface="+mj-ea"/>
              <a:ea typeface="+mj-ea"/>
            </a:endParaRPr>
          </a:p>
        </p:txBody>
      </p:sp>
      <p:sp>
        <p:nvSpPr>
          <p:cNvPr id="5" name="文本框 4"/>
          <p:cNvSpPr txBox="1"/>
          <p:nvPr/>
        </p:nvSpPr>
        <p:spPr>
          <a:xfrm>
            <a:off x="318770" y="3814445"/>
            <a:ext cx="5080000" cy="1077218"/>
          </a:xfrm>
          <a:prstGeom prst="rect">
            <a:avLst/>
          </a:prstGeom>
          <a:noFill/>
          <a:ln w="9525">
            <a:noFill/>
          </a:ln>
        </p:spPr>
        <p:txBody>
          <a:bodyPr>
            <a:spAutoFit/>
          </a:bodyPr>
          <a:lstStyle/>
          <a:p>
            <a:pPr indent="304800" algn="l"/>
            <a:r>
              <a:rPr lang="zh-CN" altLang="en-US" sz="3200" b="1" smtClean="0">
                <a:solidFill>
                  <a:srgbClr val="FF0000"/>
                </a:solidFill>
                <a:latin typeface="+mj-ea"/>
                <a:ea typeface="+mj-ea"/>
              </a:rPr>
              <a:t>论据</a:t>
            </a:r>
            <a:r>
              <a:rPr lang="zh-CN" sz="3200" b="1" smtClean="0">
                <a:solidFill>
                  <a:srgbClr val="FF0000"/>
                </a:solidFill>
                <a:latin typeface="+mj-ea"/>
                <a:ea typeface="+mj-ea"/>
              </a:rPr>
              <a:t>：</a:t>
            </a:r>
            <a:r>
              <a:rPr lang="zh-CN" sz="3200" b="1">
                <a:latin typeface="+mj-ea"/>
                <a:ea typeface="+mj-ea"/>
              </a:rPr>
              <a:t>庄宗得天下与失天下。</a:t>
            </a:r>
            <a:endParaRPr lang="zh-CN" altLang="en-US" sz="3200" b="1">
              <a:latin typeface="+mj-ea"/>
              <a:ea typeface="+mj-ea"/>
            </a:endParaRPr>
          </a:p>
        </p:txBody>
      </p:sp>
      <p:sp>
        <p:nvSpPr>
          <p:cNvPr id="6" name="文本框 5"/>
          <p:cNvSpPr txBox="1"/>
          <p:nvPr/>
        </p:nvSpPr>
        <p:spPr>
          <a:xfrm>
            <a:off x="396240" y="5492115"/>
            <a:ext cx="5080000" cy="1076325"/>
          </a:xfrm>
          <a:prstGeom prst="rect">
            <a:avLst/>
          </a:prstGeom>
          <a:noFill/>
          <a:ln w="9525">
            <a:noFill/>
          </a:ln>
        </p:spPr>
        <p:txBody>
          <a:bodyPr>
            <a:spAutoFit/>
          </a:bodyPr>
          <a:lstStyle/>
          <a:p>
            <a:pPr indent="0"/>
            <a:r>
              <a:rPr lang="zh-CN" sz="3200" b="1">
                <a:solidFill>
                  <a:srgbClr val="FF0000"/>
                </a:solidFill>
                <a:latin typeface="+mn-ea"/>
              </a:rPr>
              <a:t>结论：</a:t>
            </a:r>
            <a:r>
              <a:rPr lang="zh-CN" sz="3200" b="1">
                <a:latin typeface="+mn-ea"/>
              </a:rPr>
              <a:t>忧劳可以兴国，逸豫可以亡身。</a:t>
            </a:r>
            <a:endParaRPr lang="zh-CN" altLang="en-US" sz="3200" b="1">
              <a:latin typeface="+mn-ea"/>
            </a:endParaRPr>
          </a:p>
        </p:txBody>
      </p:sp>
      <p:pic>
        <p:nvPicPr>
          <p:cNvPr id="252934" name="图片 252933" descr="088"/>
          <p:cNvPicPr>
            <a:picLocks noChangeAspect="1"/>
          </p:cNvPicPr>
          <p:nvPr/>
        </p:nvPicPr>
        <p:blipFill>
          <a:blip r:embed="rId4"/>
          <a:stretch>
            <a:fillRect/>
          </a:stretch>
        </p:blipFill>
        <p:spPr>
          <a:xfrm>
            <a:off x="5982335" y="163830"/>
            <a:ext cx="6061075" cy="6567805"/>
          </a:xfrm>
          <a:prstGeom prst="rect">
            <a:avLst/>
          </a:prstGeom>
          <a:noFill/>
          <a:ln w="12700" cap="flat" cmpd="sng">
            <a:solidFill>
              <a:schemeClr val="folHlink"/>
            </a:solidFill>
            <a:prstDash val="solid"/>
            <a:miter/>
            <a:headEnd type="none" w="med" len="med"/>
            <a:tailEnd type="none" w="med" len="me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nodeType="clickPar">
                      <p:stCondLst>
                        <p:cond delay="indefinite"/>
                      </p:stCondLst>
                      <p:childTnLst>
                        <p:par>
                          <p:cTn id="22" fill="hold" nodeType="afterGroup">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nodeType="clickPar">
                      <p:stCondLst>
                        <p:cond delay="indefinite"/>
                      </p:stCondLst>
                      <p:childTnLst>
                        <p:par>
                          <p:cTn id="40" fill="hold" nodeType="afterGroup">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文本占位符 59394"/>
          <p:cNvSpPr>
            <a:spLocks noGrp="1"/>
          </p:cNvSpPr>
          <p:nvPr>
            <p:ph type="body" idx="4294967295"/>
          </p:nvPr>
        </p:nvSpPr>
        <p:spPr>
          <a:xfrm>
            <a:off x="400833" y="0"/>
            <a:ext cx="11167598" cy="6585585"/>
          </a:xfrm>
          <a:prstGeom prst="rect">
            <a:avLst/>
          </a:prstGeom>
          <a:noFill/>
          <a:ln>
            <a:solidFill>
              <a:prstClr val="black"/>
            </a:solidFill>
            <a:miter lim="800000"/>
          </a:ln>
        </p:spPr>
        <p:txBody>
          <a:bodyPr anchor="t" anchorCtr="0"/>
          <a:lstStyle>
            <a:lvl1pPr marL="342900" indent="-342900" algn="l" defTabSz="914400" rtl="0" eaLnBrk="1" fontAlgn="base" hangingPunct="1">
              <a:lnSpc>
                <a:spcPct val="100000"/>
              </a:lnSpc>
              <a:spcBef>
                <a:spcPct val="20000"/>
              </a:spcBef>
              <a:spcAft>
                <a:spcPct val="0"/>
              </a:spcAft>
              <a:buClrTx/>
              <a:buSzTx/>
              <a:buFontTx/>
              <a:buChar char="•"/>
              <a:defRPr lang="zh-CN" altLang="en-US" sz="3200" b="0" i="0" u="none" baseline="0">
                <a:solidFill>
                  <a:schemeClr val="tx1"/>
                </a:solidFill>
                <a:latin typeface="Arial" panose="020B0604020202020204" pitchFamily="34" charset="0"/>
                <a:ea typeface="宋体" panose="02010600030101010101" pitchFamily="2" charset="-122"/>
              </a:defRPr>
            </a:lvl1pPr>
            <a:lvl2pPr marL="742950" indent="-285750" algn="l" defTabSz="914400" rtl="0" eaLnBrk="1" fontAlgn="base" hangingPunct="1">
              <a:lnSpc>
                <a:spcPct val="100000"/>
              </a:lnSpc>
              <a:spcBef>
                <a:spcPct val="20000"/>
              </a:spcBef>
              <a:spcAft>
                <a:spcPct val="0"/>
              </a:spcAft>
              <a:buClrTx/>
              <a:buSzTx/>
              <a:buFontTx/>
              <a:buChar char="–"/>
              <a:defRPr lang="zh-CN" altLang="en-US" sz="2800" b="0" i="0" u="none" baseline="0">
                <a:solidFill>
                  <a:schemeClr val="tx1"/>
                </a:solidFill>
                <a:latin typeface="Arial" panose="020B0604020202020204" pitchFamily="34" charset="0"/>
                <a:ea typeface="宋体" panose="02010600030101010101" pitchFamily="2" charset="-122"/>
              </a:defRPr>
            </a:lvl2pPr>
            <a:lvl3pPr marL="1143000" indent="-228600" algn="l" defTabSz="914400" rtl="0" eaLnBrk="1" fontAlgn="base" hangingPunct="1">
              <a:lnSpc>
                <a:spcPct val="100000"/>
              </a:lnSpc>
              <a:spcBef>
                <a:spcPct val="20000"/>
              </a:spcBef>
              <a:spcAft>
                <a:spcPct val="0"/>
              </a:spcAft>
              <a:buClrTx/>
              <a:buSzTx/>
              <a:buFontTx/>
              <a:buChar char="•"/>
              <a:defRPr lang="zh-CN" altLang="en-US" sz="2400" b="0" i="0" u="none" baseline="0">
                <a:solidFill>
                  <a:schemeClr val="tx1"/>
                </a:solidFill>
                <a:latin typeface="Arial" panose="020B0604020202020204" pitchFamily="34" charset="0"/>
                <a:ea typeface="宋体" panose="02010600030101010101" pitchFamily="2" charset="-122"/>
              </a:defRPr>
            </a:lvl3pPr>
            <a:lvl4pPr marL="1600200" indent="-228600" algn="l" defTabSz="914400" rtl="0" eaLnBrk="1" fontAlgn="base" hangingPunct="1">
              <a:lnSpc>
                <a:spcPct val="100000"/>
              </a:lnSpc>
              <a:spcBef>
                <a:spcPct val="20000"/>
              </a:spcBef>
              <a:spcAft>
                <a:spcPct val="0"/>
              </a:spcAft>
              <a:buClrTx/>
              <a:buSzTx/>
              <a:buFontTx/>
              <a:buChar char="–"/>
              <a:defRPr lang="zh-CN" altLang="en-US" sz="2000" b="0" i="0" u="none" baseline="0">
                <a:solidFill>
                  <a:schemeClr val="tx1"/>
                </a:solidFill>
                <a:latin typeface="Arial" panose="020B0604020202020204" pitchFamily="34" charset="0"/>
                <a:ea typeface="宋体" panose="02010600030101010101" pitchFamily="2" charset="-122"/>
              </a:defRPr>
            </a:lvl4pPr>
            <a:lvl5pPr marL="2057400" indent="-228600" algn="l" defTabSz="914400" rtl="0" eaLnBrk="1" fontAlgn="base" hangingPunct="1">
              <a:lnSpc>
                <a:spcPct val="100000"/>
              </a:lnSpc>
              <a:spcBef>
                <a:spcPct val="20000"/>
              </a:spcBef>
              <a:spcAft>
                <a:spcPct val="0"/>
              </a:spcAft>
              <a:buClrTx/>
              <a:buSzTx/>
              <a:buFontTx/>
              <a:buChar char="»"/>
              <a:defRPr lang="zh-CN" altLang="en-US" sz="2000" b="0" i="0" u="none" baseline="0">
                <a:solidFill>
                  <a:schemeClr val="tx1"/>
                </a:solidFill>
                <a:latin typeface="Arial" panose="020B0604020202020204" pitchFamily="34" charset="0"/>
                <a:ea typeface="宋体" panose="02010600030101010101" pitchFamily="2" charset="-122"/>
              </a:defRPr>
            </a:lvl5pPr>
          </a:lstStyle>
          <a:p>
            <a:pPr lvl="0">
              <a:buNone/>
            </a:pPr>
            <a:r>
              <a:rPr lang="zh-CN" altLang="en-US" sz="4000" b="1">
                <a:solidFill>
                  <a:srgbClr val="7030A0"/>
                </a:solidFill>
                <a:latin typeface="黑体" panose="02010609060101010101" pitchFamily="2" charset="-122"/>
                <a:ea typeface="黑体" panose="02010609060101010101" pitchFamily="2" charset="-122"/>
                <a:cs typeface="黑体" panose="02010609060101010101" pitchFamily="2" charset="-122"/>
              </a:rPr>
              <a:t>翻译下面的句子，指出句式特点。</a:t>
            </a:r>
          </a:p>
          <a:p>
            <a:pPr lvl="0">
              <a:buNone/>
            </a:pPr>
            <a:r>
              <a:rPr lang="en-US" altLang="zh-CN" sz="4000" b="1">
                <a:latin typeface="黑体" panose="02010609060101010101" pitchFamily="2" charset="-122"/>
                <a:ea typeface="黑体" panose="02010609060101010101" pitchFamily="2" charset="-122"/>
                <a:cs typeface="黑体" panose="02010609060101010101" pitchFamily="2" charset="-122"/>
              </a:rPr>
              <a:t>1.</a:t>
            </a:r>
            <a:r>
              <a:rPr lang="zh-CN" altLang="en-US" sz="4000" b="1">
                <a:latin typeface="黑体" panose="02010609060101010101" pitchFamily="2" charset="-122"/>
                <a:ea typeface="黑体" panose="02010609060101010101" pitchFamily="2" charset="-122"/>
                <a:cs typeface="黑体" panose="02010609060101010101" pitchFamily="2" charset="-122"/>
              </a:rPr>
              <a:t>梁，吾仇也；燕王，吾所立。</a:t>
            </a:r>
          </a:p>
          <a:p>
            <a:pPr lvl="0">
              <a:buNone/>
            </a:pPr>
            <a:r>
              <a:rPr lang="en-US" altLang="zh-CN" sz="4000" b="1">
                <a:latin typeface="黑体" panose="02010609060101010101" pitchFamily="2" charset="-122"/>
                <a:ea typeface="黑体" panose="02010609060101010101" pitchFamily="2" charset="-122"/>
                <a:cs typeface="黑体" panose="02010609060101010101" pitchFamily="2" charset="-122"/>
              </a:rPr>
              <a:t>2.</a:t>
            </a:r>
            <a:r>
              <a:rPr lang="zh-CN" altLang="en-US" sz="4000" b="1">
                <a:latin typeface="黑体" panose="02010609060101010101" pitchFamily="2" charset="-122"/>
                <a:ea typeface="黑体" panose="02010609060101010101" pitchFamily="2" charset="-122"/>
                <a:cs typeface="黑体" panose="02010609060101010101" pitchFamily="2" charset="-122"/>
              </a:rPr>
              <a:t>庄宗受而藏之于庙。</a:t>
            </a:r>
          </a:p>
          <a:p>
            <a:pPr lvl="0">
              <a:buNone/>
            </a:pPr>
            <a:r>
              <a:rPr lang="en-US" altLang="zh-CN" sz="4000" b="1">
                <a:latin typeface="黑体" panose="02010609060101010101" pitchFamily="2" charset="-122"/>
                <a:ea typeface="黑体" panose="02010609060101010101" pitchFamily="2" charset="-122"/>
                <a:cs typeface="黑体" panose="02010609060101010101" pitchFamily="2" charset="-122"/>
              </a:rPr>
              <a:t>3.</a:t>
            </a:r>
            <a:r>
              <a:rPr lang="zh-CN" altLang="en-US" sz="4000" b="1">
                <a:latin typeface="黑体" panose="02010609060101010101" pitchFamily="2" charset="-122"/>
                <a:ea typeface="黑体" panose="02010609060101010101" pitchFamily="2" charset="-122"/>
                <a:cs typeface="黑体" panose="02010609060101010101" pitchFamily="2" charset="-122"/>
              </a:rPr>
              <a:t>请其矢，盛以锦囊。</a:t>
            </a:r>
          </a:p>
          <a:p>
            <a:pPr lvl="0">
              <a:buNone/>
            </a:pPr>
            <a:r>
              <a:rPr lang="en-US" altLang="zh-CN" sz="4000" b="1">
                <a:latin typeface="黑体" panose="02010609060101010101" pitchFamily="2" charset="-122"/>
                <a:ea typeface="黑体" panose="02010609060101010101" pitchFamily="2" charset="-122"/>
                <a:cs typeface="黑体" panose="02010609060101010101" pitchFamily="2" charset="-122"/>
              </a:rPr>
              <a:t>4.</a:t>
            </a:r>
            <a:r>
              <a:rPr lang="zh-CN" altLang="en-US" sz="4000" b="1">
                <a:latin typeface="黑体" panose="02010609060101010101" pitchFamily="2" charset="-122"/>
                <a:ea typeface="黑体" panose="02010609060101010101" pitchFamily="2" charset="-122"/>
                <a:cs typeface="黑体" panose="02010609060101010101" pitchFamily="2" charset="-122"/>
              </a:rPr>
              <a:t>而告以成功。</a:t>
            </a:r>
          </a:p>
          <a:p>
            <a:pPr lvl="0">
              <a:buNone/>
            </a:pPr>
            <a:r>
              <a:rPr lang="en-US" altLang="zh-CN" sz="4000" b="1">
                <a:latin typeface="黑体" panose="02010609060101010101" pitchFamily="2" charset="-122"/>
                <a:ea typeface="黑体" panose="02010609060101010101" pitchFamily="2" charset="-122"/>
                <a:cs typeface="黑体" panose="02010609060101010101" pitchFamily="2" charset="-122"/>
              </a:rPr>
              <a:t>5.</a:t>
            </a:r>
            <a:r>
              <a:rPr lang="zh-CN" altLang="en-US" sz="4000" b="1">
                <a:latin typeface="黑体" panose="02010609060101010101" pitchFamily="2" charset="-122"/>
                <a:ea typeface="黑体" panose="02010609060101010101" pitchFamily="2" charset="-122"/>
                <a:cs typeface="黑体" panose="02010609060101010101" pitchFamily="2" charset="-122"/>
              </a:rPr>
              <a:t>智勇多困于所溺。</a:t>
            </a:r>
          </a:p>
          <a:p>
            <a:pPr lvl="0">
              <a:buNone/>
            </a:pPr>
            <a:r>
              <a:rPr lang="en-US" altLang="zh-CN" sz="4000" b="1">
                <a:latin typeface="黑体" panose="02010609060101010101" pitchFamily="2" charset="-122"/>
                <a:ea typeface="黑体" panose="02010609060101010101" pitchFamily="2" charset="-122"/>
                <a:cs typeface="黑体" panose="02010609060101010101" pitchFamily="2" charset="-122"/>
              </a:rPr>
              <a:t>6.</a:t>
            </a:r>
            <a:r>
              <a:rPr sz="4000" b="1">
                <a:latin typeface="黑体" panose="02010609060101010101" pitchFamily="2" charset="-122"/>
                <a:ea typeface="黑体" panose="02010609060101010101" pitchFamily="2" charset="-122"/>
                <a:cs typeface="黑体" panose="02010609060101010101" pitchFamily="2" charset="-122"/>
              </a:rPr>
              <a:t>为天下笑</a:t>
            </a:r>
          </a:p>
        </p:txBody>
      </p:sp>
      <p:sp>
        <p:nvSpPr>
          <p:cNvPr id="44036" name="文本框 59397"/>
          <p:cNvSpPr/>
          <p:nvPr/>
        </p:nvSpPr>
        <p:spPr>
          <a:xfrm>
            <a:off x="6599556" y="4698048"/>
            <a:ext cx="4968875" cy="707886"/>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1pPr>
            <a:lvl2pPr marL="45720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2pPr>
            <a:lvl3pPr marL="91440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3pPr>
            <a:lvl4pPr marL="137160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4pPr>
            <a:lvl5pPr marL="182880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5pPr>
          </a:lstStyle>
          <a:p>
            <a:pPr lvl="0" algn="l"/>
            <a:r>
              <a:rPr lang="zh-CN" altLang="en-US" sz="4000">
                <a:solidFill>
                  <a:srgbClr val="FF0000"/>
                </a:solidFill>
                <a:latin typeface="Arial" panose="020B0604020202020204" pitchFamily="34" charset="0"/>
                <a:ea typeface="宋体" panose="02010600030101010101" pitchFamily="2" charset="-122"/>
              </a:rPr>
              <a:t>被动句</a:t>
            </a:r>
          </a:p>
        </p:txBody>
      </p:sp>
      <p:sp>
        <p:nvSpPr>
          <p:cNvPr id="44037" name="文本框 59398"/>
          <p:cNvSpPr/>
          <p:nvPr/>
        </p:nvSpPr>
        <p:spPr>
          <a:xfrm>
            <a:off x="8542338" y="983616"/>
            <a:ext cx="2125662" cy="706755"/>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1pPr>
            <a:lvl2pPr marL="45720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2pPr>
            <a:lvl3pPr marL="91440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3pPr>
            <a:lvl4pPr marL="137160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4pPr>
            <a:lvl5pPr marL="182880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5pPr>
          </a:lstStyle>
          <a:p>
            <a:pPr lvl="0">
              <a:spcBef>
                <a:spcPct val="0"/>
              </a:spcBef>
            </a:pPr>
            <a:r>
              <a:rPr lang="zh-CN" altLang="en-US" sz="4000">
                <a:solidFill>
                  <a:srgbClr val="FF0000"/>
                </a:solidFill>
                <a:latin typeface="Arial" panose="020B0604020202020204" pitchFamily="34" charset="0"/>
                <a:ea typeface="宋体" panose="02010600030101010101" pitchFamily="2" charset="-122"/>
              </a:rPr>
              <a:t>判断句</a:t>
            </a:r>
          </a:p>
        </p:txBody>
      </p:sp>
      <p:sp>
        <p:nvSpPr>
          <p:cNvPr id="44038" name="文本框 59401"/>
          <p:cNvSpPr/>
          <p:nvPr/>
        </p:nvSpPr>
        <p:spPr>
          <a:xfrm>
            <a:off x="6599872" y="3273108"/>
            <a:ext cx="3168650" cy="707886"/>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1pPr>
            <a:lvl2pPr marL="45720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2pPr>
            <a:lvl3pPr marL="91440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3pPr>
            <a:lvl4pPr marL="137160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4pPr>
            <a:lvl5pPr marL="182880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5pPr>
          </a:lstStyle>
          <a:p>
            <a:pPr lvl="0" algn="l"/>
            <a:r>
              <a:rPr lang="zh-CN" altLang="en-US" sz="4000">
                <a:solidFill>
                  <a:srgbClr val="FF0000"/>
                </a:solidFill>
                <a:latin typeface="Arial" panose="020B0604020202020204" pitchFamily="34" charset="0"/>
                <a:ea typeface="宋体" panose="02010600030101010101" pitchFamily="2" charset="-122"/>
              </a:rPr>
              <a:t>状语后置句</a:t>
            </a:r>
          </a:p>
        </p:txBody>
      </p:sp>
      <p:sp>
        <p:nvSpPr>
          <p:cNvPr id="44039" name="文本框 59402"/>
          <p:cNvSpPr/>
          <p:nvPr/>
        </p:nvSpPr>
        <p:spPr>
          <a:xfrm>
            <a:off x="6525578" y="1690370"/>
            <a:ext cx="4141788" cy="707886"/>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1pPr>
            <a:lvl2pPr marL="45720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2pPr>
            <a:lvl3pPr marL="91440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3pPr>
            <a:lvl4pPr marL="137160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4pPr>
            <a:lvl5pPr marL="182880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5pPr>
          </a:lstStyle>
          <a:p>
            <a:pPr lvl="0" algn="l"/>
            <a:r>
              <a:rPr lang="zh-CN" altLang="en-US" sz="4000">
                <a:solidFill>
                  <a:srgbClr val="FF0000"/>
                </a:solidFill>
                <a:latin typeface="Arial" panose="020B0604020202020204" pitchFamily="34" charset="0"/>
                <a:ea typeface="宋体" panose="02010600030101010101" pitchFamily="2" charset="-122"/>
              </a:rPr>
              <a:t>状语后置句</a:t>
            </a:r>
          </a:p>
        </p:txBody>
      </p:sp>
      <p:sp>
        <p:nvSpPr>
          <p:cNvPr id="44040" name="文本框 59403"/>
          <p:cNvSpPr/>
          <p:nvPr/>
        </p:nvSpPr>
        <p:spPr>
          <a:xfrm>
            <a:off x="6526212" y="2503170"/>
            <a:ext cx="4141788" cy="707886"/>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1pPr>
            <a:lvl2pPr marL="45720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2pPr>
            <a:lvl3pPr marL="91440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3pPr>
            <a:lvl4pPr marL="137160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4pPr>
            <a:lvl5pPr marL="182880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5pPr>
          </a:lstStyle>
          <a:p>
            <a:pPr lvl="0" algn="l"/>
            <a:r>
              <a:rPr lang="zh-CN" altLang="en-US" sz="4000">
                <a:solidFill>
                  <a:srgbClr val="FF0000"/>
                </a:solidFill>
                <a:latin typeface="Arial" panose="020B0604020202020204" pitchFamily="34" charset="0"/>
                <a:ea typeface="宋体" panose="02010600030101010101" pitchFamily="2" charset="-122"/>
              </a:rPr>
              <a:t>状语后置句</a:t>
            </a:r>
          </a:p>
        </p:txBody>
      </p:sp>
      <p:sp>
        <p:nvSpPr>
          <p:cNvPr id="2" name="文本框 59397"/>
          <p:cNvSpPr/>
          <p:nvPr/>
        </p:nvSpPr>
        <p:spPr>
          <a:xfrm>
            <a:off x="6599556" y="3958908"/>
            <a:ext cx="4968875" cy="707886"/>
          </a:xfrm>
          <a:prstGeom prst="rect">
            <a:avLst/>
          </a:prstGeom>
          <a:noFill/>
          <a:ln>
            <a:noFill/>
            <a:miter lim="800000"/>
          </a:ln>
        </p:spPr>
        <p:txBody>
          <a:bodyPr anchor="t" anchorCtr="0">
            <a:spAutoFit/>
          </a:bodyPr>
          <a:lstStyle>
            <a:lvl1pPr marL="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1pPr>
            <a:lvl2pPr marL="45720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2pPr>
            <a:lvl3pPr marL="91440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3pPr>
            <a:lvl4pPr marL="137160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4pPr>
            <a:lvl5pPr marL="1828800" indent="0" algn="l" defTabSz="914400" rtl="0" eaLnBrk="1" fontAlgn="base" hangingPunct="1">
              <a:lnSpc>
                <a:spcPct val="100000"/>
              </a:lnSpc>
              <a:spcBef>
                <a:spcPct val="50000"/>
              </a:spcBef>
              <a:spcAft>
                <a:spcPct val="0"/>
              </a:spcAft>
              <a:buClrTx/>
              <a:buSzTx/>
              <a:buFontTx/>
              <a:buNone/>
              <a:defRPr lang="zh-CN" altLang="en-US" sz="4400" b="1" i="0" u="none" baseline="0">
                <a:solidFill>
                  <a:schemeClr val="tx1"/>
                </a:solidFill>
                <a:latin typeface="Times New Roman" panose="02020603050405020304" pitchFamily="18" charset="0"/>
                <a:ea typeface="隶书" pitchFamily="49" charset="-122"/>
              </a:defRPr>
            </a:lvl5pPr>
          </a:lstStyle>
          <a:p>
            <a:pPr lvl="0" algn="l"/>
            <a:r>
              <a:rPr lang="zh-CN" altLang="en-US" sz="4000">
                <a:solidFill>
                  <a:srgbClr val="FF0000"/>
                </a:solidFill>
                <a:latin typeface="Arial" panose="020B0604020202020204" pitchFamily="34" charset="0"/>
                <a:ea typeface="宋体" panose="02010600030101010101" pitchFamily="2" charset="-122"/>
              </a:rPr>
              <a:t>被动句</a:t>
            </a:r>
          </a:p>
        </p:txBody>
      </p:sp>
    </p:spTree>
    <p:extLst>
      <p:ext uri="{BB962C8B-B14F-4D97-AF65-F5344CB8AC3E}">
        <p14:creationId xmlns:p14="http://schemas.microsoft.com/office/powerpoint/2010/main" val="3788945381"/>
      </p:ext>
    </p:extLst>
  </p:cSld>
  <p:clrMapOvr>
    <a:masterClrMapping/>
  </p:clrMapOvr>
  <mc:AlternateContent xmlns:mc="http://schemas.openxmlformats.org/markup-compatibility/2006" xmlns:p14="http://schemas.microsoft.com/office/powerpoint/2010/main">
    <mc:Choice Requires="p14">
      <p:transition spd="slow" p14:dur="2000"/>
    </mc:Choice>
    <mc:Fallback xmlns="" xmlns:m="http://schemas.openxmlformats.org/officeDocument/2006/math" xmlns:w="http://schemas.openxmlformats.org/wordprocessingml/2006/main" xmlns:wp="http://schemas.openxmlformats.org/drawingml/2006/wordprocessingDrawing" xmlns:a14="http://schemas.microsoft.com/office/drawing/2010/main" xmlns:p15="http://schemas.microsoft.com/office/powerpoint/2012/main" xmlns:p159="http://schemas.microsoft.com/office/powerpoint/2015/09/main">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4037"/>
                                        </p:tgtEl>
                                        <p:attrNameLst>
                                          <p:attrName>style.visibility</p:attrName>
                                        </p:attrNameLst>
                                      </p:cBhvr>
                                      <p:to>
                                        <p:strVal val="visible"/>
                                      </p:to>
                                    </p:set>
                                    <p:anim calcmode="lin" valueType="num">
                                      <p:cBhvr additive="base">
                                        <p:cTn id="7" dur="500" fill="hold"/>
                                        <p:tgtEl>
                                          <p:spTgt spid="44037"/>
                                        </p:tgtEl>
                                        <p:attrNameLst>
                                          <p:attrName>ppt_x</p:attrName>
                                        </p:attrNameLst>
                                      </p:cBhvr>
                                      <p:tavLst>
                                        <p:tav tm="0">
                                          <p:val>
                                            <p:strVal val="#ppt_x"/>
                                          </p:val>
                                        </p:tav>
                                        <p:tav tm="100000">
                                          <p:val>
                                            <p:strVal val="#ppt_x"/>
                                          </p:val>
                                        </p:tav>
                                      </p:tavLst>
                                    </p:anim>
                                    <p:anim calcmode="lin" valueType="num">
                                      <p:cBhvr additive="base">
                                        <p:cTn id="8" dur="500" fill="hold"/>
                                        <p:tgtEl>
                                          <p:spTgt spid="4403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4039"/>
                                        </p:tgtEl>
                                        <p:attrNameLst>
                                          <p:attrName>style.visibility</p:attrName>
                                        </p:attrNameLst>
                                      </p:cBhvr>
                                      <p:to>
                                        <p:strVal val="visible"/>
                                      </p:to>
                                    </p:set>
                                    <p:anim calcmode="lin" valueType="num">
                                      <p:cBhvr additive="base">
                                        <p:cTn id="13" dur="500" fill="hold"/>
                                        <p:tgtEl>
                                          <p:spTgt spid="44039"/>
                                        </p:tgtEl>
                                        <p:attrNameLst>
                                          <p:attrName>ppt_x</p:attrName>
                                        </p:attrNameLst>
                                      </p:cBhvr>
                                      <p:tavLst>
                                        <p:tav tm="0">
                                          <p:val>
                                            <p:strVal val="#ppt_x"/>
                                          </p:val>
                                        </p:tav>
                                        <p:tav tm="100000">
                                          <p:val>
                                            <p:strVal val="#ppt_x"/>
                                          </p:val>
                                        </p:tav>
                                      </p:tavLst>
                                    </p:anim>
                                    <p:anim calcmode="lin" valueType="num">
                                      <p:cBhvr additive="base">
                                        <p:cTn id="14" dur="500" fill="hold"/>
                                        <p:tgtEl>
                                          <p:spTgt spid="4403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4040"/>
                                        </p:tgtEl>
                                        <p:attrNameLst>
                                          <p:attrName>style.visibility</p:attrName>
                                        </p:attrNameLst>
                                      </p:cBhvr>
                                      <p:to>
                                        <p:strVal val="visible"/>
                                      </p:to>
                                    </p:set>
                                    <p:anim calcmode="lin" valueType="num">
                                      <p:cBhvr additive="base">
                                        <p:cTn id="19" dur="500" fill="hold"/>
                                        <p:tgtEl>
                                          <p:spTgt spid="44040"/>
                                        </p:tgtEl>
                                        <p:attrNameLst>
                                          <p:attrName>ppt_x</p:attrName>
                                        </p:attrNameLst>
                                      </p:cBhvr>
                                      <p:tavLst>
                                        <p:tav tm="0">
                                          <p:val>
                                            <p:strVal val="#ppt_x"/>
                                          </p:val>
                                        </p:tav>
                                        <p:tav tm="100000">
                                          <p:val>
                                            <p:strVal val="#ppt_x"/>
                                          </p:val>
                                        </p:tav>
                                      </p:tavLst>
                                    </p:anim>
                                    <p:anim calcmode="lin" valueType="num">
                                      <p:cBhvr additive="base">
                                        <p:cTn id="20" dur="500" fill="hold"/>
                                        <p:tgtEl>
                                          <p:spTgt spid="4404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4038"/>
                                        </p:tgtEl>
                                        <p:attrNameLst>
                                          <p:attrName>style.visibility</p:attrName>
                                        </p:attrNameLst>
                                      </p:cBhvr>
                                      <p:to>
                                        <p:strVal val="visible"/>
                                      </p:to>
                                    </p:set>
                                    <p:anim calcmode="lin" valueType="num">
                                      <p:cBhvr additive="base">
                                        <p:cTn id="25" dur="500" fill="hold"/>
                                        <p:tgtEl>
                                          <p:spTgt spid="44038"/>
                                        </p:tgtEl>
                                        <p:attrNameLst>
                                          <p:attrName>ppt_x</p:attrName>
                                        </p:attrNameLst>
                                      </p:cBhvr>
                                      <p:tavLst>
                                        <p:tav tm="0">
                                          <p:val>
                                            <p:strVal val="#ppt_x"/>
                                          </p:val>
                                        </p:tav>
                                        <p:tav tm="100000">
                                          <p:val>
                                            <p:strVal val="#ppt_x"/>
                                          </p:val>
                                        </p:tav>
                                      </p:tavLst>
                                    </p:anim>
                                    <p:anim calcmode="lin" valueType="num">
                                      <p:cBhvr additive="base">
                                        <p:cTn id="26" dur="500" fill="hold"/>
                                        <p:tgtEl>
                                          <p:spTgt spid="44038"/>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4036"/>
                                        </p:tgtEl>
                                        <p:attrNameLst>
                                          <p:attrName>style.visibility</p:attrName>
                                        </p:attrNameLst>
                                      </p:cBhvr>
                                      <p:to>
                                        <p:strVal val="visible"/>
                                      </p:to>
                                    </p:set>
                                    <p:anim calcmode="lin" valueType="num">
                                      <p:cBhvr additive="base">
                                        <p:cTn id="37" dur="500" fill="hold"/>
                                        <p:tgtEl>
                                          <p:spTgt spid="44036"/>
                                        </p:tgtEl>
                                        <p:attrNameLst>
                                          <p:attrName>ppt_x</p:attrName>
                                        </p:attrNameLst>
                                      </p:cBhvr>
                                      <p:tavLst>
                                        <p:tav tm="0">
                                          <p:val>
                                            <p:strVal val="#ppt_x"/>
                                          </p:val>
                                        </p:tav>
                                        <p:tav tm="100000">
                                          <p:val>
                                            <p:strVal val="#ppt_x"/>
                                          </p:val>
                                        </p:tav>
                                      </p:tavLst>
                                    </p:anim>
                                    <p:anim calcmode="lin" valueType="num">
                                      <p:cBhvr additive="base">
                                        <p:cTn id="38" dur="500" fill="hold"/>
                                        <p:tgtEl>
                                          <p:spTgt spid="440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6" grpId="0"/>
      <p:bldP spid="44037" grpId="0"/>
      <p:bldP spid="44038" grpId="0"/>
      <p:bldP spid="44039" grpId="0"/>
      <p:bldP spid="44040"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矩形 73729"/>
          <p:cNvSpPr/>
          <p:nvPr/>
        </p:nvSpPr>
        <p:spPr>
          <a:xfrm>
            <a:off x="1419498" y="321310"/>
            <a:ext cx="7869555" cy="6074410"/>
          </a:xfrm>
          <a:prstGeom prst="rect">
            <a:avLst/>
          </a:prstGeom>
          <a:noFill/>
          <a:ln>
            <a:noFill/>
            <a:miter lim="800000"/>
          </a:ln>
        </p:spPr>
        <p:txBody>
          <a:bodyPr wrap="square">
            <a:spAutoFit/>
          </a:bodyPr>
          <a:lstStyle>
            <a:lvl1pPr marL="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1pPr>
            <a:lvl2pPr marL="4572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2pPr>
            <a:lvl3pPr marL="9144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3pPr>
            <a:lvl4pPr marL="13716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4pPr>
            <a:lvl5pPr marL="18288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5pPr>
          </a:lstStyle>
          <a:p>
            <a:pPr>
              <a:lnSpc>
                <a:spcPct val="200000"/>
              </a:lnSpc>
              <a:spcBef>
                <a:spcPct val="0"/>
              </a:spcBef>
            </a:pPr>
            <a:r>
              <a:rPr lang="zh-CN" altLang="en-US" sz="3600" u="sng">
                <a:solidFill>
                  <a:srgbClr val="000000"/>
                </a:solidFill>
                <a:latin typeface="Times New Roman" panose="02020603050405020304" pitchFamily="18" charset="0"/>
                <a:ea typeface="黑体" panose="02010609060101010101" pitchFamily="2" charset="-122"/>
                <a:cs typeface="Arial"/>
              </a:rPr>
              <a:t>函</a:t>
            </a:r>
            <a:r>
              <a:rPr lang="zh-CN" altLang="en-US" sz="3600">
                <a:solidFill>
                  <a:srgbClr val="000000"/>
                </a:solidFill>
                <a:latin typeface="Times New Roman" panose="02020603050405020304" pitchFamily="18" charset="0"/>
                <a:ea typeface="黑体" panose="02010609060101010101" pitchFamily="2" charset="-122"/>
                <a:cs typeface="Arial"/>
              </a:rPr>
              <a:t>梁君臣之首</a:t>
            </a:r>
          </a:p>
          <a:p>
            <a:pPr>
              <a:lnSpc>
                <a:spcPct val="200000"/>
              </a:lnSpc>
              <a:spcBef>
                <a:spcPct val="0"/>
              </a:spcBef>
            </a:pPr>
            <a:r>
              <a:rPr lang="zh-CN" altLang="en-US" sz="3600">
                <a:solidFill>
                  <a:srgbClr val="000000"/>
                </a:solidFill>
                <a:latin typeface="Times New Roman" panose="02020603050405020304" pitchFamily="18" charset="0"/>
                <a:ea typeface="黑体" panose="02010609060101010101" pitchFamily="2" charset="-122"/>
                <a:cs typeface="Arial"/>
              </a:rPr>
              <a:t>一夫</a:t>
            </a:r>
            <a:r>
              <a:rPr lang="zh-CN" altLang="en-US" sz="3600" u="sng">
                <a:solidFill>
                  <a:srgbClr val="000000"/>
                </a:solidFill>
                <a:latin typeface="Times New Roman" panose="02020603050405020304" pitchFamily="18" charset="0"/>
                <a:ea typeface="黑体" panose="02010609060101010101" pitchFamily="2" charset="-122"/>
                <a:cs typeface="Arial"/>
              </a:rPr>
              <a:t>夜</a:t>
            </a:r>
            <a:r>
              <a:rPr lang="zh-CN" altLang="en-US" sz="3600">
                <a:solidFill>
                  <a:srgbClr val="000000"/>
                </a:solidFill>
                <a:latin typeface="Times New Roman" panose="02020603050405020304" pitchFamily="18" charset="0"/>
                <a:ea typeface="黑体" panose="02010609060101010101" pitchFamily="2" charset="-122"/>
                <a:cs typeface="Arial"/>
              </a:rPr>
              <a:t>呼，乱者</a:t>
            </a:r>
            <a:r>
              <a:rPr lang="zh-CN" altLang="en-US" sz="3600" u="sng">
                <a:solidFill>
                  <a:srgbClr val="000000"/>
                </a:solidFill>
                <a:latin typeface="Times New Roman" panose="02020603050405020304" pitchFamily="18" charset="0"/>
                <a:ea typeface="黑体" panose="02010609060101010101" pitchFamily="2" charset="-122"/>
                <a:cs typeface="Arial"/>
              </a:rPr>
              <a:t>四</a:t>
            </a:r>
            <a:r>
              <a:rPr lang="zh-CN" altLang="en-US" sz="3600">
                <a:solidFill>
                  <a:srgbClr val="000000"/>
                </a:solidFill>
                <a:latin typeface="Times New Roman" panose="02020603050405020304" pitchFamily="18" charset="0"/>
                <a:ea typeface="黑体" panose="02010609060101010101" pitchFamily="2" charset="-122"/>
                <a:cs typeface="Arial"/>
              </a:rPr>
              <a:t>应，仓皇</a:t>
            </a:r>
            <a:r>
              <a:rPr lang="zh-CN" altLang="en-US" sz="3600" u="sng">
                <a:solidFill>
                  <a:srgbClr val="000000"/>
                </a:solidFill>
                <a:latin typeface="Times New Roman" panose="02020603050405020304" pitchFamily="18" charset="0"/>
                <a:ea typeface="黑体" panose="02010609060101010101" pitchFamily="2" charset="-122"/>
                <a:cs typeface="Arial"/>
              </a:rPr>
              <a:t>东</a:t>
            </a:r>
            <a:r>
              <a:rPr lang="zh-CN" altLang="en-US" sz="3600">
                <a:solidFill>
                  <a:srgbClr val="000000"/>
                </a:solidFill>
                <a:latin typeface="Times New Roman" panose="02020603050405020304" pitchFamily="18" charset="0"/>
                <a:ea typeface="黑体" panose="02010609060101010101" pitchFamily="2" charset="-122"/>
                <a:cs typeface="Arial"/>
              </a:rPr>
              <a:t>出</a:t>
            </a:r>
          </a:p>
          <a:p>
            <a:pPr>
              <a:lnSpc>
                <a:spcPct val="200000"/>
              </a:lnSpc>
              <a:spcBef>
                <a:spcPct val="0"/>
              </a:spcBef>
            </a:pPr>
            <a:r>
              <a:rPr lang="zh-CN" altLang="en-US" sz="3600">
                <a:solidFill>
                  <a:srgbClr val="000000"/>
                </a:solidFill>
                <a:latin typeface="Times New Roman" panose="02020603050405020304" pitchFamily="18" charset="0"/>
                <a:ea typeface="黑体" panose="02010609060101010101" pitchFamily="2" charset="-122"/>
                <a:cs typeface="Arial"/>
              </a:rPr>
              <a:t>忧劳可以</a:t>
            </a:r>
            <a:r>
              <a:rPr lang="zh-CN" altLang="en-US" sz="3600" u="sng">
                <a:solidFill>
                  <a:srgbClr val="000000"/>
                </a:solidFill>
                <a:latin typeface="Times New Roman" panose="02020603050405020304" pitchFamily="18" charset="0"/>
                <a:ea typeface="黑体" panose="02010609060101010101" pitchFamily="2" charset="-122"/>
                <a:cs typeface="Arial"/>
              </a:rPr>
              <a:t>兴</a:t>
            </a:r>
            <a:r>
              <a:rPr lang="zh-CN" altLang="en-US" sz="3600">
                <a:solidFill>
                  <a:srgbClr val="000000"/>
                </a:solidFill>
                <a:latin typeface="Times New Roman" panose="02020603050405020304" pitchFamily="18" charset="0"/>
                <a:ea typeface="黑体" panose="02010609060101010101" pitchFamily="2" charset="-122"/>
                <a:cs typeface="Arial"/>
              </a:rPr>
              <a:t>国，逸豫可以</a:t>
            </a:r>
            <a:r>
              <a:rPr lang="zh-CN" altLang="en-US" sz="3600" u="sng">
                <a:solidFill>
                  <a:srgbClr val="000000"/>
                </a:solidFill>
                <a:latin typeface="Times New Roman" panose="02020603050405020304" pitchFamily="18" charset="0"/>
                <a:ea typeface="黑体" panose="02010609060101010101" pitchFamily="2" charset="-122"/>
                <a:cs typeface="Arial"/>
              </a:rPr>
              <a:t>亡</a:t>
            </a:r>
            <a:r>
              <a:rPr lang="zh-CN" altLang="en-US" sz="3600">
                <a:solidFill>
                  <a:srgbClr val="000000"/>
                </a:solidFill>
                <a:latin typeface="Times New Roman" panose="02020603050405020304" pitchFamily="18" charset="0"/>
                <a:ea typeface="黑体" panose="02010609060101010101" pitchFamily="2" charset="-122"/>
                <a:cs typeface="Arial"/>
              </a:rPr>
              <a:t>身</a:t>
            </a:r>
          </a:p>
          <a:p>
            <a:pPr>
              <a:lnSpc>
                <a:spcPct val="200000"/>
              </a:lnSpc>
              <a:spcBef>
                <a:spcPct val="0"/>
              </a:spcBef>
            </a:pPr>
            <a:r>
              <a:rPr lang="zh-CN" altLang="en-US" sz="3600">
                <a:solidFill>
                  <a:srgbClr val="000000"/>
                </a:solidFill>
                <a:latin typeface="Times New Roman" panose="02020603050405020304" pitchFamily="18" charset="0"/>
                <a:ea typeface="黑体" panose="02010609060101010101" pitchFamily="2" charset="-122"/>
                <a:cs typeface="Arial"/>
              </a:rPr>
              <a:t>祸患常积于</a:t>
            </a:r>
            <a:r>
              <a:rPr lang="zh-CN" altLang="en-US" sz="3600" u="sng">
                <a:solidFill>
                  <a:srgbClr val="000000"/>
                </a:solidFill>
                <a:latin typeface="Times New Roman" panose="02020603050405020304" pitchFamily="18" charset="0"/>
                <a:ea typeface="黑体" panose="02010609060101010101" pitchFamily="2" charset="-122"/>
                <a:cs typeface="Arial"/>
              </a:rPr>
              <a:t>忽微</a:t>
            </a:r>
            <a:endParaRPr lang="zh-CN" altLang="en-US" sz="3600">
              <a:solidFill>
                <a:srgbClr val="000000"/>
              </a:solidFill>
              <a:latin typeface="Times New Roman" panose="02020603050405020304" pitchFamily="18" charset="0"/>
              <a:ea typeface="黑体" panose="02010609060101010101" pitchFamily="2" charset="-122"/>
              <a:cs typeface="Arial"/>
            </a:endParaRPr>
          </a:p>
          <a:p>
            <a:pPr>
              <a:lnSpc>
                <a:spcPct val="200000"/>
              </a:lnSpc>
              <a:spcBef>
                <a:spcPct val="0"/>
              </a:spcBef>
            </a:pPr>
            <a:r>
              <a:rPr lang="zh-CN" altLang="en-US" sz="3600">
                <a:solidFill>
                  <a:srgbClr val="000000"/>
                </a:solidFill>
                <a:latin typeface="Times New Roman" panose="02020603050405020304" pitchFamily="18" charset="0"/>
                <a:ea typeface="黑体" panose="02010609060101010101" pitchFamily="2" charset="-122"/>
                <a:cs typeface="Arial"/>
              </a:rPr>
              <a:t>而告以</a:t>
            </a:r>
            <a:r>
              <a:rPr lang="zh-CN" altLang="en-US" sz="3600" u="sng">
                <a:solidFill>
                  <a:srgbClr val="000000"/>
                </a:solidFill>
                <a:latin typeface="Times New Roman" panose="02020603050405020304" pitchFamily="18" charset="0"/>
                <a:ea typeface="黑体" panose="02010609060101010101" pitchFamily="2" charset="-122"/>
                <a:cs typeface="Arial"/>
              </a:rPr>
              <a:t>成功</a:t>
            </a:r>
          </a:p>
          <a:p>
            <a:pPr>
              <a:lnSpc>
                <a:spcPct val="80000"/>
              </a:lnSpc>
              <a:spcBef>
                <a:spcPct val="0"/>
              </a:spcBef>
            </a:pPr>
            <a:endParaRPr lang="zh-CN" altLang="en-US" sz="3600" u="sng">
              <a:solidFill>
                <a:srgbClr val="000000"/>
              </a:solidFill>
              <a:latin typeface="Times New Roman" panose="02020603050405020304" pitchFamily="18" charset="0"/>
              <a:ea typeface="黑体" panose="02010609060101010101" pitchFamily="2" charset="-122"/>
              <a:cs typeface="Arial"/>
            </a:endParaRPr>
          </a:p>
        </p:txBody>
      </p:sp>
      <p:sp>
        <p:nvSpPr>
          <p:cNvPr id="8194" name="矩形 73730"/>
          <p:cNvSpPr/>
          <p:nvPr/>
        </p:nvSpPr>
        <p:spPr>
          <a:xfrm>
            <a:off x="1679575" y="0"/>
            <a:ext cx="2419350" cy="762000"/>
          </a:xfrm>
          <a:prstGeom prst="rect">
            <a:avLst/>
          </a:prstGeom>
          <a:noFill/>
          <a:ln>
            <a:noFill/>
            <a:miter lim="800000"/>
          </a:ln>
        </p:spPr>
        <p:txBody>
          <a:bodyPr wrap="none">
            <a:spAutoFit/>
          </a:bodyPr>
          <a:lstStyle>
            <a:lvl1pPr marL="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1pPr>
            <a:lvl2pPr marL="4572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2pPr>
            <a:lvl3pPr marL="9144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3pPr>
            <a:lvl4pPr marL="13716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4pPr>
            <a:lvl5pPr marL="18288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5pPr>
          </a:lstStyle>
          <a:p>
            <a:pPr>
              <a:spcBef>
                <a:spcPct val="0"/>
              </a:spcBef>
            </a:pPr>
            <a:r>
              <a:rPr lang="zh-CN" altLang="en-US" sz="4400">
                <a:solidFill>
                  <a:srgbClr val="7030A0"/>
                </a:solidFill>
                <a:latin typeface="Times New Roman" panose="02020603050405020304" pitchFamily="18" charset="0"/>
                <a:ea typeface="华文新魏" pitchFamily="2" charset="-122"/>
                <a:cs typeface="Arial"/>
              </a:rPr>
              <a:t>词类活用</a:t>
            </a:r>
          </a:p>
        </p:txBody>
      </p:sp>
      <p:sp>
        <p:nvSpPr>
          <p:cNvPr id="8196" name="矩形 73732"/>
          <p:cNvSpPr/>
          <p:nvPr/>
        </p:nvSpPr>
        <p:spPr>
          <a:xfrm>
            <a:off x="4098925" y="3554730"/>
            <a:ext cx="1619250" cy="645160"/>
          </a:xfrm>
          <a:prstGeom prst="rect">
            <a:avLst/>
          </a:prstGeom>
          <a:noFill/>
          <a:ln>
            <a:noFill/>
            <a:miter lim="800000"/>
          </a:ln>
        </p:spPr>
        <p:txBody>
          <a:bodyPr>
            <a:spAutoFit/>
          </a:bodyPr>
          <a:lstStyle>
            <a:lvl1pPr marL="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1pPr>
            <a:lvl2pPr marL="4572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2pPr>
            <a:lvl3pPr marL="9144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3pPr>
            <a:lvl4pPr marL="13716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4pPr>
            <a:lvl5pPr marL="18288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5pPr>
          </a:lstStyle>
          <a:p>
            <a:pPr>
              <a:spcBef>
                <a:spcPct val="0"/>
              </a:spcBef>
            </a:pPr>
            <a:r>
              <a:rPr lang="zh-CN" altLang="en-US" sz="3600">
                <a:solidFill>
                  <a:srgbClr val="FF0000"/>
                </a:solidFill>
                <a:latin typeface="Times New Roman" panose="02020603050405020304" pitchFamily="18" charset="0"/>
                <a:ea typeface="黑体" panose="02010609060101010101" pitchFamily="2" charset="-122"/>
                <a:cs typeface="Arial"/>
              </a:rPr>
              <a:t>兴、亡：</a:t>
            </a:r>
          </a:p>
        </p:txBody>
      </p:sp>
      <p:sp>
        <p:nvSpPr>
          <p:cNvPr id="8206" name="矩形 73742"/>
          <p:cNvSpPr/>
          <p:nvPr/>
        </p:nvSpPr>
        <p:spPr>
          <a:xfrm>
            <a:off x="4341179" y="761683"/>
            <a:ext cx="6151245" cy="645160"/>
          </a:xfrm>
          <a:prstGeom prst="rect">
            <a:avLst/>
          </a:prstGeom>
          <a:noFill/>
          <a:ln>
            <a:noFill/>
            <a:miter lim="800000"/>
          </a:ln>
        </p:spPr>
        <p:txBody>
          <a:bodyPr wrap="none">
            <a:spAutoFit/>
          </a:bodyPr>
          <a:lstStyle>
            <a:lvl1pPr marL="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1pPr>
            <a:lvl2pPr marL="4572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2pPr>
            <a:lvl3pPr marL="9144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3pPr>
            <a:lvl4pPr marL="13716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4pPr>
            <a:lvl5pPr marL="18288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5pPr>
          </a:lstStyle>
          <a:p>
            <a:pPr>
              <a:spcBef>
                <a:spcPct val="0"/>
              </a:spcBef>
            </a:pPr>
            <a:r>
              <a:rPr lang="zh-CN" altLang="en-US" sz="3600">
                <a:solidFill>
                  <a:srgbClr val="7030A0"/>
                </a:solidFill>
                <a:latin typeface="Times New Roman" panose="02020603050405020304" pitchFamily="18" charset="0"/>
                <a:ea typeface="黑体" panose="02010609060101010101" pitchFamily="2" charset="-122"/>
                <a:cs typeface="Arial"/>
              </a:rPr>
              <a:t>名词活用为动词，用木匣子装</a:t>
            </a:r>
          </a:p>
        </p:txBody>
      </p:sp>
      <p:sp>
        <p:nvSpPr>
          <p:cNvPr id="8207" name="矩形 73743"/>
          <p:cNvSpPr/>
          <p:nvPr/>
        </p:nvSpPr>
        <p:spPr>
          <a:xfrm>
            <a:off x="1811021" y="2462530"/>
            <a:ext cx="4645025" cy="645160"/>
          </a:xfrm>
          <a:prstGeom prst="rect">
            <a:avLst/>
          </a:prstGeom>
          <a:noFill/>
          <a:ln>
            <a:noFill/>
            <a:miter lim="800000"/>
          </a:ln>
        </p:spPr>
        <p:txBody>
          <a:bodyPr wrap="square">
            <a:spAutoFit/>
          </a:bodyPr>
          <a:lstStyle>
            <a:lvl1pPr marL="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1pPr>
            <a:lvl2pPr marL="4572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2pPr>
            <a:lvl3pPr marL="9144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3pPr>
            <a:lvl4pPr marL="13716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4pPr>
            <a:lvl5pPr marL="18288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5pPr>
          </a:lstStyle>
          <a:p>
            <a:r>
              <a:rPr lang="zh-CN" altLang="en-US" sz="3600">
                <a:solidFill>
                  <a:srgbClr val="7030A0"/>
                </a:solidFill>
                <a:latin typeface="Times New Roman" panose="02020603050405020304" pitchFamily="18" charset="0"/>
                <a:ea typeface="黑体" panose="02010609060101010101" pitchFamily="2" charset="-122"/>
                <a:cs typeface="Arial"/>
                <a:sym typeface="+mn-ea"/>
              </a:rPr>
              <a:t>夜、东：</a:t>
            </a:r>
            <a:r>
              <a:rPr lang="zh-CN" altLang="en-US" sz="3600">
                <a:solidFill>
                  <a:srgbClr val="7030A0"/>
                </a:solidFill>
                <a:latin typeface="Times New Roman" panose="02020603050405020304" pitchFamily="18" charset="0"/>
                <a:ea typeface="黑体" panose="02010609060101010101" pitchFamily="2" charset="-122"/>
                <a:cs typeface="Arial"/>
              </a:rPr>
              <a:t>名词作状</a:t>
            </a:r>
            <a:r>
              <a:rPr lang="zh-CN" altLang="en-US" sz="3600">
                <a:solidFill>
                  <a:srgbClr val="7030A0"/>
                </a:solidFill>
                <a:latin typeface="Times New Roman" panose="02020603050405020304" pitchFamily="18" charset="0"/>
                <a:ea typeface="黑体" panose="02010609060101010101" pitchFamily="2" charset="-122"/>
                <a:cs typeface="Arial"/>
                <a:sym typeface="+mn-ea"/>
              </a:rPr>
              <a:t>语</a:t>
            </a:r>
            <a:endParaRPr lang="zh-CN" altLang="en-US" sz="3600">
              <a:solidFill>
                <a:srgbClr val="7030A0"/>
              </a:solidFill>
              <a:latin typeface="Times New Roman" panose="02020603050405020304" pitchFamily="18" charset="0"/>
              <a:ea typeface="黑体" panose="02010609060101010101" pitchFamily="2" charset="-122"/>
              <a:cs typeface="Arial"/>
            </a:endParaRPr>
          </a:p>
        </p:txBody>
      </p:sp>
      <p:sp>
        <p:nvSpPr>
          <p:cNvPr id="8208" name="文本框 73744"/>
          <p:cNvSpPr/>
          <p:nvPr/>
        </p:nvSpPr>
        <p:spPr>
          <a:xfrm>
            <a:off x="6343651" y="2462530"/>
            <a:ext cx="3592195" cy="645160"/>
          </a:xfrm>
          <a:prstGeom prst="rect">
            <a:avLst/>
          </a:prstGeom>
          <a:noFill/>
          <a:ln>
            <a:noFill/>
            <a:miter lim="800000"/>
          </a:ln>
        </p:spPr>
        <p:txBody>
          <a:bodyPr wrap="square">
            <a:spAutoFit/>
          </a:bodyPr>
          <a:lstStyle>
            <a:lvl1pPr marL="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1pPr>
            <a:lvl2pPr marL="4572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2pPr>
            <a:lvl3pPr marL="9144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3pPr>
            <a:lvl4pPr marL="13716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4pPr>
            <a:lvl5pPr marL="18288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5pPr>
          </a:lstStyle>
          <a:p>
            <a:pPr>
              <a:spcBef>
                <a:spcPct val="0"/>
              </a:spcBef>
            </a:pPr>
            <a:r>
              <a:rPr lang="zh-CN" altLang="en-US" sz="3600">
                <a:solidFill>
                  <a:srgbClr val="7030A0"/>
                </a:solidFill>
                <a:latin typeface="Times New Roman" panose="02020603050405020304" pitchFamily="18" charset="0"/>
                <a:ea typeface="黑体" panose="02010609060101010101" pitchFamily="2" charset="-122"/>
                <a:cs typeface="Arial"/>
                <a:sym typeface="+mn-ea"/>
              </a:rPr>
              <a:t>四：</a:t>
            </a:r>
            <a:r>
              <a:rPr lang="zh-CN" altLang="en-US" sz="3600">
                <a:solidFill>
                  <a:srgbClr val="7030A0"/>
                </a:solidFill>
                <a:latin typeface="Times New Roman" panose="02020603050405020304" pitchFamily="18" charset="0"/>
                <a:ea typeface="黑体" panose="02010609060101010101" pitchFamily="2" charset="-122"/>
                <a:cs typeface="Arial"/>
              </a:rPr>
              <a:t>数词作状语</a:t>
            </a:r>
          </a:p>
        </p:txBody>
      </p:sp>
      <p:sp>
        <p:nvSpPr>
          <p:cNvPr id="8209" name="矩形 73745"/>
          <p:cNvSpPr/>
          <p:nvPr/>
        </p:nvSpPr>
        <p:spPr>
          <a:xfrm>
            <a:off x="5842318" y="3554730"/>
            <a:ext cx="2035175" cy="645160"/>
          </a:xfrm>
          <a:prstGeom prst="rect">
            <a:avLst/>
          </a:prstGeom>
          <a:noFill/>
          <a:ln>
            <a:noFill/>
            <a:miter lim="800000"/>
          </a:ln>
        </p:spPr>
        <p:txBody>
          <a:bodyPr>
            <a:spAutoFit/>
          </a:bodyPr>
          <a:lstStyle>
            <a:lvl1pPr marL="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1pPr>
            <a:lvl2pPr marL="4572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2pPr>
            <a:lvl3pPr marL="9144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3pPr>
            <a:lvl4pPr marL="13716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4pPr>
            <a:lvl5pPr marL="18288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5pPr>
          </a:lstStyle>
          <a:p>
            <a:pPr>
              <a:spcBef>
                <a:spcPct val="0"/>
              </a:spcBef>
            </a:pPr>
            <a:r>
              <a:rPr lang="zh-CN" altLang="en-US" sz="3600">
                <a:solidFill>
                  <a:srgbClr val="FF0000"/>
                </a:solidFill>
                <a:latin typeface="Times New Roman" panose="02020603050405020304" pitchFamily="18" charset="0"/>
                <a:ea typeface="黑体" panose="02010609060101010101" pitchFamily="2" charset="-122"/>
                <a:cs typeface="Arial"/>
              </a:rPr>
              <a:t>使动用法</a:t>
            </a:r>
          </a:p>
        </p:txBody>
      </p:sp>
      <p:sp>
        <p:nvSpPr>
          <p:cNvPr id="8210" name="文本框 73746"/>
          <p:cNvSpPr/>
          <p:nvPr/>
        </p:nvSpPr>
        <p:spPr>
          <a:xfrm>
            <a:off x="3536951" y="4516120"/>
            <a:ext cx="7498715" cy="645160"/>
          </a:xfrm>
          <a:prstGeom prst="rect">
            <a:avLst/>
          </a:prstGeom>
          <a:noFill/>
          <a:ln>
            <a:noFill/>
            <a:miter lim="800000"/>
          </a:ln>
        </p:spPr>
        <p:txBody>
          <a:bodyPr wrap="square">
            <a:spAutoFit/>
          </a:bodyPr>
          <a:lstStyle>
            <a:lvl1pPr marL="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1pPr>
            <a:lvl2pPr marL="4572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2pPr>
            <a:lvl3pPr marL="9144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3pPr>
            <a:lvl4pPr marL="13716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4pPr>
            <a:lvl5pPr marL="18288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5pPr>
          </a:lstStyle>
          <a:p>
            <a:r>
              <a:rPr lang="zh-CN" altLang="en-US" sz="3600">
                <a:solidFill>
                  <a:srgbClr val="7030A0"/>
                </a:solidFill>
                <a:latin typeface="Times New Roman" panose="02020603050405020304" pitchFamily="18" charset="0"/>
                <a:ea typeface="黑体" panose="02010609060101010101" pitchFamily="2" charset="-122"/>
                <a:cs typeface="Arial"/>
                <a:sym typeface="+mn-ea"/>
              </a:rPr>
              <a:t>忽微：</a:t>
            </a:r>
            <a:r>
              <a:rPr lang="zh-CN" altLang="en-US" sz="3600">
                <a:solidFill>
                  <a:srgbClr val="7030A0"/>
                </a:solidFill>
                <a:latin typeface="Times New Roman" panose="02020603050405020304" pitchFamily="18" charset="0"/>
                <a:ea typeface="黑体" panose="02010609060101010101" pitchFamily="2" charset="-122"/>
                <a:cs typeface="Arial"/>
              </a:rPr>
              <a:t>形容词用作名词。微小的事</a:t>
            </a:r>
          </a:p>
        </p:txBody>
      </p:sp>
      <p:sp>
        <p:nvSpPr>
          <p:cNvPr id="8214" name="矩形 8213"/>
          <p:cNvSpPr/>
          <p:nvPr/>
        </p:nvSpPr>
        <p:spPr>
          <a:xfrm>
            <a:off x="3536951" y="5750560"/>
            <a:ext cx="6955155" cy="645160"/>
          </a:xfrm>
          <a:prstGeom prst="rect">
            <a:avLst/>
          </a:prstGeom>
          <a:noFill/>
          <a:ln>
            <a:noFill/>
            <a:miter lim="800000"/>
          </a:ln>
        </p:spPr>
        <p:txBody>
          <a:bodyPr wrap="square">
            <a:spAutoFit/>
          </a:bodyPr>
          <a:lstStyle>
            <a:lvl1pPr marL="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1pPr>
            <a:lvl2pPr marL="4572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2pPr>
            <a:lvl3pPr marL="9144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3pPr>
            <a:lvl4pPr marL="13716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4pPr>
            <a:lvl5pPr marL="1828800" indent="0" algn="l" defTabSz="914400" rtl="0" eaLnBrk="1" fontAlgn="base" hangingPunct="1">
              <a:lnSpc>
                <a:spcPct val="100000"/>
              </a:lnSpc>
              <a:spcBef>
                <a:spcPct val="50000"/>
              </a:spcBef>
              <a:spcAft>
                <a:spcPct val="0"/>
              </a:spcAft>
              <a:buClrTx/>
              <a:buSzTx/>
              <a:buFont typeface="Arial"/>
              <a:buNone/>
              <a:defRPr kumimoji="0" lang="zh-CN" altLang="en-US" sz="4000" b="1" i="0" u="none" baseline="0">
                <a:solidFill>
                  <a:schemeClr val="tx1"/>
                </a:solidFill>
                <a:latin typeface="Arial"/>
                <a:ea typeface="宋体" panose="02010600030101010101" pitchFamily="2" charset="-122"/>
              </a:defRPr>
            </a:lvl5pPr>
          </a:lstStyle>
          <a:p>
            <a:r>
              <a:rPr lang="zh-CN" altLang="en-US" sz="3600">
                <a:solidFill>
                  <a:srgbClr val="7030A0"/>
                </a:solidFill>
                <a:latin typeface="Times New Roman" panose="02020603050405020304" pitchFamily="18" charset="0"/>
                <a:ea typeface="黑体" panose="02010609060101010101" pitchFamily="2" charset="-122"/>
                <a:cs typeface="Arial"/>
              </a:rPr>
              <a:t>成功：动词作名词。成功的消息</a:t>
            </a:r>
          </a:p>
        </p:txBody>
      </p:sp>
      <p:pic>
        <p:nvPicPr>
          <p:cNvPr id="8215" name="New picture"/>
          <p:cNvPicPr/>
          <p:nvPr/>
        </p:nvPicPr>
        <p:blipFill>
          <a:blip r:embed="rId2"/>
          <a:stretch>
            <a:fillRect/>
          </a:stretch>
        </p:blipFill>
        <p:spPr>
          <a:xfrm>
            <a:off x="11010900" y="11315700"/>
            <a:ext cx="355600" cy="266700"/>
          </a:xfrm>
          <a:prstGeom prst="cube">
            <a:avLst/>
          </a:prstGeom>
        </p:spPr>
      </p:pic>
    </p:spTree>
    <p:extLst>
      <p:ext uri="{BB962C8B-B14F-4D97-AF65-F5344CB8AC3E}">
        <p14:creationId xmlns:p14="http://schemas.microsoft.com/office/powerpoint/2010/main" val="3380426086"/>
      </p:ext>
    </p:extLst>
  </p:cSld>
  <p:clrMapOvr>
    <a:masterClrMapping/>
  </p:clrMapOvr>
  <p:transition spd="slow">
    <p:pull dir="l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206"/>
                                        </p:tgtEl>
                                        <p:attrNameLst>
                                          <p:attrName>style.visibility</p:attrName>
                                        </p:attrNameLst>
                                      </p:cBhvr>
                                      <p:to>
                                        <p:strVal val="visible"/>
                                      </p:to>
                                    </p:set>
                                    <p:anim calcmode="lin" valueType="num">
                                      <p:cBhvr additive="base">
                                        <p:cTn id="7" dur="500" fill="hold"/>
                                        <p:tgtEl>
                                          <p:spTgt spid="8206"/>
                                        </p:tgtEl>
                                        <p:attrNameLst>
                                          <p:attrName>ppt_x</p:attrName>
                                        </p:attrNameLst>
                                      </p:cBhvr>
                                      <p:tavLst>
                                        <p:tav tm="0">
                                          <p:val>
                                            <p:strVal val="#ppt_x"/>
                                          </p:val>
                                        </p:tav>
                                        <p:tav tm="100000">
                                          <p:val>
                                            <p:strVal val="#ppt_x"/>
                                          </p:val>
                                        </p:tav>
                                      </p:tavLst>
                                    </p:anim>
                                    <p:anim calcmode="lin" valueType="num">
                                      <p:cBhvr additive="base">
                                        <p:cTn id="8" dur="500" fill="hold"/>
                                        <p:tgtEl>
                                          <p:spTgt spid="820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207"/>
                                        </p:tgtEl>
                                        <p:attrNameLst>
                                          <p:attrName>style.visibility</p:attrName>
                                        </p:attrNameLst>
                                      </p:cBhvr>
                                      <p:to>
                                        <p:strVal val="visible"/>
                                      </p:to>
                                    </p:set>
                                    <p:anim calcmode="lin" valueType="num">
                                      <p:cBhvr additive="base">
                                        <p:cTn id="13" dur="500" fill="hold"/>
                                        <p:tgtEl>
                                          <p:spTgt spid="8207"/>
                                        </p:tgtEl>
                                        <p:attrNameLst>
                                          <p:attrName>ppt_x</p:attrName>
                                        </p:attrNameLst>
                                      </p:cBhvr>
                                      <p:tavLst>
                                        <p:tav tm="0">
                                          <p:val>
                                            <p:strVal val="#ppt_x"/>
                                          </p:val>
                                        </p:tav>
                                        <p:tav tm="100000">
                                          <p:val>
                                            <p:strVal val="#ppt_x"/>
                                          </p:val>
                                        </p:tav>
                                      </p:tavLst>
                                    </p:anim>
                                    <p:anim calcmode="lin" valueType="num">
                                      <p:cBhvr additive="base">
                                        <p:cTn id="14" dur="500" fill="hold"/>
                                        <p:tgtEl>
                                          <p:spTgt spid="8207"/>
                                        </p:tgtEl>
                                        <p:attrNameLst>
                                          <p:attrName>ppt_y</p:attrName>
                                        </p:attrNameLst>
                                      </p:cBhvr>
                                      <p:tavLst>
                                        <p:tav tm="0">
                                          <p:val>
                                            <p:strVal val="1+#ppt_h/2"/>
                                          </p:val>
                                        </p:tav>
                                        <p:tav tm="100000">
                                          <p:val>
                                            <p:strVal val="#ppt_y"/>
                                          </p:val>
                                        </p:tav>
                                      </p:tavLst>
                                    </p:anim>
                                  </p:childTnLst>
                                </p:cTn>
                              </p:par>
                            </p:childTnLst>
                          </p:cTn>
                        </p:par>
                        <p:par>
                          <p:cTn id="15" fill="hold" nodeType="afterGroup">
                            <p:stCondLst>
                              <p:cond delay="500"/>
                            </p:stCondLst>
                            <p:childTnLst>
                              <p:par>
                                <p:cTn id="16" presetID="2" presetClass="entr" presetSubtype="4" fill="hold" grpId="0" nodeType="afterEffect">
                                  <p:stCondLst>
                                    <p:cond delay="0"/>
                                  </p:stCondLst>
                                  <p:childTnLst>
                                    <p:set>
                                      <p:cBhvr>
                                        <p:cTn id="17" dur="1" fill="hold">
                                          <p:stCondLst>
                                            <p:cond delay="0"/>
                                          </p:stCondLst>
                                        </p:cTn>
                                        <p:tgtEl>
                                          <p:spTgt spid="8208"/>
                                        </p:tgtEl>
                                        <p:attrNameLst>
                                          <p:attrName>style.visibility</p:attrName>
                                        </p:attrNameLst>
                                      </p:cBhvr>
                                      <p:to>
                                        <p:strVal val="visible"/>
                                      </p:to>
                                    </p:set>
                                    <p:anim calcmode="lin" valueType="num">
                                      <p:cBhvr additive="base">
                                        <p:cTn id="18" dur="500" fill="hold"/>
                                        <p:tgtEl>
                                          <p:spTgt spid="8208"/>
                                        </p:tgtEl>
                                        <p:attrNameLst>
                                          <p:attrName>ppt_x</p:attrName>
                                        </p:attrNameLst>
                                      </p:cBhvr>
                                      <p:tavLst>
                                        <p:tav tm="0">
                                          <p:val>
                                            <p:strVal val="#ppt_x"/>
                                          </p:val>
                                        </p:tav>
                                        <p:tav tm="100000">
                                          <p:val>
                                            <p:strVal val="#ppt_x"/>
                                          </p:val>
                                        </p:tav>
                                      </p:tavLst>
                                    </p:anim>
                                    <p:anim calcmode="lin" valueType="num">
                                      <p:cBhvr additive="base">
                                        <p:cTn id="19" dur="500" fill="hold"/>
                                        <p:tgtEl>
                                          <p:spTgt spid="8208"/>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196"/>
                                        </p:tgtEl>
                                        <p:attrNameLst>
                                          <p:attrName>style.visibility</p:attrName>
                                        </p:attrNameLst>
                                      </p:cBhvr>
                                      <p:to>
                                        <p:strVal val="visible"/>
                                      </p:to>
                                    </p:set>
                                    <p:anim calcmode="lin" valueType="num">
                                      <p:cBhvr additive="base">
                                        <p:cTn id="24" dur="500" fill="hold"/>
                                        <p:tgtEl>
                                          <p:spTgt spid="8196"/>
                                        </p:tgtEl>
                                        <p:attrNameLst>
                                          <p:attrName>ppt_x</p:attrName>
                                        </p:attrNameLst>
                                      </p:cBhvr>
                                      <p:tavLst>
                                        <p:tav tm="0">
                                          <p:val>
                                            <p:strVal val="#ppt_x"/>
                                          </p:val>
                                        </p:tav>
                                        <p:tav tm="100000">
                                          <p:val>
                                            <p:strVal val="#ppt_x"/>
                                          </p:val>
                                        </p:tav>
                                      </p:tavLst>
                                    </p:anim>
                                    <p:anim calcmode="lin" valueType="num">
                                      <p:cBhvr additive="base">
                                        <p:cTn id="25" dur="500" fill="hold"/>
                                        <p:tgtEl>
                                          <p:spTgt spid="8196"/>
                                        </p:tgtEl>
                                        <p:attrNameLst>
                                          <p:attrName>ppt_y</p:attrName>
                                        </p:attrNameLst>
                                      </p:cBhvr>
                                      <p:tavLst>
                                        <p:tav tm="0">
                                          <p:val>
                                            <p:strVal val="1+#ppt_h/2"/>
                                          </p:val>
                                        </p:tav>
                                        <p:tav tm="100000">
                                          <p:val>
                                            <p:strVal val="#ppt_y"/>
                                          </p:val>
                                        </p:tav>
                                      </p:tavLst>
                                    </p:anim>
                                  </p:childTnLst>
                                </p:cTn>
                              </p:par>
                            </p:childTnLst>
                          </p:cTn>
                        </p:par>
                        <p:par>
                          <p:cTn id="26" fill="hold" nodeType="afterGroup">
                            <p:stCondLst>
                              <p:cond delay="500"/>
                            </p:stCondLst>
                            <p:childTnLst>
                              <p:par>
                                <p:cTn id="27" presetID="2" presetClass="entr" presetSubtype="4" fill="hold" grpId="0" nodeType="afterEffect">
                                  <p:stCondLst>
                                    <p:cond delay="0"/>
                                  </p:stCondLst>
                                  <p:childTnLst>
                                    <p:set>
                                      <p:cBhvr>
                                        <p:cTn id="28" dur="1" fill="hold">
                                          <p:stCondLst>
                                            <p:cond delay="0"/>
                                          </p:stCondLst>
                                        </p:cTn>
                                        <p:tgtEl>
                                          <p:spTgt spid="8209"/>
                                        </p:tgtEl>
                                        <p:attrNameLst>
                                          <p:attrName>style.visibility</p:attrName>
                                        </p:attrNameLst>
                                      </p:cBhvr>
                                      <p:to>
                                        <p:strVal val="visible"/>
                                      </p:to>
                                    </p:set>
                                    <p:anim calcmode="lin" valueType="num">
                                      <p:cBhvr additive="base">
                                        <p:cTn id="29" dur="500" fill="hold"/>
                                        <p:tgtEl>
                                          <p:spTgt spid="8209"/>
                                        </p:tgtEl>
                                        <p:attrNameLst>
                                          <p:attrName>ppt_x</p:attrName>
                                        </p:attrNameLst>
                                      </p:cBhvr>
                                      <p:tavLst>
                                        <p:tav tm="0">
                                          <p:val>
                                            <p:strVal val="#ppt_x"/>
                                          </p:val>
                                        </p:tav>
                                        <p:tav tm="100000">
                                          <p:val>
                                            <p:strVal val="#ppt_x"/>
                                          </p:val>
                                        </p:tav>
                                      </p:tavLst>
                                    </p:anim>
                                    <p:anim calcmode="lin" valueType="num">
                                      <p:cBhvr additive="base">
                                        <p:cTn id="30" dur="500" fill="hold"/>
                                        <p:tgtEl>
                                          <p:spTgt spid="8209"/>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210"/>
                                        </p:tgtEl>
                                        <p:attrNameLst>
                                          <p:attrName>style.visibility</p:attrName>
                                        </p:attrNameLst>
                                      </p:cBhvr>
                                      <p:to>
                                        <p:strVal val="visible"/>
                                      </p:to>
                                    </p:set>
                                    <p:anim calcmode="lin" valueType="num">
                                      <p:cBhvr additive="base">
                                        <p:cTn id="35" dur="500" fill="hold"/>
                                        <p:tgtEl>
                                          <p:spTgt spid="8210"/>
                                        </p:tgtEl>
                                        <p:attrNameLst>
                                          <p:attrName>ppt_x</p:attrName>
                                        </p:attrNameLst>
                                      </p:cBhvr>
                                      <p:tavLst>
                                        <p:tav tm="0">
                                          <p:val>
                                            <p:strVal val="#ppt_x"/>
                                          </p:val>
                                        </p:tav>
                                        <p:tav tm="100000">
                                          <p:val>
                                            <p:strVal val="#ppt_x"/>
                                          </p:val>
                                        </p:tav>
                                      </p:tavLst>
                                    </p:anim>
                                    <p:anim calcmode="lin" valueType="num">
                                      <p:cBhvr additive="base">
                                        <p:cTn id="36" dur="500" fill="hold"/>
                                        <p:tgtEl>
                                          <p:spTgt spid="8210"/>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after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8214"/>
                                        </p:tgtEl>
                                        <p:attrNameLst>
                                          <p:attrName>style.visibility</p:attrName>
                                        </p:attrNameLst>
                                      </p:cBhvr>
                                      <p:to>
                                        <p:strVal val="visible"/>
                                      </p:to>
                                    </p:set>
                                    <p:anim calcmode="lin" valueType="num">
                                      <p:cBhvr additive="base">
                                        <p:cTn id="41" dur="500" fill="hold"/>
                                        <p:tgtEl>
                                          <p:spTgt spid="8214"/>
                                        </p:tgtEl>
                                        <p:attrNameLst>
                                          <p:attrName>ppt_x</p:attrName>
                                        </p:attrNameLst>
                                      </p:cBhvr>
                                      <p:tavLst>
                                        <p:tav tm="0">
                                          <p:val>
                                            <p:strVal val="#ppt_x"/>
                                          </p:val>
                                        </p:tav>
                                        <p:tav tm="100000">
                                          <p:val>
                                            <p:strVal val="#ppt_x"/>
                                          </p:val>
                                        </p:tav>
                                      </p:tavLst>
                                    </p:anim>
                                    <p:anim calcmode="lin" valueType="num">
                                      <p:cBhvr additive="base">
                                        <p:cTn id="42" dur="500" fill="hold"/>
                                        <p:tgtEl>
                                          <p:spTgt spid="82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p:bldP spid="8206" grpId="0"/>
      <p:bldP spid="8207" grpId="0"/>
      <p:bldP spid="8208" grpId="0"/>
      <p:bldP spid="8209" grpId="0"/>
      <p:bldP spid="8210" grpId="0"/>
      <p:bldP spid="8214" grpId="0"/>
    </p:bldLst>
  </p:timing>
</p:sld>
</file>

<file path=ppt/tags/tag1.xml><?xml version="1.0" encoding="utf-8"?>
<p:tagLst xmlns:a="http://schemas.openxmlformats.org/drawingml/2006/main" xmlns:r="http://schemas.openxmlformats.org/officeDocument/2006/relationships" xmlns:p="http://schemas.openxmlformats.org/presentationml/2006/main">
  <p:tag name="AS_OS" val="Unix 3.10 unknown"/>
  <p:tag name="AS_RELEASE_DATE" val="2020.11.30"/>
  <p:tag name="AS_TITLE" val="Aspose.Slides for Java"/>
  <p:tag name="AS_VERSION" val="20.11"/>
</p:tagLst>
</file>

<file path=ppt/tags/tag2.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custom"/>
  <p:tag name="KSO_WM_TEMPLATE_INDEX" val="20164417"/>
</p:tagLst>
</file>

<file path=ppt/tags/tag3.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custom"/>
  <p:tag name="KSO_WM_TEMPLATE_INDEX" val="20164417"/>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164417"/>
  <p:tag name="KSO_WM_TEMPLATE_THUMBS_INDEX" val="1、2、3、4、5、6、7、8、9、10、11、12、13"/>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64417"/>
</p:tagLst>
</file>

<file path=ppt/tags/tag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164417"/>
  <p:tag name="KSO_WM_UNIT_CLEAR" val="1"/>
  <p:tag name="KSO_WM_UNIT_COMPATIBLE" val="0"/>
  <p:tag name="KSO_WM_UNIT_HIGHLIGHT" val="0"/>
  <p:tag name="KSO_WM_UNIT_ID" val="custom20164417_2*f*1"/>
  <p:tag name="KSO_WM_UNIT_INDEX" val="1"/>
  <p:tag name="KSO_WM_UNIT_LAYERLEVEL" val="1"/>
  <p:tag name="KSO_WM_UNIT_PRESET_TEXT_INDEX" val="5"/>
  <p:tag name="KSO_WM_UNIT_PRESET_TEXT_LEN" val="699"/>
  <p:tag name="KSO_WM_UNIT_TYPE" val="f"/>
  <p:tag name="KSO_WM_UNIT_VALUE" val="440"/>
</p:tagLst>
</file>

<file path=ppt/theme/theme1.xml><?xml version="1.0" encoding="utf-8"?>
<a:theme xmlns:a="http://schemas.openxmlformats.org/drawingml/2006/main" name="1_Office Theme">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a:ea typeface="Arial"/>
        <a:cs typeface="Arial"/>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Arial"/>
        <a:cs typeface="Arial"/>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fontScheme name="">
      <a:majorFont>
        <a:latin typeface="Times New Roman"/>
        <a:ea typeface="宋体"/>
        <a:cs typeface="Arial"/>
      </a:majorFont>
      <a:minorFont>
        <a:latin typeface="Times New Roman"/>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461</TotalTime>
  <Words>1388</Words>
  <Application>Microsoft Office PowerPoint</Application>
  <PresentationFormat>宽屏</PresentationFormat>
  <Paragraphs>108</Paragraphs>
  <Slides>13</Slides>
  <Notes>8</Notes>
  <HiddenSlides>0</HiddenSlides>
  <MMClips>0</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13</vt:i4>
      </vt:variant>
    </vt:vector>
  </HeadingPairs>
  <TitlesOfParts>
    <vt:vector size="27" baseType="lpstr">
      <vt:lpstr>黑体</vt:lpstr>
      <vt:lpstr>华文楷体</vt:lpstr>
      <vt:lpstr>华文新魏</vt:lpstr>
      <vt:lpstr>华文行楷</vt:lpstr>
      <vt:lpstr>楷体</vt:lpstr>
      <vt:lpstr>楷体_GB2312</vt:lpstr>
      <vt:lpstr>宋体</vt:lpstr>
      <vt:lpstr>微软雅黑</vt:lpstr>
      <vt:lpstr>Arial</vt:lpstr>
      <vt:lpstr>Calibri</vt:lpstr>
      <vt:lpstr>Garamond</vt:lpstr>
      <vt:lpstr>Times New Roman</vt:lpstr>
      <vt:lpstr>1_Office Theme</vt: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rbm.xkw.com</dc:creator>
  <cp:lastModifiedBy>大耳朵</cp:lastModifiedBy>
  <cp:revision>78</cp:revision>
  <cp:lastPrinted>2021-12-20T17:05:50Z</cp:lastPrinted>
  <dcterms:created xsi:type="dcterms:W3CDTF">2021-12-20T17:05:50Z</dcterms:created>
  <dcterms:modified xsi:type="dcterms:W3CDTF">2021-12-23T04:11:40Z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