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69C13-73F8-42B0-8EF4-21B385B6F8CA}" type="datetimeFigureOut">
              <a:rPr lang="zh-CN" altLang="en-US" smtClean="0"/>
              <a:t>2021/4/16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EE6A-00E2-41C1-A4EA-D45692942D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809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69C13-73F8-42B0-8EF4-21B385B6F8CA}" type="datetimeFigureOut">
              <a:rPr lang="zh-CN" altLang="en-US" smtClean="0"/>
              <a:t>2021/4/16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EE6A-00E2-41C1-A4EA-D45692942D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321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69C13-73F8-42B0-8EF4-21B385B6F8CA}" type="datetimeFigureOut">
              <a:rPr lang="zh-CN" altLang="en-US" smtClean="0"/>
              <a:t>2021/4/16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EE6A-00E2-41C1-A4EA-D45692942D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245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69C13-73F8-42B0-8EF4-21B385B6F8CA}" type="datetimeFigureOut">
              <a:rPr lang="zh-CN" altLang="en-US" smtClean="0"/>
              <a:t>2021/4/16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EE6A-00E2-41C1-A4EA-D45692942D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1811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69C13-73F8-42B0-8EF4-21B385B6F8CA}" type="datetimeFigureOut">
              <a:rPr lang="zh-CN" altLang="en-US" smtClean="0"/>
              <a:t>2021/4/16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EE6A-00E2-41C1-A4EA-D45692942D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2476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69C13-73F8-42B0-8EF4-21B385B6F8CA}" type="datetimeFigureOut">
              <a:rPr lang="zh-CN" altLang="en-US" smtClean="0"/>
              <a:t>2021/4/16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EE6A-00E2-41C1-A4EA-D45692942D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90504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69C13-73F8-42B0-8EF4-21B385B6F8CA}" type="datetimeFigureOut">
              <a:rPr lang="zh-CN" altLang="en-US" smtClean="0"/>
              <a:t>2021/4/16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EE6A-00E2-41C1-A4EA-D45692942D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5321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69C13-73F8-42B0-8EF4-21B385B6F8CA}" type="datetimeFigureOut">
              <a:rPr lang="zh-CN" altLang="en-US" smtClean="0"/>
              <a:t>2021/4/16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EE6A-00E2-41C1-A4EA-D45692942D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3039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69C13-73F8-42B0-8EF4-21B385B6F8CA}" type="datetimeFigureOut">
              <a:rPr lang="zh-CN" altLang="en-US" smtClean="0"/>
              <a:t>2021/4/16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EE6A-00E2-41C1-A4EA-D45692942D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25704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69C13-73F8-42B0-8EF4-21B385B6F8CA}" type="datetimeFigureOut">
              <a:rPr lang="zh-CN" altLang="en-US" smtClean="0"/>
              <a:t>2021/4/16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EE6A-00E2-41C1-A4EA-D45692942D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2267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C69C13-73F8-42B0-8EF4-21B385B6F8CA}" type="datetimeFigureOut">
              <a:rPr lang="zh-CN" altLang="en-US" smtClean="0"/>
              <a:t>2021/4/16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D0EE6A-00E2-41C1-A4EA-D45692942D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797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69C13-73F8-42B0-8EF4-21B385B6F8CA}" type="datetimeFigureOut">
              <a:rPr lang="zh-CN" altLang="en-US" smtClean="0"/>
              <a:t>2021/4/16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D0EE6A-00E2-41C1-A4EA-D45692942D7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403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85655" y="1427018"/>
            <a:ext cx="9088581" cy="532967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263236" y="346364"/>
            <a:ext cx="843049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林冲：</a:t>
            </a:r>
            <a:r>
              <a:rPr lang="zh-CN" altLang="en-US" sz="40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当时代不允许你做一个好人</a:t>
            </a:r>
            <a:endParaRPr lang="zh-CN" altLang="en-US" sz="40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43281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55418"/>
            <a:ext cx="12129655" cy="6465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读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水浒传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可能会经过五个阶段：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、热血少年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（兄弟义气、暴力色彩、好汉气质）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看进去容易，理性视角判断很难；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、疑惑阶段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（对好汉行径产生怀疑）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不会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被作者牵着鼻子走；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、反感阶段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（暴力、血腥以及人格人性的消失）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得出完全相反的结论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、反思阶段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（个人行为与历史时空）</a:t>
            </a: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什么样的环境与背景造就水浒世界？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37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、平和阶段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（文学技巧、角色认定）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批判与关怀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78554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0055" y="0"/>
            <a:ext cx="12101945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金圣叹：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林冲：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林冲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自然是上上人物，写得只是太狠。看他算得到，熬得住，把得牢，做得彻，都使人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怕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李逵：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</a:t>
            </a:r>
            <a:r>
              <a:rPr lang="zh-CN" altLang="en-US" sz="2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片天真烂漫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到底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毕飞宇：</a:t>
            </a:r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写李逵：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考验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的是一个作家的单纯、天真、旷放和力必多，它考验的是放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；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写林冲：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考验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的则是一个作家的积累、社会认知、内心的深度和复杂性，它考验的是收。</a:t>
            </a:r>
          </a:p>
        </p:txBody>
      </p:sp>
    </p:spTree>
    <p:extLst>
      <p:ext uri="{BB962C8B-B14F-4D97-AF65-F5344CB8AC3E}">
        <p14:creationId xmlns:p14="http://schemas.microsoft.com/office/powerpoint/2010/main" val="42211141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0836" y="325582"/>
            <a:ext cx="1075805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一、林冲是一个什么人：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810405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66255" y="277091"/>
            <a:ext cx="9497290" cy="38395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二、文中之</a:t>
            </a:r>
            <a:r>
              <a:rPr lang="zh-CN" altLang="en-US" sz="2800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风雪与情节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推进之逻辑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、关于风雪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、风雪与情节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1716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9516935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84223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13060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08656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684511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368</TotalTime>
  <Words>255</Words>
  <Application>Microsoft Office PowerPoint</Application>
  <PresentationFormat>宽屏</PresentationFormat>
  <Paragraphs>27</Paragraphs>
  <Slides>10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5" baseType="lpstr">
      <vt:lpstr>等线</vt:lpstr>
      <vt:lpstr>等线 Light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8</cp:revision>
  <dcterms:created xsi:type="dcterms:W3CDTF">2021-04-16T00:15:43Z</dcterms:created>
  <dcterms:modified xsi:type="dcterms:W3CDTF">2021-04-16T06:24:03Z</dcterms:modified>
</cp:coreProperties>
</file>