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421" r:id="rId2"/>
    <p:sldId id="418" r:id="rId3"/>
    <p:sldId id="41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269D21-5490-2445-972E-FFC5D83D4C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402551A-4C59-F045-B7EA-F3662EECA0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14A4430-5127-5540-ACEA-569E5B560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B1D983-C153-A346-9495-CB19DEE45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41002F-CB3F-A24B-BA75-F5DB9D5A1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145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E24A15-6885-F549-B0DA-381D5D9D8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839CE99-8274-9045-8940-E3B36A3BA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ACBDEA-3955-5646-A989-AD7051EF5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1451209-BB13-D241-8175-1AA89CB47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7CAA36-D537-AD45-AD56-97D46677B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50667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081EEDF-6083-A948-B1C5-62B9110D6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B3FD707-B776-EE4A-8C2A-965842091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18BDF25-2809-A849-9961-ABC8B8FAE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04A449F-E440-CA42-A58B-4C234E38E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EA9F08-FF41-1746-9CFC-56899EABB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8594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3280C2-8349-9743-8D53-36F9E2E6C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EB9B74-367A-5942-A3C1-0938C91018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6951D35-25AE-1641-ABB1-51CDDD239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775435-D43B-384E-994A-949E2840C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705A72D-81B1-8E47-9FC2-F4664B439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6C66C4F-817C-1148-9916-7C3D0ACB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0786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8F8866-5C6C-524E-A4AA-E6C857040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740D2BC-CAC1-C047-AC94-D20D9A5B0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904ADD1-BEC1-F541-902C-850A95113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F681313-CA44-844B-8817-ED102FB172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80066ED-C97D-1049-9EBE-6D9F792AE3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5C2706B-4447-A24D-9F3D-B71016503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1758BC4-0848-1E43-8A4B-57044121B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0C26CB1-FB28-FF46-B92E-6639DBFEA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51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6D886AC-A68D-D141-954F-EC3373A6F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87B6BAE-A51E-1541-962D-1D87E5797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0593463-8D97-6D48-8BDD-13366613D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391B633-0245-6F4C-AF49-77717AD51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28317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2DAD89E-B9FF-414C-8AE1-6DFAF7D6D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0F26222-BAEA-0945-BCF8-08CB16DD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8025BF1-F038-0E4D-B519-DA6141BD3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0368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EA27A7-ACE4-9E4C-A96A-7FA0CAA1F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726CD3-38AA-D74D-B876-5CA519714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0B68E3C-226B-0343-8CAD-0C2F467E97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2377108-63B0-B54F-ABED-3C9A38D33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CC09AC6-3577-3845-8F0A-75354C40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D14E1B4-E965-1243-BBDB-C4E01D3B5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0019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E68920-FBF9-744F-9BA6-BACE9256C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95DAAE6-3C03-464B-8EFE-127DEA2677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3ABF8C-C55A-B34D-8E7F-A933A427C4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598A552-11FC-E040-916A-B7DD7B08B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5986CF-08C8-A047-A70D-7D827DBC9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8DF6E51-4B79-884B-B72A-DBF22081A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42474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12D337-C7A9-634E-BDC8-49905755D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F427E53-8607-FE41-BD07-4767390B7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E60614E-A2A0-8949-A960-D325CA107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65B4616-1DE3-AE4C-9672-1F75C1F13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AC937E-6E63-3747-84FC-6D92A8EE6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62017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FDA4C5F-36D5-604C-A263-19380CEC06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75E7A52-97C7-1E47-8665-D234080C4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B3E9F08-0DBC-2B41-9A8F-59832FB10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63654DA-ABE0-3A4A-A50F-FE3F9FF7D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DBF5BD-8E6D-C940-8A88-7CA32F3E5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31969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9F9ADE1-4382-504C-8B98-E6B28E0E8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921FBA-5188-1D46-B1A2-096438EC9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BBD0D6-458E-5F49-A36C-CB9E3DC7AD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081E7-F885-E945-84E9-80791642694F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ECEDF8-E395-2347-861C-CF2052D86D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A27C4E7-F869-6646-A955-A25BD40DFA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308F9-1F28-474A-A5BF-674E68870FF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63405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A76B08-20C1-064B-B7FB-DC18F2BD2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2784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kumimoji="1" lang="zh-CN" altLang="en-US" sz="8000" b="1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守诺</a:t>
            </a:r>
            <a:br>
              <a:rPr kumimoji="1" lang="en-US" altLang="zh-CN" sz="8000" b="1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</a:br>
            <a:r>
              <a:rPr kumimoji="1" lang="zh-CN" altLang="en-US" sz="8000" b="1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尊重他人</a:t>
            </a:r>
          </a:p>
        </p:txBody>
      </p:sp>
    </p:spTree>
    <p:extLst>
      <p:ext uri="{BB962C8B-B14F-4D97-AF65-F5344CB8AC3E}">
        <p14:creationId xmlns:p14="http://schemas.microsoft.com/office/powerpoint/2010/main" val="1777942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7022E17-5150-D741-B1B1-0F66077C3186}"/>
              </a:ext>
            </a:extLst>
          </p:cNvPr>
          <p:cNvSpPr/>
          <p:nvPr/>
        </p:nvSpPr>
        <p:spPr>
          <a:xfrm>
            <a:off x="107797" y="161811"/>
            <a:ext cx="119764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最近</a:t>
            </a:r>
            <a:r>
              <a:rPr kumimoji="1"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8</a:t>
            </a:r>
            <a:r>
              <a:rPr kumimoji="1"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班存在的问题：</a:t>
            </a:r>
            <a:endParaRPr kumimoji="1" lang="en-US" altLang="zh-CN" sz="32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  <p:pic>
        <p:nvPicPr>
          <p:cNvPr id="6" name="图片 5" descr="文本, 信件&#10;&#10;描述已自动生成">
            <a:extLst>
              <a:ext uri="{FF2B5EF4-FFF2-40B4-BE49-F238E27FC236}">
                <a16:creationId xmlns:a16="http://schemas.microsoft.com/office/drawing/2014/main" id="{E28549B4-D964-3C48-9B21-ADB3F31AE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9130" y="0"/>
            <a:ext cx="4250317" cy="6858000"/>
          </a:xfrm>
          <a:prstGeom prst="rect">
            <a:avLst/>
          </a:prstGeom>
        </p:spPr>
      </p:pic>
      <p:pic>
        <p:nvPicPr>
          <p:cNvPr id="8" name="图片 7" descr="手机屏幕截图&#10;&#10;描述已自动生成">
            <a:extLst>
              <a:ext uri="{FF2B5EF4-FFF2-40B4-BE49-F238E27FC236}">
                <a16:creationId xmlns:a16="http://schemas.microsoft.com/office/drawing/2014/main" id="{1E821605-33F2-9F4F-90EB-9D6205492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7" y="1880486"/>
            <a:ext cx="5257800" cy="43942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ABF5FC6D-25C0-434F-A4EF-35C2A2646107}"/>
              </a:ext>
            </a:extLst>
          </p:cNvPr>
          <p:cNvSpPr txBox="1"/>
          <p:nvPr/>
        </p:nvSpPr>
        <p:spPr>
          <a:xfrm>
            <a:off x="528638" y="985838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dirty="0">
                <a:solidFill>
                  <a:srgbClr val="FF0000"/>
                </a:solidFill>
                <a:latin typeface="STLiti" panose="02010800040101010101" pitchFamily="2" charset="-122"/>
                <a:ea typeface="STLiti" panose="02010800040101010101" pitchFamily="2" charset="-122"/>
              </a:rPr>
              <a:t>礼貌问题、尊重问题</a:t>
            </a:r>
          </a:p>
        </p:txBody>
      </p:sp>
    </p:spTree>
    <p:extLst>
      <p:ext uri="{BB962C8B-B14F-4D97-AF65-F5344CB8AC3E}">
        <p14:creationId xmlns:p14="http://schemas.microsoft.com/office/powerpoint/2010/main" val="99408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7022E17-5150-D741-B1B1-0F66077C3186}"/>
              </a:ext>
            </a:extLst>
          </p:cNvPr>
          <p:cNvSpPr/>
          <p:nvPr/>
        </p:nvSpPr>
        <p:spPr>
          <a:xfrm>
            <a:off x="0" y="0"/>
            <a:ext cx="1219200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最近</a:t>
            </a:r>
            <a:r>
              <a:rPr kumimoji="1"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8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班存在的问题：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科技节报名参加</a:t>
            </a:r>
            <a:r>
              <a:rPr kumimoji="1"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16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：</a:t>
            </a:r>
            <a:r>
              <a:rPr kumimoji="1"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00-17:00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 “英语活动”（在初一</a:t>
            </a:r>
            <a:r>
              <a:rPr kumimoji="1"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1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班举行）的五位同学：？？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昨天老师去先现场看了一下，没有一位</a:t>
            </a:r>
            <a:r>
              <a:rPr kumimoji="1"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8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班的同学。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这说明什么问题？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事先对自己科技节当天的活动安排没有清晰的认知。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如果确定自己没法参加，一定要找到接替自己的同学，并获得该同学的承若，他一定会代替你参加。而非只是找到老师简单的说一句：我没法参加。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这是责任心的问题，是如何看待承诺的问题。如果自己做不到，不要轻易承诺。如果承诺后发现自己做不到，一定要找到相应的解决方法。把承诺抛在脑后，不顾后果，是没有责任心的表现。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试想一下，自己和朋友相约某个时间在某地见面。如果你的朋友仅仅因为下雨、突然有事就在没有任何通知的情况下赴约，而徒留你等待许久，你会是什么反应？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中国古代有“</a:t>
            </a:r>
            <a:r>
              <a:rPr kumimoji="1" lang="zh-CN" altLang="en-US" sz="28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尾生抱柱，至死方休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”，西方有</a:t>
            </a:r>
            <a:r>
              <a:rPr kumimoji="1" lang="en-US" altLang="zh-CN" sz="28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be</a:t>
            </a:r>
            <a:r>
              <a:rPr kumimoji="1" lang="zh-CN" altLang="en-US" sz="28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 </a:t>
            </a:r>
            <a:r>
              <a:rPr kumimoji="1" lang="en-US" altLang="zh-CN" sz="28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there or be square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，希望同学从小就养成“</a:t>
            </a:r>
            <a:r>
              <a:rPr kumimoji="1" lang="zh-CN" altLang="en-US" sz="28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言必行、行必果</a:t>
            </a:r>
            <a:r>
              <a:rPr kumimoji="1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”的品格。</a:t>
            </a: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514350" indent="-514350">
              <a:buAutoNum type="arabicPeriod"/>
            </a:pPr>
            <a:endParaRPr kumimoji="1"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139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268</Words>
  <Application>Microsoft Macintosh PowerPoint</Application>
  <PresentationFormat>宽屏</PresentationFormat>
  <Paragraphs>12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STLiti</vt:lpstr>
      <vt:lpstr>STXinwei</vt:lpstr>
      <vt:lpstr>STZhongsong</vt:lpstr>
      <vt:lpstr>等线</vt:lpstr>
      <vt:lpstr>等线 Light</vt:lpstr>
      <vt:lpstr>Arial</vt:lpstr>
      <vt:lpstr>Office 主题​​</vt:lpstr>
      <vt:lpstr>守诺 尊重他人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守诺 尊重他人</dc:title>
  <dc:creator>vctj</dc:creator>
  <cp:lastModifiedBy>vctj</cp:lastModifiedBy>
  <cp:revision>1</cp:revision>
  <dcterms:created xsi:type="dcterms:W3CDTF">2021-01-21T03:28:36Z</dcterms:created>
  <dcterms:modified xsi:type="dcterms:W3CDTF">2021-01-21T03:29:47Z</dcterms:modified>
</cp:coreProperties>
</file>