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0"/>
  </p:notesMasterIdLst>
  <p:sldIdLst>
    <p:sldId id="257" r:id="rId2"/>
    <p:sldId id="341" r:id="rId3"/>
    <p:sldId id="343" r:id="rId4"/>
    <p:sldId id="302" r:id="rId5"/>
    <p:sldId id="340" r:id="rId6"/>
    <p:sldId id="331" r:id="rId7"/>
    <p:sldId id="345" r:id="rId8"/>
    <p:sldId id="344" r:id="rId9"/>
  </p:sldIdLst>
  <p:sldSz cx="9144000" cy="6858000" type="screen4x3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224" y="-336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2.3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周而复始的循环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1445300"/>
            <a:ext cx="8267699" cy="254531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条件循环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while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 </a:t>
            </a:r>
          </a:p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循环体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代码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4" name="Picture 2" descr="00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67"/>
          <a:stretch/>
        </p:blipFill>
        <p:spPr bwMode="auto">
          <a:xfrm>
            <a:off x="5638799" y="1249297"/>
            <a:ext cx="2931731" cy="4322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1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483275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while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 </a:t>
            </a:r>
          </a:p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循环体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代码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1026" name="Picture 2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2395537"/>
            <a:ext cx="7489507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40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267355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调试程序：</a:t>
            </a:r>
          </a:p>
          <a:p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import </a:t>
            </a:r>
            <a:r>
              <a:rPr lang="en-US" altLang="zh-CN" b="0" dirty="0" err="1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pdb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b="0" dirty="0" err="1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pdb.set_trace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() 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设置断点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查看变量、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c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继续运行、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q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结束调试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447675" y="1283375"/>
            <a:ext cx="8267699" cy="289515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（）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返回整数集合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参数可一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个，如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），</a:t>
            </a:r>
            <a:r>
              <a:rPr lang="en-US" altLang="zh-CN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0-9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，不含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</a:p>
          <a:p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参数可两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个，如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1,10</a:t>
            </a:r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），</a:t>
            </a:r>
            <a:r>
              <a:rPr lang="en-US" altLang="zh-CN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1-9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不含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962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8" y="1026200"/>
            <a:ext cx="8267699" cy="27621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：计算理财产品收益</a:t>
            </a:r>
          </a:p>
          <a:p>
            <a:r>
              <a:rPr lang="zh-CN" altLang="en-US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某投资者购买了</a:t>
            </a:r>
            <a:r>
              <a:rPr lang="en-US" altLang="zh-CN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万元一年期收益率</a:t>
            </a:r>
            <a:r>
              <a:rPr lang="en-US" altLang="zh-CN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3.7%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的理财产品，每年赎回后，提取</a:t>
            </a:r>
            <a:r>
              <a:rPr lang="en-US" altLang="zh-CN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万用作生活费，余下的资金继续购买此理财，在收益率不变的情况下，多少年后资金被全部取出？</a:t>
            </a:r>
          </a:p>
        </p:txBody>
      </p:sp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49" y="1117600"/>
            <a:ext cx="802531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97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8" y="1026200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拓展：利率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0.037</a:t>
            </a:r>
          </a:p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投资者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投入多少钱恰好第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年取完最后一次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万元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？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3" name="文本框 23"/>
          <p:cNvSpPr txBox="1"/>
          <p:nvPr/>
        </p:nvSpPr>
        <p:spPr>
          <a:xfrm>
            <a:off x="685798" y="3131225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拓展：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理财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产品收益率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4.25%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，多少年翻倍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？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095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1708</TotalTime>
  <Words>162</Words>
  <Application>Microsoft Office PowerPoint</Application>
  <PresentationFormat>全屏显示(4:3)</PresentationFormat>
  <Paragraphs>27</Paragraphs>
  <Slides>8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181</cp:revision>
  <dcterms:created xsi:type="dcterms:W3CDTF">2019-04-15T01:46:00Z</dcterms:created>
  <dcterms:modified xsi:type="dcterms:W3CDTF">2021-05-18T02:23:34Z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