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7" r:id="rId18"/>
    <p:sldId id="278" r:id="rId19"/>
    <p:sldId id="279" r:id="rId20"/>
    <p:sldId id="280" r:id="rId21"/>
    <p:sldId id="281" r:id="rId22"/>
    <p:sldId id="282" r:id="rId23"/>
    <p:sldId id="272" r:id="rId24"/>
    <p:sldId id="273" r:id="rId25"/>
    <p:sldId id="274" r:id="rId26"/>
    <p:sldId id="275" r:id="rId27"/>
    <p:sldId id="276" r:id="rId28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506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1" Type="http://schemas.openxmlformats.org/officeDocument/2006/relationships/tableStyles" Target="tableStyles.xml"/><Relationship Id="rId30" Type="http://schemas.openxmlformats.org/officeDocument/2006/relationships/viewProps" Target="viewProps.xml"/><Relationship Id="rId3" Type="http://schemas.openxmlformats.org/officeDocument/2006/relationships/slide" Target="slides/slide1.xml"/><Relationship Id="rId29" Type="http://schemas.openxmlformats.org/officeDocument/2006/relationships/presProps" Target="presProps.xml"/><Relationship Id="rId28" Type="http://schemas.openxmlformats.org/officeDocument/2006/relationships/slide" Target="slides/slide26.xml"/><Relationship Id="rId27" Type="http://schemas.openxmlformats.org/officeDocument/2006/relationships/slide" Target="slides/slide25.xml"/><Relationship Id="rId26" Type="http://schemas.openxmlformats.org/officeDocument/2006/relationships/slide" Target="slides/slide24.xml"/><Relationship Id="rId25" Type="http://schemas.openxmlformats.org/officeDocument/2006/relationships/slide" Target="slides/slide23.xml"/><Relationship Id="rId24" Type="http://schemas.openxmlformats.org/officeDocument/2006/relationships/slide" Target="slides/slide22.xml"/><Relationship Id="rId23" Type="http://schemas.openxmlformats.org/officeDocument/2006/relationships/slide" Target="slides/slide21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EA8638-A3F1-45BB-A122-1786F959774D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CE51DA-B233-438B-9249-5F38C90EDD2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EA8638-A3F1-45BB-A122-1786F959774D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CE51DA-B233-438B-9249-5F38C90EDD2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EA8638-A3F1-45BB-A122-1786F959774D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CE51DA-B233-438B-9249-5F38C90EDD2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EA8638-A3F1-45BB-A122-1786F959774D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CE51DA-B233-438B-9249-5F38C90EDD2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EA8638-A3F1-45BB-A122-1786F959774D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CE51DA-B233-438B-9249-5F38C90EDD2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EA8638-A3F1-45BB-A122-1786F959774D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CE51DA-B233-438B-9249-5F38C90EDD2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EA8638-A3F1-45BB-A122-1786F959774D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CE51DA-B233-438B-9249-5F38C90EDD2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EA8638-A3F1-45BB-A122-1786F959774D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CE51DA-B233-438B-9249-5F38C90EDD2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EA8638-A3F1-45BB-A122-1786F959774D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CE51DA-B233-438B-9249-5F38C90EDD2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EA8638-A3F1-45BB-A122-1786F959774D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CE51DA-B233-438B-9249-5F38C90EDD2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EA8638-A3F1-45BB-A122-1786F959774D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CE51DA-B233-438B-9249-5F38C90EDD2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EA8638-A3F1-45BB-A122-1786F959774D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CE51DA-B233-438B-9249-5F38C90EDD2C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.xml"/><Relationship Id="rId1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tags" Target="../tags/tag2.xml"/><Relationship Id="rId2" Type="http://schemas.openxmlformats.org/officeDocument/2006/relationships/slide" Target="slide10.xml"/><Relationship Id="rId1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3.xml"/><Relationship Id="rId1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4.xml"/><Relationship Id="rId1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5.xml"/><Relationship Id="rId1" Type="http://schemas.openxmlformats.org/officeDocument/2006/relationships/image" Target="../media/image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6.xml"/><Relationship Id="rId1" Type="http://schemas.openxmlformats.org/officeDocument/2006/relationships/image" Target="../media/image1.png"/></Relationships>
</file>

<file path=ppt/slides/_rels/slide7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tags" Target="../tags/tag7.xml"/><Relationship Id="rId2" Type="http://schemas.openxmlformats.org/officeDocument/2006/relationships/image" Target="../media/image2.png"/><Relationship Id="rId1" Type="http://schemas.openxmlformats.org/officeDocument/2006/relationships/image" Target="../media/image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8.xml"/><Relationship Id="rId1" Type="http://schemas.openxmlformats.org/officeDocument/2006/relationships/image" Target="../media/image1.png"/></Relationships>
</file>

<file path=ppt/slides/_rels/slide9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tags" Target="../tags/tag9.xml"/><Relationship Id="rId2" Type="http://schemas.openxmlformats.org/officeDocument/2006/relationships/image" Target="../media/image3.jpeg"/><Relationship Id="rId1" Type="http://schemas.openxmlformats.org/officeDocument/2006/relationships/image" Target="../media/image1.png"/></Relationships>
</file>

<file path=ppt/slides/_rels/slide10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tags" Target="../tags/tag10.xml"/><Relationship Id="rId2" Type="http://schemas.openxmlformats.org/officeDocument/2006/relationships/image" Target="../media/image4.jpeg"/><Relationship Id="rId1" Type="http://schemas.openxmlformats.org/officeDocument/2006/relationships/image" Target="../media/image1.png"/></Relationships>
</file>

<file path=ppt/slides/_rels/slide1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tags" Target="../tags/tag11.xml"/><Relationship Id="rId2" Type="http://schemas.openxmlformats.org/officeDocument/2006/relationships/image" Target="../media/image5.jpeg"/><Relationship Id="rId1" Type="http://schemas.openxmlformats.org/officeDocument/2006/relationships/image" Target="../media/image1.png"/></Relationships>
</file>

<file path=ppt/slides/_rels/slide1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.xml"/><Relationship Id="rId8" Type="http://schemas.openxmlformats.org/officeDocument/2006/relationships/tags" Target="../tags/tag12.xml"/><Relationship Id="rId7" Type="http://schemas.openxmlformats.org/officeDocument/2006/relationships/image" Target="../media/image11.png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image" Target="../media/image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3.xml"/><Relationship Id="rId1" Type="http://schemas.openxmlformats.org/officeDocument/2006/relationships/image" Target="../media/image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4.xml"/><Relationship Id="rId1" Type="http://schemas.openxmlformats.org/officeDocument/2006/relationships/image" Target="../media/image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5.xml"/><Relationship Id="rId1" Type="http://schemas.openxmlformats.org/officeDocument/2006/relationships/image" Target="../media/image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6.xml"/><Relationship Id="rId1" Type="http://schemas.openxmlformats.org/officeDocument/2006/relationships/image" Target="../media/image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7.xml"/><Relationship Id="rId1" Type="http://schemas.openxmlformats.org/officeDocument/2006/relationships/image" Target="../media/image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8.xml"/><Relationship Id="rId1" Type="http://schemas.openxmlformats.org/officeDocument/2006/relationships/image" Target="../media/image1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9.xml"/><Relationship Id="rId1" Type="http://schemas.openxmlformats.org/officeDocument/2006/relationships/image" Target="../media/image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20.xml"/><Relationship Id="rId1" Type="http://schemas.openxmlformats.org/officeDocument/2006/relationships/image" Target="../media/image1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21.xml"/><Relationship Id="rId1" Type="http://schemas.openxmlformats.org/officeDocument/2006/relationships/image" Target="../media/image1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/>
          </p:cNvSpPr>
          <p:nvPr>
            <p:ph type="ctrTitle"/>
          </p:nvPr>
        </p:nvSpPr>
        <p:spPr/>
        <p:txBody>
          <a:bodyPr vert="horz" wrap="square" lIns="91440" tIns="45720" rIns="91440" bIns="45720" anchor="ctr"/>
          <a:lstStyle/>
          <a:p>
            <a:pPr eaLnBrk="1" hangingPunct="1"/>
            <a:endParaRPr lang="zh-CN" altLang="zh-CN" dirty="0"/>
          </a:p>
        </p:txBody>
      </p:sp>
      <p:sp>
        <p:nvSpPr>
          <p:cNvPr id="2051" name="Rectangle 3"/>
          <p:cNvSpPr>
            <a:spLocks noGrp="1"/>
          </p:cNvSpPr>
          <p:nvPr>
            <p:ph type="subTitle" idx="1"/>
          </p:nvPr>
        </p:nvSpPr>
        <p:spPr/>
        <p:txBody>
          <a:bodyPr vert="horz" wrap="square" lIns="91440" tIns="45720" rIns="91440" bIns="45720" anchor="t"/>
          <a:lstStyle/>
          <a:p>
            <a:pPr eaLnBrk="1" hangingPunct="1"/>
            <a:endParaRPr lang="zh-CN" altLang="zh-CN" dirty="0">
              <a:latin typeface="+mn-lt"/>
              <a:ea typeface="+mn-ea"/>
              <a:cs typeface="+mn-cs"/>
            </a:endParaRPr>
          </a:p>
        </p:txBody>
      </p:sp>
      <p:pic>
        <p:nvPicPr>
          <p:cNvPr id="2052" name="Picture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125095" y="-32385"/>
            <a:ext cx="9269095" cy="712025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56" name="文本框 2055"/>
          <p:cNvSpPr txBox="1"/>
          <p:nvPr/>
        </p:nvSpPr>
        <p:spPr>
          <a:xfrm>
            <a:off x="900113" y="2924175"/>
            <a:ext cx="5976937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 altLang="zh-CN" dirty="0">
              <a:latin typeface="Arial" panose="020B0604020202020204" pitchFamily="34" charset="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1619672" y="2184201"/>
            <a:ext cx="6417141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5400" dirty="0" smtClean="0">
                <a:solidFill>
                  <a:srgbClr val="00206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线段与角的类比</a:t>
            </a:r>
            <a:r>
              <a:rPr lang="zh-CN" altLang="en-US" sz="5400" dirty="0">
                <a:solidFill>
                  <a:srgbClr val="00206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学习</a:t>
            </a:r>
            <a:endParaRPr lang="zh-CN" altLang="en-US" sz="5400" dirty="0">
              <a:solidFill>
                <a:srgbClr val="00206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033288" y="3789040"/>
            <a:ext cx="29523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 smtClean="0"/>
              <a:t>初一备课组</a:t>
            </a:r>
            <a:endParaRPr lang="zh-CN" altLang="en-US" sz="3600" dirty="0"/>
          </a:p>
        </p:txBody>
      </p:sp>
    </p:spTree>
    <p:custDataLst>
      <p:tags r:id="rId2"/>
    </p:custData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/>
          </p:cNvSpPr>
          <p:nvPr>
            <p:ph type="ctrTitle"/>
          </p:nvPr>
        </p:nvSpPr>
        <p:spPr/>
        <p:txBody>
          <a:bodyPr vert="horz" wrap="square" lIns="91440" tIns="45720" rIns="91440" bIns="45720" anchor="ctr"/>
          <a:lstStyle/>
          <a:p>
            <a:pPr eaLnBrk="1" hangingPunct="1"/>
            <a:endParaRPr lang="zh-CN" altLang="zh-CN" dirty="0"/>
          </a:p>
        </p:txBody>
      </p:sp>
      <p:sp>
        <p:nvSpPr>
          <p:cNvPr id="2051" name="Rectangle 3"/>
          <p:cNvSpPr>
            <a:spLocks noGrp="1"/>
          </p:cNvSpPr>
          <p:nvPr>
            <p:ph type="subTitle" idx="1"/>
          </p:nvPr>
        </p:nvSpPr>
        <p:spPr/>
        <p:txBody>
          <a:bodyPr vert="horz" wrap="square" lIns="91440" tIns="45720" rIns="91440" bIns="45720" anchor="t"/>
          <a:lstStyle/>
          <a:p>
            <a:pPr eaLnBrk="1" hangingPunct="1"/>
            <a:endParaRPr lang="zh-CN" altLang="zh-CN" dirty="0">
              <a:latin typeface="+mn-lt"/>
              <a:ea typeface="+mn-ea"/>
              <a:cs typeface="+mn-cs"/>
            </a:endParaRPr>
          </a:p>
        </p:txBody>
      </p:sp>
      <p:pic>
        <p:nvPicPr>
          <p:cNvPr id="2052" name="Picture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125095" y="-46355"/>
            <a:ext cx="9269095" cy="712025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56" name="文本框 2055"/>
          <p:cNvSpPr txBox="1"/>
          <p:nvPr/>
        </p:nvSpPr>
        <p:spPr>
          <a:xfrm>
            <a:off x="900113" y="2924175"/>
            <a:ext cx="5976937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 altLang="zh-CN" dirty="0">
              <a:latin typeface="Arial" panose="020B0604020202020204" pitchFamily="34" charset="0"/>
            </a:endParaRPr>
          </a:p>
        </p:txBody>
      </p:sp>
      <p:sp>
        <p:nvSpPr>
          <p:cNvPr id="11" name="文本框 34821">
            <a:hlinkClick r:id="" action="ppaction://noaction"/>
          </p:cNvPr>
          <p:cNvSpPr txBox="1"/>
          <p:nvPr/>
        </p:nvSpPr>
        <p:spPr>
          <a:xfrm>
            <a:off x="178703" y="1916832"/>
            <a:ext cx="860425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5pPr>
            <a:lvl6pPr marL="2286000" lvl="5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6pPr>
            <a:lvl7pPr marL="2743200" lvl="6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7pPr>
            <a:lvl8pPr marL="3200400" lvl="7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8pPr>
            <a:lvl9pPr marL="3657600" lvl="8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600" b="1" dirty="0">
                <a:latin typeface="宋体" panose="02010600030101010101" pitchFamily="2" charset="-122"/>
              </a:rPr>
              <a:t>1</a:t>
            </a:r>
            <a:r>
              <a:rPr lang="zh-CN" altLang="en-US" sz="3600" b="1" dirty="0">
                <a:latin typeface="宋体" panose="02010600030101010101" pitchFamily="2" charset="-122"/>
              </a:rPr>
              <a:t>、线段和角的构成； </a:t>
            </a:r>
            <a:endParaRPr lang="zh-CN" altLang="en-US" sz="3600" b="1" dirty="0">
              <a:latin typeface="宋体" panose="02010600030101010101" pitchFamily="2" charset="-122"/>
            </a:endParaRPr>
          </a:p>
        </p:txBody>
      </p:sp>
      <p:sp>
        <p:nvSpPr>
          <p:cNvPr id="12" name="文本框 34822">
            <a:hlinkClick r:id="" action="ppaction://noaction"/>
          </p:cNvPr>
          <p:cNvSpPr txBox="1"/>
          <p:nvPr/>
        </p:nvSpPr>
        <p:spPr>
          <a:xfrm>
            <a:off x="179908" y="2771961"/>
            <a:ext cx="8893175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5pPr>
            <a:lvl6pPr marL="2286000" lvl="5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6pPr>
            <a:lvl7pPr marL="2743200" lvl="6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7pPr>
            <a:lvl8pPr marL="3200400" lvl="7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8pPr>
            <a:lvl9pPr marL="3657600" lvl="8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600" dirty="0">
                <a:latin typeface="华文中宋" panose="02010600040101010101" pitchFamily="2" charset="-122"/>
                <a:ea typeface="华文中宋" panose="02010600040101010101" pitchFamily="2" charset="-122"/>
              </a:rPr>
              <a:t>2</a:t>
            </a:r>
            <a:r>
              <a:rPr lang="zh-CN" altLang="en-US" sz="3600" dirty="0">
                <a:latin typeface="华文中宋" panose="02010600040101010101" pitchFamily="2" charset="-122"/>
                <a:ea typeface="华文中宋" panose="02010600040101010101" pitchFamily="2" charset="-122"/>
              </a:rPr>
              <a:t>、线段与角的大小比较 ：重合法、度量法</a:t>
            </a:r>
            <a:endParaRPr lang="zh-CN" altLang="en-US" sz="3600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13" name="文本框 34823">
            <a:hlinkClick r:id="" action="ppaction://noaction"/>
          </p:cNvPr>
          <p:cNvSpPr txBox="1"/>
          <p:nvPr/>
        </p:nvSpPr>
        <p:spPr>
          <a:xfrm>
            <a:off x="157775" y="3663590"/>
            <a:ext cx="80645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5pPr>
            <a:lvl6pPr marL="2286000" lvl="5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6pPr>
            <a:lvl7pPr marL="2743200" lvl="6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7pPr>
            <a:lvl8pPr marL="3200400" lvl="7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8pPr>
            <a:lvl9pPr marL="3657600" lvl="8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600" dirty="0">
                <a:latin typeface="华文中宋" panose="02010600040101010101" pitchFamily="2" charset="-122"/>
                <a:ea typeface="华文中宋" panose="02010600040101010101" pitchFamily="2" charset="-122"/>
              </a:rPr>
              <a:t>3</a:t>
            </a:r>
            <a:r>
              <a:rPr lang="zh-CN" altLang="en-US" sz="3600" dirty="0">
                <a:latin typeface="华文中宋" panose="02010600040101010101" pitchFamily="2" charset="-122"/>
                <a:ea typeface="华文中宋" panose="02010600040101010101" pitchFamily="2" charset="-122"/>
              </a:rPr>
              <a:t>、线段与角</a:t>
            </a:r>
            <a:r>
              <a:rPr lang="zh-CN" altLang="en-US" sz="3600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的计数；</a:t>
            </a:r>
            <a:endParaRPr lang="zh-CN" altLang="en-US" sz="3600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14" name="文本框 34824">
            <a:hlinkClick r:id="rId2" action="ppaction://hlinksldjump"/>
          </p:cNvPr>
          <p:cNvSpPr txBox="1"/>
          <p:nvPr/>
        </p:nvSpPr>
        <p:spPr>
          <a:xfrm>
            <a:off x="152410" y="5445224"/>
            <a:ext cx="8064500" cy="646331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5pPr>
            <a:lvl6pPr marL="2286000" lvl="5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6pPr>
            <a:lvl7pPr marL="2743200" lvl="6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7pPr>
            <a:lvl8pPr marL="3200400" lvl="7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8pPr>
            <a:lvl9pPr marL="3657600" lvl="8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600" dirty="0">
                <a:latin typeface="华文中宋" panose="02010600040101010101" pitchFamily="2" charset="-122"/>
                <a:ea typeface="华文中宋" panose="02010600040101010101" pitchFamily="2" charset="-122"/>
              </a:rPr>
              <a:t>5</a:t>
            </a:r>
            <a:r>
              <a:rPr lang="zh-CN" altLang="en-US" sz="3600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、</a:t>
            </a:r>
            <a:r>
              <a:rPr lang="zh-CN" altLang="en-US" sz="3600" dirty="0">
                <a:latin typeface="华文中宋" panose="02010600040101010101" pitchFamily="2" charset="-122"/>
                <a:ea typeface="华文中宋" panose="02010600040101010101" pitchFamily="2" charset="-122"/>
              </a:rPr>
              <a:t>线段的中点、角的平分线</a:t>
            </a:r>
            <a:r>
              <a:rPr lang="zh-CN" altLang="en-US" sz="3600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；</a:t>
            </a:r>
            <a:endParaRPr lang="zh-CN" altLang="en-US" sz="3600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16" name="文本框 34824">
            <a:hlinkClick r:id="rId2" action="ppaction://hlinksldjump"/>
          </p:cNvPr>
          <p:cNvSpPr txBox="1"/>
          <p:nvPr/>
        </p:nvSpPr>
        <p:spPr>
          <a:xfrm>
            <a:off x="201962" y="4548656"/>
            <a:ext cx="8064500" cy="646331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5pPr>
            <a:lvl6pPr marL="2286000" lvl="5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6pPr>
            <a:lvl7pPr marL="2743200" lvl="6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7pPr>
            <a:lvl8pPr marL="3200400" lvl="7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8pPr>
            <a:lvl9pPr marL="3657600" lvl="8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600" dirty="0">
                <a:latin typeface="华文中宋" panose="02010600040101010101" pitchFamily="2" charset="-122"/>
                <a:ea typeface="华文中宋" panose="02010600040101010101" pitchFamily="2" charset="-122"/>
              </a:rPr>
              <a:t>4</a:t>
            </a:r>
            <a:r>
              <a:rPr lang="zh-CN" altLang="en-US" sz="3600" dirty="0">
                <a:latin typeface="华文中宋" panose="02010600040101010101" pitchFamily="2" charset="-122"/>
                <a:ea typeface="华文中宋" panose="02010600040101010101" pitchFamily="2" charset="-122"/>
              </a:rPr>
              <a:t>、</a:t>
            </a:r>
            <a:r>
              <a:rPr lang="zh-CN" altLang="en-US" sz="3600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线段与角分类讨论；</a:t>
            </a:r>
            <a:endParaRPr lang="zh-CN" altLang="en-US" sz="3600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78391" y="908720"/>
            <a:ext cx="62646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dirty="0" smtClean="0"/>
              <a:t>内容概述：</a:t>
            </a:r>
            <a:endParaRPr lang="zh-CN" altLang="en-US" sz="4800" dirty="0"/>
          </a:p>
        </p:txBody>
      </p:sp>
    </p:spTree>
    <p:custDataLst>
      <p:tags r:id="rId3"/>
    </p:custData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/>
          </p:cNvSpPr>
          <p:nvPr>
            <p:ph type="ctrTitle"/>
          </p:nvPr>
        </p:nvSpPr>
        <p:spPr/>
        <p:txBody>
          <a:bodyPr vert="horz" wrap="square" lIns="91440" tIns="45720" rIns="91440" bIns="45720" anchor="ctr"/>
          <a:lstStyle/>
          <a:p>
            <a:pPr eaLnBrk="1" hangingPunct="1"/>
            <a:endParaRPr lang="zh-CN" altLang="zh-CN" dirty="0"/>
          </a:p>
        </p:txBody>
      </p:sp>
      <p:sp>
        <p:nvSpPr>
          <p:cNvPr id="2051" name="Rectangle 3"/>
          <p:cNvSpPr>
            <a:spLocks noGrp="1"/>
          </p:cNvSpPr>
          <p:nvPr>
            <p:ph type="subTitle" idx="1"/>
          </p:nvPr>
        </p:nvSpPr>
        <p:spPr/>
        <p:txBody>
          <a:bodyPr vert="horz" wrap="square" lIns="91440" tIns="45720" rIns="91440" bIns="45720" anchor="t"/>
          <a:lstStyle/>
          <a:p>
            <a:pPr eaLnBrk="1" hangingPunct="1"/>
            <a:endParaRPr lang="zh-CN" altLang="zh-CN" dirty="0">
              <a:latin typeface="+mn-lt"/>
              <a:ea typeface="+mn-ea"/>
              <a:cs typeface="+mn-cs"/>
            </a:endParaRPr>
          </a:p>
        </p:txBody>
      </p:sp>
      <p:pic>
        <p:nvPicPr>
          <p:cNvPr id="2052" name="Picture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125095" y="-46355"/>
            <a:ext cx="9269095" cy="712025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56" name="文本框 2055"/>
          <p:cNvSpPr txBox="1"/>
          <p:nvPr/>
        </p:nvSpPr>
        <p:spPr>
          <a:xfrm>
            <a:off x="900113" y="2924175"/>
            <a:ext cx="5976937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 altLang="zh-CN" dirty="0">
              <a:latin typeface="Arial" panose="020B0604020202020204" pitchFamily="34" charset="0"/>
            </a:endParaRPr>
          </a:p>
        </p:txBody>
      </p:sp>
      <p:sp>
        <p:nvSpPr>
          <p:cNvPr id="6" name="文本框 148485">
            <a:hlinkClick r:id="" action="ppaction://noaction"/>
          </p:cNvPr>
          <p:cNvSpPr txBox="1"/>
          <p:nvPr/>
        </p:nvSpPr>
        <p:spPr>
          <a:xfrm>
            <a:off x="10840" y="800894"/>
            <a:ext cx="860425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5pPr>
            <a:lvl6pPr marL="2286000" lvl="5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6pPr>
            <a:lvl7pPr marL="2743200" lvl="6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7pPr>
            <a:lvl8pPr marL="3200400" lvl="7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8pPr>
            <a:lvl9pPr marL="3657600" lvl="8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600" b="1" dirty="0">
                <a:latin typeface="Garamond" panose="02020404030301010803" pitchFamily="18" charset="0"/>
              </a:rPr>
              <a:t>1</a:t>
            </a:r>
            <a:r>
              <a:rPr lang="zh-CN" altLang="en-US" sz="3600" b="1" dirty="0">
                <a:latin typeface="Garamond" panose="02020404030301010803" pitchFamily="18" charset="0"/>
              </a:rPr>
              <a:t>、线段和角的构成：</a:t>
            </a:r>
            <a:endParaRPr lang="zh-CN" altLang="en-US" sz="3600" b="1" dirty="0">
              <a:latin typeface="Garamond" panose="02020404030301010803" pitchFamily="18" charset="0"/>
            </a:endParaRPr>
          </a:p>
        </p:txBody>
      </p:sp>
      <p:sp>
        <p:nvSpPr>
          <p:cNvPr id="7" name="文本框 148487"/>
          <p:cNvSpPr txBox="1"/>
          <p:nvPr/>
        </p:nvSpPr>
        <p:spPr>
          <a:xfrm>
            <a:off x="550590" y="1951832"/>
            <a:ext cx="8064500" cy="16160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5pPr>
            <a:lvl6pPr marL="2286000" lvl="5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6pPr>
            <a:lvl7pPr marL="2743200" lvl="6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7pPr>
            <a:lvl8pPr marL="3200400" lvl="7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8pPr>
            <a:lvl9pPr marL="3657600" lvl="8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4000" b="1" dirty="0">
                <a:latin typeface="Garamond" panose="02020404030301010803" pitchFamily="18" charset="0"/>
              </a:rPr>
              <a:t>线段有两个端点，</a:t>
            </a:r>
            <a:endParaRPr lang="zh-CN" altLang="en-US" sz="4000" b="1" dirty="0">
              <a:latin typeface="Garamond" panose="02020404030301010803" pitchFamily="18" charset="0"/>
            </a:endParaRPr>
          </a:p>
          <a:p>
            <a:pPr>
              <a:spcBef>
                <a:spcPct val="50000"/>
              </a:spcBef>
            </a:pPr>
            <a:endParaRPr lang="zh-CN" altLang="en-US" sz="4000" b="1" dirty="0">
              <a:latin typeface="Garamond" panose="02020404030301010803" pitchFamily="18" charset="0"/>
            </a:endParaRPr>
          </a:p>
        </p:txBody>
      </p:sp>
      <p:sp>
        <p:nvSpPr>
          <p:cNvPr id="8" name="直接连接符 7"/>
          <p:cNvSpPr/>
          <p:nvPr/>
        </p:nvSpPr>
        <p:spPr>
          <a:xfrm>
            <a:off x="5446440" y="2528094"/>
            <a:ext cx="1512888" cy="0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9" name="文本框 148490"/>
          <p:cNvSpPr txBox="1"/>
          <p:nvPr/>
        </p:nvSpPr>
        <p:spPr>
          <a:xfrm>
            <a:off x="5159103" y="2743994"/>
            <a:ext cx="3810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5pPr>
            <a:lvl6pPr marL="2286000" lvl="5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6pPr>
            <a:lvl7pPr marL="2743200" lvl="6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7pPr>
            <a:lvl8pPr marL="3200400" lvl="7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8pPr>
            <a:lvl9pPr marL="3657600" lvl="8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600" b="1">
                <a:latin typeface="Arial" panose="020B0604020202020204" pitchFamily="34" charset="0"/>
              </a:rPr>
              <a:t>A</a:t>
            </a:r>
            <a:endParaRPr lang="en-US" altLang="zh-CN" sz="3600" b="1">
              <a:latin typeface="Arial" panose="020B0604020202020204" pitchFamily="34" charset="0"/>
            </a:endParaRPr>
          </a:p>
        </p:txBody>
      </p:sp>
      <p:sp>
        <p:nvSpPr>
          <p:cNvPr id="10" name="文本框 148491"/>
          <p:cNvSpPr txBox="1"/>
          <p:nvPr/>
        </p:nvSpPr>
        <p:spPr>
          <a:xfrm>
            <a:off x="6743428" y="2672557"/>
            <a:ext cx="3810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5pPr>
            <a:lvl6pPr marL="2286000" lvl="5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6pPr>
            <a:lvl7pPr marL="2743200" lvl="6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7pPr>
            <a:lvl8pPr marL="3200400" lvl="7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8pPr>
            <a:lvl9pPr marL="3657600" lvl="8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600" b="1">
                <a:latin typeface="Arial" panose="020B0604020202020204" pitchFamily="34" charset="0"/>
              </a:rPr>
              <a:t>B</a:t>
            </a:r>
            <a:endParaRPr lang="en-US" altLang="zh-CN" sz="3600" b="1">
              <a:latin typeface="Arial" panose="020B0604020202020204" pitchFamily="34" charset="0"/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6887890" y="2456657"/>
            <a:ext cx="152400" cy="152400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txBody>
          <a:bodyPr wrap="none" anchor="ctr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5pPr>
            <a:lvl6pPr marL="2286000" lvl="5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6pPr>
            <a:lvl7pPr marL="2743200" lvl="6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7pPr>
            <a:lvl8pPr marL="3200400" lvl="7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8pPr>
            <a:lvl9pPr marL="3657600" lvl="8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/>
            <a:endParaRPr b="1" dirty="0">
              <a:latin typeface="Arial" panose="020B0604020202020204" pitchFamily="34" charset="0"/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5303565" y="2456657"/>
            <a:ext cx="152400" cy="152400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txBody>
          <a:bodyPr wrap="none" anchor="ctr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5pPr>
            <a:lvl6pPr marL="2286000" lvl="5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6pPr>
            <a:lvl7pPr marL="2743200" lvl="6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7pPr>
            <a:lvl8pPr marL="3200400" lvl="7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8pPr>
            <a:lvl9pPr marL="3657600" lvl="8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/>
            <a:endParaRPr b="1" dirty="0">
              <a:latin typeface="Arial" panose="020B0604020202020204" pitchFamily="34" charset="0"/>
            </a:endParaRPr>
          </a:p>
        </p:txBody>
      </p:sp>
      <p:sp>
        <p:nvSpPr>
          <p:cNvPr id="13" name="文本框 148504"/>
          <p:cNvSpPr txBox="1"/>
          <p:nvPr/>
        </p:nvSpPr>
        <p:spPr>
          <a:xfrm>
            <a:off x="550590" y="3464719"/>
            <a:ext cx="403225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5pPr>
            <a:lvl6pPr marL="2286000" lvl="5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6pPr>
            <a:lvl7pPr marL="2743200" lvl="6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7pPr>
            <a:lvl8pPr marL="3200400" lvl="7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8pPr>
            <a:lvl9pPr marL="3657600" lvl="8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600" b="1" dirty="0">
                <a:latin typeface="Garamond" panose="02020404030301010803" pitchFamily="18" charset="0"/>
              </a:rPr>
              <a:t>角有两条边．</a:t>
            </a:r>
            <a:endParaRPr lang="zh-CN" altLang="en-US" sz="3600" b="1" dirty="0">
              <a:latin typeface="Garamond" panose="02020404030301010803" pitchFamily="18" charset="0"/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2927077" y="3464720"/>
            <a:ext cx="4392611" cy="3233739"/>
            <a:chOff x="1746" y="1979"/>
            <a:chExt cx="2767" cy="2037"/>
          </a:xfrm>
        </p:grpSpPr>
        <p:sp>
          <p:nvSpPr>
            <p:cNvPr id="15" name="直接连接符 14"/>
            <p:cNvSpPr/>
            <p:nvPr/>
          </p:nvSpPr>
          <p:spPr>
            <a:xfrm flipV="1">
              <a:off x="2109" y="2251"/>
              <a:ext cx="2177" cy="1179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grpSp>
          <p:nvGrpSpPr>
            <p:cNvPr id="16" name="组合 15"/>
            <p:cNvGrpSpPr/>
            <p:nvPr/>
          </p:nvGrpSpPr>
          <p:grpSpPr>
            <a:xfrm>
              <a:off x="1746" y="1979"/>
              <a:ext cx="2767" cy="2037"/>
              <a:chOff x="1746" y="1979"/>
              <a:chExt cx="2767" cy="2037"/>
            </a:xfrm>
          </p:grpSpPr>
          <p:sp>
            <p:nvSpPr>
              <p:cNvPr id="17" name="直接连接符 16"/>
              <p:cNvSpPr/>
              <p:nvPr/>
            </p:nvSpPr>
            <p:spPr>
              <a:xfrm>
                <a:off x="2109" y="3430"/>
                <a:ext cx="2359" cy="136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18" name="文本框 148509"/>
              <p:cNvSpPr txBox="1"/>
              <p:nvPr/>
            </p:nvSpPr>
            <p:spPr>
              <a:xfrm>
                <a:off x="1746" y="3339"/>
                <a:ext cx="318" cy="404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>
                <a:lvl1pPr marL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None/>
                  <a:defRPr sz="18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lvl="1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None/>
                  <a:defRPr b="0" i="0" u="none" kern="1200" baseline="0">
                    <a:solidFill>
                      <a:schemeClr val="tx1"/>
                    </a:solidFill>
                    <a:latin typeface="Garamond" panose="02020404030301010803" pitchFamily="18" charset="0"/>
                    <a:ea typeface="宋体" panose="02010600030101010101" pitchFamily="2" charset="-122"/>
                    <a:cs typeface="+mn-cs"/>
                  </a:defRPr>
                </a:lvl2pPr>
                <a:lvl3pPr marL="914400" lvl="2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None/>
                  <a:defRPr b="0" i="0" u="none" kern="1200" baseline="0">
                    <a:solidFill>
                      <a:schemeClr val="tx1"/>
                    </a:solidFill>
                    <a:latin typeface="Garamond" panose="02020404030301010803" pitchFamily="18" charset="0"/>
                    <a:ea typeface="宋体" panose="02010600030101010101" pitchFamily="2" charset="-122"/>
                    <a:cs typeface="+mn-cs"/>
                  </a:defRPr>
                </a:lvl3pPr>
                <a:lvl4pPr marL="1371600" lvl="3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None/>
                  <a:defRPr b="0" i="0" u="none" kern="1200" baseline="0">
                    <a:solidFill>
                      <a:schemeClr val="tx1"/>
                    </a:solidFill>
                    <a:latin typeface="Garamond" panose="02020404030301010803" pitchFamily="18" charset="0"/>
                    <a:ea typeface="宋体" panose="02010600030101010101" pitchFamily="2" charset="-122"/>
                    <a:cs typeface="+mn-cs"/>
                  </a:defRPr>
                </a:lvl4pPr>
                <a:lvl5pPr marL="1828800" lvl="4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None/>
                  <a:defRPr b="0" i="0" u="none" kern="1200" baseline="0">
                    <a:solidFill>
                      <a:schemeClr val="tx1"/>
                    </a:solidFill>
                    <a:latin typeface="Garamond" panose="02020404030301010803" pitchFamily="18" charset="0"/>
                    <a:ea typeface="宋体" panose="02010600030101010101" pitchFamily="2" charset="-122"/>
                    <a:cs typeface="+mn-cs"/>
                  </a:defRPr>
                </a:lvl5pPr>
                <a:lvl6pPr marL="2286000" lvl="5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None/>
                  <a:defRPr b="0" i="0" u="none" kern="1200" baseline="0">
                    <a:solidFill>
                      <a:schemeClr val="tx1"/>
                    </a:solidFill>
                    <a:latin typeface="Garamond" panose="02020404030301010803" pitchFamily="18" charset="0"/>
                    <a:ea typeface="宋体" panose="02010600030101010101" pitchFamily="2" charset="-122"/>
                    <a:cs typeface="+mn-cs"/>
                  </a:defRPr>
                </a:lvl6pPr>
                <a:lvl7pPr marL="2743200" lvl="6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None/>
                  <a:defRPr b="0" i="0" u="none" kern="1200" baseline="0">
                    <a:solidFill>
                      <a:schemeClr val="tx1"/>
                    </a:solidFill>
                    <a:latin typeface="Garamond" panose="02020404030301010803" pitchFamily="18" charset="0"/>
                    <a:ea typeface="宋体" panose="02010600030101010101" pitchFamily="2" charset="-122"/>
                    <a:cs typeface="+mn-cs"/>
                  </a:defRPr>
                </a:lvl7pPr>
                <a:lvl8pPr marL="3200400" lvl="7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None/>
                  <a:defRPr b="0" i="0" u="none" kern="1200" baseline="0">
                    <a:solidFill>
                      <a:schemeClr val="tx1"/>
                    </a:solidFill>
                    <a:latin typeface="Garamond" panose="02020404030301010803" pitchFamily="18" charset="0"/>
                    <a:ea typeface="宋体" panose="02010600030101010101" pitchFamily="2" charset="-122"/>
                    <a:cs typeface="+mn-cs"/>
                  </a:defRPr>
                </a:lvl8pPr>
                <a:lvl9pPr marL="3657600" lvl="8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None/>
                  <a:defRPr b="0" i="0" u="none" kern="1200" baseline="0">
                    <a:solidFill>
                      <a:schemeClr val="tx1"/>
                    </a:solidFill>
                    <a:latin typeface="Garamond" panose="02020404030301010803" pitchFamily="18" charset="0"/>
                    <a:ea typeface="宋体" panose="02010600030101010101" pitchFamily="2" charset="-122"/>
                    <a:cs typeface="+mn-cs"/>
                  </a:defRPr>
                </a:lvl9pPr>
              </a:lstStyle>
              <a:p>
                <a:pPr>
                  <a:spcBef>
                    <a:spcPct val="50000"/>
                  </a:spcBef>
                </a:pPr>
                <a:r>
                  <a:rPr lang="en-US" altLang="zh-CN" sz="3600" b="1">
                    <a:latin typeface="Garamond" panose="02020404030301010803" pitchFamily="18" charset="0"/>
                  </a:rPr>
                  <a:t>O</a:t>
                </a:r>
                <a:endParaRPr lang="en-US" altLang="zh-CN" sz="3600" b="1">
                  <a:latin typeface="Garamond" panose="02020404030301010803" pitchFamily="18" charset="0"/>
                </a:endParaRPr>
              </a:p>
            </p:txBody>
          </p:sp>
          <p:sp>
            <p:nvSpPr>
              <p:cNvPr id="19" name="文本框 148510"/>
              <p:cNvSpPr txBox="1"/>
              <p:nvPr/>
            </p:nvSpPr>
            <p:spPr>
              <a:xfrm>
                <a:off x="3878" y="1979"/>
                <a:ext cx="240" cy="404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>
                <a:lvl1pPr marL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None/>
                  <a:defRPr sz="18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lvl="1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None/>
                  <a:defRPr b="0" i="0" u="none" kern="1200" baseline="0">
                    <a:solidFill>
                      <a:schemeClr val="tx1"/>
                    </a:solidFill>
                    <a:latin typeface="Garamond" panose="02020404030301010803" pitchFamily="18" charset="0"/>
                    <a:ea typeface="宋体" panose="02010600030101010101" pitchFamily="2" charset="-122"/>
                    <a:cs typeface="+mn-cs"/>
                  </a:defRPr>
                </a:lvl2pPr>
                <a:lvl3pPr marL="914400" lvl="2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None/>
                  <a:defRPr b="0" i="0" u="none" kern="1200" baseline="0">
                    <a:solidFill>
                      <a:schemeClr val="tx1"/>
                    </a:solidFill>
                    <a:latin typeface="Garamond" panose="02020404030301010803" pitchFamily="18" charset="0"/>
                    <a:ea typeface="宋体" panose="02010600030101010101" pitchFamily="2" charset="-122"/>
                    <a:cs typeface="+mn-cs"/>
                  </a:defRPr>
                </a:lvl3pPr>
                <a:lvl4pPr marL="1371600" lvl="3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None/>
                  <a:defRPr b="0" i="0" u="none" kern="1200" baseline="0">
                    <a:solidFill>
                      <a:schemeClr val="tx1"/>
                    </a:solidFill>
                    <a:latin typeface="Garamond" panose="02020404030301010803" pitchFamily="18" charset="0"/>
                    <a:ea typeface="宋体" panose="02010600030101010101" pitchFamily="2" charset="-122"/>
                    <a:cs typeface="+mn-cs"/>
                  </a:defRPr>
                </a:lvl4pPr>
                <a:lvl5pPr marL="1828800" lvl="4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None/>
                  <a:defRPr b="0" i="0" u="none" kern="1200" baseline="0">
                    <a:solidFill>
                      <a:schemeClr val="tx1"/>
                    </a:solidFill>
                    <a:latin typeface="Garamond" panose="02020404030301010803" pitchFamily="18" charset="0"/>
                    <a:ea typeface="宋体" panose="02010600030101010101" pitchFamily="2" charset="-122"/>
                    <a:cs typeface="+mn-cs"/>
                  </a:defRPr>
                </a:lvl5pPr>
                <a:lvl6pPr marL="2286000" lvl="5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None/>
                  <a:defRPr b="0" i="0" u="none" kern="1200" baseline="0">
                    <a:solidFill>
                      <a:schemeClr val="tx1"/>
                    </a:solidFill>
                    <a:latin typeface="Garamond" panose="02020404030301010803" pitchFamily="18" charset="0"/>
                    <a:ea typeface="宋体" panose="02010600030101010101" pitchFamily="2" charset="-122"/>
                    <a:cs typeface="+mn-cs"/>
                  </a:defRPr>
                </a:lvl6pPr>
                <a:lvl7pPr marL="2743200" lvl="6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None/>
                  <a:defRPr b="0" i="0" u="none" kern="1200" baseline="0">
                    <a:solidFill>
                      <a:schemeClr val="tx1"/>
                    </a:solidFill>
                    <a:latin typeface="Garamond" panose="02020404030301010803" pitchFamily="18" charset="0"/>
                    <a:ea typeface="宋体" panose="02010600030101010101" pitchFamily="2" charset="-122"/>
                    <a:cs typeface="+mn-cs"/>
                  </a:defRPr>
                </a:lvl7pPr>
                <a:lvl8pPr marL="3200400" lvl="7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None/>
                  <a:defRPr b="0" i="0" u="none" kern="1200" baseline="0">
                    <a:solidFill>
                      <a:schemeClr val="tx1"/>
                    </a:solidFill>
                    <a:latin typeface="Garamond" panose="02020404030301010803" pitchFamily="18" charset="0"/>
                    <a:ea typeface="宋体" panose="02010600030101010101" pitchFamily="2" charset="-122"/>
                    <a:cs typeface="+mn-cs"/>
                  </a:defRPr>
                </a:lvl8pPr>
                <a:lvl9pPr marL="3657600" lvl="8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None/>
                  <a:defRPr b="0" i="0" u="none" kern="1200" baseline="0">
                    <a:solidFill>
                      <a:schemeClr val="tx1"/>
                    </a:solidFill>
                    <a:latin typeface="Garamond" panose="02020404030301010803" pitchFamily="18" charset="0"/>
                    <a:ea typeface="宋体" panose="02010600030101010101" pitchFamily="2" charset="-122"/>
                    <a:cs typeface="+mn-cs"/>
                  </a:defRPr>
                </a:lvl9pPr>
              </a:lstStyle>
              <a:p>
                <a:pPr>
                  <a:spcBef>
                    <a:spcPct val="50000"/>
                  </a:spcBef>
                </a:pPr>
                <a:r>
                  <a:rPr lang="en-US" altLang="zh-CN" sz="3600" b="1">
                    <a:latin typeface="Arial" panose="020B0604020202020204" pitchFamily="34" charset="0"/>
                  </a:rPr>
                  <a:t>A</a:t>
                </a:r>
                <a:endParaRPr lang="en-US" altLang="zh-CN" sz="3600" b="1">
                  <a:latin typeface="Arial" panose="020B0604020202020204" pitchFamily="34" charset="0"/>
                </a:endParaRPr>
              </a:p>
            </p:txBody>
          </p:sp>
          <p:sp>
            <p:nvSpPr>
              <p:cNvPr id="20" name="文本框 148511"/>
              <p:cNvSpPr txBox="1"/>
              <p:nvPr/>
            </p:nvSpPr>
            <p:spPr>
              <a:xfrm>
                <a:off x="4241" y="3612"/>
                <a:ext cx="272" cy="404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>
                <a:lvl1pPr marL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None/>
                  <a:defRPr sz="18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lvl="1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None/>
                  <a:defRPr b="0" i="0" u="none" kern="1200" baseline="0">
                    <a:solidFill>
                      <a:schemeClr val="tx1"/>
                    </a:solidFill>
                    <a:latin typeface="Garamond" panose="02020404030301010803" pitchFamily="18" charset="0"/>
                    <a:ea typeface="宋体" panose="02010600030101010101" pitchFamily="2" charset="-122"/>
                    <a:cs typeface="+mn-cs"/>
                  </a:defRPr>
                </a:lvl2pPr>
                <a:lvl3pPr marL="914400" lvl="2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None/>
                  <a:defRPr b="0" i="0" u="none" kern="1200" baseline="0">
                    <a:solidFill>
                      <a:schemeClr val="tx1"/>
                    </a:solidFill>
                    <a:latin typeface="Garamond" panose="02020404030301010803" pitchFamily="18" charset="0"/>
                    <a:ea typeface="宋体" panose="02010600030101010101" pitchFamily="2" charset="-122"/>
                    <a:cs typeface="+mn-cs"/>
                  </a:defRPr>
                </a:lvl3pPr>
                <a:lvl4pPr marL="1371600" lvl="3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None/>
                  <a:defRPr b="0" i="0" u="none" kern="1200" baseline="0">
                    <a:solidFill>
                      <a:schemeClr val="tx1"/>
                    </a:solidFill>
                    <a:latin typeface="Garamond" panose="02020404030301010803" pitchFamily="18" charset="0"/>
                    <a:ea typeface="宋体" panose="02010600030101010101" pitchFamily="2" charset="-122"/>
                    <a:cs typeface="+mn-cs"/>
                  </a:defRPr>
                </a:lvl4pPr>
                <a:lvl5pPr marL="1828800" lvl="4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None/>
                  <a:defRPr b="0" i="0" u="none" kern="1200" baseline="0">
                    <a:solidFill>
                      <a:schemeClr val="tx1"/>
                    </a:solidFill>
                    <a:latin typeface="Garamond" panose="02020404030301010803" pitchFamily="18" charset="0"/>
                    <a:ea typeface="宋体" panose="02010600030101010101" pitchFamily="2" charset="-122"/>
                    <a:cs typeface="+mn-cs"/>
                  </a:defRPr>
                </a:lvl5pPr>
                <a:lvl6pPr marL="2286000" lvl="5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None/>
                  <a:defRPr b="0" i="0" u="none" kern="1200" baseline="0">
                    <a:solidFill>
                      <a:schemeClr val="tx1"/>
                    </a:solidFill>
                    <a:latin typeface="Garamond" panose="02020404030301010803" pitchFamily="18" charset="0"/>
                    <a:ea typeface="宋体" panose="02010600030101010101" pitchFamily="2" charset="-122"/>
                    <a:cs typeface="+mn-cs"/>
                  </a:defRPr>
                </a:lvl6pPr>
                <a:lvl7pPr marL="2743200" lvl="6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None/>
                  <a:defRPr b="0" i="0" u="none" kern="1200" baseline="0">
                    <a:solidFill>
                      <a:schemeClr val="tx1"/>
                    </a:solidFill>
                    <a:latin typeface="Garamond" panose="02020404030301010803" pitchFamily="18" charset="0"/>
                    <a:ea typeface="宋体" panose="02010600030101010101" pitchFamily="2" charset="-122"/>
                    <a:cs typeface="+mn-cs"/>
                  </a:defRPr>
                </a:lvl7pPr>
                <a:lvl8pPr marL="3200400" lvl="7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None/>
                  <a:defRPr b="0" i="0" u="none" kern="1200" baseline="0">
                    <a:solidFill>
                      <a:schemeClr val="tx1"/>
                    </a:solidFill>
                    <a:latin typeface="Garamond" panose="02020404030301010803" pitchFamily="18" charset="0"/>
                    <a:ea typeface="宋体" panose="02010600030101010101" pitchFamily="2" charset="-122"/>
                    <a:cs typeface="+mn-cs"/>
                  </a:defRPr>
                </a:lvl8pPr>
                <a:lvl9pPr marL="3657600" lvl="8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None/>
                  <a:defRPr b="0" i="0" u="none" kern="1200" baseline="0">
                    <a:solidFill>
                      <a:schemeClr val="tx1"/>
                    </a:solidFill>
                    <a:latin typeface="Garamond" panose="02020404030301010803" pitchFamily="18" charset="0"/>
                    <a:ea typeface="宋体" panose="02010600030101010101" pitchFamily="2" charset="-122"/>
                    <a:cs typeface="+mn-cs"/>
                  </a:defRPr>
                </a:lvl9pPr>
              </a:lstStyle>
              <a:p>
                <a:pPr>
                  <a:spcBef>
                    <a:spcPct val="50000"/>
                  </a:spcBef>
                </a:pPr>
                <a:r>
                  <a:rPr lang="en-US" altLang="zh-CN" sz="3600" b="1">
                    <a:latin typeface="Arial" panose="020B0604020202020204" pitchFamily="34" charset="0"/>
                  </a:rPr>
                  <a:t>B</a:t>
                </a:r>
                <a:endParaRPr lang="en-US" altLang="zh-CN" sz="3600" b="1">
                  <a:latin typeface="Arial" panose="020B0604020202020204" pitchFamily="34" charset="0"/>
                </a:endParaRPr>
              </a:p>
            </p:txBody>
          </p:sp>
          <p:sp>
            <p:nvSpPr>
              <p:cNvPr id="21" name="椭圆 20"/>
              <p:cNvSpPr/>
              <p:nvPr/>
            </p:nvSpPr>
            <p:spPr>
              <a:xfrm>
                <a:off x="2064" y="3385"/>
                <a:ext cx="96" cy="96"/>
              </a:xfrm>
              <a:prstGeom prst="ellipse">
                <a:avLst/>
              </a:prstGeom>
              <a:solidFill>
                <a:srgbClr val="FF0000"/>
              </a:solidFill>
              <a:ln w="9525">
                <a:noFill/>
              </a:ln>
            </p:spPr>
            <p:txBody>
              <a:bodyPr wrap="none" anchor="ctr"/>
              <a:lstStyle>
                <a:lvl1pPr marL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None/>
                  <a:defRPr sz="18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lvl="1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None/>
                  <a:defRPr b="0" i="0" u="none" kern="1200" baseline="0">
                    <a:solidFill>
                      <a:schemeClr val="tx1"/>
                    </a:solidFill>
                    <a:latin typeface="Garamond" panose="02020404030301010803" pitchFamily="18" charset="0"/>
                    <a:ea typeface="宋体" panose="02010600030101010101" pitchFamily="2" charset="-122"/>
                    <a:cs typeface="+mn-cs"/>
                  </a:defRPr>
                </a:lvl2pPr>
                <a:lvl3pPr marL="914400" lvl="2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None/>
                  <a:defRPr b="0" i="0" u="none" kern="1200" baseline="0">
                    <a:solidFill>
                      <a:schemeClr val="tx1"/>
                    </a:solidFill>
                    <a:latin typeface="Garamond" panose="02020404030301010803" pitchFamily="18" charset="0"/>
                    <a:ea typeface="宋体" panose="02010600030101010101" pitchFamily="2" charset="-122"/>
                    <a:cs typeface="+mn-cs"/>
                  </a:defRPr>
                </a:lvl3pPr>
                <a:lvl4pPr marL="1371600" lvl="3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None/>
                  <a:defRPr b="0" i="0" u="none" kern="1200" baseline="0">
                    <a:solidFill>
                      <a:schemeClr val="tx1"/>
                    </a:solidFill>
                    <a:latin typeface="Garamond" panose="02020404030301010803" pitchFamily="18" charset="0"/>
                    <a:ea typeface="宋体" panose="02010600030101010101" pitchFamily="2" charset="-122"/>
                    <a:cs typeface="+mn-cs"/>
                  </a:defRPr>
                </a:lvl4pPr>
                <a:lvl5pPr marL="1828800" lvl="4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None/>
                  <a:defRPr b="0" i="0" u="none" kern="1200" baseline="0">
                    <a:solidFill>
                      <a:schemeClr val="tx1"/>
                    </a:solidFill>
                    <a:latin typeface="Garamond" panose="02020404030301010803" pitchFamily="18" charset="0"/>
                    <a:ea typeface="宋体" panose="02010600030101010101" pitchFamily="2" charset="-122"/>
                    <a:cs typeface="+mn-cs"/>
                  </a:defRPr>
                </a:lvl5pPr>
                <a:lvl6pPr marL="2286000" lvl="5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None/>
                  <a:defRPr b="0" i="0" u="none" kern="1200" baseline="0">
                    <a:solidFill>
                      <a:schemeClr val="tx1"/>
                    </a:solidFill>
                    <a:latin typeface="Garamond" panose="02020404030301010803" pitchFamily="18" charset="0"/>
                    <a:ea typeface="宋体" panose="02010600030101010101" pitchFamily="2" charset="-122"/>
                    <a:cs typeface="+mn-cs"/>
                  </a:defRPr>
                </a:lvl6pPr>
                <a:lvl7pPr marL="2743200" lvl="6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None/>
                  <a:defRPr b="0" i="0" u="none" kern="1200" baseline="0">
                    <a:solidFill>
                      <a:schemeClr val="tx1"/>
                    </a:solidFill>
                    <a:latin typeface="Garamond" panose="02020404030301010803" pitchFamily="18" charset="0"/>
                    <a:ea typeface="宋体" panose="02010600030101010101" pitchFamily="2" charset="-122"/>
                    <a:cs typeface="+mn-cs"/>
                  </a:defRPr>
                </a:lvl7pPr>
                <a:lvl8pPr marL="3200400" lvl="7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None/>
                  <a:defRPr b="0" i="0" u="none" kern="1200" baseline="0">
                    <a:solidFill>
                      <a:schemeClr val="tx1"/>
                    </a:solidFill>
                    <a:latin typeface="Garamond" panose="02020404030301010803" pitchFamily="18" charset="0"/>
                    <a:ea typeface="宋体" panose="02010600030101010101" pitchFamily="2" charset="-122"/>
                    <a:cs typeface="+mn-cs"/>
                  </a:defRPr>
                </a:lvl8pPr>
                <a:lvl9pPr marL="3657600" lvl="8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None/>
                  <a:defRPr b="0" i="0" u="none" kern="1200" baseline="0">
                    <a:solidFill>
                      <a:schemeClr val="tx1"/>
                    </a:solidFill>
                    <a:latin typeface="Garamond" panose="02020404030301010803" pitchFamily="18" charset="0"/>
                    <a:ea typeface="宋体" panose="02010600030101010101" pitchFamily="2" charset="-122"/>
                    <a:cs typeface="+mn-cs"/>
                  </a:defRPr>
                </a:lvl9pPr>
              </a:lstStyle>
              <a:p>
                <a:pPr algn="ctr"/>
                <a:endParaRPr b="1" dirty="0">
                  <a:latin typeface="Arial" panose="020B0604020202020204" pitchFamily="34" charset="0"/>
                </a:endParaRPr>
              </a:p>
            </p:txBody>
          </p:sp>
        </p:grpSp>
      </p:grpSp>
    </p:spTree>
    <p:custDataLst>
      <p:tags r:id="rId2"/>
    </p:custData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/>
          </p:cNvSpPr>
          <p:nvPr>
            <p:ph type="ctrTitle"/>
          </p:nvPr>
        </p:nvSpPr>
        <p:spPr/>
        <p:txBody>
          <a:bodyPr vert="horz" wrap="square" lIns="91440" tIns="45720" rIns="91440" bIns="45720" anchor="ctr"/>
          <a:lstStyle/>
          <a:p>
            <a:pPr eaLnBrk="1" hangingPunct="1"/>
            <a:endParaRPr lang="zh-CN" altLang="zh-CN" dirty="0"/>
          </a:p>
        </p:txBody>
      </p:sp>
      <p:sp>
        <p:nvSpPr>
          <p:cNvPr id="2051" name="Rectangle 3"/>
          <p:cNvSpPr>
            <a:spLocks noGrp="1"/>
          </p:cNvSpPr>
          <p:nvPr>
            <p:ph type="subTitle" idx="1"/>
          </p:nvPr>
        </p:nvSpPr>
        <p:spPr/>
        <p:txBody>
          <a:bodyPr vert="horz" wrap="square" lIns="91440" tIns="45720" rIns="91440" bIns="45720" anchor="t"/>
          <a:lstStyle/>
          <a:p>
            <a:pPr eaLnBrk="1" hangingPunct="1"/>
            <a:endParaRPr lang="zh-CN" altLang="zh-CN" dirty="0">
              <a:latin typeface="+mn-lt"/>
              <a:ea typeface="+mn-ea"/>
              <a:cs typeface="+mn-cs"/>
            </a:endParaRPr>
          </a:p>
        </p:txBody>
      </p:sp>
      <p:pic>
        <p:nvPicPr>
          <p:cNvPr id="2052" name="Picture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125095" y="-46355"/>
            <a:ext cx="9269095" cy="712025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56" name="文本框 2055"/>
          <p:cNvSpPr txBox="1"/>
          <p:nvPr/>
        </p:nvSpPr>
        <p:spPr>
          <a:xfrm>
            <a:off x="900113" y="2924175"/>
            <a:ext cx="5976937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 altLang="zh-CN" dirty="0">
              <a:latin typeface="Arial" panose="020B0604020202020204" pitchFamily="34" charset="0"/>
            </a:endParaRPr>
          </a:p>
        </p:txBody>
      </p:sp>
      <p:sp>
        <p:nvSpPr>
          <p:cNvPr id="6" name="文本框 149507"/>
          <p:cNvSpPr txBox="1"/>
          <p:nvPr/>
        </p:nvSpPr>
        <p:spPr>
          <a:xfrm>
            <a:off x="0" y="756046"/>
            <a:ext cx="9074150" cy="5847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5pPr>
            <a:lvl6pPr marL="2286000" lvl="5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6pPr>
            <a:lvl7pPr marL="2743200" lvl="6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7pPr>
            <a:lvl8pPr marL="3200400" lvl="7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8pPr>
            <a:lvl9pPr marL="3657600" lvl="8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rgbClr val="FF0000"/>
                </a:solidFill>
                <a:latin typeface="Garamond" panose="02020404030301010803" pitchFamily="18" charset="0"/>
              </a:rPr>
              <a:t>2</a:t>
            </a:r>
            <a:r>
              <a:rPr lang="zh-CN" altLang="en-US" sz="3200" b="1" dirty="0">
                <a:solidFill>
                  <a:srgbClr val="FF0000"/>
                </a:solidFill>
                <a:latin typeface="Garamond" panose="02020404030301010803" pitchFamily="18" charset="0"/>
              </a:rPr>
              <a:t>、线段与角的大小比较 ：</a:t>
            </a:r>
            <a:endParaRPr lang="zh-CN" altLang="en-US" sz="3200" b="1" dirty="0">
              <a:solidFill>
                <a:srgbClr val="FF0000"/>
              </a:solidFill>
              <a:latin typeface="Garamond" panose="02020404030301010803" pitchFamily="18" charset="0"/>
            </a:endParaRPr>
          </a:p>
        </p:txBody>
      </p:sp>
      <p:sp>
        <p:nvSpPr>
          <p:cNvPr id="7" name="文本框 149508"/>
          <p:cNvSpPr txBox="1"/>
          <p:nvPr/>
        </p:nvSpPr>
        <p:spPr>
          <a:xfrm>
            <a:off x="179388" y="1268760"/>
            <a:ext cx="4392612" cy="5847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5pPr>
            <a:lvl6pPr marL="2286000" lvl="5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6pPr>
            <a:lvl7pPr marL="2743200" lvl="6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7pPr>
            <a:lvl8pPr marL="3200400" lvl="7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8pPr>
            <a:lvl9pPr marL="3657600" lvl="8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200" b="1" dirty="0">
                <a:latin typeface="Garamond" panose="02020404030301010803" pitchFamily="18" charset="0"/>
              </a:rPr>
              <a:t>①</a:t>
            </a:r>
            <a:r>
              <a:rPr lang="zh-CN" altLang="en-US" sz="3200" b="1" dirty="0">
                <a:solidFill>
                  <a:schemeClr val="tx2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线段的大小比较：</a:t>
            </a:r>
            <a:endParaRPr lang="zh-CN" altLang="en-US" sz="3200" b="1" dirty="0">
              <a:solidFill>
                <a:schemeClr val="tx2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8" name="文本框 149509"/>
          <p:cNvSpPr txBox="1"/>
          <p:nvPr/>
        </p:nvSpPr>
        <p:spPr>
          <a:xfrm>
            <a:off x="179388" y="1916832"/>
            <a:ext cx="8964612" cy="181588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5pPr>
            <a:lvl6pPr marL="2286000" lvl="5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6pPr>
            <a:lvl7pPr marL="2743200" lvl="6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7pPr>
            <a:lvl8pPr marL="3200400" lvl="7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8pPr>
            <a:lvl9pPr marL="3657600" lvl="8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200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（</a:t>
            </a:r>
            <a:r>
              <a:rPr lang="en-US" altLang="zh-CN" sz="3200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1</a:t>
            </a:r>
            <a:r>
              <a:rPr lang="zh-CN" altLang="en-US" sz="3200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）度量法</a:t>
            </a:r>
            <a:r>
              <a:rPr lang="zh-CN" altLang="en-US" sz="3200" dirty="0">
                <a:solidFill>
                  <a:schemeClr val="tx2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（先量出长度，再比较长度大小）</a:t>
            </a:r>
            <a:endParaRPr lang="zh-CN" altLang="en-US" sz="3200" dirty="0">
              <a:solidFill>
                <a:schemeClr val="tx2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3200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（</a:t>
            </a:r>
            <a:r>
              <a:rPr lang="en-US" altLang="zh-CN" sz="3200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2</a:t>
            </a:r>
            <a:r>
              <a:rPr lang="zh-CN" altLang="en-US" sz="3200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）重合法</a:t>
            </a:r>
            <a:r>
              <a:rPr lang="zh-CN" altLang="en-US" sz="3200" dirty="0">
                <a:solidFill>
                  <a:schemeClr val="tx2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（两同条线段放在一条直线上，一个端点重合，观察另一端点位置。）</a:t>
            </a:r>
            <a:endParaRPr lang="zh-CN" altLang="en-US" sz="3200" dirty="0">
              <a:solidFill>
                <a:schemeClr val="tx2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9" name="文本框 149510"/>
          <p:cNvSpPr txBox="1"/>
          <p:nvPr/>
        </p:nvSpPr>
        <p:spPr>
          <a:xfrm>
            <a:off x="-18189" y="4293096"/>
            <a:ext cx="9270709" cy="2308324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5pPr>
            <a:lvl6pPr marL="2286000" lvl="5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6pPr>
            <a:lvl7pPr marL="2743200" lvl="6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7pPr>
            <a:lvl8pPr marL="3200400" lvl="7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8pPr>
            <a:lvl9pPr marL="3657600" lvl="8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FF0000"/>
                </a:solidFill>
                <a:latin typeface="Garamond" panose="02020404030301010803" pitchFamily="18" charset="0"/>
              </a:rPr>
              <a:t>（</a:t>
            </a:r>
            <a:r>
              <a:rPr lang="en-US" altLang="zh-CN" sz="3200" b="1" dirty="0">
                <a:solidFill>
                  <a:srgbClr val="FF0000"/>
                </a:solidFill>
                <a:latin typeface="Garamond" panose="02020404030301010803" pitchFamily="18" charset="0"/>
              </a:rPr>
              <a:t>1</a:t>
            </a:r>
            <a:r>
              <a:rPr lang="zh-CN" altLang="en-US" sz="3200" b="1" dirty="0">
                <a:solidFill>
                  <a:srgbClr val="FF0000"/>
                </a:solidFill>
                <a:latin typeface="Garamond" panose="02020404030301010803" pitchFamily="18" charset="0"/>
              </a:rPr>
              <a:t>）度量法</a:t>
            </a:r>
            <a:r>
              <a:rPr lang="zh-CN" altLang="en-US" sz="3200" dirty="0">
                <a:latin typeface="Garamond" panose="02020404030301010803" pitchFamily="18" charset="0"/>
              </a:rPr>
              <a:t>（</a:t>
            </a:r>
            <a:r>
              <a:rPr lang="zh-CN" altLang="en-US" sz="3200" dirty="0">
                <a:solidFill>
                  <a:schemeClr val="tx2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用量角器量出角的度数，再比较度数大小）</a:t>
            </a:r>
            <a:endParaRPr lang="zh-CN" altLang="en-US" sz="3200" dirty="0">
              <a:solidFill>
                <a:schemeClr val="tx2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3200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（</a:t>
            </a:r>
            <a:r>
              <a:rPr lang="en-US" altLang="zh-CN" sz="3200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2</a:t>
            </a:r>
            <a:r>
              <a:rPr lang="zh-CN" altLang="en-US" sz="3200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）重合法</a:t>
            </a:r>
            <a:r>
              <a:rPr lang="zh-CN" altLang="en-US" sz="3200" dirty="0">
                <a:solidFill>
                  <a:schemeClr val="tx2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（把角的顶点和一条边分别重合，然后看另一边的位置，另一边在外面的角大）</a:t>
            </a:r>
            <a:endParaRPr lang="zh-CN" altLang="en-US" sz="3200" dirty="0">
              <a:solidFill>
                <a:schemeClr val="tx2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10" name="文本框 149511"/>
          <p:cNvSpPr txBox="1"/>
          <p:nvPr/>
        </p:nvSpPr>
        <p:spPr>
          <a:xfrm>
            <a:off x="250825" y="3717032"/>
            <a:ext cx="4391025" cy="5847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5pPr>
            <a:lvl6pPr marL="2286000" lvl="5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6pPr>
            <a:lvl7pPr marL="2743200" lvl="6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7pPr>
            <a:lvl8pPr marL="3200400" lvl="7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8pPr>
            <a:lvl9pPr marL="3657600" lvl="8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200" b="1" dirty="0">
                <a:latin typeface="Garamond" panose="02020404030301010803" pitchFamily="18" charset="0"/>
              </a:rPr>
              <a:t>②</a:t>
            </a:r>
            <a:r>
              <a:rPr lang="zh-CN" altLang="en-US" sz="3200" b="1" dirty="0">
                <a:solidFill>
                  <a:schemeClr val="tx2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角的大小比较：</a:t>
            </a:r>
            <a:endParaRPr lang="zh-CN" altLang="en-US" sz="3200" b="1" dirty="0">
              <a:solidFill>
                <a:schemeClr val="tx2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</p:spTree>
    <p:custDataLst>
      <p:tags r:id="rId2"/>
    </p:custData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/>
          </p:cNvSpPr>
          <p:nvPr>
            <p:ph type="ctrTitle"/>
          </p:nvPr>
        </p:nvSpPr>
        <p:spPr/>
        <p:txBody>
          <a:bodyPr vert="horz" wrap="square" lIns="91440" tIns="45720" rIns="91440" bIns="45720" anchor="ctr"/>
          <a:lstStyle/>
          <a:p>
            <a:pPr eaLnBrk="1" hangingPunct="1"/>
            <a:endParaRPr lang="zh-CN" altLang="zh-CN" dirty="0"/>
          </a:p>
        </p:txBody>
      </p:sp>
      <p:sp>
        <p:nvSpPr>
          <p:cNvPr id="2051" name="Rectangle 3"/>
          <p:cNvSpPr>
            <a:spLocks noGrp="1"/>
          </p:cNvSpPr>
          <p:nvPr>
            <p:ph type="subTitle" idx="1"/>
          </p:nvPr>
        </p:nvSpPr>
        <p:spPr/>
        <p:txBody>
          <a:bodyPr vert="horz" wrap="square" lIns="91440" tIns="45720" rIns="91440" bIns="45720" anchor="t"/>
          <a:lstStyle/>
          <a:p>
            <a:pPr eaLnBrk="1" hangingPunct="1"/>
            <a:endParaRPr lang="zh-CN" altLang="zh-CN" dirty="0">
              <a:latin typeface="+mn-lt"/>
              <a:ea typeface="+mn-ea"/>
              <a:cs typeface="+mn-cs"/>
            </a:endParaRPr>
          </a:p>
        </p:txBody>
      </p:sp>
      <p:pic>
        <p:nvPicPr>
          <p:cNvPr id="2052" name="Picture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125095" y="-46355"/>
            <a:ext cx="9269095" cy="712025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56" name="文本框 2055"/>
          <p:cNvSpPr txBox="1"/>
          <p:nvPr/>
        </p:nvSpPr>
        <p:spPr>
          <a:xfrm>
            <a:off x="900113" y="2924175"/>
            <a:ext cx="5976937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 altLang="zh-CN" dirty="0">
              <a:latin typeface="Arial" panose="020B0604020202020204" pitchFamily="34" charset="0"/>
            </a:endParaRPr>
          </a:p>
        </p:txBody>
      </p:sp>
      <p:sp>
        <p:nvSpPr>
          <p:cNvPr id="6" name="文本框 34823">
            <a:hlinkClick r:id="" action="ppaction://noaction"/>
          </p:cNvPr>
          <p:cNvSpPr txBox="1"/>
          <p:nvPr/>
        </p:nvSpPr>
        <p:spPr>
          <a:xfrm>
            <a:off x="10840" y="836712"/>
            <a:ext cx="8064500" cy="5847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5pPr>
            <a:lvl6pPr marL="2286000" lvl="5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6pPr>
            <a:lvl7pPr marL="2743200" lvl="6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7pPr>
            <a:lvl8pPr marL="3200400" lvl="7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8pPr>
            <a:lvl9pPr marL="3657600" lvl="8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200" dirty="0">
                <a:latin typeface="华文中宋" panose="02010600040101010101" pitchFamily="2" charset="-122"/>
                <a:ea typeface="华文中宋" panose="02010600040101010101" pitchFamily="2" charset="-122"/>
              </a:rPr>
              <a:t>3</a:t>
            </a:r>
            <a:r>
              <a:rPr lang="zh-CN" altLang="en-US" sz="3200" dirty="0">
                <a:latin typeface="华文中宋" panose="02010600040101010101" pitchFamily="2" charset="-122"/>
                <a:ea typeface="华文中宋" panose="02010600040101010101" pitchFamily="2" charset="-122"/>
              </a:rPr>
              <a:t>、线段与角</a:t>
            </a:r>
            <a:r>
              <a:rPr lang="zh-CN" altLang="en-US" sz="3200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的计数：</a:t>
            </a:r>
            <a:endParaRPr lang="zh-CN" altLang="en-US" sz="3200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395536" y="1620882"/>
            <a:ext cx="8496944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dirty="0" smtClean="0"/>
              <a:t>例</a:t>
            </a:r>
            <a:r>
              <a:rPr lang="en-US" altLang="zh-CN" sz="2800" dirty="0" smtClean="0"/>
              <a:t>1.</a:t>
            </a:r>
            <a:r>
              <a:rPr lang="zh-CN" altLang="en-US" sz="2800" dirty="0" smtClean="0"/>
              <a:t>如果一条直线上有两个端点，则有（       ）条线段，三个端点有（      ）条线段，四个端点有（      ）条线段，五个端点有（      ）条线段</a:t>
            </a:r>
            <a:r>
              <a:rPr lang="en-US" altLang="zh-CN" sz="2800" dirty="0" smtClean="0"/>
              <a:t>,</a:t>
            </a:r>
            <a:r>
              <a:rPr lang="zh-CN" altLang="en-US" sz="2800" dirty="0" smtClean="0"/>
              <a:t>十个端点有（     ）条线段，</a:t>
            </a:r>
            <a:r>
              <a:rPr lang="en-US" altLang="zh-CN" sz="2800" dirty="0" smtClean="0"/>
              <a:t>n</a:t>
            </a:r>
            <a:r>
              <a:rPr lang="zh-CN" altLang="en-US" sz="2800" dirty="0" smtClean="0"/>
              <a:t>个端点有（     ）线段。</a:t>
            </a:r>
            <a:endParaRPr lang="zh-CN" altLang="en-US" sz="2800" dirty="0"/>
          </a:p>
        </p:txBody>
      </p:sp>
      <p:sp>
        <p:nvSpPr>
          <p:cNvPr id="3" name="矩形 2"/>
          <p:cNvSpPr/>
          <p:nvPr/>
        </p:nvSpPr>
        <p:spPr>
          <a:xfrm>
            <a:off x="404996" y="4077072"/>
            <a:ext cx="8487484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dirty="0"/>
              <a:t>变式</a:t>
            </a:r>
            <a:r>
              <a:rPr lang="en-US" altLang="zh-CN" sz="2800" dirty="0"/>
              <a:t>1.</a:t>
            </a:r>
            <a:r>
              <a:rPr lang="zh-CN" altLang="en-US" sz="2800" dirty="0"/>
              <a:t>从一个端点引两条射线，则有（     ）个角，三条射线有（      ）个角，四条射线有（      ）个角，五条射线有（      ）个角</a:t>
            </a:r>
            <a:r>
              <a:rPr lang="en-US" altLang="zh-CN" sz="2800" dirty="0"/>
              <a:t>,</a:t>
            </a:r>
            <a:r>
              <a:rPr lang="zh-CN" altLang="en-US" sz="2800" dirty="0"/>
              <a:t>十条射线有（      ）个角，</a:t>
            </a:r>
            <a:r>
              <a:rPr lang="en-US" altLang="zh-CN" sz="2800" dirty="0"/>
              <a:t>n</a:t>
            </a:r>
            <a:r>
              <a:rPr lang="zh-CN" altLang="en-US" sz="2800" dirty="0"/>
              <a:t>射线有（      ）个角。</a:t>
            </a:r>
            <a:endParaRPr lang="zh-CN" altLang="en-US" sz="2800" dirty="0"/>
          </a:p>
        </p:txBody>
      </p:sp>
    </p:spTree>
    <p:custDataLst>
      <p:tags r:id="rId2"/>
    </p:custData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/>
          </p:cNvSpPr>
          <p:nvPr>
            <p:ph type="ctrTitle"/>
          </p:nvPr>
        </p:nvSpPr>
        <p:spPr/>
        <p:txBody>
          <a:bodyPr vert="horz" wrap="square" lIns="91440" tIns="45720" rIns="91440" bIns="45720" anchor="ctr"/>
          <a:lstStyle/>
          <a:p>
            <a:pPr eaLnBrk="1" hangingPunct="1"/>
            <a:endParaRPr lang="zh-CN" altLang="zh-CN" dirty="0"/>
          </a:p>
        </p:txBody>
      </p:sp>
      <p:sp>
        <p:nvSpPr>
          <p:cNvPr id="2051" name="Rectangle 3"/>
          <p:cNvSpPr>
            <a:spLocks noGrp="1"/>
          </p:cNvSpPr>
          <p:nvPr>
            <p:ph type="subTitle" idx="1"/>
          </p:nvPr>
        </p:nvSpPr>
        <p:spPr/>
        <p:txBody>
          <a:bodyPr vert="horz" wrap="square" lIns="91440" tIns="45720" rIns="91440" bIns="45720" anchor="t"/>
          <a:lstStyle/>
          <a:p>
            <a:pPr eaLnBrk="1" hangingPunct="1"/>
            <a:endParaRPr lang="zh-CN" altLang="zh-CN" dirty="0">
              <a:latin typeface="+mn-lt"/>
              <a:ea typeface="+mn-ea"/>
              <a:cs typeface="+mn-cs"/>
            </a:endParaRPr>
          </a:p>
        </p:txBody>
      </p:sp>
      <p:pic>
        <p:nvPicPr>
          <p:cNvPr id="2052" name="Picture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125095" y="-46355"/>
            <a:ext cx="9269095" cy="712025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56" name="文本框 2055"/>
          <p:cNvSpPr txBox="1"/>
          <p:nvPr/>
        </p:nvSpPr>
        <p:spPr>
          <a:xfrm>
            <a:off x="900113" y="2924175"/>
            <a:ext cx="5976937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 altLang="zh-CN" dirty="0">
              <a:latin typeface="Arial" panose="020B0604020202020204" pitchFamily="34" charset="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0" y="4180344"/>
            <a:ext cx="820891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800" dirty="0" smtClean="0"/>
              <a:t>2</a:t>
            </a:r>
            <a:r>
              <a:rPr lang="en-US" altLang="zh-CN" sz="2800" dirty="0"/>
              <a:t>.</a:t>
            </a:r>
            <a:r>
              <a:rPr lang="zh-CN" altLang="en-US" sz="2800" dirty="0"/>
              <a:t>中大附中初一年级</a:t>
            </a:r>
            <a:r>
              <a:rPr lang="en-US" altLang="zh-CN" sz="2800" dirty="0"/>
              <a:t>9</a:t>
            </a:r>
            <a:r>
              <a:rPr lang="zh-CN" altLang="en-US" sz="2800" dirty="0"/>
              <a:t>个班组织单循环排球赛（每两个班进行一次），则共需要打（     ）场</a:t>
            </a:r>
            <a:r>
              <a:rPr lang="zh-CN" altLang="en-US" sz="2800" dirty="0" smtClean="0"/>
              <a:t>。</a:t>
            </a:r>
            <a:endParaRPr lang="zh-CN" altLang="en-US" sz="2800" dirty="0"/>
          </a:p>
        </p:txBody>
      </p:sp>
      <p:sp>
        <p:nvSpPr>
          <p:cNvPr id="3" name="TextBox 2"/>
          <p:cNvSpPr txBox="1"/>
          <p:nvPr/>
        </p:nvSpPr>
        <p:spPr>
          <a:xfrm>
            <a:off x="251520" y="883041"/>
            <a:ext cx="20162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/>
              <a:t>实际应用：</a:t>
            </a:r>
            <a:endParaRPr lang="zh-CN" altLang="en-US" sz="3200" dirty="0" smtClean="0"/>
          </a:p>
        </p:txBody>
      </p:sp>
      <p:sp>
        <p:nvSpPr>
          <p:cNvPr id="4" name="TextBox 3"/>
          <p:cNvSpPr txBox="1"/>
          <p:nvPr/>
        </p:nvSpPr>
        <p:spPr>
          <a:xfrm>
            <a:off x="251520" y="1656576"/>
            <a:ext cx="7957392" cy="25237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/>
              <a:t>1</a:t>
            </a:r>
            <a:r>
              <a:rPr lang="zh-CN" altLang="en-US" sz="2800" dirty="0" smtClean="0"/>
              <a:t>．两条直线相交有（  ）个交点，三条直线相交最多有（    ）个交点，四条直线相交最多有（    ）个交点，五条直线相交最多有（   ）个交点，十条直线最多有（     ）个交点，</a:t>
            </a:r>
            <a:r>
              <a:rPr lang="en-US" altLang="zh-CN" sz="2800" dirty="0" smtClean="0"/>
              <a:t>n</a:t>
            </a:r>
            <a:r>
              <a:rPr lang="zh-CN" altLang="en-US" sz="2800" dirty="0" smtClean="0"/>
              <a:t>条直线相交，最多有（    ）个交点。</a:t>
            </a:r>
            <a:endParaRPr lang="zh-CN" altLang="en-US" sz="2800" dirty="0" smtClean="0"/>
          </a:p>
          <a:p>
            <a:endParaRPr lang="zh-CN" altLang="en-US" dirty="0"/>
          </a:p>
        </p:txBody>
      </p:sp>
    </p:spTree>
    <p:custDataLst>
      <p:tags r:id="rId2"/>
    </p:custData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/>
          </p:cNvSpPr>
          <p:nvPr>
            <p:ph type="ctrTitle"/>
          </p:nvPr>
        </p:nvSpPr>
        <p:spPr/>
        <p:txBody>
          <a:bodyPr vert="horz" wrap="square" lIns="91440" tIns="45720" rIns="91440" bIns="45720" anchor="ctr"/>
          <a:lstStyle/>
          <a:p>
            <a:pPr eaLnBrk="1" hangingPunct="1"/>
            <a:endParaRPr lang="zh-CN" altLang="zh-CN" dirty="0"/>
          </a:p>
        </p:txBody>
      </p:sp>
      <p:sp>
        <p:nvSpPr>
          <p:cNvPr id="2051" name="Rectangle 3"/>
          <p:cNvSpPr>
            <a:spLocks noGrp="1"/>
          </p:cNvSpPr>
          <p:nvPr>
            <p:ph type="subTitle" idx="1"/>
          </p:nvPr>
        </p:nvSpPr>
        <p:spPr/>
        <p:txBody>
          <a:bodyPr vert="horz" wrap="square" lIns="91440" tIns="45720" rIns="91440" bIns="45720" anchor="t"/>
          <a:lstStyle/>
          <a:p>
            <a:pPr eaLnBrk="1" hangingPunct="1"/>
            <a:endParaRPr lang="zh-CN" altLang="zh-CN" dirty="0">
              <a:latin typeface="+mn-lt"/>
              <a:ea typeface="+mn-ea"/>
              <a:cs typeface="+mn-cs"/>
            </a:endParaRPr>
          </a:p>
        </p:txBody>
      </p:sp>
      <p:pic>
        <p:nvPicPr>
          <p:cNvPr id="2052" name="Picture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125095" y="-46355"/>
            <a:ext cx="9269095" cy="712025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56" name="文本框 2055"/>
          <p:cNvSpPr txBox="1"/>
          <p:nvPr/>
        </p:nvSpPr>
        <p:spPr>
          <a:xfrm>
            <a:off x="900113" y="2924175"/>
            <a:ext cx="5976937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 altLang="zh-CN" dirty="0">
              <a:latin typeface="Arial" panose="020B0604020202020204" pitchFamily="34" charset="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467544" y="1340768"/>
            <a:ext cx="799288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800" dirty="0" smtClean="0"/>
              <a:t>3.</a:t>
            </a:r>
            <a:r>
              <a:rPr lang="zh-CN" altLang="en-US" sz="2800" dirty="0" smtClean="0"/>
              <a:t>某高铁广州至武汉共有</a:t>
            </a:r>
            <a:r>
              <a:rPr lang="en-US" altLang="zh-CN" sz="2800" dirty="0" smtClean="0"/>
              <a:t>10</a:t>
            </a:r>
            <a:r>
              <a:rPr lang="zh-CN" altLang="en-US" sz="2800" dirty="0" smtClean="0"/>
              <a:t>个站，则这列车往返共需要（     ）个车票。</a:t>
            </a:r>
            <a:endParaRPr lang="zh-CN" altLang="en-US" sz="2800" dirty="0" smtClean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TextBox 2"/>
              <p:cNvSpPr txBox="1"/>
              <p:nvPr/>
            </p:nvSpPr>
            <p:spPr>
              <a:xfrm>
                <a:off x="478866" y="3107531"/>
                <a:ext cx="7837550" cy="115166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800" dirty="0" smtClean="0"/>
                  <a:t>4.</a:t>
                </a:r>
                <a:r>
                  <a:rPr lang="zh-CN" altLang="en-US" sz="2800" dirty="0" smtClean="0"/>
                  <a:t>请同学们联系实际举例说明与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800" i="1" dirty="0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en-US" altLang="zh-CN" sz="2800" b="0" i="1" dirty="0" smtClean="0">
                            <a:latin typeface="Cambria Math"/>
                          </a:rPr>
                          <m:t>𝑛</m:t>
                        </m:r>
                        <m:d>
                          <m:dPr>
                            <m:ctrlPr>
                              <a:rPr lang="en-US" altLang="zh-CN" sz="2800" b="0" i="1" dirty="0" smtClean="0">
                                <a:latin typeface="Cambria Math"/>
                              </a:rPr>
                            </m:ctrlPr>
                          </m:dPr>
                          <m:e>
                            <m:r>
                              <a:rPr lang="en-US" altLang="zh-CN" sz="2800" b="0" i="1" dirty="0" smtClean="0">
                                <a:latin typeface="Cambria Math"/>
                              </a:rPr>
                              <m:t>𝑛</m:t>
                            </m:r>
                            <m:r>
                              <a:rPr lang="en-US" altLang="zh-CN" sz="2800" b="0" i="1" dirty="0" smtClean="0">
                                <a:latin typeface="Cambria Math"/>
                              </a:rPr>
                              <m:t>−1</m:t>
                            </m:r>
                          </m:e>
                        </m:d>
                      </m:num>
                      <m:den>
                        <m:r>
                          <a:rPr lang="en-US" altLang="zh-CN" sz="2800" b="0" i="1" dirty="0" smtClean="0">
                            <a:latin typeface="Cambria Math"/>
                          </a:rPr>
                          <m:t>2</m:t>
                        </m:r>
                      </m:den>
                    </m:f>
                    <m:r>
                      <a:rPr lang="en-US" altLang="zh-CN" sz="2800" b="0" i="1" dirty="0" smtClean="0">
                        <a:latin typeface="Cambria Math"/>
                      </a:rPr>
                      <m:t>,</m:t>
                    </m:r>
                    <m:r>
                      <a:rPr lang="en-US" altLang="zh-CN" sz="2800" b="0" i="1" dirty="0" smtClean="0">
                        <a:latin typeface="Cambria Math"/>
                      </a:rPr>
                      <m:t>𝑛</m:t>
                    </m:r>
                    <m:r>
                      <a:rPr lang="en-US" altLang="zh-CN" sz="2800" b="0" i="1" dirty="0" smtClean="0">
                        <a:latin typeface="Cambria Math"/>
                      </a:rPr>
                      <m:t>(</m:t>
                    </m:r>
                    <m:r>
                      <a:rPr lang="en-US" altLang="zh-CN" sz="2800" b="0" i="1" dirty="0" smtClean="0">
                        <a:latin typeface="Cambria Math"/>
                      </a:rPr>
                      <m:t>𝑛</m:t>
                    </m:r>
                    <m:r>
                      <a:rPr lang="en-US" altLang="zh-CN" sz="2800" b="0" i="1" dirty="0" smtClean="0">
                        <a:latin typeface="Cambria Math"/>
                      </a:rPr>
                      <m:t>−1) </m:t>
                    </m:r>
                  </m:oMath>
                </a14:m>
                <a:r>
                  <a:rPr lang="zh-CN" altLang="en-US" sz="2800" dirty="0" smtClean="0"/>
                  <a:t>相关的实际问题</a:t>
                </a:r>
                <a:r>
                  <a:rPr lang="zh-CN" altLang="en-US" dirty="0" smtClean="0"/>
                  <a:t>。</a:t>
                </a:r>
                <a:endParaRPr lang="zh-CN" altLang="en-US" dirty="0"/>
              </a:p>
            </p:txBody>
          </p:sp>
        </mc:Choice>
        <mc:Fallback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8866" y="3107531"/>
                <a:ext cx="7837550" cy="1151662"/>
              </a:xfrm>
              <a:prstGeom prst="rect">
                <a:avLst/>
              </a:prstGeom>
              <a:blipFill rotWithShape="1">
                <a:blip r:embed="rId2"/>
                <a:stretch>
                  <a:fillRect l="-1634" b="-14815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  <a:endParaRPr lang="zh-CN" altLang="en-US">
                  <a:noFill/>
                </a:endParaRPr>
              </a:p>
            </p:txBody>
          </p:sp>
        </mc:Fallback>
      </mc:AlternateContent>
    </p:spTree>
    <p:custDataLst>
      <p:tags r:id="rId3"/>
    </p:custData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/>
          </p:cNvSpPr>
          <p:nvPr>
            <p:ph type="ctrTitle"/>
          </p:nvPr>
        </p:nvSpPr>
        <p:spPr/>
        <p:txBody>
          <a:bodyPr vert="horz" wrap="square" lIns="91440" tIns="45720" rIns="91440" bIns="45720" anchor="ctr"/>
          <a:lstStyle/>
          <a:p>
            <a:pPr eaLnBrk="1" hangingPunct="1"/>
            <a:endParaRPr lang="zh-CN" altLang="zh-CN" dirty="0"/>
          </a:p>
        </p:txBody>
      </p:sp>
      <p:sp>
        <p:nvSpPr>
          <p:cNvPr id="2051" name="Rectangle 3"/>
          <p:cNvSpPr>
            <a:spLocks noGrp="1"/>
          </p:cNvSpPr>
          <p:nvPr>
            <p:ph type="subTitle" idx="1"/>
          </p:nvPr>
        </p:nvSpPr>
        <p:spPr/>
        <p:txBody>
          <a:bodyPr vert="horz" wrap="square" lIns="91440" tIns="45720" rIns="91440" bIns="45720" anchor="t"/>
          <a:lstStyle/>
          <a:p>
            <a:pPr eaLnBrk="1" hangingPunct="1"/>
            <a:endParaRPr lang="zh-CN" altLang="zh-CN" dirty="0">
              <a:latin typeface="+mn-lt"/>
              <a:ea typeface="+mn-ea"/>
              <a:cs typeface="+mn-cs"/>
            </a:endParaRPr>
          </a:p>
        </p:txBody>
      </p:sp>
      <p:pic>
        <p:nvPicPr>
          <p:cNvPr id="2052" name="Picture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125095" y="-46355"/>
            <a:ext cx="9269095" cy="712025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56" name="文本框 2055"/>
          <p:cNvSpPr txBox="1"/>
          <p:nvPr/>
        </p:nvSpPr>
        <p:spPr>
          <a:xfrm>
            <a:off x="900113" y="2924175"/>
            <a:ext cx="5976937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 altLang="zh-CN" dirty="0">
              <a:latin typeface="Arial" panose="020B0604020202020204" pitchFamily="34" charset="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146389" y="1124744"/>
            <a:ext cx="451277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 dirty="0"/>
              <a:t>四</a:t>
            </a:r>
            <a:r>
              <a:rPr lang="zh-CN" altLang="en-US" sz="2800" b="1" dirty="0" smtClean="0"/>
              <a:t>．</a:t>
            </a:r>
            <a:r>
              <a:rPr lang="zh-CN" altLang="en-US" sz="2800" b="1" dirty="0"/>
              <a:t>线段和角的分类讨论：</a:t>
            </a:r>
            <a:endParaRPr lang="zh-CN" altLang="en-US" sz="2800" dirty="0"/>
          </a:p>
        </p:txBody>
      </p:sp>
      <p:sp>
        <p:nvSpPr>
          <p:cNvPr id="3" name="矩形 2"/>
          <p:cNvSpPr/>
          <p:nvPr/>
        </p:nvSpPr>
        <p:spPr>
          <a:xfrm>
            <a:off x="251520" y="1955373"/>
            <a:ext cx="806489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b="1" dirty="0"/>
              <a:t>例</a:t>
            </a:r>
            <a:r>
              <a:rPr lang="en-US" altLang="zh-CN" sz="2800" b="1" dirty="0"/>
              <a:t>2.</a:t>
            </a:r>
            <a:r>
              <a:rPr lang="zh-CN" altLang="en-US" sz="2800" dirty="0"/>
              <a:t>已知线段</a:t>
            </a:r>
            <a:r>
              <a:rPr lang="en-US" altLang="zh-CN" sz="2800" i="1" dirty="0"/>
              <a:t>AB</a:t>
            </a:r>
            <a:r>
              <a:rPr lang="en-US" altLang="zh-CN" sz="2800" dirty="0"/>
              <a:t>=10</a:t>
            </a:r>
            <a:r>
              <a:rPr lang="zh-CN" altLang="en-US" sz="2800" dirty="0"/>
              <a:t>厘米，在直线</a:t>
            </a:r>
            <a:r>
              <a:rPr lang="en-US" altLang="zh-CN" sz="2800" i="1" dirty="0"/>
              <a:t>AB</a:t>
            </a:r>
            <a:r>
              <a:rPr lang="zh-CN" altLang="en-US" sz="2800" dirty="0"/>
              <a:t>上取一点</a:t>
            </a:r>
            <a:r>
              <a:rPr lang="en-US" altLang="zh-CN" sz="2800" i="1" dirty="0"/>
              <a:t>C</a:t>
            </a:r>
            <a:r>
              <a:rPr lang="zh-CN" altLang="en-US" sz="2800" dirty="0"/>
              <a:t>，使</a:t>
            </a:r>
            <a:r>
              <a:rPr lang="en-US" altLang="zh-CN" sz="2800" i="1" dirty="0"/>
              <a:t>BC</a:t>
            </a:r>
            <a:r>
              <a:rPr lang="en-US" altLang="zh-CN" sz="2800" dirty="0"/>
              <a:t>=2</a:t>
            </a:r>
            <a:r>
              <a:rPr lang="zh-CN" altLang="en-US" sz="2800" dirty="0"/>
              <a:t>厘米，</a:t>
            </a:r>
            <a:r>
              <a:rPr lang="en-US" altLang="zh-CN" sz="2800" i="1" dirty="0"/>
              <a:t>M</a:t>
            </a:r>
            <a:r>
              <a:rPr lang="zh-CN" altLang="en-US" sz="2800" dirty="0"/>
              <a:t>是</a:t>
            </a:r>
            <a:r>
              <a:rPr lang="en-US" altLang="zh-CN" sz="2800" i="1" dirty="0"/>
              <a:t>AC</a:t>
            </a:r>
            <a:r>
              <a:rPr lang="zh-CN" altLang="en-US" sz="2800" dirty="0"/>
              <a:t>中点．求</a:t>
            </a:r>
            <a:r>
              <a:rPr lang="en-US" altLang="zh-CN" sz="2800" i="1" dirty="0"/>
              <a:t>AM</a:t>
            </a:r>
            <a:r>
              <a:rPr lang="zh-CN" altLang="en-US" sz="2800" dirty="0"/>
              <a:t>．</a:t>
            </a:r>
            <a:endParaRPr lang="zh-CN" altLang="en-US" sz="2800" dirty="0"/>
          </a:p>
        </p:txBody>
      </p:sp>
      <p:sp>
        <p:nvSpPr>
          <p:cNvPr id="4" name="矩形 3"/>
          <p:cNvSpPr/>
          <p:nvPr/>
        </p:nvSpPr>
        <p:spPr>
          <a:xfrm>
            <a:off x="281810" y="4365104"/>
            <a:ext cx="825063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b="1" dirty="0"/>
              <a:t>变式</a:t>
            </a:r>
            <a:r>
              <a:rPr lang="en-US" altLang="zh-CN" sz="2800" b="1" dirty="0"/>
              <a:t>2.</a:t>
            </a:r>
            <a:r>
              <a:rPr lang="zh-CN" altLang="en-US" sz="2800" dirty="0"/>
              <a:t>若∠</a:t>
            </a:r>
            <a:r>
              <a:rPr lang="en-US" altLang="zh-CN" sz="2800" i="1" dirty="0"/>
              <a:t>AOB</a:t>
            </a:r>
            <a:r>
              <a:rPr lang="zh-CN" altLang="en-US" sz="2800" dirty="0"/>
              <a:t>＝</a:t>
            </a:r>
            <a:r>
              <a:rPr lang="en-US" altLang="zh-CN" sz="2800" dirty="0"/>
              <a:t>100°</a:t>
            </a:r>
            <a:r>
              <a:rPr lang="zh-CN" altLang="en-US" sz="2800" dirty="0"/>
              <a:t>，在∠</a:t>
            </a:r>
            <a:r>
              <a:rPr lang="en-US" altLang="zh-CN" sz="2800" i="1" dirty="0"/>
              <a:t>AOB</a:t>
            </a:r>
            <a:r>
              <a:rPr lang="zh-CN" altLang="en-US" sz="2800" dirty="0"/>
              <a:t>所在平面画射线</a:t>
            </a:r>
            <a:r>
              <a:rPr lang="en-US" altLang="zh-CN" sz="2800" i="1" dirty="0"/>
              <a:t>OC</a:t>
            </a:r>
            <a:r>
              <a:rPr lang="zh-CN" altLang="en-US" sz="2800" dirty="0"/>
              <a:t>，使∠</a:t>
            </a:r>
            <a:r>
              <a:rPr lang="en-US" altLang="zh-CN" sz="2800" i="1" dirty="0"/>
              <a:t>BOC</a:t>
            </a:r>
            <a:r>
              <a:rPr lang="zh-CN" altLang="en-US" sz="2800" dirty="0"/>
              <a:t>＝</a:t>
            </a:r>
            <a:r>
              <a:rPr lang="en-US" altLang="zh-CN" sz="2800" dirty="0"/>
              <a:t>20°,</a:t>
            </a:r>
            <a:r>
              <a:rPr lang="en-US" altLang="zh-CN" sz="2800" i="1" dirty="0"/>
              <a:t>OM</a:t>
            </a:r>
            <a:r>
              <a:rPr lang="zh-CN" altLang="en-US" sz="2800" dirty="0"/>
              <a:t>是∠</a:t>
            </a:r>
            <a:r>
              <a:rPr lang="en-US" altLang="zh-CN" sz="2800" i="1" dirty="0"/>
              <a:t>AOC</a:t>
            </a:r>
            <a:r>
              <a:rPr lang="zh-CN" altLang="en-US" sz="2800" dirty="0"/>
              <a:t>的平分线，求∠</a:t>
            </a:r>
            <a:r>
              <a:rPr lang="en-US" altLang="zh-CN" sz="2800" i="1" dirty="0"/>
              <a:t>AOM</a:t>
            </a:r>
            <a:r>
              <a:rPr lang="zh-CN" altLang="en-US" sz="2800" dirty="0"/>
              <a:t>．</a:t>
            </a:r>
            <a:endParaRPr lang="zh-CN" altLang="en-US" sz="2800" dirty="0"/>
          </a:p>
        </p:txBody>
      </p:sp>
    </p:spTree>
    <p:custDataLst>
      <p:tags r:id="rId2"/>
    </p:custData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/>
          </p:cNvSpPr>
          <p:nvPr>
            <p:ph type="ctrTitle"/>
          </p:nvPr>
        </p:nvSpPr>
        <p:spPr/>
        <p:txBody>
          <a:bodyPr vert="horz" wrap="square" lIns="91440" tIns="45720" rIns="91440" bIns="45720" anchor="ctr"/>
          <a:lstStyle/>
          <a:p>
            <a:pPr eaLnBrk="1" hangingPunct="1"/>
            <a:endParaRPr lang="zh-CN" altLang="zh-CN" dirty="0"/>
          </a:p>
        </p:txBody>
      </p:sp>
      <p:sp>
        <p:nvSpPr>
          <p:cNvPr id="2051" name="Rectangle 3"/>
          <p:cNvSpPr>
            <a:spLocks noGrp="1"/>
          </p:cNvSpPr>
          <p:nvPr>
            <p:ph type="subTitle" idx="1"/>
          </p:nvPr>
        </p:nvSpPr>
        <p:spPr/>
        <p:txBody>
          <a:bodyPr vert="horz" wrap="square" lIns="91440" tIns="45720" rIns="91440" bIns="45720" anchor="t"/>
          <a:lstStyle/>
          <a:p>
            <a:pPr eaLnBrk="1" hangingPunct="1"/>
            <a:endParaRPr lang="zh-CN" altLang="zh-CN" dirty="0">
              <a:latin typeface="+mn-lt"/>
              <a:ea typeface="+mn-ea"/>
              <a:cs typeface="+mn-cs"/>
            </a:endParaRPr>
          </a:p>
        </p:txBody>
      </p:sp>
      <p:pic>
        <p:nvPicPr>
          <p:cNvPr id="2052" name="Picture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125095" y="-46355"/>
            <a:ext cx="9269095" cy="712025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56" name="文本框 2055"/>
          <p:cNvSpPr txBox="1"/>
          <p:nvPr/>
        </p:nvSpPr>
        <p:spPr>
          <a:xfrm>
            <a:off x="900113" y="2924175"/>
            <a:ext cx="5976937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 altLang="zh-CN" dirty="0">
              <a:latin typeface="Arial" panose="020B0604020202020204" pitchFamily="34" charset="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179512" y="1124744"/>
            <a:ext cx="677621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b="1" dirty="0"/>
              <a:t>三．线段的中点、与角平分线的类比</a:t>
            </a:r>
            <a:endParaRPr lang="zh-CN" altLang="en-US" sz="3200" dirty="0"/>
          </a:p>
        </p:txBody>
      </p:sp>
      <p:sp>
        <p:nvSpPr>
          <p:cNvPr id="3" name="矩形 2"/>
          <p:cNvSpPr/>
          <p:nvPr/>
        </p:nvSpPr>
        <p:spPr>
          <a:xfrm>
            <a:off x="395536" y="1970068"/>
            <a:ext cx="777686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b="1" dirty="0"/>
              <a:t>例</a:t>
            </a:r>
            <a:r>
              <a:rPr lang="en-US" altLang="zh-CN" sz="2800" b="1" dirty="0"/>
              <a:t>3</a:t>
            </a:r>
            <a:r>
              <a:rPr lang="en-US" altLang="zh-CN" sz="2800" dirty="0"/>
              <a:t>.</a:t>
            </a:r>
            <a:r>
              <a:rPr lang="zh-CN" altLang="en-US" sz="2800" dirty="0"/>
              <a:t>如图，</a:t>
            </a:r>
            <a:r>
              <a:rPr lang="en-US" altLang="zh-CN" sz="2800" i="1" dirty="0"/>
              <a:t>C</a:t>
            </a:r>
            <a:r>
              <a:rPr lang="zh-CN" altLang="en-US" sz="2800" dirty="0"/>
              <a:t>是线段</a:t>
            </a:r>
            <a:r>
              <a:rPr lang="en-US" altLang="zh-CN" sz="2800" i="1" dirty="0"/>
              <a:t>AB</a:t>
            </a:r>
            <a:r>
              <a:rPr lang="zh-CN" altLang="en-US" sz="2800" dirty="0"/>
              <a:t>上一点</a:t>
            </a:r>
            <a:r>
              <a:rPr lang="zh-CN" altLang="en-US" sz="2800" i="1" dirty="0"/>
              <a:t>，</a:t>
            </a:r>
            <a:r>
              <a:rPr lang="en-US" altLang="zh-CN" sz="2800" i="1" dirty="0"/>
              <a:t>D</a:t>
            </a:r>
            <a:r>
              <a:rPr lang="zh-CN" altLang="en-US" sz="2800" dirty="0"/>
              <a:t>、</a:t>
            </a:r>
            <a:r>
              <a:rPr lang="en-US" altLang="zh-CN" sz="2800" i="1" dirty="0"/>
              <a:t>E</a:t>
            </a:r>
            <a:r>
              <a:rPr lang="zh-CN" altLang="en-US" sz="2800" dirty="0"/>
              <a:t>分别是</a:t>
            </a:r>
            <a:r>
              <a:rPr lang="en-US" altLang="zh-CN" sz="2800" i="1" dirty="0"/>
              <a:t>AC</a:t>
            </a:r>
            <a:r>
              <a:rPr lang="zh-CN" altLang="en-US" sz="2800" dirty="0"/>
              <a:t>和</a:t>
            </a:r>
            <a:r>
              <a:rPr lang="en-US" altLang="zh-CN" sz="2800" i="1" dirty="0"/>
              <a:t>BC</a:t>
            </a:r>
            <a:r>
              <a:rPr lang="zh-CN" altLang="en-US" sz="2800" dirty="0"/>
              <a:t>的中点，若</a:t>
            </a:r>
            <a:r>
              <a:rPr lang="en-US" altLang="zh-CN" sz="2800" i="1" dirty="0"/>
              <a:t>AB</a:t>
            </a:r>
            <a:r>
              <a:rPr lang="zh-CN" altLang="en-US" sz="2800" dirty="0"/>
              <a:t>＝</a:t>
            </a:r>
            <a:r>
              <a:rPr lang="en-US" altLang="zh-CN" sz="2800" i="1" dirty="0"/>
              <a:t>a</a:t>
            </a:r>
            <a:r>
              <a:rPr lang="zh-CN" altLang="en-US" sz="2800" dirty="0"/>
              <a:t>，求</a:t>
            </a:r>
            <a:r>
              <a:rPr lang="en-US" altLang="zh-CN" sz="2800" i="1" dirty="0"/>
              <a:t>DE</a:t>
            </a:r>
            <a:r>
              <a:rPr lang="zh-CN" altLang="en-US" sz="2800" i="1" dirty="0"/>
              <a:t>．</a:t>
            </a:r>
            <a:endParaRPr lang="zh-CN" altLang="en-US" sz="2800" dirty="0"/>
          </a:p>
        </p:txBody>
      </p:sp>
      <p:pic>
        <p:nvPicPr>
          <p:cNvPr id="8" name="图片 7" descr="C:\Users\ADMINI~1\AppData\Local\Temp\ksohtml\wpsE8F8.tmp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319462" y="3300412"/>
            <a:ext cx="5461010" cy="560636"/>
          </a:xfrm>
          <a:prstGeom prst="rect">
            <a:avLst/>
          </a:prstGeom>
          <a:noFill/>
          <a:ln>
            <a:noFill/>
          </a:ln>
        </p:spPr>
      </p:pic>
    </p:spTree>
    <p:custDataLst>
      <p:tags r:id="rId3"/>
    </p:custData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/>
          </p:cNvSpPr>
          <p:nvPr>
            <p:ph type="ctrTitle"/>
          </p:nvPr>
        </p:nvSpPr>
        <p:spPr/>
        <p:txBody>
          <a:bodyPr vert="horz" wrap="square" lIns="91440" tIns="45720" rIns="91440" bIns="45720" anchor="ctr"/>
          <a:lstStyle/>
          <a:p>
            <a:pPr eaLnBrk="1" hangingPunct="1"/>
            <a:endParaRPr lang="zh-CN" altLang="zh-CN" dirty="0"/>
          </a:p>
        </p:txBody>
      </p:sp>
      <p:sp>
        <p:nvSpPr>
          <p:cNvPr id="2051" name="Rectangle 3"/>
          <p:cNvSpPr>
            <a:spLocks noGrp="1"/>
          </p:cNvSpPr>
          <p:nvPr>
            <p:ph type="subTitle" idx="1"/>
          </p:nvPr>
        </p:nvSpPr>
        <p:spPr/>
        <p:txBody>
          <a:bodyPr vert="horz" wrap="square" lIns="91440" tIns="45720" rIns="91440" bIns="45720" anchor="t"/>
          <a:lstStyle/>
          <a:p>
            <a:pPr eaLnBrk="1" hangingPunct="1"/>
            <a:endParaRPr lang="zh-CN" altLang="zh-CN" dirty="0">
              <a:latin typeface="+mn-lt"/>
              <a:ea typeface="+mn-ea"/>
              <a:cs typeface="+mn-cs"/>
            </a:endParaRPr>
          </a:p>
        </p:txBody>
      </p:sp>
      <p:pic>
        <p:nvPicPr>
          <p:cNvPr id="2052" name="Picture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125095" y="-46355"/>
            <a:ext cx="9269095" cy="712025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56" name="文本框 2055"/>
          <p:cNvSpPr txBox="1"/>
          <p:nvPr/>
        </p:nvSpPr>
        <p:spPr>
          <a:xfrm>
            <a:off x="900113" y="2924175"/>
            <a:ext cx="5976937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 altLang="zh-CN" dirty="0">
              <a:latin typeface="Arial" panose="020B0604020202020204" pitchFamily="34" charset="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323528" y="980728"/>
            <a:ext cx="777686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b="1" dirty="0"/>
              <a:t>变式</a:t>
            </a:r>
            <a:r>
              <a:rPr lang="en-US" altLang="zh-CN" sz="2800" b="1" dirty="0"/>
              <a:t>3</a:t>
            </a:r>
            <a:r>
              <a:rPr lang="en-US" altLang="zh-CN" sz="2800" dirty="0"/>
              <a:t>.</a:t>
            </a:r>
            <a:r>
              <a:rPr lang="zh-CN" altLang="en-US" sz="2800" dirty="0"/>
              <a:t>如图，</a:t>
            </a:r>
            <a:r>
              <a:rPr lang="en-US" altLang="zh-CN" sz="2800" i="1" dirty="0"/>
              <a:t>OD</a:t>
            </a:r>
            <a:r>
              <a:rPr lang="zh-CN" altLang="en-US" sz="2800" dirty="0"/>
              <a:t>、</a:t>
            </a:r>
            <a:r>
              <a:rPr lang="en-US" altLang="zh-CN" sz="2800" i="1" dirty="0"/>
              <a:t>OE</a:t>
            </a:r>
            <a:r>
              <a:rPr lang="zh-CN" altLang="en-US" sz="2800" dirty="0"/>
              <a:t>分别是∠</a:t>
            </a:r>
            <a:r>
              <a:rPr lang="en-US" altLang="zh-CN" sz="2800" i="1" dirty="0"/>
              <a:t>AOC</a:t>
            </a:r>
            <a:r>
              <a:rPr lang="zh-CN" altLang="en-US" sz="2800" dirty="0"/>
              <a:t>和∠</a:t>
            </a:r>
            <a:r>
              <a:rPr lang="en-US" altLang="zh-CN" sz="2800" i="1" dirty="0"/>
              <a:t>BOC</a:t>
            </a:r>
            <a:r>
              <a:rPr lang="zh-CN" altLang="en-US" sz="2800" dirty="0"/>
              <a:t>的平分线，若∠</a:t>
            </a:r>
            <a:r>
              <a:rPr lang="en-US" altLang="zh-CN" sz="2800" i="1" dirty="0"/>
              <a:t>AOB</a:t>
            </a:r>
            <a:r>
              <a:rPr lang="zh-CN" altLang="en-US" sz="2800" dirty="0"/>
              <a:t>＝</a:t>
            </a:r>
            <a:r>
              <a:rPr lang="en-US" altLang="zh-CN" sz="2800" i="1" dirty="0"/>
              <a:t>a</a:t>
            </a:r>
            <a:r>
              <a:rPr lang="zh-CN" altLang="en-US" sz="2800" dirty="0"/>
              <a:t>，求∠</a:t>
            </a:r>
            <a:r>
              <a:rPr lang="en-US" altLang="zh-CN" sz="2800" i="1" dirty="0"/>
              <a:t>DOE</a:t>
            </a:r>
            <a:r>
              <a:rPr lang="zh-CN" altLang="en-US" sz="2800" dirty="0"/>
              <a:t>．</a:t>
            </a:r>
            <a:endParaRPr lang="zh-CN" altLang="en-US" sz="2800" dirty="0"/>
          </a:p>
        </p:txBody>
      </p:sp>
      <p:pic>
        <p:nvPicPr>
          <p:cNvPr id="7" name="图片 6" descr="C:\Users\ADMINI~1\AppData\Local\Temp\ksohtml\wpsE928.tmp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410200" y="2390774"/>
            <a:ext cx="2876206" cy="1830313"/>
          </a:xfrm>
          <a:prstGeom prst="rect">
            <a:avLst/>
          </a:prstGeom>
          <a:noFill/>
          <a:ln>
            <a:noFill/>
          </a:ln>
        </p:spPr>
      </p:pic>
    </p:spTree>
    <p:custDataLst>
      <p:tags r:id="rId3"/>
    </p:custData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/>
          </p:cNvSpPr>
          <p:nvPr>
            <p:ph type="ctrTitle"/>
          </p:nvPr>
        </p:nvSpPr>
        <p:spPr/>
        <p:txBody>
          <a:bodyPr vert="horz" wrap="square" lIns="91440" tIns="45720" rIns="91440" bIns="45720" anchor="ctr"/>
          <a:lstStyle/>
          <a:p>
            <a:pPr eaLnBrk="1" hangingPunct="1"/>
            <a:endParaRPr lang="zh-CN" altLang="zh-CN" dirty="0"/>
          </a:p>
        </p:txBody>
      </p:sp>
      <p:sp>
        <p:nvSpPr>
          <p:cNvPr id="2051" name="Rectangle 3"/>
          <p:cNvSpPr>
            <a:spLocks noGrp="1"/>
          </p:cNvSpPr>
          <p:nvPr>
            <p:ph type="subTitle" idx="1"/>
          </p:nvPr>
        </p:nvSpPr>
        <p:spPr/>
        <p:txBody>
          <a:bodyPr vert="horz" wrap="square" lIns="91440" tIns="45720" rIns="91440" bIns="45720" anchor="t"/>
          <a:lstStyle/>
          <a:p>
            <a:pPr eaLnBrk="1" hangingPunct="1"/>
            <a:endParaRPr lang="zh-CN" altLang="zh-CN" dirty="0">
              <a:latin typeface="+mn-lt"/>
              <a:ea typeface="+mn-ea"/>
              <a:cs typeface="+mn-cs"/>
            </a:endParaRPr>
          </a:p>
        </p:txBody>
      </p:sp>
      <p:pic>
        <p:nvPicPr>
          <p:cNvPr id="2052" name="Picture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125096" y="-43543"/>
            <a:ext cx="9269095" cy="712025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56" name="文本框 2055"/>
          <p:cNvSpPr txBox="1"/>
          <p:nvPr/>
        </p:nvSpPr>
        <p:spPr>
          <a:xfrm>
            <a:off x="900113" y="2924175"/>
            <a:ext cx="5976937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 altLang="zh-CN" dirty="0">
              <a:latin typeface="Arial" panose="020B0604020202020204" pitchFamily="34" charset="0"/>
            </a:endParaRPr>
          </a:p>
        </p:txBody>
      </p:sp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-53088" y="963885"/>
            <a:ext cx="9017576" cy="13849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zh-C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例</a:t>
            </a:r>
            <a:r>
              <a:rPr kumimoji="0" lang="zh-CN" altLang="zh-C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charset="0"/>
                <a:ea typeface="宋体" panose="02010600030101010101" pitchFamily="2" charset="-122"/>
                <a:cs typeface="Times New Roman" panose="02020603050405020304" pitchFamily="18" charset="0"/>
              </a:rPr>
              <a:t>4.如图，点E</a:t>
            </a:r>
            <a:r>
              <a:rPr kumimoji="0" lang="zh-CN" altLang="zh-C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、</a:t>
            </a:r>
            <a:r>
              <a:rPr kumimoji="0" lang="zh-CN" altLang="zh-C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charset="0"/>
                <a:ea typeface="宋体" panose="02010600030101010101" pitchFamily="2" charset="-122"/>
                <a:cs typeface="Times New Roman" panose="02020603050405020304" pitchFamily="18" charset="0"/>
              </a:rPr>
              <a:t>F</a:t>
            </a:r>
            <a:r>
              <a:rPr kumimoji="0" lang="zh-CN" altLang="zh-C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分别是线段</a:t>
            </a:r>
            <a:r>
              <a:rPr kumimoji="0" lang="zh-CN" altLang="zh-C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charset="0"/>
                <a:ea typeface="宋体" panose="02010600030101010101" pitchFamily="2" charset="-122"/>
                <a:cs typeface="Times New Roman" panose="02020603050405020304" pitchFamily="18" charset="0"/>
              </a:rPr>
              <a:t>AC</a:t>
            </a:r>
            <a:r>
              <a:rPr kumimoji="0" lang="zh-CN" altLang="zh-C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、</a:t>
            </a:r>
            <a:r>
              <a:rPr kumimoji="0" lang="zh-CN" altLang="zh-C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charset="0"/>
                <a:ea typeface="宋体" panose="02010600030101010101" pitchFamily="2" charset="-122"/>
                <a:cs typeface="Times New Roman" panose="02020603050405020304" pitchFamily="18" charset="0"/>
              </a:rPr>
              <a:t>BC</a:t>
            </a:r>
            <a:r>
              <a:rPr kumimoji="0" lang="zh-CN" altLang="zh-C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的中点，若</a:t>
            </a:r>
            <a:r>
              <a:rPr kumimoji="0" lang="zh-CN" altLang="zh-C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charset="0"/>
                <a:ea typeface="宋体" panose="02010600030101010101" pitchFamily="2" charset="-122"/>
                <a:cs typeface="Times New Roman" panose="02020603050405020304" pitchFamily="18" charset="0"/>
              </a:rPr>
              <a:t>AB=8cm</a:t>
            </a:r>
            <a:r>
              <a:rPr kumimoji="0" lang="zh-CN" altLang="zh-C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，</a:t>
            </a:r>
            <a:endParaRPr kumimoji="0" lang="en-US" altLang="zh-CN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zh-C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求线段</a:t>
            </a:r>
            <a:r>
              <a:rPr kumimoji="0" lang="zh-CN" altLang="zh-C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charset="0"/>
                <a:ea typeface="宋体" panose="02010600030101010101" pitchFamily="2" charset="-122"/>
                <a:cs typeface="Times New Roman" panose="02020603050405020304" pitchFamily="18" charset="0"/>
              </a:rPr>
              <a:t>EF</a:t>
            </a:r>
            <a:r>
              <a:rPr kumimoji="0" lang="zh-CN" altLang="zh-C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的长。</a:t>
            </a:r>
            <a:endParaRPr kumimoji="0" lang="zh-CN" altLang="zh-CN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zh-C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charset="0"/>
                <a:ea typeface="宋体" panose="02010600030101010101" pitchFamily="2" charset="-122"/>
                <a:cs typeface="Times New Roman" panose="02020603050405020304" pitchFamily="18" charset="0"/>
              </a:rPr>
              <a:t>  </a:t>
            </a:r>
            <a:endParaRPr kumimoji="0" lang="zh-CN" altLang="zh-CN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anose="020F050202020403020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pic>
        <p:nvPicPr>
          <p:cNvPr id="1026" name="Picture 2" descr="C:\Users\ADMINI~1\AppData\Local\Temp\ksohtml\wpsE040.tmp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2751363"/>
            <a:ext cx="3438525" cy="409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矩形 2"/>
          <p:cNvSpPr/>
          <p:nvPr/>
        </p:nvSpPr>
        <p:spPr>
          <a:xfrm>
            <a:off x="43140" y="4230380"/>
            <a:ext cx="693010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 dirty="0" smtClean="0"/>
              <a:t>变式</a:t>
            </a:r>
            <a:r>
              <a:rPr lang="en-US" altLang="zh-CN" sz="2800" b="1" dirty="0" smtClean="0"/>
              <a:t>4.</a:t>
            </a:r>
            <a:r>
              <a:rPr lang="zh-CN" altLang="en-US" sz="2800" dirty="0" smtClean="0"/>
              <a:t>请</a:t>
            </a:r>
            <a:r>
              <a:rPr lang="zh-CN" altLang="en-US" sz="2800" dirty="0"/>
              <a:t>同学自编与上题相关的角的练习题</a:t>
            </a:r>
            <a:endParaRPr lang="zh-CN" altLang="en-US" sz="2800" dirty="0"/>
          </a:p>
        </p:txBody>
      </p:sp>
    </p:spTree>
    <p:custDataLst>
      <p:tags r:id="rId3"/>
    </p:custData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标题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2052" name="Picture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125095" y="-46355"/>
            <a:ext cx="9269095" cy="712025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56" name="文本框 2055"/>
          <p:cNvSpPr txBox="1"/>
          <p:nvPr/>
        </p:nvSpPr>
        <p:spPr>
          <a:xfrm>
            <a:off x="900113" y="2924175"/>
            <a:ext cx="5976937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 altLang="zh-CN" dirty="0">
              <a:latin typeface="Arial" panose="020B0604020202020204" pitchFamily="34" charset="0"/>
            </a:endParaRP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179512" y="985669"/>
            <a:ext cx="8712968" cy="19380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spAutoFit/>
          </a:bodyPr>
          <a:lstStyle>
            <a:lvl1pPr indent="1524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defRPr>
            </a:lvl9pPr>
          </a:lstStyle>
          <a:p>
            <a:pPr marL="0" marR="0" lvl="0" indent="1524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zh-CN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例题5.</a:t>
            </a:r>
            <a:r>
              <a:rPr kumimoji="0" lang="zh-CN" altLang="zh-CN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如图，已知点C在直线AB上，点M,N分别是AC,BC的中点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。 </a:t>
            </a:r>
            <a:r>
              <a:rPr lang="zh-CN" altLang="en-US" sz="2400" dirty="0" smtClean="0"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（</a:t>
            </a:r>
            <a:r>
              <a:rPr lang="en-US" altLang="zh-CN" sz="2400" dirty="0" smtClean="0"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1</a:t>
            </a:r>
            <a:r>
              <a:rPr lang="zh-CN" altLang="en-US" sz="2400" dirty="0" smtClean="0"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）</a:t>
            </a:r>
            <a:r>
              <a:rPr kumimoji="0" lang="zh-CN" altLang="zh-CN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如图1所示，已知AB=20厘米,BC=8厘米，求MN的长度</a:t>
            </a:r>
            <a:r>
              <a:rPr lang="zh-CN" altLang="en-US" sz="2400" dirty="0" smtClean="0"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。（</a:t>
            </a:r>
            <a:r>
              <a:rPr lang="en-US" altLang="zh-CN" sz="2400" dirty="0" smtClean="0"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2</a:t>
            </a:r>
            <a:r>
              <a:rPr lang="zh-CN" altLang="en-US" sz="2400" dirty="0"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）</a:t>
            </a:r>
            <a:r>
              <a:rPr kumimoji="0" lang="zh-CN" altLang="zh-CN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如图2所示，已知AB= </a:t>
            </a:r>
            <a:r>
              <a:rPr kumimoji="0" lang="en-US" altLang="zh-CN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20</a:t>
            </a:r>
            <a:r>
              <a:rPr kumimoji="0" lang="zh-CN" altLang="zh-CN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厘米,BC=b厘米，求MN的长度</a:t>
            </a:r>
            <a:r>
              <a:rPr lang="zh-CN" altLang="en-US" sz="2400" dirty="0" smtClean="0"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。</a:t>
            </a:r>
            <a:endParaRPr lang="zh-CN" altLang="en-US" sz="2400" dirty="0" smtClean="0">
              <a:latin typeface="华文楷体" panose="02010600040101010101" pitchFamily="2" charset="-122"/>
              <a:ea typeface="华文楷体" panose="02010600040101010101" pitchFamily="2" charset="-122"/>
              <a:cs typeface="Times New Roman" panose="02020603050405020304" pitchFamily="18" charset="0"/>
            </a:endParaRPr>
          </a:p>
          <a:p>
            <a:pPr marL="0" marR="0" lvl="0" indent="1524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altLang="zh-CN" sz="2400" dirty="0" smtClean="0"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(</a:t>
            </a:r>
            <a:r>
              <a:rPr kumimoji="0" lang="en-US" altLang="zh-CN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3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）</a:t>
            </a:r>
            <a:r>
              <a:rPr kumimoji="0" lang="zh-CN" altLang="zh-CN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如图3所示，已知AB=</a:t>
            </a:r>
            <a:r>
              <a:rPr kumimoji="0" lang="en-US" altLang="zh-CN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a</a:t>
            </a:r>
            <a:r>
              <a:rPr kumimoji="0" lang="zh-CN" altLang="zh-CN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 厘米,BC=b厘米，求MN的长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。</a:t>
            </a:r>
            <a:endParaRPr kumimoji="0" lang="zh-CN" alt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华文楷体" panose="02010600040101010101" pitchFamily="2" charset="-122"/>
              <a:ea typeface="华文楷体" panose="02010600040101010101" pitchFamily="2" charset="-122"/>
              <a:cs typeface="Times New Roman" panose="02020603050405020304" pitchFamily="18" charset="0"/>
            </a:endParaRPr>
          </a:p>
          <a:p>
            <a:pPr marL="0" marR="0" lvl="0" indent="1524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altLang="zh-CN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(4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）</a:t>
            </a:r>
            <a:r>
              <a:rPr kumimoji="0" lang="zh-CN" altLang="zh-CN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你能用一句简洁的话，描述你发现的规律吗？</a:t>
            </a:r>
            <a:endParaRPr kumimoji="0" lang="zh-CN" altLang="zh-CN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华文楷体" panose="02010600040101010101" pitchFamily="2" charset="-122"/>
              <a:ea typeface="华文楷体" panose="02010600040101010101" pitchFamily="2" charset="-122"/>
              <a:cs typeface="Times New Roman" panose="02020603050405020304" pitchFamily="18" charset="0"/>
            </a:endParaRPr>
          </a:p>
        </p:txBody>
      </p:sp>
      <p:pic>
        <p:nvPicPr>
          <p:cNvPr id="2057" name="Picture 9" descr="C:\Users\ADMINI~1\AppData\Local\Temp\ksohtml\wps16CE.tmp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3471500"/>
            <a:ext cx="986185" cy="6187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C:\Users\ADMINI~1\AppData\Local\Temp\ksohtml\wps16DF.tmp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989" y="2938463"/>
            <a:ext cx="4631871" cy="704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9" name="Picture 11" descr="C:\Users\ADMINI~1\AppData\Local\Temp\ksohtml\wps16E0.tmp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832" y="4090283"/>
            <a:ext cx="4696582" cy="7053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C:\Users\ADMINI~1\AppData\Local\Temp\ksohtml\wps16E1.tmp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341" y="5385695"/>
            <a:ext cx="4405564" cy="6097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1" name="Picture 13" descr="C:\Users\ADMINI~1\AppData\Local\Temp\ksohtml\wps16E2.tmp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6515" y="5877097"/>
            <a:ext cx="1033143" cy="6482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8" descr="C:\Users\ADMINI~1\AppData\Local\Temp\ksohtml\wps16BE.tmp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0687" y="4655753"/>
            <a:ext cx="1062013" cy="666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8"/>
    </p:custData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/>
          </p:cNvSpPr>
          <p:nvPr>
            <p:ph type="ctrTitle"/>
          </p:nvPr>
        </p:nvSpPr>
        <p:spPr/>
        <p:txBody>
          <a:bodyPr vert="horz" wrap="square" lIns="91440" tIns="45720" rIns="91440" bIns="45720" anchor="ctr"/>
          <a:lstStyle/>
          <a:p>
            <a:pPr eaLnBrk="1" hangingPunct="1"/>
            <a:endParaRPr lang="zh-CN" altLang="zh-CN" dirty="0"/>
          </a:p>
        </p:txBody>
      </p:sp>
      <p:sp>
        <p:nvSpPr>
          <p:cNvPr id="2051" name="Rectangle 3"/>
          <p:cNvSpPr>
            <a:spLocks noGrp="1"/>
          </p:cNvSpPr>
          <p:nvPr>
            <p:ph type="subTitle" idx="1"/>
          </p:nvPr>
        </p:nvSpPr>
        <p:spPr/>
        <p:txBody>
          <a:bodyPr vert="horz" wrap="square" lIns="91440" tIns="45720" rIns="91440" bIns="45720" anchor="t"/>
          <a:lstStyle/>
          <a:p>
            <a:pPr eaLnBrk="1" hangingPunct="1"/>
            <a:endParaRPr lang="zh-CN" altLang="zh-CN" dirty="0">
              <a:latin typeface="+mn-lt"/>
              <a:ea typeface="+mn-ea"/>
              <a:cs typeface="+mn-cs"/>
            </a:endParaRPr>
          </a:p>
        </p:txBody>
      </p:sp>
      <p:pic>
        <p:nvPicPr>
          <p:cNvPr id="2052" name="Picture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125095" y="-46355"/>
            <a:ext cx="9269095" cy="712025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56" name="文本框 2055"/>
          <p:cNvSpPr txBox="1"/>
          <p:nvPr/>
        </p:nvSpPr>
        <p:spPr>
          <a:xfrm>
            <a:off x="900113" y="2924175"/>
            <a:ext cx="5976937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 altLang="zh-CN" dirty="0">
              <a:latin typeface="Arial" panose="020B0604020202020204" pitchFamily="34" charset="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323528" y="1124744"/>
            <a:ext cx="784887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b="1" dirty="0"/>
              <a:t>变式</a:t>
            </a:r>
            <a:r>
              <a:rPr lang="en-US" altLang="zh-CN" sz="2800" b="1" dirty="0"/>
              <a:t>5.</a:t>
            </a:r>
            <a:r>
              <a:rPr lang="zh-CN" altLang="en-US" sz="2800" b="1" dirty="0"/>
              <a:t>根据例题</a:t>
            </a:r>
            <a:r>
              <a:rPr lang="en-US" altLang="zh-CN" sz="2800" b="1" dirty="0"/>
              <a:t>5</a:t>
            </a:r>
            <a:r>
              <a:rPr lang="zh-CN" altLang="en-US" sz="2800" b="1" dirty="0"/>
              <a:t>自编一题与角分线相关的试题</a:t>
            </a:r>
            <a:endParaRPr lang="zh-CN" altLang="en-US" sz="2800" dirty="0"/>
          </a:p>
        </p:txBody>
      </p:sp>
    </p:spTree>
    <p:custDataLst>
      <p:tags r:id="rId2"/>
    </p:custData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/>
          </p:cNvSpPr>
          <p:nvPr>
            <p:ph type="ctrTitle"/>
          </p:nvPr>
        </p:nvSpPr>
        <p:spPr/>
        <p:txBody>
          <a:bodyPr vert="horz" wrap="square" lIns="91440" tIns="45720" rIns="91440" bIns="45720" anchor="ctr"/>
          <a:lstStyle/>
          <a:p>
            <a:pPr eaLnBrk="1" hangingPunct="1"/>
            <a:endParaRPr lang="zh-CN" altLang="zh-CN" dirty="0"/>
          </a:p>
        </p:txBody>
      </p:sp>
      <p:sp>
        <p:nvSpPr>
          <p:cNvPr id="2051" name="Rectangle 3"/>
          <p:cNvSpPr>
            <a:spLocks noGrp="1"/>
          </p:cNvSpPr>
          <p:nvPr>
            <p:ph type="subTitle" idx="1"/>
          </p:nvPr>
        </p:nvSpPr>
        <p:spPr/>
        <p:txBody>
          <a:bodyPr vert="horz" wrap="square" lIns="91440" tIns="45720" rIns="91440" bIns="45720" anchor="t"/>
          <a:lstStyle/>
          <a:p>
            <a:pPr eaLnBrk="1" hangingPunct="1"/>
            <a:endParaRPr lang="zh-CN" altLang="zh-CN" dirty="0">
              <a:latin typeface="+mn-lt"/>
              <a:ea typeface="+mn-ea"/>
              <a:cs typeface="+mn-cs"/>
            </a:endParaRPr>
          </a:p>
        </p:txBody>
      </p:sp>
      <p:pic>
        <p:nvPicPr>
          <p:cNvPr id="2052" name="Picture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125095" y="-46355"/>
            <a:ext cx="9269095" cy="712025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56" name="文本框 2055"/>
          <p:cNvSpPr txBox="1"/>
          <p:nvPr/>
        </p:nvSpPr>
        <p:spPr>
          <a:xfrm>
            <a:off x="900113" y="2924175"/>
            <a:ext cx="5976937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 altLang="zh-CN" dirty="0">
              <a:latin typeface="Arial" panose="020B0604020202020204" pitchFamily="34" charset="0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321310" y="980440"/>
            <a:ext cx="633920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zh-CN" sz="3200"/>
              <a:t>小结与反思：</a:t>
            </a:r>
            <a:endParaRPr lang="zh-CN" altLang="zh-CN" sz="3200"/>
          </a:p>
        </p:txBody>
      </p:sp>
    </p:spTree>
    <p:custDataLst>
      <p:tags r:id="rId2"/>
    </p:custData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/>
          </p:cNvSpPr>
          <p:nvPr>
            <p:ph type="ctrTitle"/>
          </p:nvPr>
        </p:nvSpPr>
        <p:spPr/>
        <p:txBody>
          <a:bodyPr vert="horz" wrap="square" lIns="91440" tIns="45720" rIns="91440" bIns="45720" anchor="ctr"/>
          <a:lstStyle/>
          <a:p>
            <a:pPr eaLnBrk="1" hangingPunct="1"/>
            <a:endParaRPr lang="zh-CN" altLang="zh-CN" dirty="0"/>
          </a:p>
        </p:txBody>
      </p:sp>
      <p:sp>
        <p:nvSpPr>
          <p:cNvPr id="2051" name="Rectangle 3"/>
          <p:cNvSpPr>
            <a:spLocks noGrp="1"/>
          </p:cNvSpPr>
          <p:nvPr>
            <p:ph type="subTitle" idx="1"/>
          </p:nvPr>
        </p:nvSpPr>
        <p:spPr/>
        <p:txBody>
          <a:bodyPr vert="horz" wrap="square" lIns="91440" tIns="45720" rIns="91440" bIns="45720" anchor="t"/>
          <a:lstStyle/>
          <a:p>
            <a:pPr eaLnBrk="1" hangingPunct="1"/>
            <a:endParaRPr lang="zh-CN" altLang="zh-CN" dirty="0">
              <a:latin typeface="+mn-lt"/>
              <a:ea typeface="+mn-ea"/>
              <a:cs typeface="+mn-cs"/>
            </a:endParaRPr>
          </a:p>
        </p:txBody>
      </p:sp>
      <p:pic>
        <p:nvPicPr>
          <p:cNvPr id="2052" name="Picture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125095" y="-46355"/>
            <a:ext cx="9269095" cy="712025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56" name="文本框 2055"/>
          <p:cNvSpPr txBox="1"/>
          <p:nvPr/>
        </p:nvSpPr>
        <p:spPr>
          <a:xfrm>
            <a:off x="900113" y="2924175"/>
            <a:ext cx="5976937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 altLang="zh-CN" dirty="0">
              <a:latin typeface="Arial" panose="020B0604020202020204" pitchFamily="34" charset="0"/>
            </a:endParaRPr>
          </a:p>
        </p:txBody>
      </p:sp>
    </p:spTree>
    <p:custDataLst>
      <p:tags r:id="rId2"/>
    </p:custData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/>
          </p:cNvSpPr>
          <p:nvPr>
            <p:ph type="ctrTitle"/>
          </p:nvPr>
        </p:nvSpPr>
        <p:spPr/>
        <p:txBody>
          <a:bodyPr vert="horz" wrap="square" lIns="91440" tIns="45720" rIns="91440" bIns="45720" anchor="ctr"/>
          <a:lstStyle/>
          <a:p>
            <a:pPr eaLnBrk="1" hangingPunct="1"/>
            <a:endParaRPr lang="zh-CN" altLang="zh-CN" dirty="0"/>
          </a:p>
        </p:txBody>
      </p:sp>
      <p:sp>
        <p:nvSpPr>
          <p:cNvPr id="2051" name="Rectangle 3"/>
          <p:cNvSpPr>
            <a:spLocks noGrp="1"/>
          </p:cNvSpPr>
          <p:nvPr>
            <p:ph type="subTitle" idx="1"/>
          </p:nvPr>
        </p:nvSpPr>
        <p:spPr/>
        <p:txBody>
          <a:bodyPr vert="horz" wrap="square" lIns="91440" tIns="45720" rIns="91440" bIns="45720" anchor="t"/>
          <a:lstStyle/>
          <a:p>
            <a:pPr eaLnBrk="1" hangingPunct="1"/>
            <a:endParaRPr lang="zh-CN" altLang="zh-CN" dirty="0">
              <a:latin typeface="+mn-lt"/>
              <a:ea typeface="+mn-ea"/>
              <a:cs typeface="+mn-cs"/>
            </a:endParaRPr>
          </a:p>
        </p:txBody>
      </p:sp>
      <p:pic>
        <p:nvPicPr>
          <p:cNvPr id="2052" name="Picture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125095" y="-46355"/>
            <a:ext cx="9269095" cy="712025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56" name="文本框 2055"/>
          <p:cNvSpPr txBox="1"/>
          <p:nvPr/>
        </p:nvSpPr>
        <p:spPr>
          <a:xfrm>
            <a:off x="900113" y="2924175"/>
            <a:ext cx="5976937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 altLang="zh-CN" dirty="0">
              <a:latin typeface="Arial" panose="020B0604020202020204" pitchFamily="34" charset="0"/>
            </a:endParaRPr>
          </a:p>
        </p:txBody>
      </p:sp>
    </p:spTree>
    <p:custDataLst>
      <p:tags r:id="rId2"/>
    </p:custData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/>
          </p:cNvSpPr>
          <p:nvPr>
            <p:ph type="ctrTitle"/>
          </p:nvPr>
        </p:nvSpPr>
        <p:spPr/>
        <p:txBody>
          <a:bodyPr vert="horz" wrap="square" lIns="91440" tIns="45720" rIns="91440" bIns="45720" anchor="ctr"/>
          <a:lstStyle/>
          <a:p>
            <a:pPr eaLnBrk="1" hangingPunct="1"/>
            <a:endParaRPr lang="zh-CN" altLang="zh-CN" dirty="0"/>
          </a:p>
        </p:txBody>
      </p:sp>
      <p:sp>
        <p:nvSpPr>
          <p:cNvPr id="2051" name="Rectangle 3"/>
          <p:cNvSpPr>
            <a:spLocks noGrp="1"/>
          </p:cNvSpPr>
          <p:nvPr>
            <p:ph type="subTitle" idx="1"/>
          </p:nvPr>
        </p:nvSpPr>
        <p:spPr/>
        <p:txBody>
          <a:bodyPr vert="horz" wrap="square" lIns="91440" tIns="45720" rIns="91440" bIns="45720" anchor="t"/>
          <a:lstStyle/>
          <a:p>
            <a:pPr eaLnBrk="1" hangingPunct="1"/>
            <a:endParaRPr lang="zh-CN" altLang="zh-CN" dirty="0">
              <a:latin typeface="+mn-lt"/>
              <a:ea typeface="+mn-ea"/>
              <a:cs typeface="+mn-cs"/>
            </a:endParaRPr>
          </a:p>
        </p:txBody>
      </p:sp>
      <p:pic>
        <p:nvPicPr>
          <p:cNvPr id="2052" name="Picture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125095" y="-46355"/>
            <a:ext cx="9269095" cy="712025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56" name="文本框 2055"/>
          <p:cNvSpPr txBox="1"/>
          <p:nvPr/>
        </p:nvSpPr>
        <p:spPr>
          <a:xfrm>
            <a:off x="900113" y="2924175"/>
            <a:ext cx="5976937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 altLang="zh-CN" dirty="0">
              <a:latin typeface="Arial" panose="020B0604020202020204" pitchFamily="34" charset="0"/>
            </a:endParaRPr>
          </a:p>
        </p:txBody>
      </p:sp>
    </p:spTree>
    <p:custDataLst>
      <p:tags r:id="rId2"/>
    </p:custData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/>
          </p:cNvSpPr>
          <p:nvPr>
            <p:ph type="ctrTitle"/>
          </p:nvPr>
        </p:nvSpPr>
        <p:spPr/>
        <p:txBody>
          <a:bodyPr vert="horz" wrap="square" lIns="91440" tIns="45720" rIns="91440" bIns="45720" anchor="ctr"/>
          <a:lstStyle/>
          <a:p>
            <a:pPr eaLnBrk="1" hangingPunct="1"/>
            <a:endParaRPr lang="zh-CN" altLang="zh-CN" dirty="0"/>
          </a:p>
        </p:txBody>
      </p:sp>
      <p:sp>
        <p:nvSpPr>
          <p:cNvPr id="2051" name="Rectangle 3"/>
          <p:cNvSpPr>
            <a:spLocks noGrp="1"/>
          </p:cNvSpPr>
          <p:nvPr>
            <p:ph type="subTitle" idx="1"/>
          </p:nvPr>
        </p:nvSpPr>
        <p:spPr/>
        <p:txBody>
          <a:bodyPr vert="horz" wrap="square" lIns="91440" tIns="45720" rIns="91440" bIns="45720" anchor="t"/>
          <a:lstStyle/>
          <a:p>
            <a:pPr eaLnBrk="1" hangingPunct="1"/>
            <a:endParaRPr lang="zh-CN" altLang="zh-CN" dirty="0">
              <a:latin typeface="+mn-lt"/>
              <a:ea typeface="+mn-ea"/>
              <a:cs typeface="+mn-cs"/>
            </a:endParaRPr>
          </a:p>
        </p:txBody>
      </p:sp>
      <p:pic>
        <p:nvPicPr>
          <p:cNvPr id="2052" name="Picture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125095" y="-46355"/>
            <a:ext cx="9269095" cy="712025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56" name="文本框 2055"/>
          <p:cNvSpPr txBox="1"/>
          <p:nvPr/>
        </p:nvSpPr>
        <p:spPr>
          <a:xfrm>
            <a:off x="900113" y="2924175"/>
            <a:ext cx="5976937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 altLang="zh-CN" dirty="0">
              <a:latin typeface="Arial" panose="020B0604020202020204" pitchFamily="34" charset="0"/>
            </a:endParaRPr>
          </a:p>
        </p:txBody>
      </p:sp>
    </p:spTree>
    <p:custDataLst>
      <p:tags r:id="rId2"/>
    </p:custData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/>
          </p:cNvSpPr>
          <p:nvPr>
            <p:ph type="ctrTitle"/>
          </p:nvPr>
        </p:nvSpPr>
        <p:spPr/>
        <p:txBody>
          <a:bodyPr vert="horz" wrap="square" lIns="91440" tIns="45720" rIns="91440" bIns="45720" anchor="ctr"/>
          <a:lstStyle/>
          <a:p>
            <a:pPr eaLnBrk="1" hangingPunct="1"/>
            <a:endParaRPr lang="zh-CN" altLang="zh-CN" dirty="0"/>
          </a:p>
        </p:txBody>
      </p:sp>
      <p:sp>
        <p:nvSpPr>
          <p:cNvPr id="2051" name="Rectangle 3"/>
          <p:cNvSpPr>
            <a:spLocks noGrp="1"/>
          </p:cNvSpPr>
          <p:nvPr>
            <p:ph type="subTitle" idx="1"/>
          </p:nvPr>
        </p:nvSpPr>
        <p:spPr/>
        <p:txBody>
          <a:bodyPr vert="horz" wrap="square" lIns="91440" tIns="45720" rIns="91440" bIns="45720" anchor="t"/>
          <a:lstStyle/>
          <a:p>
            <a:pPr eaLnBrk="1" hangingPunct="1"/>
            <a:endParaRPr lang="zh-CN" altLang="zh-CN" dirty="0">
              <a:latin typeface="+mn-lt"/>
              <a:ea typeface="+mn-ea"/>
              <a:cs typeface="+mn-cs"/>
            </a:endParaRPr>
          </a:p>
        </p:txBody>
      </p:sp>
      <p:pic>
        <p:nvPicPr>
          <p:cNvPr id="2052" name="Picture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125095" y="-46355"/>
            <a:ext cx="9269095" cy="712025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56" name="文本框 2055"/>
          <p:cNvSpPr txBox="1"/>
          <p:nvPr/>
        </p:nvSpPr>
        <p:spPr>
          <a:xfrm>
            <a:off x="900113" y="2924175"/>
            <a:ext cx="5976937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 altLang="zh-CN" dirty="0">
              <a:latin typeface="Arial" panose="020B0604020202020204" pitchFamily="34" charset="0"/>
            </a:endParaRPr>
          </a:p>
        </p:txBody>
      </p:sp>
    </p:spTree>
    <p:custDataLst>
      <p:tags r:id="rId2"/>
    </p:custData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/>
          </p:cNvSpPr>
          <p:nvPr>
            <p:ph type="ctrTitle"/>
          </p:nvPr>
        </p:nvSpPr>
        <p:spPr/>
        <p:txBody>
          <a:bodyPr vert="horz" wrap="square" lIns="91440" tIns="45720" rIns="91440" bIns="45720" anchor="ctr"/>
          <a:lstStyle/>
          <a:p>
            <a:pPr eaLnBrk="1" hangingPunct="1"/>
            <a:endParaRPr lang="zh-CN" altLang="zh-CN" dirty="0"/>
          </a:p>
        </p:txBody>
      </p:sp>
      <p:sp>
        <p:nvSpPr>
          <p:cNvPr id="2051" name="Rectangle 3"/>
          <p:cNvSpPr>
            <a:spLocks noGrp="1"/>
          </p:cNvSpPr>
          <p:nvPr>
            <p:ph type="subTitle" idx="1"/>
          </p:nvPr>
        </p:nvSpPr>
        <p:spPr/>
        <p:txBody>
          <a:bodyPr vert="horz" wrap="square" lIns="91440" tIns="45720" rIns="91440" bIns="45720" anchor="t"/>
          <a:lstStyle/>
          <a:p>
            <a:pPr eaLnBrk="1" hangingPunct="1"/>
            <a:endParaRPr lang="zh-CN" altLang="zh-CN" dirty="0">
              <a:latin typeface="+mn-lt"/>
              <a:ea typeface="+mn-ea"/>
              <a:cs typeface="+mn-cs"/>
            </a:endParaRPr>
          </a:p>
        </p:txBody>
      </p:sp>
      <p:pic>
        <p:nvPicPr>
          <p:cNvPr id="2052" name="Picture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125095" y="-46355"/>
            <a:ext cx="9269095" cy="712025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56" name="文本框 2055"/>
          <p:cNvSpPr txBox="1"/>
          <p:nvPr/>
        </p:nvSpPr>
        <p:spPr>
          <a:xfrm>
            <a:off x="900113" y="2924175"/>
            <a:ext cx="5976937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 altLang="zh-CN" dirty="0">
              <a:latin typeface="Arial" panose="020B0604020202020204" pitchFamily="34" charset="0"/>
            </a:endParaRPr>
          </a:p>
        </p:txBody>
      </p:sp>
    </p:spTree>
    <p:custDataLst>
      <p:tags r:id="rId2"/>
    </p:custData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/>
          </p:cNvSpPr>
          <p:nvPr>
            <p:ph type="ctrTitle"/>
          </p:nvPr>
        </p:nvSpPr>
        <p:spPr/>
        <p:txBody>
          <a:bodyPr vert="horz" wrap="square" lIns="91440" tIns="45720" rIns="91440" bIns="45720" anchor="ctr"/>
          <a:lstStyle/>
          <a:p>
            <a:pPr eaLnBrk="1" hangingPunct="1"/>
            <a:endParaRPr lang="zh-CN" altLang="zh-CN" dirty="0"/>
          </a:p>
        </p:txBody>
      </p:sp>
      <p:sp>
        <p:nvSpPr>
          <p:cNvPr id="2051" name="Rectangle 3"/>
          <p:cNvSpPr>
            <a:spLocks noGrp="1"/>
          </p:cNvSpPr>
          <p:nvPr>
            <p:ph type="subTitle" idx="1"/>
          </p:nvPr>
        </p:nvSpPr>
        <p:spPr/>
        <p:txBody>
          <a:bodyPr vert="horz" wrap="square" lIns="91440" tIns="45720" rIns="91440" bIns="45720" anchor="t"/>
          <a:lstStyle/>
          <a:p>
            <a:pPr eaLnBrk="1" hangingPunct="1"/>
            <a:endParaRPr lang="zh-CN" altLang="zh-CN" dirty="0">
              <a:latin typeface="+mn-lt"/>
              <a:ea typeface="+mn-ea"/>
              <a:cs typeface="+mn-cs"/>
            </a:endParaRPr>
          </a:p>
        </p:txBody>
      </p:sp>
      <p:pic>
        <p:nvPicPr>
          <p:cNvPr id="2052" name="Picture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125095" y="-46355"/>
            <a:ext cx="9269095" cy="712025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56" name="文本框 2055"/>
          <p:cNvSpPr txBox="1"/>
          <p:nvPr/>
        </p:nvSpPr>
        <p:spPr>
          <a:xfrm>
            <a:off x="900113" y="2924175"/>
            <a:ext cx="5976937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 altLang="zh-CN" dirty="0">
              <a:latin typeface="Arial" panose="020B0604020202020204" pitchFamily="34" charset="0"/>
            </a:endParaRPr>
          </a:p>
        </p:txBody>
      </p:sp>
    </p:spTree>
    <p:custDataLst>
      <p:tags r:id="rId2"/>
    </p:custData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tags/tag1.xml><?xml version="1.0" encoding="utf-8"?>
<p:tagLst xmlns:p="http://schemas.openxmlformats.org/presentationml/2006/main">
  <p:tag name="KSO_WM_TEMPLATE_TOPIC_ID" val="2806177"/>
  <p:tag name="KSO_WM_TEMPLATE_OUTLINE_ID" val="15"/>
  <p:tag name="KSO_WM_TEMPLATE_SCENE_ID" val="1"/>
  <p:tag name="KSO_WM_TEMPLATE_JOB_ID" val="2"/>
  <p:tag name="KSO_WM_TEMPLATE_TOPIC_DEFAULT" val="1"/>
</p:tagLst>
</file>

<file path=ppt/tags/tag2.xml><?xml version="1.0" encoding="utf-8"?>
<p:tagLst xmlns:p="http://schemas.openxmlformats.org/presentationml/2006/main">
  <p:tag name="KSO_WM_TEMPLATE_TOPIC_ID" val="2806177"/>
  <p:tag name="KSO_WM_TEMPLATE_OUTLINE_ID" val="15"/>
  <p:tag name="KSO_WM_TEMPLATE_SCENE_ID" val="1"/>
  <p:tag name="KSO_WM_TEMPLATE_JOB_ID" val="2"/>
  <p:tag name="KSO_WM_TEMPLATE_TOPIC_DEFAULT" val="1"/>
</p:tagLst>
</file>

<file path=ppt/tags/tag3.xml><?xml version="1.0" encoding="utf-8"?>
<p:tagLst xmlns:p="http://schemas.openxmlformats.org/presentationml/2006/main">
  <p:tag name="KSO_WM_TEMPLATE_TOPIC_ID" val="2806177"/>
  <p:tag name="KSO_WM_TEMPLATE_OUTLINE_ID" val="15"/>
  <p:tag name="KSO_WM_TEMPLATE_SCENE_ID" val="1"/>
  <p:tag name="KSO_WM_TEMPLATE_JOB_ID" val="2"/>
  <p:tag name="KSO_WM_TEMPLATE_TOPIC_DEFAULT" val="1"/>
</p:tagLst>
</file>

<file path=ppt/tags/tag4.xml><?xml version="1.0" encoding="utf-8"?>
<p:tagLst xmlns:p="http://schemas.openxmlformats.org/presentationml/2006/main">
  <p:tag name="KSO_WM_TEMPLATE_TOPIC_ID" val="2806177"/>
  <p:tag name="KSO_WM_TEMPLATE_OUTLINE_ID" val="15"/>
  <p:tag name="KSO_WM_TEMPLATE_SCENE_ID" val="1"/>
  <p:tag name="KSO_WM_TEMPLATE_JOB_ID" val="2"/>
  <p:tag name="KSO_WM_TEMPLATE_TOPIC_DEFAULT" val="1"/>
</p:tagLst>
</file>

<file path=ppt/tags/tag5.xml><?xml version="1.0" encoding="utf-8"?>
<p:tagLst xmlns:p="http://schemas.openxmlformats.org/presentationml/2006/main">
  <p:tag name="KSO_WM_TEMPLATE_TOPIC_ID" val="2806177"/>
  <p:tag name="KSO_WM_TEMPLATE_OUTLINE_ID" val="15"/>
  <p:tag name="KSO_WM_TEMPLATE_SCENE_ID" val="1"/>
  <p:tag name="KSO_WM_TEMPLATE_JOB_ID" val="2"/>
  <p:tag name="KSO_WM_TEMPLATE_TOPIC_DEFAULT" val="1"/>
</p:tagLst>
</file>

<file path=ppt/tags/tag6.xml><?xml version="1.0" encoding="utf-8"?>
<p:tagLst xmlns:p="http://schemas.openxmlformats.org/presentationml/2006/main">
  <p:tag name="KSO_WM_TEMPLATE_TOPIC_ID" val="2806177"/>
  <p:tag name="KSO_WM_TEMPLATE_OUTLINE_ID" val="15"/>
  <p:tag name="KSO_WM_TEMPLATE_SCENE_ID" val="1"/>
  <p:tag name="KSO_WM_TEMPLATE_JOB_ID" val="2"/>
  <p:tag name="KSO_WM_TEMPLATE_TOPIC_DEFAULT" val="1"/>
</p:tagLst>
</file>

<file path=ppt/tags/tag7.xml><?xml version="1.0" encoding="utf-8"?>
<p:tagLst xmlns:p="http://schemas.openxmlformats.org/presentationml/2006/main">
  <p:tag name="KSO_WM_TEMPLATE_TOPIC_ID" val="2806177"/>
  <p:tag name="KSO_WM_TEMPLATE_OUTLINE_ID" val="15"/>
  <p:tag name="KSO_WM_TEMPLATE_SCENE_ID" val="1"/>
  <p:tag name="KSO_WM_TEMPLATE_JOB_ID" val="2"/>
  <p:tag name="KSO_WM_TEMPLATE_TOPIC_DEFAULT" val="1"/>
</p:tagLst>
</file>

<file path=ppt/tags/tag8.xml><?xml version="1.0" encoding="utf-8"?>
<p:tagLst xmlns:p="http://schemas.openxmlformats.org/presentationml/2006/main">
  <p:tag name="KSO_WM_TEMPLATE_TOPIC_ID" val="2806177"/>
  <p:tag name="KSO_WM_TEMPLATE_OUTLINE_ID" val="15"/>
  <p:tag name="KSO_WM_TEMPLATE_SCENE_ID" val="1"/>
  <p:tag name="KSO_WM_TEMPLATE_JOB_ID" val="2"/>
  <p:tag name="KSO_WM_TEMPLATE_TOPIC_DEFAULT" val="1"/>
</p:tagLst>
</file>

<file path=ppt/tags/tag9.xml><?xml version="1.0" encoding="utf-8"?>
<p:tagLst xmlns:p="http://schemas.openxmlformats.org/presentationml/2006/main">
  <p:tag name="KSO_WM_TEMPLATE_TOPIC_ID" val="2806177"/>
  <p:tag name="KSO_WM_TEMPLATE_OUTLINE_ID" val="15"/>
  <p:tag name="KSO_WM_TEMPLATE_SCENE_ID" val="1"/>
  <p:tag name="KSO_WM_TEMPLATE_JOB_ID" val="2"/>
  <p:tag name="KSO_WM_TEMPLATE_TOPIC_DEFAULT" val="1"/>
</p:tagLst>
</file>

<file path=ppt/tags/tag10.xml><?xml version="1.0" encoding="utf-8"?>
<p:tagLst xmlns:p="http://schemas.openxmlformats.org/presentationml/2006/main">
  <p:tag name="KSO_WM_TEMPLATE_TOPIC_ID" val="2806177"/>
  <p:tag name="KSO_WM_TEMPLATE_OUTLINE_ID" val="15"/>
  <p:tag name="KSO_WM_TEMPLATE_SCENE_ID" val="1"/>
  <p:tag name="KSO_WM_TEMPLATE_JOB_ID" val="2"/>
  <p:tag name="KSO_WM_TEMPLATE_TOPIC_DEFAULT" val="1"/>
</p:tagLst>
</file>

<file path=ppt/tags/tag11.xml><?xml version="1.0" encoding="utf-8"?>
<p:tagLst xmlns:p="http://schemas.openxmlformats.org/presentationml/2006/main">
  <p:tag name="KSO_WM_TEMPLATE_TOPIC_ID" val="2806177"/>
  <p:tag name="KSO_WM_TEMPLATE_OUTLINE_ID" val="15"/>
  <p:tag name="KSO_WM_TEMPLATE_SCENE_ID" val="1"/>
  <p:tag name="KSO_WM_TEMPLATE_JOB_ID" val="2"/>
  <p:tag name="KSO_WM_TEMPLATE_TOPIC_DEFAULT" val="1"/>
</p:tagLst>
</file>

<file path=ppt/tags/tag12.xml><?xml version="1.0" encoding="utf-8"?>
<p:tagLst xmlns:p="http://schemas.openxmlformats.org/presentationml/2006/main">
  <p:tag name="KSO_WM_TEMPLATE_TOPIC_ID" val="2806177"/>
  <p:tag name="KSO_WM_TEMPLATE_OUTLINE_ID" val="15"/>
  <p:tag name="KSO_WM_TEMPLATE_SCENE_ID" val="1"/>
  <p:tag name="KSO_WM_TEMPLATE_JOB_ID" val="2"/>
  <p:tag name="KSO_WM_TEMPLATE_TOPIC_DEFAULT" val="1"/>
</p:tagLst>
</file>

<file path=ppt/tags/tag13.xml><?xml version="1.0" encoding="utf-8"?>
<p:tagLst xmlns:p="http://schemas.openxmlformats.org/presentationml/2006/main">
  <p:tag name="KSO_WM_TEMPLATE_TOPIC_ID" val="2806177"/>
  <p:tag name="KSO_WM_TEMPLATE_OUTLINE_ID" val="15"/>
  <p:tag name="KSO_WM_TEMPLATE_SCENE_ID" val="1"/>
  <p:tag name="KSO_WM_TEMPLATE_JOB_ID" val="2"/>
  <p:tag name="KSO_WM_TEMPLATE_TOPIC_DEFAULT" val="1"/>
</p:tagLst>
</file>

<file path=ppt/tags/tag14.xml><?xml version="1.0" encoding="utf-8"?>
<p:tagLst xmlns:p="http://schemas.openxmlformats.org/presentationml/2006/main">
  <p:tag name="KSO_WM_TEMPLATE_TOPIC_ID" val="2806177"/>
  <p:tag name="KSO_WM_TEMPLATE_OUTLINE_ID" val="15"/>
  <p:tag name="KSO_WM_TEMPLATE_SCENE_ID" val="1"/>
  <p:tag name="KSO_WM_TEMPLATE_JOB_ID" val="2"/>
  <p:tag name="KSO_WM_TEMPLATE_TOPIC_DEFAULT" val="1"/>
</p:tagLst>
</file>

<file path=ppt/tags/tag15.xml><?xml version="1.0" encoding="utf-8"?>
<p:tagLst xmlns:p="http://schemas.openxmlformats.org/presentationml/2006/main">
  <p:tag name="KSO_WM_TEMPLATE_TOPIC_ID" val="2806177"/>
  <p:tag name="KSO_WM_TEMPLATE_OUTLINE_ID" val="15"/>
  <p:tag name="KSO_WM_TEMPLATE_SCENE_ID" val="1"/>
  <p:tag name="KSO_WM_TEMPLATE_JOB_ID" val="2"/>
  <p:tag name="KSO_WM_TEMPLATE_TOPIC_DEFAULT" val="1"/>
</p:tagLst>
</file>

<file path=ppt/tags/tag16.xml><?xml version="1.0" encoding="utf-8"?>
<p:tagLst xmlns:p="http://schemas.openxmlformats.org/presentationml/2006/main">
  <p:tag name="KSO_WM_TEMPLATE_TOPIC_ID" val="2806177"/>
  <p:tag name="KSO_WM_TEMPLATE_OUTLINE_ID" val="15"/>
  <p:tag name="KSO_WM_TEMPLATE_SCENE_ID" val="1"/>
  <p:tag name="KSO_WM_TEMPLATE_JOB_ID" val="2"/>
  <p:tag name="KSO_WM_TEMPLATE_TOPIC_DEFAULT" val="1"/>
</p:tagLst>
</file>

<file path=ppt/tags/tag17.xml><?xml version="1.0" encoding="utf-8"?>
<p:tagLst xmlns:p="http://schemas.openxmlformats.org/presentationml/2006/main">
  <p:tag name="KSO_WM_TEMPLATE_TOPIC_ID" val="2806177"/>
  <p:tag name="KSO_WM_TEMPLATE_OUTLINE_ID" val="15"/>
  <p:tag name="KSO_WM_TEMPLATE_SCENE_ID" val="1"/>
  <p:tag name="KSO_WM_TEMPLATE_JOB_ID" val="2"/>
  <p:tag name="KSO_WM_TEMPLATE_TOPIC_DEFAULT" val="1"/>
</p:tagLst>
</file>

<file path=ppt/tags/tag18.xml><?xml version="1.0" encoding="utf-8"?>
<p:tagLst xmlns:p="http://schemas.openxmlformats.org/presentationml/2006/main">
  <p:tag name="KSO_WM_TEMPLATE_TOPIC_ID" val="2806177"/>
  <p:tag name="KSO_WM_TEMPLATE_OUTLINE_ID" val="15"/>
  <p:tag name="KSO_WM_TEMPLATE_SCENE_ID" val="1"/>
  <p:tag name="KSO_WM_TEMPLATE_JOB_ID" val="2"/>
  <p:tag name="KSO_WM_TEMPLATE_TOPIC_DEFAULT" val="1"/>
</p:tagLst>
</file>

<file path=ppt/tags/tag19.xml><?xml version="1.0" encoding="utf-8"?>
<p:tagLst xmlns:p="http://schemas.openxmlformats.org/presentationml/2006/main">
  <p:tag name="KSO_WM_TEMPLATE_TOPIC_ID" val="2806177"/>
  <p:tag name="KSO_WM_TEMPLATE_OUTLINE_ID" val="15"/>
  <p:tag name="KSO_WM_TEMPLATE_SCENE_ID" val="1"/>
  <p:tag name="KSO_WM_TEMPLATE_JOB_ID" val="2"/>
  <p:tag name="KSO_WM_TEMPLATE_TOPIC_DEFAULT" val="1"/>
</p:tagLst>
</file>

<file path=ppt/tags/tag20.xml><?xml version="1.0" encoding="utf-8"?>
<p:tagLst xmlns:p="http://schemas.openxmlformats.org/presentationml/2006/main">
  <p:tag name="KSO_WM_TEMPLATE_TOPIC_ID" val="2806177"/>
  <p:tag name="KSO_WM_TEMPLATE_OUTLINE_ID" val="15"/>
  <p:tag name="KSO_WM_TEMPLATE_SCENE_ID" val="1"/>
  <p:tag name="KSO_WM_TEMPLATE_JOB_ID" val="2"/>
  <p:tag name="KSO_WM_TEMPLATE_TOPIC_DEFAULT" val="1"/>
</p:tagLst>
</file>

<file path=ppt/tags/tag21.xml><?xml version="1.0" encoding="utf-8"?>
<p:tagLst xmlns:p="http://schemas.openxmlformats.org/presentationml/2006/main">
  <p:tag name="KSO_WM_TEMPLATE_TOPIC_ID" val="2806177"/>
  <p:tag name="KSO_WM_TEMPLATE_OUTLINE_ID" val="15"/>
  <p:tag name="KSO_WM_TEMPLATE_SCENE_ID" val="1"/>
  <p:tag name="KSO_WM_TEMPLATE_JOB_ID" val="2"/>
  <p:tag name="KSO_WM_TEMPLATE_TOPIC_DEFAULT" val="1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1160</Words>
  <Application>WPS 演示</Application>
  <PresentationFormat>全屏显示(4:3)</PresentationFormat>
  <Paragraphs>88</Paragraphs>
  <Slides>26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26</vt:i4>
      </vt:variant>
    </vt:vector>
  </HeadingPairs>
  <TitlesOfParts>
    <vt:vector size="37" baseType="lpstr">
      <vt:lpstr>Arial</vt:lpstr>
      <vt:lpstr>宋体</vt:lpstr>
      <vt:lpstr>Wingdings</vt:lpstr>
      <vt:lpstr>Garamond</vt:lpstr>
      <vt:lpstr>华文中宋</vt:lpstr>
      <vt:lpstr>Calibri</vt:lpstr>
      <vt:lpstr>微软雅黑</vt:lpstr>
      <vt:lpstr>Arial Unicode MS</vt:lpstr>
      <vt:lpstr>Times New Roman</vt:lpstr>
      <vt:lpstr>华文楷体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</dc:creator>
  <cp:lastModifiedBy>官田民</cp:lastModifiedBy>
  <cp:revision>9</cp:revision>
  <dcterms:created xsi:type="dcterms:W3CDTF">2017-12-27T06:53:00Z</dcterms:created>
  <dcterms:modified xsi:type="dcterms:W3CDTF">2020-12-28T09:00:51Z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2052-11.1.0.10228</vt:lpwstr>
  </property>
</Properties>
</file>