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57" r:id="rId4"/>
    <p:sldId id="259" r:id="rId5"/>
    <p:sldId id="260" r:id="rId6"/>
    <p:sldId id="258" r:id="rId7"/>
    <p:sldId id="265" r:id="rId8"/>
    <p:sldId id="266" r:id="rId9"/>
    <p:sldId id="261" r:id="rId10"/>
    <p:sldId id="262" r:id="rId11"/>
    <p:sldId id="263" r:id="rId12"/>
    <p:sldId id="267" r:id="rId13"/>
    <p:sldId id="264" r:id="rId14"/>
    <p:sldId id="268" r:id="rId15"/>
  </p:sldIdLst>
  <p:sldSz cx="9144000" cy="6858000" type="screen4x3"/>
  <p:notesSz cx="7103745" cy="10234295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8" Type="http://schemas.openxmlformats.org/officeDocument/2006/relationships/tableStyles" Target="tableStyles.xml"/><Relationship Id="rId17" Type="http://schemas.openxmlformats.org/officeDocument/2006/relationships/viewProps" Target="viewProps.xml"/><Relationship Id="rId16" Type="http://schemas.openxmlformats.org/officeDocument/2006/relationships/presProps" Target="presProps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楷体" panose="02010609060101010101" charset="-122"/>
                <a:ea typeface="楷体" panose="02010609060101010101" charset="-122"/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628650" y="365125"/>
            <a:ext cx="7886700" cy="58118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1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5.png"/><Relationship Id="rId1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4.png"/><Relationship Id="rId1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p>
            <a:r>
              <a:rPr lang="zh-CN" altLang="zh-CN"/>
              <a:t>磁场</a:t>
            </a:r>
            <a:endParaRPr lang="zh-CN" altLang="zh-CN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p>
            <a:r>
              <a:rPr lang="zh-CN" altLang="en-US"/>
              <a:t>学农后复习</a:t>
            </a:r>
            <a:endParaRPr lang="zh-CN" alt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/>
              <a:t>磁场的样子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1653540"/>
          </a:xfrm>
        </p:spPr>
        <p:txBody>
          <a:bodyPr/>
          <a:p>
            <a:r>
              <a:rPr lang="zh-CN" altLang="en-US"/>
              <a:t>如图所示为电流产生磁场的分布图，正确的分布图是(　　)</a:t>
            </a:r>
            <a:endParaRPr lang="zh-CN" altLang="en-US"/>
          </a:p>
          <a:p>
            <a:r>
              <a:rPr lang="zh-CN" altLang="en-US"/>
              <a:t>A．①③  B．②③  C．①④  D．②④</a:t>
            </a:r>
            <a:endParaRPr lang="zh-CN" altLang="en-US"/>
          </a:p>
        </p:txBody>
      </p:sp>
      <p:pic>
        <p:nvPicPr>
          <p:cNvPr id="-2147482619" name="图片 -214748262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441450" y="3736340"/>
            <a:ext cx="6260465" cy="166306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/>
              <a:t>磁场的合成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23240" y="1391285"/>
            <a:ext cx="7886700" cy="4351338"/>
          </a:xfrm>
        </p:spPr>
        <p:txBody>
          <a:bodyPr/>
          <a:p>
            <a:r>
              <a:rPr lang="zh-CN" altLang="en-US"/>
              <a:t>如图所示，电流从A点分两路通过对称的环形支路汇合于B点，则环形支路的圆心O处的磁感应强度为(　　)</a:t>
            </a:r>
            <a:endParaRPr lang="zh-CN" altLang="en-US"/>
          </a:p>
          <a:p>
            <a:r>
              <a:rPr lang="zh-CN" altLang="en-US"/>
              <a:t>A．垂直于环形支路所在平面，且指向“纸外”</a:t>
            </a:r>
            <a:endParaRPr lang="zh-CN" altLang="en-US"/>
          </a:p>
          <a:p>
            <a:r>
              <a:rPr lang="zh-CN" altLang="en-US"/>
              <a:t>B．垂直于环形支路所在平面，且指向“纸内”</a:t>
            </a:r>
            <a:endParaRPr lang="zh-CN" altLang="en-US"/>
          </a:p>
          <a:p>
            <a:r>
              <a:rPr lang="zh-CN" altLang="en-US"/>
              <a:t>C．大小为零</a:t>
            </a:r>
            <a:endParaRPr lang="zh-CN" altLang="en-US"/>
          </a:p>
          <a:p>
            <a:r>
              <a:rPr lang="zh-CN" altLang="en-US"/>
              <a:t>D．在环形支路所在平面内，指向B点</a:t>
            </a:r>
            <a:endParaRPr lang="zh-CN" altLang="en-US"/>
          </a:p>
        </p:txBody>
      </p:sp>
      <p:pic>
        <p:nvPicPr>
          <p:cNvPr id="-2147482584" name="图片 -214748258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405755" y="4718685"/>
            <a:ext cx="2911475" cy="19653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/>
              <a:t>磁场的合成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p>
            <a:r>
              <a:rPr lang="zh-CN" altLang="en-US"/>
              <a:t>两根通电的长直导线平行放置，电流分别为I</a:t>
            </a:r>
            <a:r>
              <a:rPr lang="zh-CN" altLang="en-US" baseline="-25000"/>
              <a:t>1</a:t>
            </a:r>
            <a:r>
              <a:rPr lang="zh-CN" altLang="en-US"/>
              <a:t>和I</a:t>
            </a:r>
            <a:r>
              <a:rPr lang="zh-CN" altLang="en-US" baseline="-25000"/>
              <a:t>2</a:t>
            </a:r>
            <a:r>
              <a:rPr lang="zh-CN" altLang="en-US"/>
              <a:t>，电流的方向如图6所示．在与导线垂直的平面上有a、b、c、d四点，其中a、b在导线横截面连线的延长线上，c、d在导线横截面连线的垂直平分线上．导体中的电流在这四点产生的磁场的磁感应强度可能为零的是(　　)</a:t>
            </a:r>
            <a:endParaRPr lang="zh-CN" altLang="en-US"/>
          </a:p>
          <a:p>
            <a:r>
              <a:rPr lang="zh-CN" altLang="en-US"/>
              <a:t>A．a点  B．b点  C．c点  D．d点</a:t>
            </a:r>
            <a:endParaRPr lang="zh-CN" altLang="en-US"/>
          </a:p>
        </p:txBody>
      </p:sp>
      <p:pic>
        <p:nvPicPr>
          <p:cNvPr id="-2147482582" name="图片 -214748258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919470" y="4166870"/>
            <a:ext cx="2595245" cy="168338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/>
              <a:t>分子电流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p>
            <a:r>
              <a:rPr lang="zh-CN" altLang="en-US"/>
              <a:t>为了解释地球的磁性，19世纪安培假设：地球的磁场是由绕过地心的轴的环形电流I引起的．在下列四个图中，正确表示安培假设中环形电流方向的是(　　)</a:t>
            </a:r>
            <a:endParaRPr lang="zh-CN" altLang="en-US"/>
          </a:p>
          <a:p>
            <a:endParaRPr lang="zh-CN" altLang="en-US"/>
          </a:p>
        </p:txBody>
      </p:sp>
      <p:pic>
        <p:nvPicPr>
          <p:cNvPr id="-2147482587" name="图片 -214748258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28650" y="3943350"/>
            <a:ext cx="3992245" cy="170942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-2147482586" name="图片 -214748258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69485" y="3943350"/>
            <a:ext cx="3911600" cy="170878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/>
              <a:t>立体图像分析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91795" y="1417320"/>
            <a:ext cx="8123555" cy="5166995"/>
          </a:xfrm>
        </p:spPr>
        <p:txBody>
          <a:bodyPr>
            <a:normAutofit fontScale="80000"/>
          </a:bodyPr>
          <a:p>
            <a:pPr>
              <a:lnSpc>
                <a:spcPct val="150000"/>
              </a:lnSpc>
            </a:pPr>
            <a:r>
              <a:rPr lang="zh-CN" altLang="en-US"/>
              <a:t>如图所示，在光滑水平面上一轻质弹簧将挡板和一条形磁铁连接起来，此时磁铁对水平面的压力为F</a:t>
            </a:r>
            <a:r>
              <a:rPr lang="zh-CN" altLang="en-US" baseline="-25000"/>
              <a:t>N1</a:t>
            </a:r>
            <a:r>
              <a:rPr lang="zh-CN" altLang="en-US"/>
              <a:t>，现在磁铁左上方位置固定一导体棒，当导体棒中通以垂直纸面向里的电流后，磁铁对水平面的压力为F</a:t>
            </a:r>
            <a:r>
              <a:rPr lang="zh-CN" altLang="en-US" baseline="-25000"/>
              <a:t>N2</a:t>
            </a:r>
            <a:r>
              <a:rPr lang="zh-CN" altLang="en-US"/>
              <a:t>，则以下说法正确的是(　　)</a:t>
            </a:r>
            <a:endParaRPr lang="zh-CN" altLang="en-US"/>
          </a:p>
          <a:p>
            <a:pPr>
              <a:lnSpc>
                <a:spcPct val="150000"/>
              </a:lnSpc>
            </a:pPr>
            <a:r>
              <a:rPr lang="zh-CN" altLang="en-US"/>
              <a:t>A．弹簧长度将变长</a:t>
            </a:r>
            <a:endParaRPr lang="zh-CN" altLang="en-US"/>
          </a:p>
          <a:p>
            <a:pPr>
              <a:lnSpc>
                <a:spcPct val="150000"/>
              </a:lnSpc>
            </a:pPr>
            <a:r>
              <a:rPr lang="zh-CN" altLang="en-US"/>
              <a:t>B．弹簧长度将变短</a:t>
            </a:r>
            <a:endParaRPr lang="zh-CN" altLang="en-US"/>
          </a:p>
          <a:p>
            <a:pPr>
              <a:lnSpc>
                <a:spcPct val="150000"/>
              </a:lnSpc>
            </a:pPr>
            <a:r>
              <a:rPr lang="zh-CN" altLang="en-US"/>
              <a:t>C．F</a:t>
            </a:r>
            <a:r>
              <a:rPr lang="zh-CN" altLang="en-US" baseline="-25000"/>
              <a:t>N1</a:t>
            </a:r>
            <a:r>
              <a:rPr lang="zh-CN" altLang="en-US"/>
              <a:t>＞F</a:t>
            </a:r>
            <a:r>
              <a:rPr lang="zh-CN" altLang="en-US" baseline="-25000"/>
              <a:t>N2</a:t>
            </a:r>
            <a:endParaRPr lang="zh-CN" altLang="en-US" baseline="-25000"/>
          </a:p>
          <a:p>
            <a:pPr>
              <a:lnSpc>
                <a:spcPct val="150000"/>
              </a:lnSpc>
            </a:pPr>
            <a:r>
              <a:rPr lang="zh-CN" altLang="en-US"/>
              <a:t>D．F</a:t>
            </a:r>
            <a:r>
              <a:rPr lang="zh-CN" altLang="en-US" baseline="-25000"/>
              <a:t>N1</a:t>
            </a:r>
            <a:r>
              <a:rPr lang="zh-CN" altLang="en-US"/>
              <a:t>＜F</a:t>
            </a:r>
            <a:r>
              <a:rPr lang="zh-CN" altLang="en-US" baseline="-25000"/>
              <a:t>N2</a:t>
            </a:r>
            <a:endParaRPr lang="zh-CN" altLang="en-US" baseline="-25000"/>
          </a:p>
        </p:txBody>
      </p:sp>
      <p:pic>
        <p:nvPicPr>
          <p:cNvPr id="-2147482614" name="图片 -214748261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297680" y="4207510"/>
            <a:ext cx="3699510" cy="17748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60350" y="193675"/>
            <a:ext cx="8623935" cy="4351655"/>
          </a:xfrm>
        </p:spPr>
        <p:txBody>
          <a:bodyPr>
            <a:normAutofit fontScale="80000"/>
          </a:bodyPr>
          <a:p>
            <a:pPr>
              <a:lnSpc>
                <a:spcPct val="150000"/>
              </a:lnSpc>
            </a:pPr>
            <a:r>
              <a:rPr lang="zh-CN" altLang="en-US"/>
              <a:t>如图所示，在光滑的水平桌面上放一根条形磁铁．在其上方与条形磁铁平行地固定一根通电导线，电流方向如图所示，以下说法正确的是(　　)</a:t>
            </a:r>
            <a:endParaRPr lang="zh-CN" altLang="en-US"/>
          </a:p>
          <a:p>
            <a:pPr>
              <a:lnSpc>
                <a:spcPct val="150000"/>
              </a:lnSpc>
            </a:pPr>
            <a:r>
              <a:rPr lang="zh-CN" altLang="en-US"/>
              <a:t>A．条形磁铁的N极向里、S极向外转动，且对桌面的压力增大</a:t>
            </a:r>
            <a:endParaRPr lang="zh-CN" altLang="en-US"/>
          </a:p>
          <a:p>
            <a:pPr>
              <a:lnSpc>
                <a:spcPct val="150000"/>
              </a:lnSpc>
            </a:pPr>
            <a:r>
              <a:rPr lang="zh-CN" altLang="en-US"/>
              <a:t>B．条形磁铁的N极向里、S极向外转动，且对桌面的压力减小</a:t>
            </a:r>
            <a:endParaRPr lang="zh-CN" altLang="en-US"/>
          </a:p>
          <a:p>
            <a:pPr>
              <a:lnSpc>
                <a:spcPct val="150000"/>
              </a:lnSpc>
            </a:pPr>
            <a:r>
              <a:rPr lang="zh-CN" altLang="en-US"/>
              <a:t>C．条形磁铁的N极向外、S极向里转动，且对桌面的压力增大</a:t>
            </a:r>
            <a:endParaRPr lang="zh-CN" altLang="en-US"/>
          </a:p>
          <a:p>
            <a:pPr>
              <a:lnSpc>
                <a:spcPct val="150000"/>
              </a:lnSpc>
            </a:pPr>
            <a:r>
              <a:rPr lang="zh-CN" altLang="en-US"/>
              <a:t>D．条形磁铁的N极向外、S极向里转动，且对桌面的压力减小</a:t>
            </a:r>
            <a:endParaRPr lang="zh-CN" altLang="en-US"/>
          </a:p>
        </p:txBody>
      </p:sp>
      <p:pic>
        <p:nvPicPr>
          <p:cNvPr id="-2147482607" name="图片 -214748260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51230" y="4545330"/>
            <a:ext cx="3778885" cy="141224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/>
              <a:t>安培力左手定则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0535" y="1398270"/>
            <a:ext cx="7597140" cy="4996180"/>
          </a:xfrm>
        </p:spPr>
        <p:txBody>
          <a:bodyPr>
            <a:normAutofit fontScale="80000"/>
          </a:bodyPr>
          <a:p>
            <a:pPr>
              <a:lnSpc>
                <a:spcPct val="150000"/>
              </a:lnSpc>
            </a:pPr>
            <a:r>
              <a:rPr lang="zh-CN" altLang="en-US"/>
              <a:t>图为某同学设计的研究磁场对通电金属棒作用的实验装置．当接通开关时，有电流通过金属棒，观察到金属棒向左运动，则下列说法正确的是(　　)</a:t>
            </a:r>
            <a:endParaRPr lang="zh-CN" altLang="en-US"/>
          </a:p>
          <a:p>
            <a:pPr>
              <a:lnSpc>
                <a:spcPct val="150000"/>
              </a:lnSpc>
            </a:pPr>
            <a:r>
              <a:rPr lang="zh-CN" altLang="en-US"/>
              <a:t>A．此时通过金属棒的电流是由电源经b流向a</a:t>
            </a:r>
            <a:endParaRPr lang="zh-CN" altLang="en-US"/>
          </a:p>
          <a:p>
            <a:pPr>
              <a:lnSpc>
                <a:spcPct val="150000"/>
              </a:lnSpc>
            </a:pPr>
            <a:r>
              <a:rPr lang="zh-CN" altLang="en-US"/>
              <a:t>B．若调换U形磁铁的磁极，则金属棒仍向左运动</a:t>
            </a:r>
            <a:endParaRPr lang="zh-CN" altLang="en-US"/>
          </a:p>
          <a:p>
            <a:pPr>
              <a:lnSpc>
                <a:spcPct val="150000"/>
              </a:lnSpc>
            </a:pPr>
            <a:r>
              <a:rPr lang="zh-CN" altLang="en-US"/>
              <a:t>C．若调换流经金属棒的电流方向，则金属棒仍向左运动</a:t>
            </a:r>
            <a:endParaRPr lang="zh-CN" altLang="en-US"/>
          </a:p>
          <a:p>
            <a:pPr>
              <a:lnSpc>
                <a:spcPct val="150000"/>
              </a:lnSpc>
            </a:pPr>
            <a:r>
              <a:rPr lang="zh-CN" altLang="en-US"/>
              <a:t>D．若同时调换U形磁铁的磁极和流经金属棒的电流方向，则金属棒仍向左运动</a:t>
            </a:r>
            <a:endParaRPr lang="zh-CN" altLang="en-US"/>
          </a:p>
        </p:txBody>
      </p:sp>
      <p:pic>
        <p:nvPicPr>
          <p:cNvPr id="-2147482601" name="图片 -214748260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907405" y="5498465"/>
            <a:ext cx="2874010" cy="121793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/>
              <a:t>安培定则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09905" y="1351280"/>
            <a:ext cx="7886700" cy="4931410"/>
          </a:xfrm>
        </p:spPr>
        <p:txBody>
          <a:bodyPr>
            <a:normAutofit fontScale="80000"/>
          </a:bodyPr>
          <a:p>
            <a:pPr>
              <a:lnSpc>
                <a:spcPct val="150000"/>
              </a:lnSpc>
            </a:pPr>
            <a:r>
              <a:rPr lang="zh-CN" altLang="en-US"/>
              <a:t>在xOy水平面中有一通电直导线与y轴平行，导线中电流方向如图所示，该区域有匀强磁场，通电导线所受磁场力的方向与Oz轴正方向相同，该磁场的磁感应强度的方向是(　　)</a:t>
            </a:r>
            <a:endParaRPr lang="zh-CN" altLang="en-US"/>
          </a:p>
          <a:p>
            <a:pPr>
              <a:lnSpc>
                <a:spcPct val="150000"/>
              </a:lnSpc>
            </a:pPr>
            <a:r>
              <a:rPr lang="zh-CN" altLang="en-US"/>
              <a:t>A．沿x轴负方向且一定沿x轴负方向</a:t>
            </a:r>
            <a:endParaRPr lang="zh-CN" altLang="en-US"/>
          </a:p>
          <a:p>
            <a:pPr>
              <a:lnSpc>
                <a:spcPct val="150000"/>
              </a:lnSpc>
            </a:pPr>
            <a:r>
              <a:rPr lang="zh-CN" altLang="en-US"/>
              <a:t>B．一定沿y轴负方向</a:t>
            </a:r>
            <a:endParaRPr lang="zh-CN" altLang="en-US"/>
          </a:p>
          <a:p>
            <a:pPr>
              <a:lnSpc>
                <a:spcPct val="150000"/>
              </a:lnSpc>
            </a:pPr>
            <a:r>
              <a:rPr lang="zh-CN" altLang="en-US"/>
              <a:t>C．可能沿z轴正方向</a:t>
            </a:r>
            <a:endParaRPr lang="zh-CN" altLang="en-US"/>
          </a:p>
          <a:p>
            <a:pPr>
              <a:lnSpc>
                <a:spcPct val="150000"/>
              </a:lnSpc>
            </a:pPr>
            <a:r>
              <a:rPr lang="zh-CN" altLang="en-US"/>
              <a:t>D．可能沿x轴负方向</a:t>
            </a:r>
            <a:endParaRPr lang="zh-CN" altLang="en-US"/>
          </a:p>
        </p:txBody>
      </p:sp>
      <p:pic>
        <p:nvPicPr>
          <p:cNvPr id="-2147482600" name="图片 -214748260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226050" y="3530600"/>
            <a:ext cx="2969895" cy="23463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/>
              <a:t>导线间的作用力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55575" y="1253490"/>
            <a:ext cx="8859520" cy="5365115"/>
          </a:xfrm>
        </p:spPr>
        <p:txBody>
          <a:bodyPr>
            <a:normAutofit fontScale="80000"/>
          </a:bodyPr>
          <a:p>
            <a:pPr>
              <a:lnSpc>
                <a:spcPct val="150000"/>
              </a:lnSpc>
            </a:pPr>
            <a:r>
              <a:rPr lang="zh-CN" altLang="en-US"/>
              <a:t>如图所示，三根通电长直导线P、Q、R互相平行且通过正三角形的三个顶点，三条导线中通入的电流大小相等，方向垂直纸面向里；通过直导线产生磁场的磁感应强度B＝</a:t>
            </a:r>
            <a:r>
              <a:rPr lang="en-US" altLang="zh-CN"/>
              <a:t>kI/r</a:t>
            </a:r>
            <a:r>
              <a:rPr lang="zh-CN" altLang="en-US"/>
              <a:t>，I为通电导线的电流大小，r为距通电导线的垂直距离，k为常量；则通电导线R受到的磁场力的方向是(　　)</a:t>
            </a:r>
            <a:endParaRPr lang="zh-CN" altLang="en-US"/>
          </a:p>
          <a:p>
            <a:pPr>
              <a:lnSpc>
                <a:spcPct val="150000"/>
              </a:lnSpc>
            </a:pPr>
            <a:r>
              <a:rPr lang="zh-CN" altLang="en-US"/>
              <a:t>A．垂直R，指向y轴负方向</a:t>
            </a:r>
            <a:endParaRPr lang="zh-CN" altLang="en-US"/>
          </a:p>
          <a:p>
            <a:pPr>
              <a:lnSpc>
                <a:spcPct val="150000"/>
              </a:lnSpc>
            </a:pPr>
            <a:r>
              <a:rPr lang="zh-CN" altLang="en-US"/>
              <a:t>B．垂直R，指向y轴正方向</a:t>
            </a:r>
            <a:endParaRPr lang="zh-CN" altLang="en-US"/>
          </a:p>
          <a:p>
            <a:pPr>
              <a:lnSpc>
                <a:spcPct val="150000"/>
              </a:lnSpc>
            </a:pPr>
            <a:r>
              <a:rPr lang="zh-CN" altLang="en-US"/>
              <a:t>C．垂直R，指向x轴正方向</a:t>
            </a:r>
            <a:endParaRPr lang="zh-CN" altLang="en-US"/>
          </a:p>
          <a:p>
            <a:pPr>
              <a:lnSpc>
                <a:spcPct val="150000"/>
              </a:lnSpc>
            </a:pPr>
            <a:r>
              <a:rPr lang="zh-CN" altLang="en-US"/>
              <a:t>D．垂直R，指向x轴负方向</a:t>
            </a:r>
            <a:endParaRPr lang="zh-CN" altLang="en-US"/>
          </a:p>
        </p:txBody>
      </p:sp>
      <p:pic>
        <p:nvPicPr>
          <p:cNvPr id="-2147482594" name="图片 -214748259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188710" y="3839210"/>
            <a:ext cx="2618740" cy="206248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60350" y="337820"/>
            <a:ext cx="8465185" cy="3850005"/>
          </a:xfrm>
        </p:spPr>
        <p:txBody>
          <a:bodyPr>
            <a:normAutofit/>
          </a:bodyPr>
          <a:p>
            <a:pPr>
              <a:lnSpc>
                <a:spcPct val="150000"/>
              </a:lnSpc>
            </a:pPr>
            <a:r>
              <a:rPr lang="zh-CN" altLang="en-US"/>
              <a:t>一个可以自由运动的线圈L</a:t>
            </a:r>
            <a:r>
              <a:rPr lang="zh-CN" altLang="en-US" baseline="-25000"/>
              <a:t>1</a:t>
            </a:r>
            <a:r>
              <a:rPr lang="zh-CN" altLang="en-US"/>
              <a:t>和一个固定的线圈L</a:t>
            </a:r>
            <a:r>
              <a:rPr lang="zh-CN" altLang="en-US" baseline="-25000"/>
              <a:t>2</a:t>
            </a:r>
            <a:r>
              <a:rPr lang="zh-CN" altLang="en-US"/>
              <a:t>互相绝缘垂直放置，且两个线圈的圆心重合，当两线圈通以如图7所示的电流时，从左向右看，则线圈L</a:t>
            </a:r>
            <a:r>
              <a:rPr lang="zh-CN" altLang="en-US" baseline="-25000"/>
              <a:t>1</a:t>
            </a:r>
            <a:r>
              <a:rPr lang="zh-CN" altLang="en-US"/>
              <a:t>将</a:t>
            </a:r>
            <a:endParaRPr lang="zh-CN" altLang="en-US"/>
          </a:p>
          <a:p>
            <a:pPr>
              <a:lnSpc>
                <a:spcPct val="150000"/>
              </a:lnSpc>
            </a:pPr>
            <a:r>
              <a:rPr lang="zh-CN" altLang="en-US"/>
              <a:t>A．不动  　　　	B．顺时针转动</a:t>
            </a:r>
            <a:endParaRPr lang="zh-CN" altLang="en-US"/>
          </a:p>
          <a:p>
            <a:pPr>
              <a:lnSpc>
                <a:spcPct val="150000"/>
              </a:lnSpc>
            </a:pPr>
            <a:r>
              <a:rPr lang="zh-CN" altLang="en-US"/>
              <a:t>C．逆时针转动  　　　	D．向纸面内平动</a:t>
            </a:r>
            <a:endParaRPr lang="zh-CN" altLang="en-US"/>
          </a:p>
        </p:txBody>
      </p:sp>
      <p:pic>
        <p:nvPicPr>
          <p:cNvPr id="-2147482604" name="图片 -214748260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319655" y="4187825"/>
            <a:ext cx="2200275" cy="226949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/>
              <a:t>电流合成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2456180"/>
          </a:xfrm>
        </p:spPr>
        <p:txBody>
          <a:bodyPr/>
          <a:p>
            <a:r>
              <a:rPr lang="zh-CN" altLang="en-US"/>
              <a:t>如图，一段导线abcd位于磁感应强度大小为B的匀强磁场中，且与磁场方向(垂直于纸面向里)垂直．线段ab、bc和cd的长度均为L，且∠abc＝∠bcd＝135°.流经导线的电流为I，方向如图中箭头所示．导线段abcd所受到的磁场的作用力的合力</a:t>
            </a:r>
            <a:endParaRPr lang="zh-CN" altLang="en-US"/>
          </a:p>
        </p:txBody>
      </p:sp>
      <p:pic>
        <p:nvPicPr>
          <p:cNvPr id="-2147482589" name="图片 -214748259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175510" y="4381500"/>
            <a:ext cx="3303905" cy="155956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/>
              <a:t>两种斜面问题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09905" y="1351915"/>
            <a:ext cx="7886700" cy="2521585"/>
          </a:xfrm>
        </p:spPr>
        <p:txBody>
          <a:bodyPr/>
          <a:p>
            <a:r>
              <a:rPr lang="zh-CN" altLang="en-US"/>
              <a:t>在同一光滑斜面上放同一导体棒，图所示是两种情况的剖面图．它们所处空间有磁感应强度大小相等的匀强磁场，但方向不同，一次垂直斜面向上，另一次竖直向上，两次导体A分别通有电流I</a:t>
            </a:r>
            <a:r>
              <a:rPr lang="zh-CN" altLang="en-US" baseline="-25000"/>
              <a:t>1</a:t>
            </a:r>
            <a:r>
              <a:rPr lang="zh-CN" altLang="en-US"/>
              <a:t>和I</a:t>
            </a:r>
            <a:r>
              <a:rPr lang="zh-CN" altLang="en-US" baseline="-25000"/>
              <a:t>2</a:t>
            </a:r>
            <a:r>
              <a:rPr lang="zh-CN" altLang="en-US"/>
              <a:t>，都处于静止平衡．已知斜面的倾角为θ，则(　　)</a:t>
            </a:r>
            <a:endParaRPr lang="zh-CN" altLang="en-US"/>
          </a:p>
        </p:txBody>
      </p:sp>
      <p:pic>
        <p:nvPicPr>
          <p:cNvPr id="4" name="图片 3" descr="QQ图片2016120510075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28650" y="3873500"/>
            <a:ext cx="7141210" cy="2223135"/>
          </a:xfrm>
          <a:prstGeom prst="rect">
            <a:avLst/>
          </a:prstGeom>
        </p:spPr>
      </p:pic>
      <p:pic>
        <p:nvPicPr>
          <p:cNvPr id="-2147482601" name="图片 -214748260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83025" y="3480435"/>
            <a:ext cx="4271645" cy="133096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1584</Words>
  <Application>WPS 演示</Application>
  <PresentationFormat>宽屏</PresentationFormat>
  <Paragraphs>77</Paragraphs>
  <Slides>13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13</vt:i4>
      </vt:variant>
    </vt:vector>
  </HeadingPairs>
  <TitlesOfParts>
    <vt:vector size="22" baseType="lpstr">
      <vt:lpstr>Arial</vt:lpstr>
      <vt:lpstr>宋体</vt:lpstr>
      <vt:lpstr>Wingdings</vt:lpstr>
      <vt:lpstr>Calibri Light</vt:lpstr>
      <vt:lpstr>Calibri</vt:lpstr>
      <vt:lpstr>微软雅黑</vt:lpstr>
      <vt:lpstr>Times New Roman</vt:lpstr>
      <vt:lpstr>楷体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Administrator</cp:lastModifiedBy>
  <cp:revision>3</cp:revision>
  <dcterms:created xsi:type="dcterms:W3CDTF">2016-12-05T01:49:18Z</dcterms:created>
  <dcterms:modified xsi:type="dcterms:W3CDTF">2016-12-05T06:29:03Z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2052-10.1.0.6065</vt:lpwstr>
  </property>
</Properties>
</file>