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ink/ink1.xml" ContentType="application/inkml+xml"/>
  <Override PartName="/ppt/ink/ink10.xml" ContentType="application/inkml+xml"/>
  <Override PartName="/ppt/ink/ink100.xml" ContentType="application/inkml+xml"/>
  <Override PartName="/ppt/ink/ink101.xml" ContentType="application/inkml+xml"/>
  <Override PartName="/ppt/ink/ink102.xml" ContentType="application/inkml+xml"/>
  <Override PartName="/ppt/ink/ink103.xml" ContentType="application/inkml+xml"/>
  <Override PartName="/ppt/ink/ink104.xml" ContentType="application/inkml+xml"/>
  <Override PartName="/ppt/ink/ink105.xml" ContentType="application/inkml+xml"/>
  <Override PartName="/ppt/ink/ink106.xml" ContentType="application/inkml+xml"/>
  <Override PartName="/ppt/ink/ink107.xml" ContentType="application/inkml+xml"/>
  <Override PartName="/ppt/ink/ink108.xml" ContentType="application/inkml+xml"/>
  <Override PartName="/ppt/ink/ink109.xml" ContentType="application/inkml+xml"/>
  <Override PartName="/ppt/ink/ink11.xml" ContentType="application/inkml+xml"/>
  <Override PartName="/ppt/ink/ink110.xml" ContentType="application/inkml+xml"/>
  <Override PartName="/ppt/ink/ink111.xml" ContentType="application/inkml+xml"/>
  <Override PartName="/ppt/ink/ink112.xml" ContentType="application/inkml+xml"/>
  <Override PartName="/ppt/ink/ink113.xml" ContentType="application/inkml+xml"/>
  <Override PartName="/ppt/ink/ink114.xml" ContentType="application/inkml+xml"/>
  <Override PartName="/ppt/ink/ink115.xml" ContentType="application/inkml+xml"/>
  <Override PartName="/ppt/ink/ink116.xml" ContentType="application/inkml+xml"/>
  <Override PartName="/ppt/ink/ink117.xml" ContentType="application/inkml+xml"/>
  <Override PartName="/ppt/ink/ink118.xml" ContentType="application/inkml+xml"/>
  <Override PartName="/ppt/ink/ink119.xml" ContentType="application/inkml+xml"/>
  <Override PartName="/ppt/ink/ink12.xml" ContentType="application/inkml+xml"/>
  <Override PartName="/ppt/ink/ink120.xml" ContentType="application/inkml+xml"/>
  <Override PartName="/ppt/ink/ink121.xml" ContentType="application/inkml+xml"/>
  <Override PartName="/ppt/ink/ink122.xml" ContentType="application/inkml+xml"/>
  <Override PartName="/ppt/ink/ink123.xml" ContentType="application/inkml+xml"/>
  <Override PartName="/ppt/ink/ink124.xml" ContentType="application/inkml+xml"/>
  <Override PartName="/ppt/ink/ink125.xml" ContentType="application/inkml+xml"/>
  <Override PartName="/ppt/ink/ink126.xml" ContentType="application/inkml+xml"/>
  <Override PartName="/ppt/ink/ink127.xml" ContentType="application/inkml+xml"/>
  <Override PartName="/ppt/ink/ink128.xml" ContentType="application/inkml+xml"/>
  <Override PartName="/ppt/ink/ink129.xml" ContentType="application/inkml+xml"/>
  <Override PartName="/ppt/ink/ink13.xml" ContentType="application/inkml+xml"/>
  <Override PartName="/ppt/ink/ink130.xml" ContentType="application/inkml+xml"/>
  <Override PartName="/ppt/ink/ink131.xml" ContentType="application/inkml+xml"/>
  <Override PartName="/ppt/ink/ink132.xml" ContentType="application/inkml+xml"/>
  <Override PartName="/ppt/ink/ink133.xml" ContentType="application/inkml+xml"/>
  <Override PartName="/ppt/ink/ink134.xml" ContentType="application/inkml+xml"/>
  <Override PartName="/ppt/ink/ink135.xml" ContentType="application/inkml+xml"/>
  <Override PartName="/ppt/ink/ink136.xml" ContentType="application/inkml+xml"/>
  <Override PartName="/ppt/ink/ink137.xml" ContentType="application/inkml+xml"/>
  <Override PartName="/ppt/ink/ink138.xml" ContentType="application/inkml+xml"/>
  <Override PartName="/ppt/ink/ink139.xml" ContentType="application/inkml+xml"/>
  <Override PartName="/ppt/ink/ink14.xml" ContentType="application/inkml+xml"/>
  <Override PartName="/ppt/ink/ink140.xml" ContentType="application/inkml+xml"/>
  <Override PartName="/ppt/ink/ink141.xml" ContentType="application/inkml+xml"/>
  <Override PartName="/ppt/ink/ink142.xml" ContentType="application/inkml+xml"/>
  <Override PartName="/ppt/ink/ink143.xml" ContentType="application/inkml+xml"/>
  <Override PartName="/ppt/ink/ink144.xml" ContentType="application/inkml+xml"/>
  <Override PartName="/ppt/ink/ink145.xml" ContentType="application/inkml+xml"/>
  <Override PartName="/ppt/ink/ink146.xml" ContentType="application/inkml+xml"/>
  <Override PartName="/ppt/ink/ink147.xml" ContentType="application/inkml+xml"/>
  <Override PartName="/ppt/ink/ink148.xml" ContentType="application/inkml+xml"/>
  <Override PartName="/ppt/ink/ink149.xml" ContentType="application/inkml+xml"/>
  <Override PartName="/ppt/ink/ink15.xml" ContentType="application/inkml+xml"/>
  <Override PartName="/ppt/ink/ink150.xml" ContentType="application/inkml+xml"/>
  <Override PartName="/ppt/ink/ink151.xml" ContentType="application/inkml+xml"/>
  <Override PartName="/ppt/ink/ink152.xml" ContentType="application/inkml+xml"/>
  <Override PartName="/ppt/ink/ink153.xml" ContentType="application/inkml+xml"/>
  <Override PartName="/ppt/ink/ink154.xml" ContentType="application/inkml+xml"/>
  <Override PartName="/ppt/ink/ink155.xml" ContentType="application/inkml+xml"/>
  <Override PartName="/ppt/ink/ink156.xml" ContentType="application/inkml+xml"/>
  <Override PartName="/ppt/ink/ink157.xml" ContentType="application/inkml+xml"/>
  <Override PartName="/ppt/ink/ink158.xml" ContentType="application/inkml+xml"/>
  <Override PartName="/ppt/ink/ink159.xml" ContentType="application/inkml+xml"/>
  <Override PartName="/ppt/ink/ink16.xml" ContentType="application/inkml+xml"/>
  <Override PartName="/ppt/ink/ink160.xml" ContentType="application/inkml+xml"/>
  <Override PartName="/ppt/ink/ink161.xml" ContentType="application/inkml+xml"/>
  <Override PartName="/ppt/ink/ink162.xml" ContentType="application/inkml+xml"/>
  <Override PartName="/ppt/ink/ink163.xml" ContentType="application/inkml+xml"/>
  <Override PartName="/ppt/ink/ink164.xml" ContentType="application/inkml+xml"/>
  <Override PartName="/ppt/ink/ink165.xml" ContentType="application/inkml+xml"/>
  <Override PartName="/ppt/ink/ink166.xml" ContentType="application/inkml+xml"/>
  <Override PartName="/ppt/ink/ink167.xml" ContentType="application/inkml+xml"/>
  <Override PartName="/ppt/ink/ink168.xml" ContentType="application/inkml+xml"/>
  <Override PartName="/ppt/ink/ink169.xml" ContentType="application/inkml+xml"/>
  <Override PartName="/ppt/ink/ink17.xml" ContentType="application/inkml+xml"/>
  <Override PartName="/ppt/ink/ink170.xml" ContentType="application/inkml+xml"/>
  <Override PartName="/ppt/ink/ink171.xml" ContentType="application/inkml+xml"/>
  <Override PartName="/ppt/ink/ink172.xml" ContentType="application/inkml+xml"/>
  <Override PartName="/ppt/ink/ink173.xml" ContentType="application/inkml+xml"/>
  <Override PartName="/ppt/ink/ink174.xml" ContentType="application/inkml+xml"/>
  <Override PartName="/ppt/ink/ink175.xml" ContentType="application/inkml+xml"/>
  <Override PartName="/ppt/ink/ink176.xml" ContentType="application/inkml+xml"/>
  <Override PartName="/ppt/ink/ink177.xml" ContentType="application/inkml+xml"/>
  <Override PartName="/ppt/ink/ink178.xml" ContentType="application/inkml+xml"/>
  <Override PartName="/ppt/ink/ink179.xml" ContentType="application/inkml+xml"/>
  <Override PartName="/ppt/ink/ink18.xml" ContentType="application/inkml+xml"/>
  <Override PartName="/ppt/ink/ink180.xml" ContentType="application/inkml+xml"/>
  <Override PartName="/ppt/ink/ink181.xml" ContentType="application/inkml+xml"/>
  <Override PartName="/ppt/ink/ink182.xml" ContentType="application/inkml+xml"/>
  <Override PartName="/ppt/ink/ink183.xml" ContentType="application/inkml+xml"/>
  <Override PartName="/ppt/ink/ink184.xml" ContentType="application/inkml+xml"/>
  <Override PartName="/ppt/ink/ink185.xml" ContentType="application/inkml+xml"/>
  <Override PartName="/ppt/ink/ink186.xml" ContentType="application/inkml+xml"/>
  <Override PartName="/ppt/ink/ink187.xml" ContentType="application/inkml+xml"/>
  <Override PartName="/ppt/ink/ink188.xml" ContentType="application/inkml+xml"/>
  <Override PartName="/ppt/ink/ink189.xml" ContentType="application/inkml+xml"/>
  <Override PartName="/ppt/ink/ink19.xml" ContentType="application/inkml+xml"/>
  <Override PartName="/ppt/ink/ink190.xml" ContentType="application/inkml+xml"/>
  <Override PartName="/ppt/ink/ink191.xml" ContentType="application/inkml+xml"/>
  <Override PartName="/ppt/ink/ink192.xml" ContentType="application/inkml+xml"/>
  <Override PartName="/ppt/ink/ink193.xml" ContentType="application/inkml+xml"/>
  <Override PartName="/ppt/ink/ink194.xml" ContentType="application/inkml+xml"/>
  <Override PartName="/ppt/ink/ink195.xml" ContentType="application/inkml+xml"/>
  <Override PartName="/ppt/ink/ink196.xml" ContentType="application/inkml+xml"/>
  <Override PartName="/ppt/ink/ink197.xml" ContentType="application/inkml+xml"/>
  <Override PartName="/ppt/ink/ink198.xml" ContentType="application/inkml+xml"/>
  <Override PartName="/ppt/ink/ink199.xml" ContentType="application/inkml+xml"/>
  <Override PartName="/ppt/ink/ink2.xml" ContentType="application/inkml+xml"/>
  <Override PartName="/ppt/ink/ink20.xml" ContentType="application/inkml+xml"/>
  <Override PartName="/ppt/ink/ink200.xml" ContentType="application/inkml+xml"/>
  <Override PartName="/ppt/ink/ink201.xml" ContentType="application/inkml+xml"/>
  <Override PartName="/ppt/ink/ink202.xml" ContentType="application/inkml+xml"/>
  <Override PartName="/ppt/ink/ink203.xml" ContentType="application/inkml+xml"/>
  <Override PartName="/ppt/ink/ink204.xml" ContentType="application/inkml+xml"/>
  <Override PartName="/ppt/ink/ink205.xml" ContentType="application/inkml+xml"/>
  <Override PartName="/ppt/ink/ink206.xml" ContentType="application/inkml+xml"/>
  <Override PartName="/ppt/ink/ink207.xml" ContentType="application/inkml+xml"/>
  <Override PartName="/ppt/ink/ink208.xml" ContentType="application/inkml+xml"/>
  <Override PartName="/ppt/ink/ink209.xml" ContentType="application/inkml+xml"/>
  <Override PartName="/ppt/ink/ink21.xml" ContentType="application/inkml+xml"/>
  <Override PartName="/ppt/ink/ink210.xml" ContentType="application/inkml+xml"/>
  <Override PartName="/ppt/ink/ink211.xml" ContentType="application/inkml+xml"/>
  <Override PartName="/ppt/ink/ink212.xml" ContentType="application/inkml+xml"/>
  <Override PartName="/ppt/ink/ink213.xml" ContentType="application/inkml+xml"/>
  <Override PartName="/ppt/ink/ink214.xml" ContentType="application/inkml+xml"/>
  <Override PartName="/ppt/ink/ink215.xml" ContentType="application/inkml+xml"/>
  <Override PartName="/ppt/ink/ink216.xml" ContentType="application/inkml+xml"/>
  <Override PartName="/ppt/ink/ink217.xml" ContentType="application/inkml+xml"/>
  <Override PartName="/ppt/ink/ink218.xml" ContentType="application/inkml+xml"/>
  <Override PartName="/ppt/ink/ink219.xml" ContentType="application/inkml+xml"/>
  <Override PartName="/ppt/ink/ink22.xml" ContentType="application/inkml+xml"/>
  <Override PartName="/ppt/ink/ink220.xml" ContentType="application/inkml+xml"/>
  <Override PartName="/ppt/ink/ink221.xml" ContentType="application/inkml+xml"/>
  <Override PartName="/ppt/ink/ink222.xml" ContentType="application/inkml+xml"/>
  <Override PartName="/ppt/ink/ink223.xml" ContentType="application/inkml+xml"/>
  <Override PartName="/ppt/ink/ink224.xml" ContentType="application/inkml+xml"/>
  <Override PartName="/ppt/ink/ink225.xml" ContentType="application/inkml+xml"/>
  <Override PartName="/ppt/ink/ink226.xml" ContentType="application/inkml+xml"/>
  <Override PartName="/ppt/ink/ink227.xml" ContentType="application/inkml+xml"/>
  <Override PartName="/ppt/ink/ink228.xml" ContentType="application/inkml+xml"/>
  <Override PartName="/ppt/ink/ink229.xml" ContentType="application/inkml+xml"/>
  <Override PartName="/ppt/ink/ink23.xml" ContentType="application/inkml+xml"/>
  <Override PartName="/ppt/ink/ink230.xml" ContentType="application/inkml+xml"/>
  <Override PartName="/ppt/ink/ink231.xml" ContentType="application/inkml+xml"/>
  <Override PartName="/ppt/ink/ink232.xml" ContentType="application/inkml+xml"/>
  <Override PartName="/ppt/ink/ink233.xml" ContentType="application/inkml+xml"/>
  <Override PartName="/ppt/ink/ink234.xml" ContentType="application/inkml+xml"/>
  <Override PartName="/ppt/ink/ink235.xml" ContentType="application/inkml+xml"/>
  <Override PartName="/ppt/ink/ink236.xml" ContentType="application/inkml+xml"/>
  <Override PartName="/ppt/ink/ink237.xml" ContentType="application/inkml+xml"/>
  <Override PartName="/ppt/ink/ink238.xml" ContentType="application/inkml+xml"/>
  <Override PartName="/ppt/ink/ink239.xml" ContentType="application/inkml+xml"/>
  <Override PartName="/ppt/ink/ink24.xml" ContentType="application/inkml+xml"/>
  <Override PartName="/ppt/ink/ink240.xml" ContentType="application/inkml+xml"/>
  <Override PartName="/ppt/ink/ink241.xml" ContentType="application/inkml+xml"/>
  <Override PartName="/ppt/ink/ink242.xml" ContentType="application/inkml+xml"/>
  <Override PartName="/ppt/ink/ink243.xml" ContentType="application/inkml+xml"/>
  <Override PartName="/ppt/ink/ink244.xml" ContentType="application/inkml+xml"/>
  <Override PartName="/ppt/ink/ink245.xml" ContentType="application/inkml+xml"/>
  <Override PartName="/ppt/ink/ink246.xml" ContentType="application/inkml+xml"/>
  <Override PartName="/ppt/ink/ink247.xml" ContentType="application/inkml+xml"/>
  <Override PartName="/ppt/ink/ink248.xml" ContentType="application/inkml+xml"/>
  <Override PartName="/ppt/ink/ink249.xml" ContentType="application/inkml+xml"/>
  <Override PartName="/ppt/ink/ink25.xml" ContentType="application/inkml+xml"/>
  <Override PartName="/ppt/ink/ink250.xml" ContentType="application/inkml+xml"/>
  <Override PartName="/ppt/ink/ink251.xml" ContentType="application/inkml+xml"/>
  <Override PartName="/ppt/ink/ink252.xml" ContentType="application/inkml+xml"/>
  <Override PartName="/ppt/ink/ink253.xml" ContentType="application/inkml+xml"/>
  <Override PartName="/ppt/ink/ink254.xml" ContentType="application/inkml+xml"/>
  <Override PartName="/ppt/ink/ink255.xml" ContentType="application/inkml+xml"/>
  <Override PartName="/ppt/ink/ink256.xml" ContentType="application/inkml+xml"/>
  <Override PartName="/ppt/ink/ink257.xml" ContentType="application/inkml+xml"/>
  <Override PartName="/ppt/ink/ink258.xml" ContentType="application/inkml+xml"/>
  <Override PartName="/ppt/ink/ink259.xml" ContentType="application/inkml+xml"/>
  <Override PartName="/ppt/ink/ink26.xml" ContentType="application/inkml+xml"/>
  <Override PartName="/ppt/ink/ink260.xml" ContentType="application/inkml+xml"/>
  <Override PartName="/ppt/ink/ink261.xml" ContentType="application/inkml+xml"/>
  <Override PartName="/ppt/ink/ink262.xml" ContentType="application/inkml+xml"/>
  <Override PartName="/ppt/ink/ink263.xml" ContentType="application/inkml+xml"/>
  <Override PartName="/ppt/ink/ink264.xml" ContentType="application/inkml+xml"/>
  <Override PartName="/ppt/ink/ink265.xml" ContentType="application/inkml+xml"/>
  <Override PartName="/ppt/ink/ink266.xml" ContentType="application/inkml+xml"/>
  <Override PartName="/ppt/ink/ink267.xml" ContentType="application/inkml+xml"/>
  <Override PartName="/ppt/ink/ink268.xml" ContentType="application/inkml+xml"/>
  <Override PartName="/ppt/ink/ink269.xml" ContentType="application/inkml+xml"/>
  <Override PartName="/ppt/ink/ink27.xml" ContentType="application/inkml+xml"/>
  <Override PartName="/ppt/ink/ink270.xml" ContentType="application/inkml+xml"/>
  <Override PartName="/ppt/ink/ink271.xml" ContentType="application/inkml+xml"/>
  <Override PartName="/ppt/ink/ink272.xml" ContentType="application/inkml+xml"/>
  <Override PartName="/ppt/ink/ink273.xml" ContentType="application/inkml+xml"/>
  <Override PartName="/ppt/ink/ink274.xml" ContentType="application/inkml+xml"/>
  <Override PartName="/ppt/ink/ink275.xml" ContentType="application/inkml+xml"/>
  <Override PartName="/ppt/ink/ink276.xml" ContentType="application/inkml+xml"/>
  <Override PartName="/ppt/ink/ink277.xml" ContentType="application/inkml+xml"/>
  <Override PartName="/ppt/ink/ink278.xml" ContentType="application/inkml+xml"/>
  <Override PartName="/ppt/ink/ink279.xml" ContentType="application/inkml+xml"/>
  <Override PartName="/ppt/ink/ink28.xml" ContentType="application/inkml+xml"/>
  <Override PartName="/ppt/ink/ink280.xml" ContentType="application/inkml+xml"/>
  <Override PartName="/ppt/ink/ink281.xml" ContentType="application/inkml+xml"/>
  <Override PartName="/ppt/ink/ink282.xml" ContentType="application/inkml+xml"/>
  <Override PartName="/ppt/ink/ink283.xml" ContentType="application/inkml+xml"/>
  <Override PartName="/ppt/ink/ink284.xml" ContentType="application/inkml+xml"/>
  <Override PartName="/ppt/ink/ink285.xml" ContentType="application/inkml+xml"/>
  <Override PartName="/ppt/ink/ink286.xml" ContentType="application/inkml+xml"/>
  <Override PartName="/ppt/ink/ink287.xml" ContentType="application/inkml+xml"/>
  <Override PartName="/ppt/ink/ink288.xml" ContentType="application/inkml+xml"/>
  <Override PartName="/ppt/ink/ink289.xml" ContentType="application/inkml+xml"/>
  <Override PartName="/ppt/ink/ink29.xml" ContentType="application/inkml+xml"/>
  <Override PartName="/ppt/ink/ink290.xml" ContentType="application/inkml+xml"/>
  <Override PartName="/ppt/ink/ink291.xml" ContentType="application/inkml+xml"/>
  <Override PartName="/ppt/ink/ink292.xml" ContentType="application/inkml+xml"/>
  <Override PartName="/ppt/ink/ink293.xml" ContentType="application/inkml+xml"/>
  <Override PartName="/ppt/ink/ink294.xml" ContentType="application/inkml+xml"/>
  <Override PartName="/ppt/ink/ink295.xml" ContentType="application/inkml+xml"/>
  <Override PartName="/ppt/ink/ink296.xml" ContentType="application/inkml+xml"/>
  <Override PartName="/ppt/ink/ink297.xml" ContentType="application/inkml+xml"/>
  <Override PartName="/ppt/ink/ink298.xml" ContentType="application/inkml+xml"/>
  <Override PartName="/ppt/ink/ink299.xml" ContentType="application/inkml+xml"/>
  <Override PartName="/ppt/ink/ink3.xml" ContentType="application/inkml+xml"/>
  <Override PartName="/ppt/ink/ink30.xml" ContentType="application/inkml+xml"/>
  <Override PartName="/ppt/ink/ink300.xml" ContentType="application/inkml+xml"/>
  <Override PartName="/ppt/ink/ink301.xml" ContentType="application/inkml+xml"/>
  <Override PartName="/ppt/ink/ink302.xml" ContentType="application/inkml+xml"/>
  <Override PartName="/ppt/ink/ink303.xml" ContentType="application/inkml+xml"/>
  <Override PartName="/ppt/ink/ink304.xml" ContentType="application/inkml+xml"/>
  <Override PartName="/ppt/ink/ink305.xml" ContentType="application/inkml+xml"/>
  <Override PartName="/ppt/ink/ink306.xml" ContentType="application/inkml+xml"/>
  <Override PartName="/ppt/ink/ink307.xml" ContentType="application/inkml+xml"/>
  <Override PartName="/ppt/ink/ink308.xml" ContentType="application/inkml+xml"/>
  <Override PartName="/ppt/ink/ink309.xml" ContentType="application/inkml+xml"/>
  <Override PartName="/ppt/ink/ink31.xml" ContentType="application/inkml+xml"/>
  <Override PartName="/ppt/ink/ink310.xml" ContentType="application/inkml+xml"/>
  <Override PartName="/ppt/ink/ink311.xml" ContentType="application/inkml+xml"/>
  <Override PartName="/ppt/ink/ink312.xml" ContentType="application/inkml+xml"/>
  <Override PartName="/ppt/ink/ink313.xml" ContentType="application/inkml+xml"/>
  <Override PartName="/ppt/ink/ink314.xml" ContentType="application/inkml+xml"/>
  <Override PartName="/ppt/ink/ink315.xml" ContentType="application/inkml+xml"/>
  <Override PartName="/ppt/ink/ink316.xml" ContentType="application/inkml+xml"/>
  <Override PartName="/ppt/ink/ink317.xml" ContentType="application/inkml+xml"/>
  <Override PartName="/ppt/ink/ink318.xml" ContentType="application/inkml+xml"/>
  <Override PartName="/ppt/ink/ink319.xml" ContentType="application/inkml+xml"/>
  <Override PartName="/ppt/ink/ink32.xml" ContentType="application/inkml+xml"/>
  <Override PartName="/ppt/ink/ink320.xml" ContentType="application/inkml+xml"/>
  <Override PartName="/ppt/ink/ink321.xml" ContentType="application/inkml+xml"/>
  <Override PartName="/ppt/ink/ink322.xml" ContentType="application/inkml+xml"/>
  <Override PartName="/ppt/ink/ink323.xml" ContentType="application/inkml+xml"/>
  <Override PartName="/ppt/ink/ink324.xml" ContentType="application/inkml+xml"/>
  <Override PartName="/ppt/ink/ink325.xml" ContentType="application/inkml+xml"/>
  <Override PartName="/ppt/ink/ink326.xml" ContentType="application/inkml+xml"/>
  <Override PartName="/ppt/ink/ink327.xml" ContentType="application/inkml+xml"/>
  <Override PartName="/ppt/ink/ink328.xml" ContentType="application/inkml+xml"/>
  <Override PartName="/ppt/ink/ink329.xml" ContentType="application/inkml+xml"/>
  <Override PartName="/ppt/ink/ink33.xml" ContentType="application/inkml+xml"/>
  <Override PartName="/ppt/ink/ink330.xml" ContentType="application/inkml+xml"/>
  <Override PartName="/ppt/ink/ink331.xml" ContentType="application/inkml+xml"/>
  <Override PartName="/ppt/ink/ink332.xml" ContentType="application/inkml+xml"/>
  <Override PartName="/ppt/ink/ink333.xml" ContentType="application/inkml+xml"/>
  <Override PartName="/ppt/ink/ink334.xml" ContentType="application/inkml+xml"/>
  <Override PartName="/ppt/ink/ink335.xml" ContentType="application/inkml+xml"/>
  <Override PartName="/ppt/ink/ink336.xml" ContentType="application/inkml+xml"/>
  <Override PartName="/ppt/ink/ink337.xml" ContentType="application/inkml+xml"/>
  <Override PartName="/ppt/ink/ink338.xml" ContentType="application/inkml+xml"/>
  <Override PartName="/ppt/ink/ink339.xml" ContentType="application/inkml+xml"/>
  <Override PartName="/ppt/ink/ink34.xml" ContentType="application/inkml+xml"/>
  <Override PartName="/ppt/ink/ink340.xml" ContentType="application/inkml+xml"/>
  <Override PartName="/ppt/ink/ink341.xml" ContentType="application/inkml+xml"/>
  <Override PartName="/ppt/ink/ink342.xml" ContentType="application/inkml+xml"/>
  <Override PartName="/ppt/ink/ink343.xml" ContentType="application/inkml+xml"/>
  <Override PartName="/ppt/ink/ink344.xml" ContentType="application/inkml+xml"/>
  <Override PartName="/ppt/ink/ink345.xml" ContentType="application/inkml+xml"/>
  <Override PartName="/ppt/ink/ink346.xml" ContentType="application/inkml+xml"/>
  <Override PartName="/ppt/ink/ink347.xml" ContentType="application/inkml+xml"/>
  <Override PartName="/ppt/ink/ink348.xml" ContentType="application/inkml+xml"/>
  <Override PartName="/ppt/ink/ink349.xml" ContentType="application/inkml+xml"/>
  <Override PartName="/ppt/ink/ink35.xml" ContentType="application/inkml+xml"/>
  <Override PartName="/ppt/ink/ink350.xml" ContentType="application/inkml+xml"/>
  <Override PartName="/ppt/ink/ink351.xml" ContentType="application/inkml+xml"/>
  <Override PartName="/ppt/ink/ink352.xml" ContentType="application/inkml+xml"/>
  <Override PartName="/ppt/ink/ink353.xml" ContentType="application/inkml+xml"/>
  <Override PartName="/ppt/ink/ink354.xml" ContentType="application/inkml+xml"/>
  <Override PartName="/ppt/ink/ink355.xml" ContentType="application/inkml+xml"/>
  <Override PartName="/ppt/ink/ink356.xml" ContentType="application/inkml+xml"/>
  <Override PartName="/ppt/ink/ink357.xml" ContentType="application/inkml+xml"/>
  <Override PartName="/ppt/ink/ink358.xml" ContentType="application/inkml+xml"/>
  <Override PartName="/ppt/ink/ink359.xml" ContentType="application/inkml+xml"/>
  <Override PartName="/ppt/ink/ink36.xml" ContentType="application/inkml+xml"/>
  <Override PartName="/ppt/ink/ink360.xml" ContentType="application/inkml+xml"/>
  <Override PartName="/ppt/ink/ink361.xml" ContentType="application/inkml+xml"/>
  <Override PartName="/ppt/ink/ink362.xml" ContentType="application/inkml+xml"/>
  <Override PartName="/ppt/ink/ink363.xml" ContentType="application/inkml+xml"/>
  <Override PartName="/ppt/ink/ink364.xml" ContentType="application/inkml+xml"/>
  <Override PartName="/ppt/ink/ink365.xml" ContentType="application/inkml+xml"/>
  <Override PartName="/ppt/ink/ink366.xml" ContentType="application/inkml+xml"/>
  <Override PartName="/ppt/ink/ink367.xml" ContentType="application/inkml+xml"/>
  <Override PartName="/ppt/ink/ink368.xml" ContentType="application/inkml+xml"/>
  <Override PartName="/ppt/ink/ink369.xml" ContentType="application/inkml+xml"/>
  <Override PartName="/ppt/ink/ink37.xml" ContentType="application/inkml+xml"/>
  <Override PartName="/ppt/ink/ink370.xml" ContentType="application/inkml+xml"/>
  <Override PartName="/ppt/ink/ink371.xml" ContentType="application/inkml+xml"/>
  <Override PartName="/ppt/ink/ink372.xml" ContentType="application/inkml+xml"/>
  <Override PartName="/ppt/ink/ink373.xml" ContentType="application/inkml+xml"/>
  <Override PartName="/ppt/ink/ink374.xml" ContentType="application/inkml+xml"/>
  <Override PartName="/ppt/ink/ink375.xml" ContentType="application/inkml+xml"/>
  <Override PartName="/ppt/ink/ink376.xml" ContentType="application/inkml+xml"/>
  <Override PartName="/ppt/ink/ink377.xml" ContentType="application/inkml+xml"/>
  <Override PartName="/ppt/ink/ink378.xml" ContentType="application/inkml+xml"/>
  <Override PartName="/ppt/ink/ink379.xml" ContentType="application/inkml+xml"/>
  <Override PartName="/ppt/ink/ink38.xml" ContentType="application/inkml+xml"/>
  <Override PartName="/ppt/ink/ink380.xml" ContentType="application/inkml+xml"/>
  <Override PartName="/ppt/ink/ink381.xml" ContentType="application/inkml+xml"/>
  <Override PartName="/ppt/ink/ink382.xml" ContentType="application/inkml+xml"/>
  <Override PartName="/ppt/ink/ink383.xml" ContentType="application/inkml+xml"/>
  <Override PartName="/ppt/ink/ink384.xml" ContentType="application/inkml+xml"/>
  <Override PartName="/ppt/ink/ink385.xml" ContentType="application/inkml+xml"/>
  <Override PartName="/ppt/ink/ink386.xml" ContentType="application/inkml+xml"/>
  <Override PartName="/ppt/ink/ink387.xml" ContentType="application/inkml+xml"/>
  <Override PartName="/ppt/ink/ink388.xml" ContentType="application/inkml+xml"/>
  <Override PartName="/ppt/ink/ink389.xml" ContentType="application/inkml+xml"/>
  <Override PartName="/ppt/ink/ink39.xml" ContentType="application/inkml+xml"/>
  <Override PartName="/ppt/ink/ink390.xml" ContentType="application/inkml+xml"/>
  <Override PartName="/ppt/ink/ink391.xml" ContentType="application/inkml+xml"/>
  <Override PartName="/ppt/ink/ink392.xml" ContentType="application/inkml+xml"/>
  <Override PartName="/ppt/ink/ink393.xml" ContentType="application/inkml+xml"/>
  <Override PartName="/ppt/ink/ink394.xml" ContentType="application/inkml+xml"/>
  <Override PartName="/ppt/ink/ink395.xml" ContentType="application/inkml+xml"/>
  <Override PartName="/ppt/ink/ink396.xml" ContentType="application/inkml+xml"/>
  <Override PartName="/ppt/ink/ink397.xml" ContentType="application/inkml+xml"/>
  <Override PartName="/ppt/ink/ink398.xml" ContentType="application/inkml+xml"/>
  <Override PartName="/ppt/ink/ink399.xml" ContentType="application/inkml+xml"/>
  <Override PartName="/ppt/ink/ink4.xml" ContentType="application/inkml+xml"/>
  <Override PartName="/ppt/ink/ink40.xml" ContentType="application/inkml+xml"/>
  <Override PartName="/ppt/ink/ink400.xml" ContentType="application/inkml+xml"/>
  <Override PartName="/ppt/ink/ink401.xml" ContentType="application/inkml+xml"/>
  <Override PartName="/ppt/ink/ink402.xml" ContentType="application/inkml+xml"/>
  <Override PartName="/ppt/ink/ink403.xml" ContentType="application/inkml+xml"/>
  <Override PartName="/ppt/ink/ink404.xml" ContentType="application/inkml+xml"/>
  <Override PartName="/ppt/ink/ink405.xml" ContentType="application/inkml+xml"/>
  <Override PartName="/ppt/ink/ink406.xml" ContentType="application/inkml+xml"/>
  <Override PartName="/ppt/ink/ink407.xml" ContentType="application/inkml+xml"/>
  <Override PartName="/ppt/ink/ink408.xml" ContentType="application/inkml+xml"/>
  <Override PartName="/ppt/ink/ink409.xml" ContentType="application/inkml+xml"/>
  <Override PartName="/ppt/ink/ink41.xml" ContentType="application/inkml+xml"/>
  <Override PartName="/ppt/ink/ink410.xml" ContentType="application/inkml+xml"/>
  <Override PartName="/ppt/ink/ink411.xml" ContentType="application/inkml+xml"/>
  <Override PartName="/ppt/ink/ink412.xml" ContentType="application/inkml+xml"/>
  <Override PartName="/ppt/ink/ink413.xml" ContentType="application/inkml+xml"/>
  <Override PartName="/ppt/ink/ink414.xml" ContentType="application/inkml+xml"/>
  <Override PartName="/ppt/ink/ink415.xml" ContentType="application/inkml+xml"/>
  <Override PartName="/ppt/ink/ink416.xml" ContentType="application/inkml+xml"/>
  <Override PartName="/ppt/ink/ink417.xml" ContentType="application/inkml+xml"/>
  <Override PartName="/ppt/ink/ink418.xml" ContentType="application/inkml+xml"/>
  <Override PartName="/ppt/ink/ink419.xml" ContentType="application/inkml+xml"/>
  <Override PartName="/ppt/ink/ink42.xml" ContentType="application/inkml+xml"/>
  <Override PartName="/ppt/ink/ink420.xml" ContentType="application/inkml+xml"/>
  <Override PartName="/ppt/ink/ink421.xml" ContentType="application/inkml+xml"/>
  <Override PartName="/ppt/ink/ink422.xml" ContentType="application/inkml+xml"/>
  <Override PartName="/ppt/ink/ink423.xml" ContentType="application/inkml+xml"/>
  <Override PartName="/ppt/ink/ink424.xml" ContentType="application/inkml+xml"/>
  <Override PartName="/ppt/ink/ink425.xml" ContentType="application/inkml+xml"/>
  <Override PartName="/ppt/ink/ink426.xml" ContentType="application/inkml+xml"/>
  <Override PartName="/ppt/ink/ink427.xml" ContentType="application/inkml+xml"/>
  <Override PartName="/ppt/ink/ink428.xml" ContentType="application/inkml+xml"/>
  <Override PartName="/ppt/ink/ink429.xml" ContentType="application/inkml+xml"/>
  <Override PartName="/ppt/ink/ink43.xml" ContentType="application/inkml+xml"/>
  <Override PartName="/ppt/ink/ink430.xml" ContentType="application/inkml+xml"/>
  <Override PartName="/ppt/ink/ink431.xml" ContentType="application/inkml+xml"/>
  <Override PartName="/ppt/ink/ink432.xml" ContentType="application/inkml+xml"/>
  <Override PartName="/ppt/ink/ink433.xml" ContentType="application/inkml+xml"/>
  <Override PartName="/ppt/ink/ink434.xml" ContentType="application/inkml+xml"/>
  <Override PartName="/ppt/ink/ink435.xml" ContentType="application/inkml+xml"/>
  <Override PartName="/ppt/ink/ink436.xml" ContentType="application/inkml+xml"/>
  <Override PartName="/ppt/ink/ink437.xml" ContentType="application/inkml+xml"/>
  <Override PartName="/ppt/ink/ink438.xml" ContentType="application/inkml+xml"/>
  <Override PartName="/ppt/ink/ink439.xml" ContentType="application/inkml+xml"/>
  <Override PartName="/ppt/ink/ink44.xml" ContentType="application/inkml+xml"/>
  <Override PartName="/ppt/ink/ink440.xml" ContentType="application/inkml+xml"/>
  <Override PartName="/ppt/ink/ink441.xml" ContentType="application/inkml+xml"/>
  <Override PartName="/ppt/ink/ink442.xml" ContentType="application/inkml+xml"/>
  <Override PartName="/ppt/ink/ink443.xml" ContentType="application/inkml+xml"/>
  <Override PartName="/ppt/ink/ink444.xml" ContentType="application/inkml+xml"/>
  <Override PartName="/ppt/ink/ink445.xml" ContentType="application/inkml+xml"/>
  <Override PartName="/ppt/ink/ink446.xml" ContentType="application/inkml+xml"/>
  <Override PartName="/ppt/ink/ink447.xml" ContentType="application/inkml+xml"/>
  <Override PartName="/ppt/ink/ink448.xml" ContentType="application/inkml+xml"/>
  <Override PartName="/ppt/ink/ink449.xml" ContentType="application/inkml+xml"/>
  <Override PartName="/ppt/ink/ink45.xml" ContentType="application/inkml+xml"/>
  <Override PartName="/ppt/ink/ink450.xml" ContentType="application/inkml+xml"/>
  <Override PartName="/ppt/ink/ink451.xml" ContentType="application/inkml+xml"/>
  <Override PartName="/ppt/ink/ink452.xml" ContentType="application/inkml+xml"/>
  <Override PartName="/ppt/ink/ink453.xml" ContentType="application/inkml+xml"/>
  <Override PartName="/ppt/ink/ink454.xml" ContentType="application/inkml+xml"/>
  <Override PartName="/ppt/ink/ink455.xml" ContentType="application/inkml+xml"/>
  <Override PartName="/ppt/ink/ink456.xml" ContentType="application/inkml+xml"/>
  <Override PartName="/ppt/ink/ink457.xml" ContentType="application/inkml+xml"/>
  <Override PartName="/ppt/ink/ink458.xml" ContentType="application/inkml+xml"/>
  <Override PartName="/ppt/ink/ink459.xml" ContentType="application/inkml+xml"/>
  <Override PartName="/ppt/ink/ink46.xml" ContentType="application/inkml+xml"/>
  <Override PartName="/ppt/ink/ink460.xml" ContentType="application/inkml+xml"/>
  <Override PartName="/ppt/ink/ink461.xml" ContentType="application/inkml+xml"/>
  <Override PartName="/ppt/ink/ink462.xml" ContentType="application/inkml+xml"/>
  <Override PartName="/ppt/ink/ink463.xml" ContentType="application/inkml+xml"/>
  <Override PartName="/ppt/ink/ink464.xml" ContentType="application/inkml+xml"/>
  <Override PartName="/ppt/ink/ink465.xml" ContentType="application/inkml+xml"/>
  <Override PartName="/ppt/ink/ink466.xml" ContentType="application/inkml+xml"/>
  <Override PartName="/ppt/ink/ink467.xml" ContentType="application/inkml+xml"/>
  <Override PartName="/ppt/ink/ink468.xml" ContentType="application/inkml+xml"/>
  <Override PartName="/ppt/ink/ink469.xml" ContentType="application/inkml+xml"/>
  <Override PartName="/ppt/ink/ink47.xml" ContentType="application/inkml+xml"/>
  <Override PartName="/ppt/ink/ink470.xml" ContentType="application/inkml+xml"/>
  <Override PartName="/ppt/ink/ink471.xml" ContentType="application/inkml+xml"/>
  <Override PartName="/ppt/ink/ink472.xml" ContentType="application/inkml+xml"/>
  <Override PartName="/ppt/ink/ink473.xml" ContentType="application/inkml+xml"/>
  <Override PartName="/ppt/ink/ink474.xml" ContentType="application/inkml+xml"/>
  <Override PartName="/ppt/ink/ink475.xml" ContentType="application/inkml+xml"/>
  <Override PartName="/ppt/ink/ink476.xml" ContentType="application/inkml+xml"/>
  <Override PartName="/ppt/ink/ink477.xml" ContentType="application/inkml+xml"/>
  <Override PartName="/ppt/ink/ink478.xml" ContentType="application/inkml+xml"/>
  <Override PartName="/ppt/ink/ink479.xml" ContentType="application/inkml+xml"/>
  <Override PartName="/ppt/ink/ink48.xml" ContentType="application/inkml+xml"/>
  <Override PartName="/ppt/ink/ink480.xml" ContentType="application/inkml+xml"/>
  <Override PartName="/ppt/ink/ink481.xml" ContentType="application/inkml+xml"/>
  <Override PartName="/ppt/ink/ink482.xml" ContentType="application/inkml+xml"/>
  <Override PartName="/ppt/ink/ink483.xml" ContentType="application/inkml+xml"/>
  <Override PartName="/ppt/ink/ink484.xml" ContentType="application/inkml+xml"/>
  <Override PartName="/ppt/ink/ink485.xml" ContentType="application/inkml+xml"/>
  <Override PartName="/ppt/ink/ink486.xml" ContentType="application/inkml+xml"/>
  <Override PartName="/ppt/ink/ink487.xml" ContentType="application/inkml+xml"/>
  <Override PartName="/ppt/ink/ink488.xml" ContentType="application/inkml+xml"/>
  <Override PartName="/ppt/ink/ink489.xml" ContentType="application/inkml+xml"/>
  <Override PartName="/ppt/ink/ink49.xml" ContentType="application/inkml+xml"/>
  <Override PartName="/ppt/ink/ink490.xml" ContentType="application/inkml+xml"/>
  <Override PartName="/ppt/ink/ink491.xml" ContentType="application/inkml+xml"/>
  <Override PartName="/ppt/ink/ink492.xml" ContentType="application/inkml+xml"/>
  <Override PartName="/ppt/ink/ink493.xml" ContentType="application/inkml+xml"/>
  <Override PartName="/ppt/ink/ink494.xml" ContentType="application/inkml+xml"/>
  <Override PartName="/ppt/ink/ink495.xml" ContentType="application/inkml+xml"/>
  <Override PartName="/ppt/ink/ink496.xml" ContentType="application/inkml+xml"/>
  <Override PartName="/ppt/ink/ink497.xml" ContentType="application/inkml+xml"/>
  <Override PartName="/ppt/ink/ink498.xml" ContentType="application/inkml+xml"/>
  <Override PartName="/ppt/ink/ink499.xml" ContentType="application/inkml+xml"/>
  <Override PartName="/ppt/ink/ink5.xml" ContentType="application/inkml+xml"/>
  <Override PartName="/ppt/ink/ink50.xml" ContentType="application/inkml+xml"/>
  <Override PartName="/ppt/ink/ink500.xml" ContentType="application/inkml+xml"/>
  <Override PartName="/ppt/ink/ink501.xml" ContentType="application/inkml+xml"/>
  <Override PartName="/ppt/ink/ink502.xml" ContentType="application/inkml+xml"/>
  <Override PartName="/ppt/ink/ink503.xml" ContentType="application/inkml+xml"/>
  <Override PartName="/ppt/ink/ink504.xml" ContentType="application/inkml+xml"/>
  <Override PartName="/ppt/ink/ink505.xml" ContentType="application/inkml+xml"/>
  <Override PartName="/ppt/ink/ink506.xml" ContentType="application/inkml+xml"/>
  <Override PartName="/ppt/ink/ink507.xml" ContentType="application/inkml+xml"/>
  <Override PartName="/ppt/ink/ink508.xml" ContentType="application/inkml+xml"/>
  <Override PartName="/ppt/ink/ink509.xml" ContentType="application/inkml+xml"/>
  <Override PartName="/ppt/ink/ink51.xml" ContentType="application/inkml+xml"/>
  <Override PartName="/ppt/ink/ink510.xml" ContentType="application/inkml+xml"/>
  <Override PartName="/ppt/ink/ink511.xml" ContentType="application/inkml+xml"/>
  <Override PartName="/ppt/ink/ink512.xml" ContentType="application/inkml+xml"/>
  <Override PartName="/ppt/ink/ink513.xml" ContentType="application/inkml+xml"/>
  <Override PartName="/ppt/ink/ink514.xml" ContentType="application/inkml+xml"/>
  <Override PartName="/ppt/ink/ink515.xml" ContentType="application/inkml+xml"/>
  <Override PartName="/ppt/ink/ink516.xml" ContentType="application/inkml+xml"/>
  <Override PartName="/ppt/ink/ink517.xml" ContentType="application/inkml+xml"/>
  <Override PartName="/ppt/ink/ink518.xml" ContentType="application/inkml+xml"/>
  <Override PartName="/ppt/ink/ink519.xml" ContentType="application/inkml+xml"/>
  <Override PartName="/ppt/ink/ink52.xml" ContentType="application/inkml+xml"/>
  <Override PartName="/ppt/ink/ink520.xml" ContentType="application/inkml+xml"/>
  <Override PartName="/ppt/ink/ink521.xml" ContentType="application/inkml+xml"/>
  <Override PartName="/ppt/ink/ink522.xml" ContentType="application/inkml+xml"/>
  <Override PartName="/ppt/ink/ink523.xml" ContentType="application/inkml+xml"/>
  <Override PartName="/ppt/ink/ink524.xml" ContentType="application/inkml+xml"/>
  <Override PartName="/ppt/ink/ink525.xml" ContentType="application/inkml+xml"/>
  <Override PartName="/ppt/ink/ink526.xml" ContentType="application/inkml+xml"/>
  <Override PartName="/ppt/ink/ink527.xml" ContentType="application/inkml+xml"/>
  <Override PartName="/ppt/ink/ink528.xml" ContentType="application/inkml+xml"/>
  <Override PartName="/ppt/ink/ink529.xml" ContentType="application/inkml+xml"/>
  <Override PartName="/ppt/ink/ink53.xml" ContentType="application/inkml+xml"/>
  <Override PartName="/ppt/ink/ink530.xml" ContentType="application/inkml+xml"/>
  <Override PartName="/ppt/ink/ink531.xml" ContentType="application/inkml+xml"/>
  <Override PartName="/ppt/ink/ink532.xml" ContentType="application/inkml+xml"/>
  <Override PartName="/ppt/ink/ink533.xml" ContentType="application/inkml+xml"/>
  <Override PartName="/ppt/ink/ink534.xml" ContentType="application/inkml+xml"/>
  <Override PartName="/ppt/ink/ink535.xml" ContentType="application/inkml+xml"/>
  <Override PartName="/ppt/ink/ink536.xml" ContentType="application/inkml+xml"/>
  <Override PartName="/ppt/ink/ink537.xml" ContentType="application/inkml+xml"/>
  <Override PartName="/ppt/ink/ink538.xml" ContentType="application/inkml+xml"/>
  <Override PartName="/ppt/ink/ink539.xml" ContentType="application/inkml+xml"/>
  <Override PartName="/ppt/ink/ink54.xml" ContentType="application/inkml+xml"/>
  <Override PartName="/ppt/ink/ink540.xml" ContentType="application/inkml+xml"/>
  <Override PartName="/ppt/ink/ink541.xml" ContentType="application/inkml+xml"/>
  <Override PartName="/ppt/ink/ink542.xml" ContentType="application/inkml+xml"/>
  <Override PartName="/ppt/ink/ink543.xml" ContentType="application/inkml+xml"/>
  <Override PartName="/ppt/ink/ink544.xml" ContentType="application/inkml+xml"/>
  <Override PartName="/ppt/ink/ink545.xml" ContentType="application/inkml+xml"/>
  <Override PartName="/ppt/ink/ink546.xml" ContentType="application/inkml+xml"/>
  <Override PartName="/ppt/ink/ink547.xml" ContentType="application/inkml+xml"/>
  <Override PartName="/ppt/ink/ink548.xml" ContentType="application/inkml+xml"/>
  <Override PartName="/ppt/ink/ink549.xml" ContentType="application/inkml+xml"/>
  <Override PartName="/ppt/ink/ink55.xml" ContentType="application/inkml+xml"/>
  <Override PartName="/ppt/ink/ink550.xml" ContentType="application/inkml+xml"/>
  <Override PartName="/ppt/ink/ink551.xml" ContentType="application/inkml+xml"/>
  <Override PartName="/ppt/ink/ink552.xml" ContentType="application/inkml+xml"/>
  <Override PartName="/ppt/ink/ink553.xml" ContentType="application/inkml+xml"/>
  <Override PartName="/ppt/ink/ink554.xml" ContentType="application/inkml+xml"/>
  <Override PartName="/ppt/ink/ink555.xml" ContentType="application/inkml+xml"/>
  <Override PartName="/ppt/ink/ink556.xml" ContentType="application/inkml+xml"/>
  <Override PartName="/ppt/ink/ink557.xml" ContentType="application/inkml+xml"/>
  <Override PartName="/ppt/ink/ink558.xml" ContentType="application/inkml+xml"/>
  <Override PartName="/ppt/ink/ink559.xml" ContentType="application/inkml+xml"/>
  <Override PartName="/ppt/ink/ink56.xml" ContentType="application/inkml+xml"/>
  <Override PartName="/ppt/ink/ink560.xml" ContentType="application/inkml+xml"/>
  <Override PartName="/ppt/ink/ink561.xml" ContentType="application/inkml+xml"/>
  <Override PartName="/ppt/ink/ink562.xml" ContentType="application/inkml+xml"/>
  <Override PartName="/ppt/ink/ink563.xml" ContentType="application/inkml+xml"/>
  <Override PartName="/ppt/ink/ink564.xml" ContentType="application/inkml+xml"/>
  <Override PartName="/ppt/ink/ink565.xml" ContentType="application/inkml+xml"/>
  <Override PartName="/ppt/ink/ink566.xml" ContentType="application/inkml+xml"/>
  <Override PartName="/ppt/ink/ink567.xml" ContentType="application/inkml+xml"/>
  <Override PartName="/ppt/ink/ink568.xml" ContentType="application/inkml+xml"/>
  <Override PartName="/ppt/ink/ink569.xml" ContentType="application/inkml+xml"/>
  <Override PartName="/ppt/ink/ink57.xml" ContentType="application/inkml+xml"/>
  <Override PartName="/ppt/ink/ink570.xml" ContentType="application/inkml+xml"/>
  <Override PartName="/ppt/ink/ink571.xml" ContentType="application/inkml+xml"/>
  <Override PartName="/ppt/ink/ink572.xml" ContentType="application/inkml+xml"/>
  <Override PartName="/ppt/ink/ink573.xml" ContentType="application/inkml+xml"/>
  <Override PartName="/ppt/ink/ink574.xml" ContentType="application/inkml+xml"/>
  <Override PartName="/ppt/ink/ink575.xml" ContentType="application/inkml+xml"/>
  <Override PartName="/ppt/ink/ink576.xml" ContentType="application/inkml+xml"/>
  <Override PartName="/ppt/ink/ink577.xml" ContentType="application/inkml+xml"/>
  <Override PartName="/ppt/ink/ink578.xml" ContentType="application/inkml+xml"/>
  <Override PartName="/ppt/ink/ink579.xml" ContentType="application/inkml+xml"/>
  <Override PartName="/ppt/ink/ink58.xml" ContentType="application/inkml+xml"/>
  <Override PartName="/ppt/ink/ink580.xml" ContentType="application/inkml+xml"/>
  <Override PartName="/ppt/ink/ink581.xml" ContentType="application/inkml+xml"/>
  <Override PartName="/ppt/ink/ink582.xml" ContentType="application/inkml+xml"/>
  <Override PartName="/ppt/ink/ink583.xml" ContentType="application/inkml+xml"/>
  <Override PartName="/ppt/ink/ink584.xml" ContentType="application/inkml+xml"/>
  <Override PartName="/ppt/ink/ink585.xml" ContentType="application/inkml+xml"/>
  <Override PartName="/ppt/ink/ink586.xml" ContentType="application/inkml+xml"/>
  <Override PartName="/ppt/ink/ink587.xml" ContentType="application/inkml+xml"/>
  <Override PartName="/ppt/ink/ink588.xml" ContentType="application/inkml+xml"/>
  <Override PartName="/ppt/ink/ink589.xml" ContentType="application/inkml+xml"/>
  <Override PartName="/ppt/ink/ink59.xml" ContentType="application/inkml+xml"/>
  <Override PartName="/ppt/ink/ink590.xml" ContentType="application/inkml+xml"/>
  <Override PartName="/ppt/ink/ink591.xml" ContentType="application/inkml+xml"/>
  <Override PartName="/ppt/ink/ink592.xml" ContentType="application/inkml+xml"/>
  <Override PartName="/ppt/ink/ink593.xml" ContentType="application/inkml+xml"/>
  <Override PartName="/ppt/ink/ink594.xml" ContentType="application/inkml+xml"/>
  <Override PartName="/ppt/ink/ink595.xml" ContentType="application/inkml+xml"/>
  <Override PartName="/ppt/ink/ink596.xml" ContentType="application/inkml+xml"/>
  <Override PartName="/ppt/ink/ink597.xml" ContentType="application/inkml+xml"/>
  <Override PartName="/ppt/ink/ink598.xml" ContentType="application/inkml+xml"/>
  <Override PartName="/ppt/ink/ink599.xml" ContentType="application/inkml+xml"/>
  <Override PartName="/ppt/ink/ink6.xml" ContentType="application/inkml+xml"/>
  <Override PartName="/ppt/ink/ink60.xml" ContentType="application/inkml+xml"/>
  <Override PartName="/ppt/ink/ink600.xml" ContentType="application/inkml+xml"/>
  <Override PartName="/ppt/ink/ink601.xml" ContentType="application/inkml+xml"/>
  <Override PartName="/ppt/ink/ink602.xml" ContentType="application/inkml+xml"/>
  <Override PartName="/ppt/ink/ink603.xml" ContentType="application/inkml+xml"/>
  <Override PartName="/ppt/ink/ink604.xml" ContentType="application/inkml+xml"/>
  <Override PartName="/ppt/ink/ink605.xml" ContentType="application/inkml+xml"/>
  <Override PartName="/ppt/ink/ink606.xml" ContentType="application/inkml+xml"/>
  <Override PartName="/ppt/ink/ink607.xml" ContentType="application/inkml+xml"/>
  <Override PartName="/ppt/ink/ink608.xml" ContentType="application/inkml+xml"/>
  <Override PartName="/ppt/ink/ink609.xml" ContentType="application/inkml+xml"/>
  <Override PartName="/ppt/ink/ink61.xml" ContentType="application/inkml+xml"/>
  <Override PartName="/ppt/ink/ink610.xml" ContentType="application/inkml+xml"/>
  <Override PartName="/ppt/ink/ink611.xml" ContentType="application/inkml+xml"/>
  <Override PartName="/ppt/ink/ink612.xml" ContentType="application/inkml+xml"/>
  <Override PartName="/ppt/ink/ink613.xml" ContentType="application/inkml+xml"/>
  <Override PartName="/ppt/ink/ink614.xml" ContentType="application/inkml+xml"/>
  <Override PartName="/ppt/ink/ink615.xml" ContentType="application/inkml+xml"/>
  <Override PartName="/ppt/ink/ink616.xml" ContentType="application/inkml+xml"/>
  <Override PartName="/ppt/ink/ink617.xml" ContentType="application/inkml+xml"/>
  <Override PartName="/ppt/ink/ink618.xml" ContentType="application/inkml+xml"/>
  <Override PartName="/ppt/ink/ink619.xml" ContentType="application/inkml+xml"/>
  <Override PartName="/ppt/ink/ink62.xml" ContentType="application/inkml+xml"/>
  <Override PartName="/ppt/ink/ink620.xml" ContentType="application/inkml+xml"/>
  <Override PartName="/ppt/ink/ink621.xml" ContentType="application/inkml+xml"/>
  <Override PartName="/ppt/ink/ink622.xml" ContentType="application/inkml+xml"/>
  <Override PartName="/ppt/ink/ink623.xml" ContentType="application/inkml+xml"/>
  <Override PartName="/ppt/ink/ink624.xml" ContentType="application/inkml+xml"/>
  <Override PartName="/ppt/ink/ink625.xml" ContentType="application/inkml+xml"/>
  <Override PartName="/ppt/ink/ink626.xml" ContentType="application/inkml+xml"/>
  <Override PartName="/ppt/ink/ink627.xml" ContentType="application/inkml+xml"/>
  <Override PartName="/ppt/ink/ink628.xml" ContentType="application/inkml+xml"/>
  <Override PartName="/ppt/ink/ink629.xml" ContentType="application/inkml+xml"/>
  <Override PartName="/ppt/ink/ink63.xml" ContentType="application/inkml+xml"/>
  <Override PartName="/ppt/ink/ink630.xml" ContentType="application/inkml+xml"/>
  <Override PartName="/ppt/ink/ink631.xml" ContentType="application/inkml+xml"/>
  <Override PartName="/ppt/ink/ink632.xml" ContentType="application/inkml+xml"/>
  <Override PartName="/ppt/ink/ink633.xml" ContentType="application/inkml+xml"/>
  <Override PartName="/ppt/ink/ink634.xml" ContentType="application/inkml+xml"/>
  <Override PartName="/ppt/ink/ink635.xml" ContentType="application/inkml+xml"/>
  <Override PartName="/ppt/ink/ink636.xml" ContentType="application/inkml+xml"/>
  <Override PartName="/ppt/ink/ink637.xml" ContentType="application/inkml+xml"/>
  <Override PartName="/ppt/ink/ink638.xml" ContentType="application/inkml+xml"/>
  <Override PartName="/ppt/ink/ink639.xml" ContentType="application/inkml+xml"/>
  <Override PartName="/ppt/ink/ink64.xml" ContentType="application/inkml+xml"/>
  <Override PartName="/ppt/ink/ink640.xml" ContentType="application/inkml+xml"/>
  <Override PartName="/ppt/ink/ink641.xml" ContentType="application/inkml+xml"/>
  <Override PartName="/ppt/ink/ink642.xml" ContentType="application/inkml+xml"/>
  <Override PartName="/ppt/ink/ink643.xml" ContentType="application/inkml+xml"/>
  <Override PartName="/ppt/ink/ink644.xml" ContentType="application/inkml+xml"/>
  <Override PartName="/ppt/ink/ink645.xml" ContentType="application/inkml+xml"/>
  <Override PartName="/ppt/ink/ink646.xml" ContentType="application/inkml+xml"/>
  <Override PartName="/ppt/ink/ink647.xml" ContentType="application/inkml+xml"/>
  <Override PartName="/ppt/ink/ink65.xml" ContentType="application/inkml+xml"/>
  <Override PartName="/ppt/ink/ink66.xml" ContentType="application/inkml+xml"/>
  <Override PartName="/ppt/ink/ink67.xml" ContentType="application/inkml+xml"/>
  <Override PartName="/ppt/ink/ink68.xml" ContentType="application/inkml+xml"/>
  <Override PartName="/ppt/ink/ink69.xml" ContentType="application/inkml+xml"/>
  <Override PartName="/ppt/ink/ink7.xml" ContentType="application/inkml+xml"/>
  <Override PartName="/ppt/ink/ink70.xml" ContentType="application/inkml+xml"/>
  <Override PartName="/ppt/ink/ink71.xml" ContentType="application/inkml+xml"/>
  <Override PartName="/ppt/ink/ink72.xml" ContentType="application/inkml+xml"/>
  <Override PartName="/ppt/ink/ink73.xml" ContentType="application/inkml+xml"/>
  <Override PartName="/ppt/ink/ink74.xml" ContentType="application/inkml+xml"/>
  <Override PartName="/ppt/ink/ink75.xml" ContentType="application/inkml+xml"/>
  <Override PartName="/ppt/ink/ink76.xml" ContentType="application/inkml+xml"/>
  <Override PartName="/ppt/ink/ink77.xml" ContentType="application/inkml+xml"/>
  <Override PartName="/ppt/ink/ink78.xml" ContentType="application/inkml+xml"/>
  <Override PartName="/ppt/ink/ink79.xml" ContentType="application/inkml+xml"/>
  <Override PartName="/ppt/ink/ink8.xml" ContentType="application/inkml+xml"/>
  <Override PartName="/ppt/ink/ink80.xml" ContentType="application/inkml+xml"/>
  <Override PartName="/ppt/ink/ink81.xml" ContentType="application/inkml+xml"/>
  <Override PartName="/ppt/ink/ink82.xml" ContentType="application/inkml+xml"/>
  <Override PartName="/ppt/ink/ink83.xml" ContentType="application/inkml+xml"/>
  <Override PartName="/ppt/ink/ink84.xml" ContentType="application/inkml+xml"/>
  <Override PartName="/ppt/ink/ink85.xml" ContentType="application/inkml+xml"/>
  <Override PartName="/ppt/ink/ink86.xml" ContentType="application/inkml+xml"/>
  <Override PartName="/ppt/ink/ink87.xml" ContentType="application/inkml+xml"/>
  <Override PartName="/ppt/ink/ink88.xml" ContentType="application/inkml+xml"/>
  <Override PartName="/ppt/ink/ink89.xml" ContentType="application/inkml+xml"/>
  <Override PartName="/ppt/ink/ink9.xml" ContentType="application/inkml+xml"/>
  <Override PartName="/ppt/ink/ink90.xml" ContentType="application/inkml+xml"/>
  <Override PartName="/ppt/ink/ink91.xml" ContentType="application/inkml+xml"/>
  <Override PartName="/ppt/ink/ink92.xml" ContentType="application/inkml+xml"/>
  <Override PartName="/ppt/ink/ink93.xml" ContentType="application/inkml+xml"/>
  <Override PartName="/ppt/ink/ink94.xml" ContentType="application/inkml+xml"/>
  <Override PartName="/ppt/ink/ink95.xml" ContentType="application/inkml+xml"/>
  <Override PartName="/ppt/ink/ink96.xml" ContentType="application/inkml+xml"/>
  <Override PartName="/ppt/ink/ink97.xml" ContentType="application/inkml+xml"/>
  <Override PartName="/ppt/ink/ink98.xml" ContentType="application/inkml+xml"/>
  <Override PartName="/ppt/ink/ink99.xml" ContentType="application/inkml+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handoutMasterIdLst>
    <p:handoutMasterId r:id="rId55"/>
  </p:handoutMasterIdLst>
  <p:sldIdLst>
    <p:sldId id="256" r:id="rId3"/>
    <p:sldId id="301" r:id="rId5"/>
    <p:sldId id="294" r:id="rId6"/>
    <p:sldId id="291" r:id="rId7"/>
    <p:sldId id="292" r:id="rId8"/>
    <p:sldId id="296" r:id="rId9"/>
    <p:sldId id="297" r:id="rId10"/>
    <p:sldId id="298" r:id="rId11"/>
    <p:sldId id="300" r:id="rId12"/>
    <p:sldId id="299" r:id="rId13"/>
    <p:sldId id="351" r:id="rId14"/>
    <p:sldId id="268" r:id="rId15"/>
    <p:sldId id="257" r:id="rId16"/>
    <p:sldId id="258" r:id="rId17"/>
    <p:sldId id="259" r:id="rId18"/>
    <p:sldId id="352" r:id="rId19"/>
    <p:sldId id="262" r:id="rId20"/>
    <p:sldId id="263" r:id="rId21"/>
    <p:sldId id="264" r:id="rId22"/>
    <p:sldId id="265" r:id="rId23"/>
    <p:sldId id="266" r:id="rId24"/>
    <p:sldId id="267" r:id="rId25"/>
    <p:sldId id="269" r:id="rId26"/>
    <p:sldId id="270" r:id="rId27"/>
    <p:sldId id="271" r:id="rId28"/>
    <p:sldId id="272" r:id="rId29"/>
    <p:sldId id="344" r:id="rId30"/>
    <p:sldId id="345" r:id="rId31"/>
    <p:sldId id="346" r:id="rId32"/>
    <p:sldId id="347" r:id="rId33"/>
    <p:sldId id="348" r:id="rId34"/>
    <p:sldId id="349" r:id="rId35"/>
    <p:sldId id="350" r:id="rId36"/>
    <p:sldId id="273" r:id="rId37"/>
    <p:sldId id="274" r:id="rId38"/>
    <p:sldId id="275" r:id="rId39"/>
    <p:sldId id="276" r:id="rId40"/>
    <p:sldId id="277" r:id="rId41"/>
    <p:sldId id="278" r:id="rId42"/>
    <p:sldId id="279" r:id="rId43"/>
    <p:sldId id="280" r:id="rId44"/>
    <p:sldId id="281" r:id="rId45"/>
    <p:sldId id="282" r:id="rId46"/>
    <p:sldId id="283" r:id="rId47"/>
    <p:sldId id="284" r:id="rId48"/>
    <p:sldId id="285" r:id="rId49"/>
    <p:sldId id="286" r:id="rId50"/>
    <p:sldId id="287" r:id="rId51"/>
    <p:sldId id="288" r:id="rId52"/>
    <p:sldId id="289" r:id="rId53"/>
    <p:sldId id="290" r:id="rId54"/>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712FF"/>
    <a:srgbClr val="DCDCDC"/>
    <a:srgbClr val="F0F0F0"/>
    <a:srgbClr val="E6E6E6"/>
    <a:srgbClr val="C8C8C8"/>
    <a:srgbClr val="FFFFFF"/>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78" d="100"/>
          <a:sy n="78" d="100"/>
        </p:scale>
        <p:origin x="654" y="54"/>
      </p:cViewPr>
      <p:guideLst>
        <p:guide orient="horz" pos="2132"/>
        <p:guide pos="384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8" Type="http://schemas.openxmlformats.org/officeDocument/2006/relationships/tableStyles" Target="tableStyles.xml"/><Relationship Id="rId57" Type="http://schemas.openxmlformats.org/officeDocument/2006/relationships/viewProps" Target="viewProps.xml"/><Relationship Id="rId56" Type="http://schemas.openxmlformats.org/officeDocument/2006/relationships/presProps" Target="presProps.xml"/><Relationship Id="rId55" Type="http://schemas.openxmlformats.org/officeDocument/2006/relationships/handoutMaster" Target="handoutMasters/handoutMaster1.xml"/><Relationship Id="rId54" Type="http://schemas.openxmlformats.org/officeDocument/2006/relationships/slide" Target="slides/slide51.xml"/><Relationship Id="rId53" Type="http://schemas.openxmlformats.org/officeDocument/2006/relationships/slide" Target="slides/slide50.xml"/><Relationship Id="rId52" Type="http://schemas.openxmlformats.org/officeDocument/2006/relationships/slide" Target="slides/slide49.xml"/><Relationship Id="rId51" Type="http://schemas.openxmlformats.org/officeDocument/2006/relationships/slide" Target="slides/slide48.xml"/><Relationship Id="rId50" Type="http://schemas.openxmlformats.org/officeDocument/2006/relationships/slide" Target="slides/slide47.xml"/><Relationship Id="rId5" Type="http://schemas.openxmlformats.org/officeDocument/2006/relationships/slide" Target="slides/slide2.xml"/><Relationship Id="rId49" Type="http://schemas.openxmlformats.org/officeDocument/2006/relationships/slide" Target="slides/slide46.xml"/><Relationship Id="rId48" Type="http://schemas.openxmlformats.org/officeDocument/2006/relationships/slide" Target="slides/slide45.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notesMaster" Target="notesMasters/notesMaster1.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微软雅黑" panose="020B0503020204020204" charset="-122"/>
              <a:ea typeface="微软雅黑" panose="020B050302020402020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charset="-122"/>
              <a:ea typeface="微软雅黑" panose="020B050302020402020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charset="-122"/>
                <a:ea typeface="微软雅黑" panose="020B0503020204020204" charset="-122"/>
              </a:rPr>
            </a:fld>
            <a:endParaRPr lang="zh-CN" altLang="en-US" smtClean="0">
              <a:latin typeface="微软雅黑" panose="020B0503020204020204" charset="-122"/>
              <a:ea typeface="微软雅黑" panose="020B0503020204020204" charset="-122"/>
            </a:endParaRPr>
          </a:p>
        </p:txBody>
      </p:sp>
    </p:spTree>
  </p:cSld>
  <p:clrMap bg1="lt1" tx1="dk1" bg2="lt2" tx2="dk2" accent1="accent1" accent2="accent2" accent3="accent3" accent4="accent4" accent5="accent5" accent6="accent6" hlink="hlink" folHlink="folHlink"/>
</p:handoutMaster>
</file>

<file path=ppt/ink/ink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71 110,'2'0,"0"0,1 0,0 0,0 0,1 0,-1 0,0 0,1 0,1 0,1 0,-1 0,0 0,0 0,0 0,-1 0,1 0,0 0,0 0,0 0,1 0,-1 0,1 0,-1 0,-1 0,-1 0,2 0,-3 0,2 0,1 0,1 0,1 0,3 0,-2 0,0 0,-2 0,1 0,-2 0,0 0,0 0,-2 0,2 0,2 0,-1 0,1 0,3-1,0 1,0-1,0 1,2 0,0 0,0 0,0-2,1 2,1 0,-4 0,0 0,-2 0,-2 0,1 0,-2 0,1 0,-1 0,2 0,-3 0,0 0,1 0,-3 0,-1 0,0 0,0 0,1 0,0 0,-1 0,0 0,0 0</inkml:trace>
</inkml:ink>
</file>

<file path=ppt/ink/ink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537 82,'0'-1,"-2"-1,1 0,-1 0,-2-2,-1 1,2 0,-1 0,0 1,-1-2,2 2,-1-1,2 2,0 0,0 0,2 0,-2 1,0-1,-1 1,1 0,-1-1,-1 1,-1 0,-3 0,-3 0,1-1,-1 1,0 0,0 0,3 0,2 2,2 0,-1 1,3-1,0-1,0 2,1-1,0 1,0 0,0 0,1 0,0-1,0 1,0 0,0 2,0 0,1-1,2 1,0 0,-1-3,3 2,-1-2,0-1,0 1,1-1,0 0,1-1,1 0,5-1,-2-1,4-2,-3 0,0-1,0 1,-3 0,0 0,-4 1,-1-1,-2 3,0 0,-1 0,0 0,0 0,0-1,0 1,-1 0,1 0,-1 0,0 1,1-1,-1 1,1-1</inkml:trace>
</inkml:ink>
</file>

<file path=ppt/ink/ink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146 296,'2'0,"-1"0,0 0,0 0,0 0,0 0,0 0,0 0,0 0,1 0,0 0,1 0,0 0,-1 1,1-1,-1 0,0 0,0 0,-1 0,1 0,1 0,-1 0,2 0,0 0,1 0,0 0,-1 0,-1 0,1-1,-2 1,0 0,0 0,-1 0,0 0,0 0,1 0,0 0,0 0,1 0,1 0,0 0,2 0,-2 0,1 0,1 0,0 0,3 0,0 0,0 0,0 0,0-1,-1 0,0 1,-1 0,-1-1,1 1,-1 0,0 0,-3 0,1 0,0 0,1 0,-2 0,0 0,1 0,-1 0,0-1,1 1,-1 0,0 0,0 0,0 0,1 0,0 0,0 0,1 0,-1 0,1 0,0 0,-3 0,0-1,-1 1</inkml:trace>
</inkml:ink>
</file>

<file path=ppt/ink/ink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385 259,'1'0,"0"-2,0 1,0 1,0-1,0 0,0 0,0 0,0 1,0 0,0 0,0-1,0 1,0 0,0 0,0 0,1 0,-1 0,1 0,-1 0,0 0,1 0,0 0,0 0,-1 0,0 0,2 0,-2 0,0 0,1 0,0 0,-1 0,1 0,-1 0,1 1,-1-1,0 0,0 0,1 1,0 0,-1-1,1 1,-1-1,1 1,-1-1,-1 1,1 0,0-1,0 1,0-1,1 1,-1 0,0-1,1 1,-1 1,0-2,1 2,-1-1,-1 0,1 0,0 1,1 0,-1 2,0-1,1 1,-1-1,0 1,0-1,1-1,-2-1,0 0</inkml:trace>
</inkml:ink>
</file>

<file path=ppt/ink/ink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465 293,'1'0,"0"0,0 1,1 1,0-1,0 0,0 0,0 1,-1-2,-1 1,1-1,0 0,-1-1,1-1,0 0,0-2,1 1,-1 0,0 0,0 0,-1 0,1 1,-1 1,0 0</inkml:trace>
</inkml:ink>
</file>

<file path=ppt/ink/ink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487 295,'-1'0,"1"-1,-2 1,2-1,-2 0,1 1,0 0,0 0,0 0,0 0,-1 0,0 0,1 0,-1 0,0 0,0 0,-1 0,1 1,0 0,-1 0,0 0,-2 0,0 1,0 0,2-2,-1 2,-1 0,2 0,-1-1,1 1,1-1,1 0,-1 1,1-2,0 1,0 0,1 1,0 0,0 0,0-1,0 2,0-1,0 1,0 0,1 1,-1 0,2 0,1 1,0-1,-1 0,0 1,1-1,1 1,0-1,-3-2,2 1,1-1,-2 0,2 1,0-1,-1 0,2-1,1 1,-2 0,2-1,-1 0,2-1,0 1,1-1,0 0,0 0,1 0,1 0,-1 0,-1 0,3 0,-2-1,2-1,-1 0,-1 0,-1 0,-2 0,-1 1,1-1,-3-1,-1 2,1-1,-2 1,0-1,0 0,1 1,-2-3,1 0,2 1,-3-1,0 1,1-2,-1 2,0 1,0 0,0 1,0 0,0-2,0 2,0 0,-1-1,1 1,-2 0,2 0,-1 0,0 0,0 0,0 1,0-2,0 0,0 2,0-1,1 0,-1 1,0-1,0 0,-1 0,1 0,-1 0,1 0,0 0,-2 0,2 0,0 0,-1 1,1-2,0 2,-2-2,0 0,1 0,0 1,-2-1,1-1,0 2,1-1,-1 1,1 0,0 0,-1 1,0 0,1 0,-1-1,-1 0,-1 0,0 1,-2-1,1-1,1 2,-2-1,0 0,3 1,1 0,0 0,1 0,1 0,-1 0,1 0</inkml:trace>
</inkml:ink>
</file>

<file path=ppt/ink/ink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631 345,'0'-1,"2"0,0 1,0-2,0 2,1-1,0 1,-1 0,1 0,-1-1,-1 1,0 0,1 0,1 0,-1 0,0 0,0 0,0 0,0 1,0-1,0 1,-1 0,1-1,0 1,-1 0,0-1,2 0,-2 1,0-1,0 1,0-1,0 1,1 0,-1-1,0 1,0-1,1 0,-2 1,1 0,0-1,0 1,0-1,0 1,0-1,-1 1,1-1,-1 1,1 0,0 0,0-1,-1 1,1 0,0 1,0-2,0 2,1 0,0-1,-1 2,1-2,-2 0,2 0</inkml:trace>
</inkml:ink>
</file>

<file path=ppt/ink/ink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710 373,'0'1,"1"-1,2 1,-2-1,0 1,1 0,-1-1,-1-1,0 0,0 0,0-1,0 1,-1-1,1 1,-1 0,1 0,-1 0</inkml:trace>
</inkml:ink>
</file>

<file path=ppt/ink/ink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436 379,'1'0,"1"0,-1 0,1 0,0 0,1 0,0 0,-1 0,1 0,0 0,0 0,0 0,1 0,-1 0,2 0,1 0,-1 0,-1 0,2 0,-1 0,1 0,-3 0,2 0,-3 0,1 0,0 0,0 0,0 0,0-1,1 1,0 0,-1 0,1 0,-1-1,-2 1,2 0,-2 0,1 0,0 0,0 0,0 0,1 0,0 0,1 0,-1 0,0 0,1 0,-1 0,0 0,0 1,0-1,1 0,0 1,1-1,0 0,0 0,-1 0,1 1,-2-1,0 0,-1 0,-1 0,1 0</inkml:trace>
</inkml:ink>
</file>

<file path=ppt/ink/ink1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716 367,'0'1,"0"0,0 1,0-1,0 0,0 1,1-2,-1 1</inkml:trace>
</inkml:ink>
</file>

<file path=ppt/ink/ink1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717 376,'1'2,"1"-2,-2 1,1-1,0 0,-1-2,-1 1,0-1,1-1,-2 1,1-1,1 2,0-1,-1 2,1-1</inkml:trace>
</inkml:ink>
</file>

<file path=ppt/ink/ink1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700 460,'3'0,"2"0,1 0,4-1,-1 0,3-1,3 2,-2 0,1 0,-2 0,-2 1,-4-1,-3 0,0 0,-2 0</inkml:trace>
</inkml:ink>
</file>

<file path=ppt/ink/ink1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968 538,'1'0,"2"0,-1 0,3 0,3 0,3 1,3-1,3 1,2-1,0 0,-2 0,-5 0,-4 0,-5 0,-4 0,-1-1</inkml:trace>
</inkml:ink>
</file>

<file path=ppt/ink/ink1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872 406,'1'0,"0"0,0 0,2 0,1 2,2 0,-1 0,2 0,2 2,-1-2,2 3,-4 0,1-2,-1 0,-3-2,0 1,-2-1,0 0,-1 1,1-1,0 0,-1 0,1 1,-1-1,0 0,0 0,0 0,0 0,0 0</inkml:trace>
</inkml:ink>
</file>

<file path=ppt/ink/ink1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950 451,'1'0,"1"1,-1 0,1 0,0 1,2-1,-1 1,0-1,-1 1,1-1,-2-1,-1-1,-1-2,0 1,1 1,-2-1,2 0,-1 1,0-1,0 1,1 0,-1 0,1 0,0-1,-1 0,0-2,0 2,0-2,1 2</inkml:trace>
</inkml:ink>
</file>

<file path=ppt/ink/ink1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526 284,'-1'0,"0"0,0 0,0 0,0 0,-1 0,-1 0,0 0,1 0,0 0,1 0,-1 0,0 0,1 0,0 0,0 0,-1 0,1 0,-1 0,0 1,0 0,-1-1,0 0,0 1,0-1,1 0,-1 1,0-1,2 0,0 0,-1 0,0 0,1 1,0 0,-1 0,1-1,-1 1,1 0,-2-1,2 1,-1 0,1-1,-1 2,0-2,1 1,-1 0,-1 1,1 0,0 1,-1-2,2 1,-1 0,1-1,0 1,0-1,-1 0,1 0,0 0,1 0,-1 0,1 0,-1 0,0 1,1 0,-2 0,1 0,1 0,0 0,0 1,0-1,0 1,0-1,0 0,0-1,0 1,0 0,1-1,-1 0,0 0,1 0,0 0,0 1,0-2,0 1,0 0,0-1,0 1,0 0,1 1,0-1,0 0,1 1,1 0,-1 0,0-1,1 1,-1 0,0-1,1 1,1-1,-1 0,3 1,-1-1,1-1,0 1,-2 0,1-1,-2 0,0 0,0 0,-1 0,0 0,1 0,0 0,0 0,2 0,-2 0,1 0,0 1,-1-1,-1 0,0 0,0 0,0 0,0 0,1-1,1 0,-2-1,0 2,-1-1,0 1,0-1,0 0,1 1,0 0,1 0,2-1,-1 1,-1-1,0 0,-2 0,-1 1,0 0,-1-1,0 0,1-1,0 1,-1-2,2 1,-1-1,0-2,0 2,-1-2,0-2,1 1,-1 0,0-1,0 1,0 1,0 3,0 0,0 0,0 1,0 0,-1 1,1-1,-1 0,1 0,-1 1,0 0,1-1,-1 1</inkml:trace>
</inkml:ink>
</file>

<file path=ppt/ink/ink1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380 250,'2'0,"1"0,0 0,2 0,0 0,2 0,1 0,0 0,-1 1,-2 0,1-1,-3 1,-2 0,1-1,-1 1,0 0,0 0,0 0,0 1,1-2,-1 2,1-1,-1 1,1 0,-1 0,0-1,-1 2,1-2,1 1,-2 0,1 1,1-1,-2 0,1 0,0 0,0 0,0-1,-1 0,1-1</inkml:trace>
</inkml:ink>
</file>

<file path=ppt/ink/ink1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448 293,'1'0,"1"0,0 0,0 1,1 1,0-1,0 1,-1-1,1 0,-2 0,0-1,-1-1,2-2,-1 2,-1-2,2 2,-2-1,0 1,1 0,-1 0,0 0,0 0,0 0,1 1,-1-2,1 2</inkml:trace>
</inkml:ink>
</file>

<file path=ppt/ink/ink1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793 379,'-1'-2,"0"2,0-1,1 0,-1 0,0 0,0 1,0-1,0 1,0-1,0 1,-1 0,1 0,0-1,-1 0,0 1,1 0,-1-1,0 1,0-1,0 1,0-1,0 1,-1 0,0 0,1 0,-2 0,1 0,-1 0,1 0,1 0,-1 0,0 0,0 0,2 1,-1-1,0 1,1-1,0 0,-1 0,1 1,0 0,-1 0,0 0,0 0,-1 1,1-1,0 0,0 1,0-1,-2 0,1 0,2 2,-2-2,1 1,0-1,1 1,0-2,0 2,1-1,-1 1,0-1,1 1,-1 0,-1 2,2-1,0 0,-1 0,1 1,0 0,0-1,0-1,0 1,0 0,2 2,1-2,-1 2,0-2,1 1,-1-1,2 0,-3-2,1 0,2 1,-2 0,1 0,1-1,0 1,2 0,0 0,0-1,1 0,2 1,-1-2,1 1,0-1,2 1,-2-1,1 0,-2 0,0 0,-3 0,1-2,-1 0,0 0,0 1,-2-1,2-1,0 0,-1 0,2 1,0-3,1 2,-2 1,1-2,-1 2,-3-2,0 4,-1-2,0 1,0 0,0 0,0-1,0-1,0-1,-1 1,1 1,-1-1,0 0,0-1,-1 1,-1 0,-1-2,1 0,-2 1,2 1,-5-1,4 3,-3-2,2 1,-1 1,1 0,-2 0,1 1,0 0,2-1,-2 1,3 0,0 0,1-1,0 1</inkml:trace>
</inkml:ink>
</file>

<file path=ppt/ink/ink2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630 333,'1'0,"0"0,0 0,2 0,-2 0,0 0,1 0,0 0,0 0,1 0,0 0,1 1,-1-1,0 0,0 0,0 0,0 0,-2 0,1 1,-1-1,1 0,-1 0,1 0,-1 0,0 1,0-1,0 0,0 0,1 1,0-1,-1 0,1 1,-1-1,0 0,0 0,1 1,0-1,0 0,0 1,0 0,0-1,0 1,-1-1,-1 1,1 0,1 1,-2 0,1-1,0 0,-1 2,1-3,0 2,-1-1,1 1,0-1,-1 0,0 0,0 0,0 0,0 0,0 1,0-1,0 1,0 1,0-1,0-1,0 0,0 0,0 0,1 0</inkml:trace>
</inkml:ink>
</file>

<file path=ppt/ink/ink2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706 373,'0'1,"2"-1,-2 1,1 0,-1 1,1-2,0 1,0 0,-1 0,1-1,0 1,1 0,-1 0,0-1,0 0,-1 1,1-1,0 0,0 1,0-1,-1-1,0 0,0 0,0 0,0 0,0 0,1-1,0 1,-1-2,0 1,0 0,1 0,-1 0,2 0,-2 1,0-1</inkml:trace>
</inkml:ink>
</file>

<file path=ppt/ink/ink2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879 416,'0'-1,"1"0,0 0,2-1,1 2,2-3,0 1,0 0,1 1,-2 0,0 1,-1 0,-2 0,-1 0,0 0,0 0,0 0,0 0,0 0,0 0,0 0,1 0,-1 0,0 0,0 1,0-1,1 0,0 1,-1-1,0 1,2 0,-2-1,2 1,-2 0,1-1,-1 2,1-2,-1 0,0 1,0-1,-1 1,1-1,0 1,0-1,-1 1,1-1,-1 1,0 0,1 0,0 1,-1-1,0 0,1 1,0 0,-1-1,0 1,1 1,0-2,0 1,-1 0,1 1,-1-2,1 1,0 0,-1-1,0 0,0 0</inkml:trace>
</inkml:ink>
</file>

<file path=ppt/ink/ink2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968 449,'1'0,"1"0,-1 2,1-1,0 1,1 0,-1 0,0-1,1 1,-1-1,-2 0,1-1,-1-2,0 1,0 0,0 0,0 0,0 0,0 0,1 1,-1-1,0 0,0 0,0 0,1 1,-1-1,0-1,0 0,1 1,0-1,-1 0,0 0,0 0,0 0,0 0</inkml:trace>
</inkml:ink>
</file>

<file path=ppt/ink/ink2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475 101,'1'0,"1"0,0 0,0 0,-1 0,0 0,1 0,0 0,0 0,0 0,0 0,-1 0,1 0,0 0,1 0,-1 0,1 0,-2-1,2 1,1 0,0 0,0 0,-1 0,-1 0,1 0,-2 0,-1-1,2 1,-1 0,0 0,1 0,-1 0,1 0,-1 0,0 0,2-1,-2 1,2-1,0 1,2 0,3 0,0 0,0 0,3 0,-2 0,0 0,-1 0,-1 0,-3 0,0 0,-1 0,0 0,0 0,0 0,0 0,1 0,-2 0,1 0,-1 0,-1 0,1 0,0 0,-1 0,0 0,2 0,-1 0,1 0,0 0,0 1,1-1,-1 1,1-1,0 0,-1 0,1 0,-1 0,1 0,0 0,1 0,-1 1,3-1,-3 0,2 0,0 0,-1 0,1 0,-2 0,-1 0,0 0,0 0,0 0,1 0,-1 0,1 0,-1 0,1 0,-1 0,-1 0,0 0,0 0,-1 0,0 0,0 0,0 0,0 0,2 0,1 1,0-1,1 0,0 0,0 0,-1 0,1 0,-2 0,1 0,-1 0,0 0,0 0,0 0,1 0,2 0,0 0,0 0,2 0,-1 1,-1-1,1 0,-2 0,0 0,-2 0,-1 0,-1 0,0 0,0 0,0 0,0 0,0 0</inkml:trace>
</inkml:ink>
</file>

<file path=ppt/ink/ink2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678 32,'0'-1,"-2"0,1 1,1-1,-2 1,1-1,0 0,0 1,0-1,0 1,0 0,0 0,0-1,-1 1,0 0,1 0,-2 0,1 0,1 0,0-1,-1 1,0 0,0 0,1 0,-1 0,-1-1,1 1,-1 0,2 0,-1 0,1 0,-1 0,0 0,1 0,0 0,0 0,0 0,-1 0,1 0,0 0,-1 0,1 1,-2 0,0-1,0 1,-1 1,2-1,-1 0,1 0,1-1,-1 1,2 0,-1-1,1 1,-2-1,2 1,-1 0,-1 0,1 0,-1 0,2 0,-1 0,1 0,-2 0,1 0,1 0,-1 0,1 1,-1-2,1 1,-1 0,1 1,0-1,-1 0,1 0,0 2,-1-2,1 0,0 1,0 0,0 0,0 0,0 0,0 0,0 1,0-1,0 0,1 2,0-2,0 0,0 1,0-2,0 1,0 0,0 0,0-1,0 1,0-1,0 0,0 1,0-1,1 1,-1-2,0 1,2 1,-1 0,0-2,0 1,1 1,1-1,0 0,-2 0,2 1,1 0,-2-1,4 0,-1 1,0 0,0-2,0 1,1-1,0 0,-3 0,1 0,-2 0,1 0,-2-1,1 1,-2-1,0 0,1-1,-1 1,1 0,0 0,-1-2,1 1,0 0,1-2,-2 2,2-1,-2-1,1 1,1 0,-2-2,2 2,-2-2,0 1,0-2,0 3,0-1,-1 0,0 1,0-1,0 1,0 0,0 2,-1-1,0 0,0 0,-2 0,0 0,0-1,-2-1,1 0,1 2,-2 0,3 0,-1-1,1 2,0 1,1 0,0 0,0 0,0 0,0 0,0 0,0 0,1-1,-1 1,0 0,0 0</inkml:trace>
</inkml:ink>
</file>

<file path=ppt/ink/ink2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670 101,'0'1,"-1"0,-1 2,1-1,-1 1,-1 2,1-3,1 0,0 0,-1 0,2-1,0 1,-1-2,4 0,0 0,2 0,3 0,1 0,-1-1,0 1,-1 0,-3 0,-1-1,-1 1,-2-1,-2 0,-3-1,1 0,-2-1,0 1,-1-2,4 3,-1-4,2 4,0 1,2-1,0 0</inkml:trace>
</inkml:ink>
</file>

<file path=ppt/ink/ink2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506 278,'-1'0,"0"0,0 0,-1 0,1 0,0 0,-1 0,0 0,-1 0,1 0,1 1,-1-1,-1 1,1 0,1 0,0-1,0 1,0-1,0 1,0 0,-1 0,0 1,-1-1,1 2,0-1,0 0,0 1,1 0,-1-1,1 0,1-1,-1 2,0-1,1-1,0 0,0 1,0 1,0-2,1 0,0 2,0-1,0-1,0 1,1-1,-1 0,0 0,2 1,-2-2,1 2,1-1,2 1,1-1,-2 1,3 0,0-1,-1 1,1-1,-2 0,1 0,-1-1,1 1,-1-1,-2 0,1 0,0 0,0 0,2 0,-1-2,-1-1,1 0,-2 1,2-1,-2 0,0 0,1 0,-1 0,0 1,0 0,-1 0,0 1,1-1,-2 1,0 0,0 0,0 0,-1 0,1 0,-1-1,0 1,0-2,-1 0,0 0,-1 1,1 1,-1-1,-1 0,0-1,-2 1,-2-1,1 1,-4-2,1 3,1-1,-1 1,2-1,2 2,1 0,3 0</inkml:trace>
</inkml:ink>
</file>

<file path=ppt/ink/ink2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111 336,'1'0,"0"0,1 0,1 0,1 0,-1 0,1 0,-1 0,0 0,1 0,0 0,2 0,-1 0,2 0,1 0,1 0,-1 0,0 0,0 0,-1 0,0 0,-3 0,2-1,-2 1,0 0,-1 0,1 0,-3 0,0 0</inkml:trace>
</inkml:ink>
</file>

<file path=ppt/ink/ink2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148 335,'-1'0,"1"1,-2-1,0 2,0-1,0 0,0 1,-1 0,2-1,0 1,0-2,-1 3,2-2,-1 0,0-1,1 1,2-1,-1 0,0 0,2 0,-1 0,1 0,-2 0,0 0,2-2,-2 2,-1-1,1 1,0 0,0 0,0 0,0 0,0 0,0 0,0 0,0 0,-1-1,1 1,0 0,0 0,0 0,0 0,-1-1,0 0,-1 0,0-1,0 1,0-1,0 0,0 2,1-2,-1 1,1 0,-1 0,1 0,0 0,-1 1,0 0,0 0,0 0,-1 1,-1 0,1 0,-1 2,1-2,-1 1,1-1,1 1,-1-1,1 0,0-1,0 1,0 0,1 0,0 0,0 1,-1-2,1 1,-1-1,2 0,0 0,0 0,0 0,0 0,1 0,1 0,-1 0,2 0,0 1,1-1,1 0,-1 0,1 0,-3 0,-1 0,-1 0,-2 0,0-2,-1 0,2 0,-2-1,0 1,-1-1,2 0,0 2,0 0,0 1</inkml:trace>
</inkml:ink>
</file>

<file path=ppt/ink/ink3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289 331,'1'1,"0"0,0-1,0 0,0 1,0-1,0 1,0-1,1 1,-1 0,0-1,0 0,1 0,-2 1,1-1,0 0,0 0,0 0,1 0,-1 0,0 0,0 0,0-1,0 1,0-1,0 1,0 0,1-1,0 1,0 0,2 0,-1 0,1 0,1-1,0 1,-1 0,-1 0,1 0,-1 0,1 0,2 0,-1 0,-1 0,2 0,-2 0,0 0,-1 0,-1 0,-1 0,1 0,-1 0,0 0,1 0,-1 0,1 0,-1 0,1 0,1 0,0 0,0 0,-1 0,0 0,0 0</inkml:trace>
</inkml:ink>
</file>

<file path=ppt/ink/ink3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330 291,'-1'0,"0"0,-1 0,0 0,0-1,0 0,-3 0,2 1,0-2,-1 0,-1 2,3-1,-1 0,0 0,1 1,1 0,-2 0,2 0,-1 0,1 0,0 0,-1 0,1 1,0-1,0 2,0 0,1-1,-1 1,0 1,0 1,-1 0,1 0,-1 1,1-2,1 0,0 0,0 0,0-1,0 1,0-1,0 0,0 1,1-1,0 0,-1-1,1 0,0 0,0 0,2 0,-3 1,2-2,1 2,-1-1,1 0,1 0,1 1,1-1,-1 0,1 0,-2-1,1 0,-1 0,-1 0,2 0,0 0,-1-1,1-2,-2 1,1 0,-2 0,0 1,0-1,0 0,-1 0,2-2,0-1,-1-1,2 0,-2-1,-1 3,-1-1,0 1,0 2,0-1,0 1,0 0,0 0,0 0,0 1,0 0,0 0,-1 0,0 0,0-1,-1 1,0-2,0 2,-2-1,0 0,-1-1,1 2,-1 0,2-1,0 2,0 0,1-1,1 1,0 0,0 0</inkml:trace>
</inkml:ink>
</file>

<file path=ppt/ink/ink3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482 397,'1'0,"1"0,1 0,3 0,2 0,1 0,1 0,0 0,-2 0,-1 0,-1 0,-4 0</inkml:trace>
</inkml:ink>
</file>

<file path=ppt/ink/ink3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129 394,'1'1,"1"0,-2 0,1-1,-1 1,1-1,0 1,0-1,1 1,-1-1,0 0,0 0,1 0,-1 0,1-1,0 1,1-2,1 0,-1 1,1 0,0 0,-1 1,-1 0,0-1,0 1,-1 0,0 1,0-1,1 1,0 0,1 0,0 0,0 1,2 0,-1-1,1 0,-1 0,-1-1,-1 1,-1-1,0 0,0 0,2 1,1-1,2 0,-2 1,2-1,-1 0,-1 0,-2 0,0 0,-1 0,0 0,0 0,1 0,-1 0,2-1,0 1,-1-1,0 1,0 0,1 0,1 0,1 0,0 0,1 0,-1 0,-2 0,0 0,-1 0,-1 0,2 0,-1 0,1 0,2-1,1-1,0 2,-2-1,0 1,-3 0,0 0,0 0,0 0,2 0,1 0,1 0,-1 0,0 0,0 0,0 0,-1 0,0 0,-2 0,1 0,-1 0,0 1,1-1,1 2,0-1,1-1,1 2,-2-1,0 0,-1-1,-1 0,0 0,1 0,-1 0,0 0,0 0,0-1,1 1,-1-1,0 1,0 0,-1-1,1-1,0 2,-1-1,1-1,-1 1,1 0,0-1,-1 0,0 1,0-1,0 0,0-1,0 1,0-1,0 2,-1-2,0 0,1 0,-1 2,0 0,1-1,-1 2,1-1,-2 1,0-1,0 0,0 1,1-1,-1 0,0 1,-1-1,0 1,-1 0,0 0,-2-1,1 0,-2 0,-1 0,2 1,1-1,-1 1,2 0,1 0,-1 0,1-1,-1 1,1 0,-1 0,1 0,-1 0,0 0,0 0,0 0,0 0,-2 0,2 0,0 0,-2-1,1 1,-1 0,1 0,0 0,-1 0,-1 0,2 0,1 0,-2 0,3 0,-1 0,0 0,2 0,-1 0,-1-1,1 1,0 0,0 0,-2 0,1 0,-2 0,1-1,0 1,1 0,0 0,0 0,1 0,0 0,0 0,0 0,0 0,0 0,-1 0,0 0,-1 0,2 0,0 1,0-1,1 0,1 1,0-1,0 0,0 0,0 0,0 0,0 1,0-1,0 0,0 1,0 0,0-1,1 1,-1-1,1 1,-1 1,1-1,-2 1,2-1,-1 0,0 1,1-1,0 0,0 1,0-1,0 0,0 1,0-1,0 0,0 0,2 0,0 0,1 2,2-1,-2 0,1-1,1 1,-1 0,1-1,-1 1,-1-2,1 2,-2-2,-1 0,0 0</inkml:trace>
</inkml:ink>
</file>

<file path=ppt/ink/ink3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128 399,'1'0,"0"0,0 0,2 0,-1 0,1-1,0 1,2-1,1 0,1-1,1 2,0-1,2 1,-1 0,0 0,-1 0,-1 0,-2 0,0 0,-3 0,-1 0,0 0,-2 0,-2 0,-2 0,-1-1,-5 1,-2 0,-1 0,-3 0,4 0,2 0,1 1,3-1,3 0,2 0,1 0,3 1,1-1,1 0,1 1,2-1,0 1,2-1,2 1,0 0,2 0,-1 1,0-2,-2 2,-4-2,0 0,-5 0,0 0,-4 0,-1 0,0 0,-3-1,-2 0,-3 0,0-1,-1 0,-2 0,4 2,1-1,3 1,4 0,2 0,3 0,2 0,0 0,1 0,4 1,-1-1,0 1,0 0,-1-1,-3 0,0 1,-2-1,0 0,-4 0,-2 0,-3 0,-1 0,-3-1,-1 1,0 0,0-1,0 1,3 0,2-1,4 1,2 0,2 0,2 0,0 0,0 0,0 1,2 0,1-1,1 1,0 0,2-1,-1 2,-1-2,0 0,-3 0,-1 0,-1 0,-1 0,0 0,0 0,0 0,1 0,-1 0,1 0,0 0,-1 0,0 0,0 0,0 0,0 0,0 0,0 0,0 0,2 0,-1 0,1 0,-1 0,-1 0,0 0,0 0,0 0,0 0,0 1,0-1,0 0,0 0,-2 0</inkml:trace>
</inkml:ink>
</file>

<file path=ppt/ink/ink3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518 355,'-1'0,"0"0,-1 0,0 0,1 0,-1 0,0 0,0 0,1 0,0 0,-1 0,1 0,0 0,0 0,-1 0,1 0,-1 0,1 0,-1 0,1 0,0 0,0 0,0 0,1 2,-1-2,0 0,1 1,-1-1,1 1,0 0,-1-1,1 1,0 1,-1-1,1 0,0 0,-1 0,1 1,0-1,0 0,0 0,0 1,0-1,0 0,0 0,0 0,0 0,1 0,0 0,-1 0,1 0,-1 0,1 0,0-1,-1 1,1-1,-1 1,2-1,-2 1,1-1,1 1,-2 0,1-1,0 0,0 1,2-1,-2 1,1-1,0 1,1 0,0 0,-2-1,3 0,-3 0,1 0,1 0,-2 0,0 0,0 0,0 0,1 0,0 0,0-1,0 0,-1 0,2-1,-1 0,-2 1,2 1,-2-2,1 2,0-1,-1 0,1 0,-1 0,0-1,0 0,-2 1,1-2,0 1,-1 1,1 0,-1 0,0-1,1 2,-1-2,1 2</inkml:trace>
</inkml:ink>
</file>

<file path=ppt/ink/ink3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148 454,'2'0,"0"0,1 0,1 0,1 0,2 0,1 0,1 0,3 0,-1 0,1 0,1 0,-2 0,-1 0,1 0,-2 0,2 1,0-1,-1 0,1 0,1 0,1 2,1-1,-1 0,-1-1,0 1,-2-1,1 0,-3 0,1 0,-1 0,2 1,-2-1,1 0,-1 0,0 0,0 0,-1 0,0 0,0 0,-2 0,0 0,1 0,-1 0,1 1,1-1,-1 0,2 0,2 0,-1 0,0 0,1 0,-1 0,-1 0,-1 0,-2 0,2 0,-3 0,2 1,-1-1,0 0,0 0,0 0,-1 0,-2 0,0 0,0 0,-5-3</inkml:trace>
</inkml:ink>
</file>

<file path=ppt/ink/ink3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178 410,'0'1,"0"0,0 2,0-1,0 1,0 0,0 0,0 0,0 1,0-2,0 2,0-3,1 1,-1-1,1 1,0 0,0-1,2 2,-2-2,2 0,-1 0,1 0,0 1,1-1,2 1,2-1,1 1,1-1,0 0,-1-1,-2 0,-3 0,-1 0,-2-1,0 0,-1 0,0-1,-1-3,-3-6,-3-2,2 2,2 5,0 2,1 2,1 1,0 0,0 1,0 0,0 0,-1 0,0 0,-1 0,0 0,1 0,-1 1,1 0,0-1,0 1,1 0,0-1,0 1,0 0,0-1,0 1,0-1,-1 0,1 1,0-1,-2 1,2-1,-1 1,0-1,0 1,0 0,0-1,1 0,0 0,1 1,2 0,1-1</inkml:trace>
</inkml:ink>
</file>

<file path=ppt/ink/ink3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421 402,'-1'0,"0"0,0 0,0 1,-1-1,1 0,0 0,0 1,-2 0,1-1,0 1,0 0,-1-1,-2 1,1 0,0 0,0 1,1-2,0 1,0 0,2 0,-1-1,2 2,-2-2,2 2,-1-2,1 1,-1 0,0 0,0 1,0 0,0 0,1 0,-1 1,0-1,0 1,1 0,0-2,0 2,0-1,0 0,0 0,0 0,0-1,1 1,0-2,1 2,-1-2,2 2,-1 0,-1-2,1 0,0 1,-1-1,2 0,1 0,-1 0,0 0,0-1,0 0,2-1,-1-1,1 0,-1 1,-2 0,1 1,-1-1,0 1,1-2,-2 3,1-2,-1 2,-1-2,1 1,0 0,-1 0,1 0,-1 0,0 0,0 0,0 0,0 0,0 0,0 0,0 0,0 0,0 0,0 0,-1-1,0 1,1 0,-1 0,0 1,0-2,-1 0,1 1,-1 0,1 1,1-1,-2 0,1 1,0 0</inkml:trace>
</inkml:ink>
</file>

<file path=ppt/ink/ink3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473 513,'1'0,"0"0,0 0,0 0,1 0,-1 0,0 0,0 0,2 0,0 0,-1 0,1 0,0 0,1 0,-1 0,1 0,-2 0,1 0,-1 0,1-1,0 1,-1 0,0 0,0 0,0 0,1 0,-1 0,1 0,0 0,1 0,1 0,1 0,0 0,0 0,-1 0,-1-1,1 0,0 1,-1 0,-1 0,2 0,-2 0,1 0,-1 0,0 0,0 0,-1 0,0 0,0 0,-1 0,0 0,2 0,0 0,1 0,1 0,1 1,-1 0,1 0,-2 0,2-1,-2 1,0-1,-1 0,0 0,0 0,0 0,1 0,1 1,-1 0,1-1,1 0,1 1,-2-1,2 0,0 0,-3 0,1 0,-1 0,0 0,-1 0,-2 0,0 0,2 0,-1 0,2 0,-2 0,1 0,-1 0,1 0,-1 0,0 0,-1 0,0 0,1 0,-1 0,0 0,0 0,0 0</inkml:trace>
</inkml:ink>
</file>

<file path=ppt/ink/ink4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194 517,'1'0,"0"0,1 0,0 0,1 0,2 0,-2 0,1 0,2 0,-2 0,2 0,0 0,1 0,-1 0,2 0,0 0,-1-1,0 1,0 0,-2 0,1 0,-2-1,0 1,1 0,0 0,0 0,2 0,-2 0,2 0,-2 0,-1 0,1 0,-3 0,0 0,-1 0,1 0</inkml:trace>
</inkml:ink>
</file>

<file path=ppt/ink/ink4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492 565,'1'0,"3"0,3 0,2 1,4-1,2 0,-2 0,-1 0,-1 2,-3-2,-5 0,-2 0</inkml:trace>
</inkml:ink>
</file>

<file path=ppt/ink/ink4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499 635,'1'0,"0"0,0 0,0 0,2 0,2 0,1 0,-1 0,5 0,0 0,1 0,0-1,2 1,-3 0,4 0,-2 0,0-1,-2 1,1 0,-4 0,-1 0,-3-1,0 1,-1 0,-1 0,0 0,0 0</inkml:trace>
</inkml:ink>
</file>

<file path=ppt/ink/ink4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141 683,'0'1,"1"0,0-1,-1 2,1-2,0 2,0-1,1 1,-2-1,2 0,-2 0,1 0,0-1,0 0,1-1,-1 0,1 0,1 1,0-1,1-1,-1 2,1-1,1 0,-2 1,2 0,-3-1,-1 1,0 0,0 0,0 0,0 1,-1 0,1-1,-1 1,1 0,0-1,-1 1,1-1,0 1,1-1,-1 0,2 0,-1 0,1 0,0 0,0 0,2 0,-2-1,0-1,-1 2,0 0,1-2,-1 2,-1 0,0 0,0 0,0 0,0 0,1 2,0-2,1 1,0 0,0 0,1-1,-1 0,1 0,-1 0,1 0,0 0,3-2,0 0,2 0,-1-1,-1 0,0 2,-4 0,-2 0,0 1,0 0,0 1,1 0,-1-1,1 2,0-2,1 1,-1-1,0 0,-1 0,1 0,0 0,-1 0,-1 1,1 0,0-1,-1 1,3 1,-2-2,2 1,1 1,1-2,2 2,1-2,-1 0,0 0,-3 0,0 0,-3 0,0 0,0 0,0 0,0 1,0 0,1-1,1 1,-1-1,0 0,-1 0,0 0</inkml:trace>
</inkml:ink>
</file>

<file path=ppt/ink/ink4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470 695,'0'1,"1"-1,0 0,0 0,0 1,1 0,0-1,0 0,-1 0,1 1,1-1,0 0,-1 0,1 0,0 0,1 0,1-1,0 0,1-1,-1 0,1 0,0 2,-1-1,-3 0,-1 0,0 1,0 0,0 0,0 0,0 0,1 0,0 0,-1 0,2 0,1 0,0 0,0 0,2 0,-2 0,1 0,-2 0,0 0,-1 0,-1 0,1 0,1 0,2 0,1 0,2 0,-3 0,2 0,-3 0,-1 0,-1 0,0 0,-1 0,0 0,2 0,1 0,0 0,2 0,1 0,1 0,-1 0,0 0,-2 0,-2 0,0 0,-2 0,0 0,0 0,0 1,0-1,0 0,-1 1,1-1,0 0</inkml:trace>
</inkml:ink>
</file>

<file path=ppt/ink/ink4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333 640,'-1'0,"0"-1,-2 1,0 0,-1-1,0 1,-2 0,2 0,0 0,1-1,0 1,0 0,1 0,-1 0,1 0,0 0,-1 0,2 0,0 0,-1 1,0-1,0 0,1 1,-2 0,0 0,1-1,0 1,0 0,0 0,0-1,1 1,0 0,0 0,0 0,-1-1,2 1,-1 0,0-1,1 1,0 0,0 0,0 0,0 1,0 0,0 0,0 0,0-1,1 2,0-1,0-1,0 1,1 0,-1-1,1 1,0 0,-1-1,0 0,2 1,-1-1,-1-1,0 1,1-1,-1 1,1 0,0 0,0 0,2 0,-1 0,2 0,-2-1,1 1,-1 0,0-1,-2 0,1 0,0 0,0 0,0 0,0 1,2-1,0 0,0 0,0 0,2 0,-2 0,-1 0,0 0,1 0,-1 0,0 0,0 0,1 0,-1 0,0 0,0 0,0 0,0 0,0 0,-1-1,-1 0,0 1,0 0,1-2,-1 1,1 0,-1 0,2-1,0 1,-1 0,1-1,-1 1,1-1,-2 0,0 1,0 0,-1-1,2 1,-2 0,0-1,0 1,0-1,0 0,0 0,0-1,0 1,0 0,-1 1,0-1,1-1,-2 2,2 0,-2-1,1 0,0 1,0-1,-1 1,1 1,-1-2,1 2,0-1,-1 0,1 1,0-1,-1 1,0-2,0 2,0 0,-1-1,1 0,-1 1,0-1,1 1,0 0,1 0,-1 0,1 0,0 0,0 0,-2 0,1 0,-1 0,1 0,-1 0,1 0,-1 0,1 0,0 0,0 0,0 0,0 0,0 0,0 0,1 0,0 0,0 0,-1 0,-1 0,1 0,0 0,1 0,-1 0,0 0,1 0,0 0,0 0,0 0,0 0,0 0,0 0,0 0,-1 0,0 1,1-1,-1 0,0 0,2 1,-2-1,1 1,0 0,0-1,0 0,1 1,-1-1,1 1</inkml:trace>
</inkml:ink>
</file>

<file path=ppt/ink/ink4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673 634,'-1'0,"0"0,0 0,-1-1,0 1,0 0,-1 0,1-1,-1 1,0 0,0 0,-1 0,1 0,-1 0,-1 0,0 1,-1 0,1 0,0 1,-3-1,4-1,-1 1,2-1,0 1,1 0,0-1,0 1,0-1,1 1,-1-1,0 1,1 0,-1 1,0-1,0 0,1 1,-3 0,2 1,1-1,-2 0,2 0,0 2,0-2,1-1,0 0,0 0,0 0,0 0,0 0,0 1,1-1,0 1,1 1,0-2,1 2,-1-1,2 1,-1-1,1 0,-3-1,0-1,1 2,-1-2,1 0,-2 1,2 0,-1-1,3 2,-2-2,1 1,1-1,0 1,1-1,0 0,1 1,2-1,0 0,1 0,2 0,-3 0,1-1,-1 0,3-1,-3 1,-1-1,0 0,-2 1,-1 0,1-2,-4 2,1-1,-1 2,0-1,0-1,-1 1,0-1,0 0,0 1,0-1,-1 0,1-1,-1 1,-1 0,2-1,-1 1,0-1,0 1,1 1,-1 0,1-1,-1 1,1 0,-2 0,1 0,-1 0,0 0,-1 0,0 0,1 0,0 0,-1 1,0 0,2-1,0 1,0 0,1-1</inkml:trace>
</inkml:ink>
</file>

<file path=ppt/ink/ink4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780 689,'1'0,"1"0,1 0,2 0,1 0,0 0,2 0,0 0,0 0,-1 0,0 0,0 0,1 0,-2 0,2 0,0 0,-1 0,-1-1,-2 1,-2 0,-1 0,1 0,-1 0,0 0,2 0,-1 0,1 0,-2 0,0 0,0 0</inkml:trace>
</inkml:ink>
</file>

<file path=ppt/ink/ink4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488 338,'2'0,"1"0,0 0,2 0,1 0,3 0,1 0,-1 0,5 0,-2 0,2 0,-1 0,-1 0,-2 0,-1 0,-6 0,-2 0,0 0,-3 0,-1 0,-2 0,-1 0,-5 0,-1 1,-5 0,-2 1,-7-1,2-1,2 0,-3 0,9 0,-1 0,9 0,4 0,6 0,1 0,0 0,1 0,1 1,3-1,4 0,3 2,-1-2,3 1,-1-1,-1 2,-3-2,-4 0,-5 0,-2 0</inkml:trace>
</inkml:ink>
</file>

<file path=ppt/ink/ink4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182 285,'-1'0,"-1"0,-2 0,0 0,-4 0,-3 0,-3 0,-3 0,1 0,3 1,2 1,2 2,2-1,2 0,3-1,-1 0,-1 2,1-1,0 2,-2 1,0 0,-1 2,1-1,1-1,1 1,1-2,0-1,1 1,0-2,-1 0,1 0,1 0,0 1,0-1,1 1,1 0,1 2,1 0,2-1,-1 0,2-1,0-2,1 1,2-2,0 2,-2-3,-2 1,1-1,0 1,0 0,1 0,-1 0,1-1,-1 0,-1 0,0 0,-1-2,1-1,-2 1,3-2,1 0,-4 1,0-1,-2 2,4-3,-2 0,0-1,0 0,-1 0,-1 0,0 0,-1 1,-1-3,0 1,-3-2,0 4,1 0,1 3,1 1,0-1,-1 1,1 0,-1 1,1-2,0 0,-2 0,2 0,-3-1,1-1,0 2,0 0,0 0,-2 1,2-1,0 1,0 0,-3-2,2 2,-1-1,-1 0,1 1,2 0,-2 1,1-1,1 1,0 0,1 0,-1-1,1 1,-1 0</inkml:trace>
</inkml:ink>
</file>

<file path=ppt/ink/ink5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574 158,'-1'0,"-1"0,1 0,-1 0,-1 0,0-1,-1 1,0 0,1 0,-1 0,2 0,0 0,0 1,-1 0,1 0,0 1,0-1,-1 1,1 0,0 0,-1 0,2 2,-2-1,1 1,0-1,-1 2,2-2,0 1,0-1,0 0,1-2,0 1,0 0,0 0,0 1,1-1,-1-1,1 0,-1 0,1 0,1 2,-1-1,5 0,-1 0,3 2,1-1,1-1,-1-1,2 0,-2-1,-1 0,-1 0,-3 0,-1-1,0-1,-1 1,0-1,-1 0,1-1,1-3,-1-1,1-2,-1 2,-1 0,-1 1,0 0,0 2,0 2,-1 1,1-2,-2 2,0 0,-1 0,0-1,-2 1,2 1,0 0,0-1,-1 1,0 0,1 0,1 0,0 0,1 0,0 0,1 1</inkml:trace>
</inkml:ink>
</file>

<file path=ppt/ink/ink5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659 218,'3'0,"-1"0,2 1,0-1,0 1,2-1,0 0,0 0,2 0,0 0,1 0,2 0,-1 0,4 0,-1 0,1 0,3 1,-2-1,1 1,6-1,-3 0,-4 0,-2 0,0 0,-1 0,-1 1,-2-1,-1 0,0 0,0 0,-2 0,-1 1,-3-1,-1 0</inkml:trace>
</inkml:ink>
</file>

<file path=ppt/ink/ink5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560 364,'1'0,"1"0,2 0,2 0,1 0,2 0,3 0,0 0,5 3,7-3,4 1,-1-1,6 0,-6 0,4 2,-7-2,1 0,-12 0,-2 0,-5 0,-3 0,-1 0</inkml:trace>
</inkml:ink>
</file>

<file path=ppt/ink/ink5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574 405,'1'0,"0"0,1 0,0 0,0 0,0 0,0 0,0 1,1-1,0 0,0 0,3 0,0 0,5 0,2 0,2 0,3 0,4 0,-2 2,-1-2,-6 0,-4 0,-6 0,-2 0</inkml:trace>
</inkml:ink>
</file>

<file path=ppt/ink/ink5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986 369,'-1'0,"-1"0,0 0,-1-1,-2 0,-4 0,-1-1,-4-1,0 1,-3 0,2 1,4 0,2 1,2 0,3 0,1 0,2 1,1 1,0 2,-1 0,0 4,1-2,-1-1,1 1,0-2,0-2,0 0,0-1,0 1,0-1,1 0,0 0,1 1,2-1,1 1,2 0,2 0,-3-2,4 0,-2 0,1 0,0-2,0-1,-1 1,2-2,-3 2,2-3,-2 2,0 0,-1 0,-4 1,0 1,-2 0,0 0,0 0,-1-2,-1 0,-2-1,-1 0,-2 1,0 0,1 1,0 1,2 1,1 0,2 0,0 0</inkml:trace>
</inkml:ink>
</file>

<file path=ppt/ink/ink5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615 464,'-2'-1,"1"1,-1-1,0 1,1 0,0 0,0 0,-1-1,1 0,0 1,-1 0,1 0,0-2,-2 1,1 1,-1-1,1 0,-1 0,-2 0,0 0,2 0,-4 1,0 0,2 0,-2 0,3 1,-1 1,0 0,2 1,-1 0,2-1,0-1,0 2,0-1,1 0,-1 1,1 0,1 0,0-1,0 1,0 1,1-2,1 1,2 1,0-2,1 0,-1-2,0 2,-3-2,2 0,-1 0,0 1,2-1,2 0,-1 0,5-2,-1 0,2-2,0 0,0-2,-1 2,-1-1,-4 1,-3 2,-1-1,-1 2,0 0,0-2,0 0,-2 0,0 2,0-1,-2 0,0 0,-3 0,-2-1,1 2,0-2,4 2,1 1,2 0,2 0,1 0</inkml:trace>
</inkml:ink>
</file>

<file path=ppt/ink/ink5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1213 323,'-24'36,"23"-34,-1 0,2-1,1-1,1 0,2 0,0 1,0-1,0 0,2 0,-3 0,1 0,-1 0,0 0,-1 0,-1 0,0 0,0 0,0 0,0 0,2 0,1 0,-1 0,0 0,0 0,-2-1,0 1,-2 0,0-2,0 1,-1-1,-1 0,0-1,-1 1,-2-3,1 2,2 0,-2 0,2 0,1 1,1 1,0 1</inkml:trace>
</inkml:ink>
</file>

<file path=ppt/ink/ink5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564 157,'-6'5,"3"-3,-1 2,-2 1,-6 5,5-4,1 2,-1 2,1-3,2 2,-2-3,3 0,1-4,1-1,2-1,2 1,0-1,1 1,3 0,1-1,1 0,2 1,-2-1,0 1,3-1,-2 1,-2-1,-1 0,-2 0,-2 0,-2 0,0 0,-1-1,1 0,0 0,2 0,-1-1,-1 1,1-1,-2 1,1 1,-1-2,1 1,-1-2,0 1,0-2,0-3,-1 1,-2-1,-1-1,-1 0,-1 0,-3-1,-3-2,2 5,-1-1,4 2,4 4,2 0</inkml:trace>
</inkml:ink>
</file>

<file path=ppt/ink/ink5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656 161,'-1'2,"0"1,-1-1,1 2,-2 0,0 2,0 1,-2-1,2 1,1-1,-1-2,3 0,-1-3,1 0,-1-1,2 0,1 1,1 0,0-1,0 1,0 0,1-1,0 2,1-2,-2 0,0 0,-2 0,0 0,0 0,0 0,0 0,0-1,0 0,0 1,0-1,0 1,0 0,1-1,-2 0,2 1,-1 0,0 0,0 0,-1-1,0-1,-1-1,0 1,0-2,-2 0,1 0,1-2,-2 2,1 0,0 1,1 1,0-1,1 2,-2 0,2-1,-1 1,1 0,-1 0,1 0</inkml:trace>
</inkml:ink>
</file>

<file path=ppt/ink/ink5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742 161,'-1'1,"0"0,-1 1,-1 2,-1-1,1 1,-1-1,0 2,1 0,1-2,-1 1,1-1,0 0,0 1,1-2,0 1,-1 1,2-3,-2 0,2 1,-1-2,1 1,0 0,1-1,2 0,0 0,2 0,0 0,2 0,0 0,-3 0,2 0,-3 0,-1 0,-1 0,0-1,1 1,-1-1,0 1,1 0,-1 0,0-1,1 0,-1 1,0 0,0 0,0-1,0 1,0 0,1-1,-1 1,-1-1,0-1,-1 0,0-1,0 0,-1-2,-2-1,1-1,0 1,-1-1,1 2,2 2,-2 0,2 0,1 2,-1 1</inkml:trace>
</inkml:ink>
</file>

<file path=ppt/ink/ink6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815 171,'-1'2,"0"1,-1 2,0-1,-3 5,1-1,-1 2,2-3,-1 1,3-4,-1-2,2-1,1-1,3-1,0 1,2-1,1-1,1 2,-1-1,-3 0,1 0,-5 0,0 0,0-1,-2-4,-1-2,0 3,-2-4,2 1,-2-1,1 2,0 1,0 1,2 4,2 0</inkml:trace>
</inkml:ink>
</file>

<file path=ppt/ink/ink6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979 173,'0'1,"-1"1,0 1,-3 2,1 0,0 1,-7 10,5-8,2-3,0-1,1 1,0-2,1-3,1 1,3-1,1 0,4 0,-1 0,1-1,-1 0,-3 1,-2-1,-1 1,1-2,0 2,0-2,-1 1,1 0,-1 0,0 1,-1-1,0-1,-2-3,-1 0,-1-1,2 2,-2-5,0 1,1 1,1 1,0 1,1 2,1 0,0 2,0 0</inkml:trace>
</inkml:ink>
</file>

<file path=ppt/ink/ink6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378 363,'2'1,"-2"0,1-1,-1 1,2-1,-1 2,1-1,1-1,0 1,0 1,1-1,1 0,0 0,4 0,2-1,3 0,-2 0,-3-1,-1-4,-4 2,-1-2,-1 1,-2 1,0-1,-1-2,-1-1,-1 1,0-1,-1 3,1 0,0 1,-1 0,0 1,1 0,0 1,1 1,1 0,0 0,-2 0,-2 4,-1 0,-3 3,0 0,1 0,2-2,0 0,1-1,2-2,3-1,-1-1,3 0,0 0,0 0,0 0,-1 0,0 0,0 0</inkml:trace>
</inkml:ink>
</file>

<file path=ppt/ink/ink6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979 373,'1'0,"1"0,5-1,1-2,6-2,3 0,3-4,5 2,-1-1,-1-1,-3 2,-4 2,-6 0,-4 2,-4 3,-2-1,-1 1,-1-1</inkml:trace>
</inkml:ink>
</file>

<file path=ppt/ink/ink6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1168 304,'2'0,"-1"1,1-1,0 1,-1 0,-1 1,0-1,-2 2,2-1,-2 0,1 1,-2 1,1-2,-2 2,1-3,-1 2,-2 0,2-2,-1-1,1 0,-2 0,3 0,0 0,2 0,-1-1,1 1</inkml:trace>
</inkml:ink>
</file>

<file path=ppt/ink/ink6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442 544,'0'1,"0"2,1-1,-1 1,1 0,0-1,0 1,0-3,-1 1,1-1,0 0,0 0,1 0,-1 0,2 0,-1 0,1 0,1-2,0 1,2-1,-2 0,2 2,0-2,-4 1,0 0,-1 1,1 0,-2 1,1 0,1 1,-1-1,1 0,2 0,-1 1,1-2,0 0,2 0,0 0,2-3,-3 1,1 0,-1 0,-2 2,-2 0,0 0,0 0,0 0,1 0,2 2,1-2,1 0,1 1,-1-1,0 0,0 0,-2 0,1 0,2-1,-1 1,-1 0,1 0,-2 0,-2 0,1 1,1 0,3 0,0-1,2 0,1 0,-1 0,-2 0,-2 0,-2-1,-1 1,-1 0,1 0,0 0,1-1,-1 1,0-1,-1 1,0 0,0 0,3 2,1 1,3-1,0-2,-1 0,-2 0,-1-2,-3 2,-1-1</inkml:trace>
</inkml:ink>
</file>

<file path=ppt/ink/ink6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1126 386,'1'0,"0"0,0 0,1 2,0-1,-1 0,2 0,-2 1,1 0,-1-1,0 0,0-1,-1 1</inkml:trace>
</inkml:ink>
</file>

<file path=ppt/ink/ink6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1113 416,'1'0,"2"2,0 0,2 0,-2 0,-1 0,0-2,-1 2</inkml:trace>
</inkml:ink>
</file>

<file path=ppt/ink/ink6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1089 454,'1'0,"1"1,0 0,0 1,1-1,0 1,-1 0,0 1,0-2,-2 0</inkml:trace>
</inkml:ink>
</file>

<file path=ppt/ink/ink6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1061 486,'1'1,"1"0,0 0,1 1,1-1,-2 1,-1-2</inkml:trace>
</inkml:ink>
</file>

<file path=ppt/ink/ink7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97 629,'1'0,"0"0,0 0,1 0,-1 0,0 0,1 0,0 0,2 0,-1 0,4 0,-1 0,0 0,-1 0,1 0,-2 0,-1 0,-2 0,0 0</inkml:trace>
</inkml:ink>
</file>

<file path=ppt/ink/ink7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297 625,'1'0,"0"0,2 0,0 0,1 0,3 0,1 0,0 0,0 0,3 0,-3 0,1 0,-2 1,0-1,-1 0,1 0,-1 0,0 1,2-1,-1 0,-1 0,0 0,1 0,-1 0,-1 0,0 0,-1 0,1 0,-1 0,0 0,1 0,-1 0,2 0,-2 0,2 0,-2 0,0 0,0 0,-1 0,0 0,-2 0,0 0,0 0,0 0,0 0,0 0,0 0,1 0,1 0,0-1,0 1,1 0,-2 0,1 0,-2 0,1 0,-1 0,0 0,1 0,0 0,0 0,0 0,2 0,-1 0,1 0,-1 0,0 0,-2 0</inkml:trace>
</inkml:ink>
</file>

<file path=ppt/ink/ink7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671 627,'1'0,"0"0,-1 1,2-1,-1 0,0 0,1 0,1 0,0 0,2 1,1-1,1 0,2 0,-2 0,0-2,-1 0,-2 0,-1 2,-2 0,0 0,-1-1,1 1,0 1,0-1,0 1,2 0,-1 0,0-1,1 0,0 0,1 0,-1 0,1 0,0 0,-1 0,0 0,-2 0,1 0,-1 0,1 0,1 0,1 0,0 0,0 0,0 0,1 0,-2 0,-1 0,-2-1,2 1,1 0,0 0,1 0,2 0,1 0,1 0,-1 0,-1-2,-3 1,-2 1,0 0,0 0,0 1,-2-3</inkml:trace>
</inkml:ink>
</file>

<file path=ppt/ink/ink7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840 594,'-1'-1,"-1"0,0 1,-1-1,0 1,-2-1,2 1,0 0,1 0,0 0,1 0,0 0,0 0,0 0,0 0,1 1,-2-1,1 2,0-1,0 1,-1 0,2-1,0 1,0 0,0 0,0-1,0 1,1 0,0-1,1 1,0-1,3 0,1 0,1 0,0 0,1-1,0 0,-2 0,-1-3,-4 3,1-1,-2 0,-1-1,-1 1,-1-1,-1-1</inkml:trace>
</inkml:ink>
</file>

<file path=ppt/ink/ink7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747 590,'-1'0,"0"-1,0 1,-1-1,1 1,-1-1,-1 0,-2 0,2 1,0 0,0 0,1 0,0 0,0 1,0 0,0-1,2 1,-2-1,2 1,-1 0,1 1,-1 0,0 1,1-1,-1 1,1-1,0 0,0-1,0 0,1-1,1 2,2-1,-1 0,4-1,-3 0,0 0,0 0,-1 0,-2 0,0 0,-1-1,0-1,1-1,0 2,-1-1,0 0,0 1,0-1,0 1,-1 0,0 1,1-1,-1 1</inkml:trace>
</inkml:ink>
</file>

<file path=ppt/ink/ink7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824 591,'-1'0,"-1"0,0 1,-1 1,0-1,-1 2,1-1,2 0,0 0,-1-1,2 0,0 0,0 1,0-1,2 1,0 1,0-2,1 1,0-1,0 1,1-1,-2-1,1 1,-2-1,1 0,0 0,-1 0,1-2,2 0,-2 0,0 0,1-1,-1 1,-1 1,-1-1,0 0,0 1,0 0,0 0,-1 0,0 1,1-1,-2 0,0 1,1 0,0-1,0 1,0 0</inkml:trace>
</inkml:ink>
</file>

<file path=ppt/ink/ink7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1018 600,'1'0,"-3"0,-1 0,0 0,-1 0,-1 0,2 0,-2 2,2 0,1-1,1 0,1 0,0 0,0 0,0 0,0 0,1 0,2 0,-1 0,1 1,0-2,2 2,0-1,2 0,-3-1,2 0,-2 0,-1 0,-1 0,-1 0,0 0,0 0,0-1,0 0,0-1,-1 0,0 0,0-1,0 1,0 1,0 0,-1-2,0 2,0 0,-1 0,1 0,-1 1,-1-1</inkml:trace>
</inkml:ink>
</file>

<file path=ppt/ink/ink7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987 623,'1'0,"0"0,1 0,-1 0,2 0,0 0,1 0,0 0,1 0,2 0,0 0,1 0,1 0,-3 0,2 0,-4 0,0 0,-1 0,-2 0</inkml:trace>
</inkml:ink>
</file>

<file path=ppt/ink/ink7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1176 593,'-2'0,"1"0,-1 0,1 2,-1-1,-1 1,0 1,2-1,1 0,-1-1,1 0,0 0,0 0,0 0,0 0,0 0,0 0,0 0,1 0,1 0,0 1,1-2,0 1,-1 0,2-1,-1 0,0 1,-2-1,0 0,0 0,0 0,0-1,1-1,-1 0,0-1,0 1,0 0,0 0,0 0,-1 1,1 0,-1 0,-1 0,0 0,-1 0,0 0,-1 0,1 0,-1 1,1 0,1-1,-1 1,1 0,0 0</inkml:trace>
</inkml:ink>
</file>

<file path=ppt/ink/ink7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1294 592,'-1'0,"0"0,-1 0,0 0,-1 1,-1 0,0 0,0 0,-1 0,2 0,0 1,1-1,0 1,2-1,-1 0,1 0,0 0,0 0,0 0,0 0,2 1,1-1,2 2,0-1,2 0,-1-1,1-1,1 0,0 0,-1 0,-2 0,1-1,0-1,-4 1,0-1,-2 0,1 1,-1-1,-1-1,-2 0,0-1,-2 0,0 0,-1 0,-2 0,-1 2,1-1,1 2,1 0,3 1,0 0,1 0,0 0,1 0,-1 1</inkml:trace>
</inkml:ink>
</file>

<file path=ppt/ink/ink8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69 628,'-1'0,"0"0,1 2,-2 0,1 1,-1 1,2-1,-1 1,0-1,1-1,0 0,1-1,1 3,2-3,4 4,-1-2,1-2,3 0,-1 0,-4-1,0-1,-4-2,1 2,-3 0,0-1,1 2,-1-1,0-2,0 2,-1 0,1-1,-1 0,0 0,0 1,0 0,0 0,0 1,-1-1,-1-1,1 2,0-1,0 1,-1-1,1 1,0 0,3 0</inkml:trace>
</inkml:ink>
</file>

<file path=ppt/ink/ink8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181 621,'-1'-1,"-8"0,6 0,1 1,0 0,0 0,0 0,0 0,-1 1,1 0,-1-1,0 2,0 0,2-1,0 0,0 0,0 0,1 0,-1 0,1 0,0 0,0 0,0 0,0 0,0 1,1-2,-1 1,1 0,3 0,-1 0,0 1,3 0,-1-2,1 1,2-1,-1 0,-2 0,-3 0,0 0,-2-2,-1 0,0 0,-1 0,0 1,0-1,-1 2,1 0,-1-1,2 1,0 0</inkml:trace>
</inkml:ink>
</file>

<file path=ppt/ink/ink8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254 652,'1'0,"1"0,0 0,2 0,0 1,2-1,-1 0,1 0,2 0,-2 0,1 0,0 0,-3 0,3 0,-2 0,-2 0,0 0,0 0,-2 0,0 0,0 0,0 0,1 0,1 0</inkml:trace>
</inkml:ink>
</file>

<file path=ppt/ink/ink8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398 654,'1'0,"2"0,1 0,0 0,4 0,-1 0,-1 0,1 1,-1-1,-2 0,-2 0,-1 0,0 0</inkml:trace>
</inkml:ink>
</file>

<file path=ppt/ink/ink8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554 659,'1'0,"1"0,1 0,0 0,0 0,-1 0,4 0,-1 0,0 0,2 0,0 0,0 0,-1 0,1 0,-3 0,2 0,-2 0,-1 0,-2 0,0 0,0 0,0 0,0 0,1 0,-1 0,1 0,-1 0,1 0,-1 0,0 0,0 0,0 0,1 0,-1 0,0 0,1 0,-1 0,0 0,1 0,0 0,1 0,-1 0,2 0,1 0,0 0,-1 0,-1 0,1 0,0 0,0 0,1 0,-1 0,-1 0,-1 0,-1 0,0 0,1 0,-1 0,0 0,1 0,0 0,0 0,4 0,-4 0,0 0,-1 0,1 0,0 0,1 0,-1 0,1 0,-1 0,1 0,-1 0,1 0,-1 0,-1 0,1 0,0 0,-1 0,0 0,1 0,0 0,2 0,-1 0,2 0,-2 0,2 0,-1 0,-1 0,0 0,-1 0,-1 0,0 0,1 0,-1 0,1 0,-1 0,0 0,0 0,0 0,1 0,-1 0,1 0,1 0,0 0,-1 0,0 0,0 0,-1 0,0 0,0 0,0 0,1 0,0 0,1 0,-1 0,1 0,-1 0,0 0,0 0,0 0,0 0,0 1,-1-1,0 0,0 0,0 0,0 0,1 0,-1 0,2 0,0 0,1 0,-2 0,1 0,-1 0,0 0,0 0,-1 0,1 0,0 0,2 0,-1 0,1 0,2 0,-2 0,0 0,0 0,0 0,-1 0,-1 0,-1 0,0 0,0 0,0 0,1 0,0 0,0 0,1 0,0 0,-1 0,0 0,0 1,0-1,0 0,1 0,-1 0,0 0,1 0,-1 0,0 0,0 0,-1 0,0 0,0 0,0 0,0 0,1 0,0-1,1 1,0 0,0 0,1 0,0 0,0-1,0 1,2 0,-3 0,1-1,-1 1,-1 0,1-1,-2 1,0 0,1 0,-1 0,0-1,1 1,-1 0,0 0,0 0,0 0,1 0,1 0,0 0,-1 0,0 0,0 0,0 0,-1 0,0 0,1 0,0 0,0 0,1 0,1 0,2 0,-2 0,0 0,-1 0,0 0,-2 0,0 0,0 0,1 0,-1 0,2 0,0 0,0 0,-1 0,1 0,0 0,-2 0,1 0,0 0,0 0,-1 0,0 0,0 0,2 0,-1 0,0 0,0 0,-1 0,0 0,2 0,-1 0,-1 0,1 0,-1 0,0 0,1 0,0 0,-1 0,1 0,0 0,1 0,0 0,1 0,-1 0,1 0,0 0,2 0,-3 0,-1 0,0 0,-1 0,0 0</inkml:trace>
</inkml:ink>
</file>

<file path=ppt/ink/ink8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1270 633,'0'-1,"-1"1,1-1,-1 1,0-1,-1 1,1-1,0 0,-2 1,1-1,0-1,0 2,0-1,-1 0,0 1,0 0,0 0,-1 0,1 0,-1 0,0 0,-2 2,1 1,0-1,3 0,0 0,1 1,0 1,1-2,0 2,0-3,0 0,0 1,0 0,1-1,1 1,1-1,1 2,3 0,1-1,-1 0,0 0,0-1,-2-1,-2 0,-1 0,1 0,-2 0,0 0,1 0,0 0,0-2,1 1,0-2,-1-1,1-1,-1-1,0 2,-1-2,0 3,-1 0,0 2,0 0,0 0,-1 1,0 0,0 0,-1-1,-1 0,-1 1,0-2,-2 1,2-1,-2 1,1 0</inkml:trace>
</inkml:ink>
</file>

<file path=ppt/ink/ink8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80 658,'-1'0,"0"0,-2 0,0 0,0 0,0 0,0 0,1 0,0 1,0-1,0 1,0-1,1 1,0-1,0 0,1 2,-1-2,0 0,1 1,0 0,0 0,0 1,2 0,-1-1,1 2,3-2,-1 2,1-2,-1 2,2-2,-1 1,0 0,0-2,0 1,1 0,-2-1,1 0,-2 0,1 0,-3-1,1 0,0-1,0 0,-1 0,-1-2,0-1,0 2,0 0,0 1,-1 0,0 1,-1-1,-1 1,-1 0,1 0,-1 0,1 1,-1 0,2 0,0 0,-1 0,3 1,1-1,0 0,0 0</inkml:trace>
</inkml:ink>
</file>

<file path=ppt/ink/ink8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268 682,'1'0,"1"1,1-1,1 1,2-1,2 1,0-1,4 0,-2 0,2 0,0 0,0 0,-2 0,-4 0,0-1,-3 1,-2 0,0 0,0 0,0 0,1 0,-1 0,0 0,0 0,1 0,1 0,-1 0,0 0,1 0,-1 0,0 0,-1 0,1 0,-1 0,0 0,0 1,1-1,-1 0,2 1,0-1,1 1,3-1,-2 1,2-1,-1 0,-1 0,-2 0,-1 0,-1 0,0 0,0 0,0 0,2 0,0 0,0 0,0 0,-1 0,0 0,-1 0,0 0,0 0,0 0,1 0,-1 0,0 0,0 0,0 0,0 0,0 0,1 0,0 0,-1 0,0 0,1 0,0 0,0 0,-1 0,1 0,0 0,1 0,0 0,0 0,0 0,0 0,-1 0,0 0,0 0,-1 0,1 0,1 0,-1 0,0 0,2 0,0 0,0 0,2 0,0 0,0 0,-2 0,0 0,-1 0,-1 0,0 0,0 0,-1 0,0 0,0 0,0 0,0 0,2 0,-1 0,1 0,-1 0,1 0,-1 0,0 0,0 0,-1 0,0 0,0 0,0 0,0 0,0 0,0 0,1 0,-1-1,0 1,0 0,1 0,-1 0,0 0,1 0,1-1,0 1,-1 0,1 0,-1 0,0 0,0 0,0 0,0 0,0 0,-1 0,1-1,0 1,0 0,1 0,0 0,-1 0,0 0,0 0,-1 0,0 0,0 0,0 0,1 0,-1 0,0 0,0 0,2 0,-2 0,0 0,1 0,-1 0,0 0,0 0,0 0,0 0,1 0,-1 0,0 0,0 0</inkml:trace>
</inkml:ink>
</file>

<file path=ppt/ink/ink8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739 656,'-1'0,"-1"0,1 0,1 1,-1-1,0 0,1 1,-1-1,0 1,1 0,-1-1,0 0,0 0,1 1,-1-1,0 2,0-2,0 2,0-2,0 1,0 1,0-1,-1 1,2-1,0 0,-1 0,1 1,-1-2,1 2,0-1,0 0,0 0,0 0,0 0,0 0,0 0,1-1,0 2,0-2,0 1,0 0,1 1,1-1,-1 1,1-2,0 1,0 0,2 0,0 0,-1-1,2 0,-2 0,1 0,-1 0,-1 0,1 0,-1 0,0 0,1-2,-1 2,1-3,0 1,-1 0,1-1,-2 1,0 1,0 0,-2 0,2-1,-2 1,1-1,0 0,-1-1,0 0,0-1,-1-1,-3-1,1 3,0-2,-2 1,-1 1,1 1,1 1,1 0,0 1,1 0,-1 0,2 0,0 0,0 0,1 1,1-1</inkml:trace>
</inkml:ink>
</file>

<file path=ppt/ink/ink8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903 655,'-2'0,"1"0,0-1,-1 1,-1 0,1 0,0 0,-1 0,0 0,0 0,-1 0,0 0,-1 0,-1 0,2 0,1 1,0 1,1-2,2 2,-2-1,1 1,1 2,-2 0,2-1,-1 1,0-2,1 1,0 0,0-1,1-1,-1 0,2 2,-1-2,2 1,2 0,2 0,1-1,1-1,2 0,-1-1,-1 0,-1-2,-3 1,-2 0,-1 0,-1 0,-1 1,0-1,0-1,0 1,-1 0,-1 0,-2-2,-2 0,0 0,-5 0,3 0,2 2,3 2,4 0,2 1,1 0,1-1</inkml:trace>
</inkml:ink>
</file>

<file path=ppt/ink/ink9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947 654,'-2'0,"1"0,0 0,0 0,-1 0,-1 1,2-1,-2 2,-1 0,2-1,0 2,-2-2,3 1,-1 0,1 1,-1-1,2 0,-1 1,1-2,0 0,0 0,0 1,1 0,0-2,1 2,0-1,0 0,-1-1,1 1,0-1,2 2,1-1,6 1,-7-2,-1 0,-1 0,-1 0,1 0,-1 0,0 0,0 0,0 0,0-1,0 0,0 0,-1 0,1 0,-1-1,0 0,0-1,0 1,0 1,0-2,0 1,0 1,-1 0,1 0,-1 1,0-1,0 0,0 1</inkml:trace>
</inkml:ink>
</file>

<file path=ppt/ink/ink9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54 116,'59'0,"-54"0,-1 0,1 0,-1 0,2 0,1 0,-1 0,1 0,2 0,-1 0,0 0,2 0,-2 0,0 0,0 0,-1 0,1 0,-4 0,1 0,1 0,-3 0,2 1,-3-1,2 0,-2 0,1 0,-2 0,1 0,1 0,0 0,1 0,1 0,1 1,-1-1,3 0,-1 1,0-1,-1 0,1 0,-2 0,0 1,-3-1,-1 0</inkml:trace>
</inkml:ink>
</file>

<file path=ppt/ink/ink9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382 112,'1'0,"1"0,0 0,0 0,1 0,1 0,-1 0,1 0,-1 0,0 0,-1 0,0 0,0 0,0 0,1 0,0 0,-1 0,0 0,0 0,1 0,0 0,0 0,0 0,2 0,0 0,0 0,-1 0,0 0,0 0,0 0,-1 0,1 0,-1 0,0 0,0 0,1 0,0 0,0 0,0 0,1 0,-1 0,-1 0,0 0,1 0,-1 0,-1 0,0 0,2 0,0 0,-1 0,1 0,-1 0,-1 0,0 0,0 0,0 0,0 0,1 0,1 0,1 0,0 0,0 0,-1 0,2 0,-3 0,1 0,-2 0,0 0,0 0,0 0,0 0,0 0,0 0,0 0,1 0,1 0,-1 0,1 0,0 0,0 0,-1 0,0 0,-1 0,0 0,0 0,0 0,1 0,2 0,0 0,2 0,1 0,-1 0,-2 0,-1 0,-1 0,0 0,-2 0</inkml:trace>
</inkml:ink>
</file>

<file path=ppt/ink/ink9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770 118,'1'0,"2"0,1 0,0 0,2 0,2 0,0 0,2 0,-1 0,-2 0,2 0,-1-1,0 1,-1-1,-1 1,-1 0,-1 0,1-1,-2 1,0 0,0 0,-1 0,1 0,-1 0,0 0,0 0,0 0,0 0,0 0,-1-1,0 1,0 0,0 0,0 0,0 0,0 0,0 0,0 0,0 0,0 0,0 0,0 0,1 0,-1 0,0 0,1 0,-1 0,1 0,0 0,0 0,-1 0,1 0,0 0,-1 0</inkml:trace>
</inkml:ink>
</file>

<file path=ppt/ink/ink9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140 210,'1'0,"2"0,0 0,0 0,2 0,0 0,-1 0,0 0,3 0,-1 0,4 0,0 0,2 0,1 0,4 0,-3 0,1 0,-2 0,1 0,3 0,-3 0,2 0,-4 0,0 0,-3 0,-2 1,0-1,-3 0,-1 0,-1 0,0 0</inkml:trace>
</inkml:ink>
</file>

<file path=ppt/ink/ink9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314 154,'-1'0,"0"0,-1 0,1 0,-1 0,0 0,1 0,-1 1,1 0,-1-1,1 2,-1-2,1 2,0-2,1 1,-1-1,1 1,-1-1,1 1,-1-1,1 2,-1 0,0 0,1 1,0-1,-1-1,1 0,0 2,0-2,0 1,0-1,0 0,1 0,0 1,0-1,1 1,0 0,0-1,0 1,0-1,1 0,0 1,-1-1,1 1,0-1,0 0,0 0,0 0,1 1,0-1,0 0,0 0,-1-1,0 1,3 0,-2-1,2 0,-2 0,1 0,2 0,-2 0,1 0,-1 0,-2 0,3-2,-3 0,0 1,1 0,-2 0,0 0,0-2,1 1,0-1,1 1,-1-1,1 1,-1-1,0 1,1 1,-2-2,-1 3,1-2,-1 0,0 2,-1-1,0 0,0 0,-1 0,0-1,-1 0,2 0,-3-1,1 1,1 1,-3-2,2 2,-1 0,0-1,0 1,-2 1,2-1,0 0,0 1,0 0,-1-1,-2 0,2 1,-1 0,-2 0,0 0,-1 0,2 0,0 0,-1 0,2 0,1 0,1 0,0 0,-1 0,2 0,-1 0,0 0,2 0,1 1,-1-1,1 1,-1-1</inkml:trace>
</inkml:ink>
</file>

<file path=ppt/ink/ink9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367 326,'1'0,"0"0,1 0,-1 0,1 0,-1 0,2 0,0 0,0 0,1 0,-1 0,0 1,0-1,0 0,0 0,-1 0,1 0,0 0,0 1,-1-1,0 0,0 0,0 0,0 0,0 0,0 0,2 0,-1 0,0 0,0 0,0 0,-1 0,1 0,0 0,-1 0,0 0,1 0,-1 0,1 0,-1 0,0 0,0 0,-1 0,1 0,-1 0,0 0</inkml:trace>
</inkml:ink>
</file>

<file path=ppt/ink/ink9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444 326,'-1'0,"0"1,0-1,0 1,-1 0,0-1,1 3,0-3,-1 1,1 1,0-1,0-1,1 1,-1-1,1 1,1-1,1 0,-1 0,2 1,-1-1,1 0,0 0,-1 1,0-1,0 0,-1 0,-1-2,0 1,0 0,-1-2,1 2,0-1,-1 1,1-1,-1 1,0 0,0 1</inkml:trace>
</inkml:ink>
</file>

<file path=ppt/ink/ink9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324 266,'2'0,"0"1,1-1,0 0,1 0,-1 0,0 0,0 0,-2 0,0 0,1 0,-1 0,0 0,0 0,1 0,-1 0,1 0,0 0,0 0,0 0,0 0,0 0,-1 0,1 0,-1 0,1 0,0 0,-1 0,1 0,0 0,0 0,0 0,1 0,0 0,0 0,0 0,0 0,0 0,1 0,0 0,0 0,0 0,-1 0,-1 0,1 0,-1 0,1 0,1 0,1 0,0 0,2 0,-1 0,1 0,0 0,-2 0,1 0,-2 0,0 0,0 0,-1 0,1 0,-1 0,0 0,1 0,-1 0,1 0,-1 0,1 0,-1-1,0 1,0 0,-1 0,0 0,1 0,-2 0,0 0,0 0,1 0,-1 0,0 0,1 0,-1 0,0 0,1 0,0 0,1 0,-1 0,1 0,0 0,0 0,1 0,-2 0,1 0,-1 0,-1 0,1 0,0 0</inkml:trace>
</inkml:ink>
</file>

<file path=ppt/ink/ink9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349 388,'1'0,"0"0,0 0,2 0,-1 0,1 0,2 0,-1 0,3 0,-2 0,2 0,1 0,-1 0,1 0,0-1,-1 1,-3 0,0-1,-1 1,-2 0,1 0,-1 0,0 0,0 0</inkml:trace>
</inkml:ink>
</file>

<file path=ppt/ink/ink10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381 381,'-1'1,"0"0,-1 0,0 1,0-1,0 1,1-1,0 0,0 0,0 1,1-1,-1 0,0 0,1 0,0 0,0 0,1-1,0 0,1 0,-1 0,0 0,1 0,0 1,-1-1,1 0,-1 0,1 0,1 0,-2 0,0 0,0 0,0 0,0 0,-1-1,1 0,-1 0,0 0,0 0,0 0,0 0,0 0,0-1,0 1,-1 0,0 0,1 0,-1 1,1-1,-1 1,1-1,-1 0,1 0</inkml:trace>
</inkml:ink>
</file>

<file path=ppt/ink/ink10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426 287,'-1'0,"0"0,0 0,0 0,0 0,0-1,-1 1,1 0,-1-1,1 1,-1 0,0 0,1 0,0-1,-1 1,0 0,0 0,1 0,-1 0,0 0,0 0,-1 0,2 0,0 1,0-1,0 1,0-1,0 0,0 1,0-1,0 0,1 1,0 0,-2-1,1 1,0 0,-1 0,0 0,1 0,-1 0,0 0,1 0,0 0,0 0,0-1,0 0,1 2,-1-2,0 0,1 1,-1 0,1 0,0 0,-1 0,1 0,0 0,0 1,0 0,0-1,0 0,0 0,0 0,0 0,1-1,-1 1,1-1,1 2,1-2,-1 2,-1-2,2 1,1 0,-1 1,-1-2,2 0,-1 2,0-2,1 1,1 0,0 0,1-1,-1 0,1 0,0 0,0 0,-1 0,-2 0,0 0,-1 0,-1-1,0 1,0-1,-1 0,0 0,1 1,-1-1,2-1,-1 1,0 0,1-1,-1-1,1 2,-1 0,1 0,-1 1,-1-1,0 0,0 0,0 0,0 0,-2-2,1 1,-2 0,-1-2,-1-1,0 2,0 0,2 2,0-1,1 2,0-1,0 1,1 0,0 0,-1 0,1 0,-1 0,0 0,0 0,1 0,0 0,0 0,0 0,0 0,0 0,0 0,0 0,0 0</inkml:trace>
</inkml:ink>
</file>

<file path=ppt/ink/ink10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269 227,'-1'0,"-1"0,1 0,0 0,0 0,0 0,-1 0,0 0,0 0,0 0,-2 0,1 0,0 0,1 1,0-1,1 1,0-1,0 0,1 1,-1-1,0 1,-1 0,0-1,0 3,-1-2,0 2,0-2,1 1,-1 0,3-1,-2 1,1 0,0-1,0 1,1 0,0 0,-1 0,1 0,0 0,0-1,0 0,1 1,0-2,0 2,2-2,0 1,0 0,0 0,1-1,0 0,-1 0,1-2,-1 2,-1-2,0 1,0-1,0 1,-1 0,-1 0,2 0,-1 1,-1-1,1 1,-1-1</inkml:trace>
</inkml:ink>
</file>

<file path=ppt/ink/ink10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314 240,'-3'0,"1"0,2 1,-1-1,0 1,0 0,0 0,0 0,1 0,-1 0,0-1,1 1,0 0,0 1,-1-1,1 0,-1 2,1-1,0-1,0 1,0-1,1 2,0-1,2-1,-1 1,1 0,0-1,2 1,-1-2,0 0,-1 1,1-1,1 0,0-1,2-1,-1 0,0-1,0-2,-1 1,2 0,-3-1,-1 2,-2 0,0 2,-1 0,0-1,0 1,0-1,0 1,-1-1,-1 1,-1-2,-1 3,-1-3,0 1,0 0,1 1,1 0,0 1,2 0,0 0</inkml:trace>
</inkml:ink>
</file>

<file path=ppt/ink/ink10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321 271,'1'0,"0"0,2 0,-1 0,0 0,0 0,0 0,0 0,1 0,1 0,-1 0,2 0,2 0,0 0,1 0,0 0,0 0,0 0,-1 0,-1 0,0 0,1 0,-3 0,1 0,0 0,0 0,-1 0,0 0,-1 0,0 0,-1 0,0 0,-1 0,0 0,0 0,0 0,0 0,0 0,2 0,-1 0,0 0,0 0,1 0,-2 0,-1 1</inkml:trace>
</inkml:ink>
</file>

<file path=ppt/ink/ink10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695 227,'-2'-1,"0"0,1 1,-1-2,-1 2,1-1,-1 0,1 0,-1-1,0 2,0-1,-1 0,1 0,0 1,0 0,0 0,1 0,0 0,1 0,0 0,-2 0,2 0,-1 0,1 2,-1-2,1 2,0-1,0 1,-1-1,2 1,-2-1,1 0,0 1,0-1,1 1,-2 0,1 0,1-1,-1 1,0 0,0-1,0 1,1-1,0 1,0-1,0 0,0 0,1 0,0 2,1-2,-1-1,0 2,0-2,0 1,2 0,-1-1,2 1,0 1,1-2,-1 0,0 0,0 0,0 0,-1 0,1-1,1 0,0-1,2 0,2-1,-2 0,0 1,0-1,-1 2,-2 0,-1 0,-1 0,-1 1,-1-1,0-1,0 0,0-1,-2-1,-1-1,1 0,-1 2,0 0,-1 1,-1-1,1 1,0 1,0 0,2 1,-1 0,0 0,0 0,2 0,0 0,0 0,0 0,0 0</inkml:trace>
</inkml:ink>
</file>

<file path=ppt/ink/ink10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797 219,'-1'0,"0"0,-1 0,0 0,-1 0,0 0,0 0,0 1,0 0,0 0,0 1,2-1,-1 0,-1 1,1 1,-1-2,0 2,1-1,-1 3,2-3,0 0,0 1,1-2,0 0,0 0,0 0,0 0,0 0,2 0,1 2,3 0,0 0,0 0,1-1,0 0,-1 1,-1-1,0-2,1 2,0-1,-1-1,2 0,0 0,-3 0,-1-1,1 0,-1-1,-1 1,-1-1,2 1,-2 0,1-1,-1 1,0-1,-1 1,1 1,-1-1,0 0,0 0,0-2,0 1,0-1,0 0,0 2,0-1,0 0,0 1,-1-1,-1 1,-1-2,0 2,-1-1,1 2,-1-2,1 2,0-2,0 2,1 0,1 0,0 0,-1 0,1 0,0 0,1-1,-1 1</inkml:trace>
</inkml:ink>
</file>

<file path=ppt/ink/ink10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1007 229,'-5'-2,"3"2,-2-1,-6 1,4 0,-2 0,1 0,-3 0,5 0,-2 0,1 2,1 0,-1 1,1-1,1 0,-1 2,0-2,3 2,-1 0,1 1,1-2,0 1,1-1,0-2,0 0,0 0,1 1,0-1,2 1,2 1,1-1,1 1,1-2,3 1,1-1,1-1,0 0,-1 0,3 0,-3 0,-3-1,0-2,-3-1,-5 0,0 1,-1-1,0 0,-1-2,-1 2,-2-1,1 1,0 1,0 0,0 1,-1-1,-2 0,3 1,-2 1,2 0,0 1,2-1,0 1,2 0</inkml:trace>
</inkml:ink>
</file>

<file path=ppt/ink/ink10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1113 214,'-2'0,"-6"0,1 0,-3 1,2 1,0 1,-1 1,4-1,-1 0,1 1,3-3,1 2,0-1,1 1,0 0,0-1,1 1,1 0,2 0,-1 0,2 1,2-1,-1 0,2-1,1 0,-1-2,-2 1,2-1,-1 0,-1 0,-2 0,-2-1,2 0,0-1,2-1,-2 0,1 0,0-1,0 0,0-1,-3 1,1-1,-1 1,-1-1,0 2,-1 1,0 0,0 1,0-2,-1 3,1-2,-1 0,0 1,-1 0,1 1,-1-2,0 1,-1 1,-2-1,0 0,-1 1,1 0,1 0,1 0,1 0</inkml:trace>
</inkml:ink>
</file>

<file path=ppt/ink/ink10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152 291,'-1'0,"0"0,1-1,-1 1,0 0,0 0,1 1,-1 0,1 0,-1 0,0 0,1 0,-1 0,1 1,-1-1,1 0,0 1,0-1,0 0,0 0,0 0,0 0,0 0,0 0,0 0,0 1,0-1,0 1,0 0,0-1,0 0,0 0,-1 1,1-1,-1-1,1 1,0 0,-1-1,1 1,-1 0,0-1,1 1,-1-1,1 1,-1-1,-1 0,1 0,1 1,-1-1,0 0,2-1,0 1,1 0,-1 0,0 0,0 0,1 1,-1-1,0 0,0 1,0 0,-1 0,0 0,0 0,0 0,0 0,0 1,0-1,0 0,0 0,0 0,0 0,-1-1,1 1,0 0,0 0,-1 0,1 0,0 0,-1 0,1 0,0 0,0 0,-1 0,1 0,0 0,0 0,-1-1,1 1,0 0,0 0,1 0,1 0,-1 0,0 0,0-1,-1 1,1-1,0 0,-1 1,1-1,0 0,0 0,0 1,0-1,0 0</inkml:trace>
</inkml:ink>
</file>

<file path=ppt/ink/ink11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238 327,'1'0,"0"0,0 0,0 0,0 0,2 0,-1 0,2 0,-1 0,2 0,1 0,-1 0,2-1,1 0,0 1,0-1,3 0,0-1,1 1,0-2,0 2,1 0,1-1,-3 1,-2 0,0 0,0 0,-5 1,2 0,-3 0,1 0,-1 0,0-1,-1 1,-1-1,0 1,1 0,-1 0,0 0,0 0</inkml:trace>
</inkml:ink>
</file>

<file path=ppt/ink/ink11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604 270,'-1'0,"0"0,-1 0,1 0,0 0,-1 0,0 0,1 0,0 0,-1 1,1-1,0 0,-2 0,1 0,-1 2,-1-1,-1 1,0-1,0 1,1 0,-1 0,2-1,0 0,0 0,1 1,0-2,-1 2,-1 0,2 1,-1-1,0-1,1 2,0-1,0 0,1 0,0 1,0-1,1 0,-1 0,1 0,0 0,0 0,0 0,1 0,0 0,2-1,-1 1,0-2,1 2,2-1,0 0,3-1,0 0,3 0,2 1,0-1,1 0,-1-4,-2 2,0-2,-3 2,-2-2,-2 2,-2 0,-1 1,-1-1,0 0,0-1,-3-3,-1 0,-1 1,0 1,1 1,-1 1,0 0,-3 1,3 0,-2 1,1 0,1 0,1 0,2 0,0 0,1 0</inkml:trace>
</inkml:ink>
</file>

<file path=ppt/ink/ink11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746 284,'-1'0,"-1"0,0 0,1-1,-1 1,-1 0,1 0,-1 0,0 0,0 0,0 0,0 0,-1 0,1 0,0 0,1 0,0 1,1-1,-1 1,1 0,0-1,-1 1,1 0,0 1,0-2,0 2,-1-1,1 1,0-1,1 1,-1-1,0 1,0 0,0 0,1-1,-1 2,1 0,0-2,0 0,0 1,0-1,0 1,0-1,1 1,0 0,0 0,1-1,-1 0,2 1,-2-2,1 1,0 0,1 0,0-1,2 1,0 0,1 0,2-1,-1 0,-1 0,1 0,-1 0,-2-1,-1 1,-2 0,1 0,-1-1,0 0,0 0,-1 0,1 0,1-2,-2 1,1 0,1 1,-2-3,2 2,-1 0,-1 1,0-1,0 1,1 1,-1-2,0 1,0 0,0 0,0 0,-2-1,0 1,-1-1,-2-1,0 1,-1 0,0 0,0 0,3 1,-1 0,3 1,1-1</inkml:trace>
</inkml:ink>
</file>

<file path=ppt/ink/ink11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227 383,'1'0,"0"0,1 0,-1 0,2 0,-1 0,1 0,0 0,-1 1,1-1,-1 0,2 0,-1 0,1 0,-1 0,1 0,0 0,0 0,2 0,-2 0,0 0,0 0,0 0,0 0,-1 0,1 0,1-1,0 1,1 0,-1-1,2 1,0-1,-2 1,2-1,-1 1,-1 0,0 0,2 0,-1 0,0 0,-2 0,2 0,-1 0,1 0,-3-1,1 1,-1 0,-1 0,-1 0,0 0,0 0,0 0,1 0,-1 0,1 0,1 0,-1 0,-1 0,1 0,-1 0</inkml:trace>
</inkml:ink>
</file>

<file path=ppt/ink/ink11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125 526,'1'0,"2"0,0 0,0 0,2 0,-1-1,0 1,2 0,-1 0,0 0,-1 0,2 0,-1 0,1 0,-1 0,1 0,-1 0,2 0,1 0,-1 0,1 0,1 0,-1 0,1 0,-1 0,-2 0,1 0,-2 1,-1-1,0 0,2 0,-1 0,1 0,-1 0,1 0,-1 0,-1 0,0 0,2 0,-2 0,0 0,0 0,0 0,2 0,-3 0,2 0,-1 0,1 0,1 0,-2 0,1 0,1 0,-1 0,2 0,-1 0,1 0,1 0,0 0,2 0,-2 0,0 0,0 0,-3 1,2-1,-2 0,-2 0,1 0,-2 0,0 0,-1 0</inkml:trace>
</inkml:ink>
</file>

<file path=ppt/ink/ink11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276 540,'0'-1,"-1"1,0-1,-1 0,1 1,0 0,-1-1,1 1,0 0,-1-1,0 1,0-1,-1 1,0 0,0 0,0 0,-1 0,0 0,1 1,1 1,-2-1,2 1,1-1,-2 1,2-2,0 3,-1-2,2 0,-1 2,1-1,-2 1,1 0,0 0,1 0,-1-1,1 0,0 1,0-1,0 0,0 0,0-1,0 0,0 0,1 1,0-1,1 0,1 0,2 1,2-1,10-1,-9 0,3 0,-5 0,2-2,-4 1,-1-1,-2 1,0 0,-1 0,1-1,-1 1,1-2,-1 1,0-1,0-1,0 1,0-2,1 2,-1-1,0 2,0 0,-1 1,1 0,-1 0,0 1,0 0,0 0,-1-1,0 1,1 0</inkml:trace>
</inkml:ink>
</file>

<file path=ppt/ink/ink11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229 579,'1'0,"0"1,1-1,0 0,0 1,0-1,1 0,1 0,0 0,2 0,2 0,-2 0,4 0,-1 0,1-1,-2 1,-3 0,-2 0,-2 0,0 0</inkml:trace>
</inkml:ink>
</file>

<file path=ppt/ink/ink11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179 580,'1'0,"1"0,-1 0,1 0,0 0,1 0,0 0,0 0,0 0,1 0,-1 0,2 0,-1 0,1 0,-1 0,2 0,-2 0,0 0,-1 0,0 0,0 0,0 0,-1 0,0 0,2 0,-1 0,1 0,-1 0,0 0,1 0,-2 0,0 0,-1 0,0 0,0 0,0 0,0 0,1 0,0 0,0 0,0 0,-1 0,1 0,-1 0,0 0,1 0,-1 0,0 0,0 0,1 0,0 0,-1 0,0 0,1 0,-1 0,0 0,0 0,0 0</inkml:trace>
</inkml:ink>
</file>

<file path=ppt/ink/ink11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377 584,'1'0,"-1"1,1-1,1 0,-1 0,1 0,-1 0,0 0,1 0,0 0,0 0,1 0,-1 0,-1 0,2 0,-1-1,0 1,0 0,1 0,-2 0,0 0,0 0,0 0,0 0,1 0,-1 0,0 0,1 0,-1 0,0-1,2 1,-1 0,0 0,0 0,1-1,1 0,1 0,-1 0,2 1,-1-1,0 0,0 0,-3 0,1 1,-2-1,1 1,-1 0,0 1,0-1</inkml:trace>
</inkml:ink>
</file>

<file path=ppt/ink/ink11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353 577,'1'0,"0"0,1 0,1 1,0-1,-1 0,2 0,0 0,0 0,-1 0,1 0,0 0,0 0,1 0,-1 0,1 0,0 0,1 0,-1 0,1 0,-3 0,0 0,-1 0,-1 0,0 0,0 0,0 0,0 0,0 0,-1 1,2-1,-1 0,0 0,0 0,0 0</inkml:trace>
</inkml:ink>
</file>

<file path=ppt/ink/ink12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536 577,'2'0,"-1"1,2-1,-1 2,0-2,0 0,-1 0,1 1,0-1,1 0,0 1,1-1,-1 0,2 1,-2-1,1 0,1 1,1-1,-1 0,1 0,-1 0,1 0,-1 0,-1 0,-1 0,0-1,-1 1,0-1,1 1,0-2,-1 1,0 1,1-1,-1 0,0 0,-1 1,2-1,-3 0,1 1,0-1,0 1,0-2,0 1,-1 0,1-1,0 1,1-1,-2 0,0 1,1 0,-1-2,1 1,-1 1,0-1,0 1,0-1,-1-1,0 2,0-1,-1 0,-1 1,1-2,-1 2,-1 0,0-2,0 2,-1 0,0 0,-1 0,0 0,1 1,1-1,-2 1,2 0,0 0,0 0,2 0,-2 0,1 0,0 0,0 0,2 1,-1 0,1-1,-1 0,2 1,-2 0,1-1,0 2,-1 0,-1 0,1 0,-1 0,1 0,0 1,1-2,0 1,1-1,0 1,0-1,2 1,-1 1,1-2,0 0,-1 1,2-1,-1 0,-1 0,0 0</inkml:trace>
</inkml:ink>
</file>

<file path=ppt/ink/ink12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542 581,'1'0,"0"0,0 0,0 0,2 0,-1 0,0 0,1 0,-1 0,1 0,-2 0,1 0,0 0,-1 0,1 0,0 0,0 0,1 0,0 0,0 0,1 0,-2 0,1-1,0 1,-2 0,1 0,-1 0,0 0,0 0,0 0,0 0,0 0,0 0,0 0,1 0,-1 0,0 0,2 0,-2 0,1 0,-1 0,0 0,0 0,0 0,1 0,1 0,-2 0,1 0,0 0,1 0,0 0,1 0,0 0,0 0,0 0,-1 0,0 0</inkml:trace>
</inkml:ink>
</file>

<file path=ppt/ink/ink12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689 575,'1'0,"1"0,0 0,-1 0,1 0,1 0,0 0,1 0,1 0,-1 0,3 0,-1 0,-1 0,3 0,-1 0,1 0,0-1,0-1,-1 2,0 0,-1 0,-1 0,0 0,3 0,-1 0,1 0,-2 0,-1 0,-1 0,-2 0,0 0,-1 0,0 0,1 0,1 0,1 0,2 0,-2 0,1 0,1 0,-1 0,-2 0,0 0,0 0,-1 0,0 0,0 0,0 0,-1 0,1 0,-1 0,1 0,0 0,-1 0,1 0,1 0,-1 0,1 0,0 0,0 0,0 0,0 0,-1 0,1 0,0 0,-1 0,1 0,-1 0,0 0,0 0,1 0,0 0,1 0,0 0,3 0,-2 0,2 1,-1-1,-3 0,1 0</inkml:trace>
</inkml:ink>
</file>

<file path=ppt/ink/ink12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771 571,'-1'0,"1"1,0 2,-1-1,0 0,1 1,0-2,0 0,0 0,1-1,0 0,1 0,0 0,0 0,1 0,-1 0,0-1,0-1,-1 0,1 1,-2-1,0 1,0-1,0 1,0 0,0 0,-1 0,-3-1,0 1,-2 0,0-1,3 1,1 1,-1-1,6 2,2 1,2 0</inkml:trace>
</inkml:ink>
</file>

<file path=ppt/ink/ink12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916 573,'-1'0,"0"0,0 0,0 1,-1 1,1-1,-1 2,2-2,-1 1,0-2,1 2,-1-2,1 2,0-1,0 0,3-1,-1 0,0 0,0 0,1 1,-1-1,0 0,-1 0,0 0,-1-1,-1 1,1-1,-1 1,0-2,0 1,0-1,1 1,-2-1,2 1,-2-1,1 0,0 1,1 0,0 0,-1 1</inkml:trace>
</inkml:ink>
</file>

<file path=ppt/ink/ink12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811 532,'-1'0,"0"0,1-1,-1 1,0 0,0 0,0 0,1-1,-1 1,0 0,-1 0,1 0,0 0,-1 0,-1-1,1 1,-1 0,1 0,1 0,-1 0,0 0,1 0,0 0,0 0,0 0,0 0,0 0,0 0,0 0,0 0,0 0,-1 0,1 0,0 0,0 0,0 0,0 0,0 0,0 0,0 1,-1-1,1 1,-1 0,0 0,0 0,0 0,1 0,0 0,0-1,1 1,-1-1,0 0,1 2,-1-2,1 1,-1 1,0-1,0 0,0 0,1 1,-1 0,1-1,0 0,0 0,0 1,-1-2,1 2,0-1,0 0,1 0,-1 1,1-1,0 0,-1 1,1 0,0-1,0 1,1-1,-1 0,0 0,0 1,0-2,1 2,-1-1,0 0,0-1,-1 1,2 0,-1-1,1 1,1 1,0-2,1 1,0-1,0 2,1-2,0 0,-1 1,2 0,-2-1,0 1,1-1,-2 0,-1 0,0 1,0-1,0 0,0 0,2 0,-2-1,1 1,0-1,-1 0,-1 1,0 0,0 0,-1-1,1 1,-1-1,2 0,-2-1,1 1,-1-2,1 1,-1 0,0 0,0 0,0 1,0-1,0-1,0 1,-1 0,-1-1,0-1,-1 0,1 0,-1 1,0-1,1 2,0 0,0 1,1 1,0-1,0 0,1 0,-1 1,0 0,0 0,0 0</inkml:trace>
</inkml:ink>
</file>

<file path=ppt/ink/ink12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955 263,'-1'1,"-1"1,1 0,-1 1,0 2,-1-2,-1 2,1 0,-1 1,0 1,-2 2,0 0,-1 3,1-1,0 1,-1 1,-2 3,2-3,-3 5,4-7,0 0,-1 0,1 0,1-2,0 1,0 0,1-3,0 1,1 0,0-3,2-1,0-3</inkml:trace>
</inkml:ink>
</file>

<file path=ppt/ink/ink12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807 505,'-1'0,"1"1,-1-1,1 1,0 1,0-1,-1 0,1 1,-1-1,1 0,0 0,0 0,0 0,1-1,0 0,1 0,1-1,2-1,2 0,0 0,1-1,-1 1,3 0,-2-1,-2 0,-1 1,-2 1</inkml:trace>
</inkml:ink>
</file>

<file path=ppt/ink/ink12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827 526,'-1'0,"0"0,-1-1,1 1,-1-1,0 0,-1 0,1-1,-1 2,0-2,-1 0,1 2,1 0,-2-1,-1 1,-1-1,1 1,-1 0,1 0,-1 0,4 0,-2 0,1 0,0 0,0 0,1 0,-1 1,1 0,-1-1,-1 0,0 2,0-2,-2 0,1 1,-2 0,3-1,-1 1,3-1,0 1,1 0,0 0,0 0,0 0,0 2,0-2,0 1,-1 1,1-1,-1 0,1 0,0 1,-1-1,2 1,-1-1,0 1,0-1,1 0,0 1,0-2,-1 0,1 1,0-1,0 0,0 0,0 0,1 1,1 0,1-1,0 2,0-1,-1-1,0 0,0 1,0-1,-1 0,1 0,-1-1,1 1,2 1,0-1,0-1,1 1,0 0,2 0,1-1,0 0,1 0,2 0,0 0,2 0,0 0,0 0,2 0,-2 0,-1 0,0 0,-1 0,-2-1,0 1,-1 0,2 0,-3 0,-1 0,0 0,-2 0,0-1,-1 1,0-1,-1 0,0 0,0 0,-1 0,1 0,-1 0,-1 0,1 1,-1-1,1 1,-1-2,1 0,0 2,0-1,0 0,-1 0,1-1,0 1,0 0,-1-1,0 1,1-1,-1 1,1 0,-1-1,0 1,0-1,0 1,0-1,-2 0,2 0,-1 0,0 0,0-1,-1 2,0-1,0 0,-1 0,0 1,0-1,-2 0,1 0,1 0,-2 1,2 0,1 0,0 0,-1 1,2-1,-1 1,1 0,-2-1,0 0,0 1,0-1,-1 1,0 0,0 0,-2 0,2 0,-1-1,-2 1,1 0,0 0,0 0,-2 0,1 0,1 0,-1 0,3 0,-2 0,3 0,2 0</inkml:trace>
</inkml:ink>
</file>

<file path=ppt/ink/ink12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800 573,'0'1,"-1"1,1-1,-2 2,0 0,0 0,0 0,1 0,-1 0,2-1,-1-1,1 0,-1-1,3 0,0 0,0 0,1 0,1 0,0 0,0 0,0 0,1 0,-1 0,-1 0,0 0,-2 0,-4-1,0-1,1 1,0-1,0 1,0 0,2 0,-1 1,0-2,0 1,0 0,1 0,-1 0,1 0,0 0,-1 1,0 0</inkml:trace>
</inkml:ink>
</file>

<file path=ppt/ink/ink13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912 572,'-1'0,"0"1,0 0,0 0,0 2,-1-2,2 0,-2 1,2-1,-2 1,1 1,-1 0,1-1,0 0,0 0,0 0,1-1,0 0,-1-1,3 0,0 0,-1 0,1-1,0 0,0 1,0 0,0 0,0-1,0 1,-1 0,1 0,-1 0,1 0,-1 0,0 0,-1-1,1 1,0 0,1 0,1 0,-1 0,1 0,-1 0,-1 0,-1-1,-1 0,-2 0,0-1,-1 0,-1 0,0-1,2 0,1 2,-1-2,2 1,0 1,1-1,0 0,-1 0</inkml:trace>
</inkml:ink>
</file>

<file path=ppt/ink/ink13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1012 575,'1'0,"1"0,0 0,1 0,1 0,0 0,1 0,1 0,1 0,-1 0,3-1,-1 1,-1-2,-3 2,0-1,-1 0,0 0,-2 1,1-1,-2 0,2 1,-2-2,2 2,-1-1,0 0,1 0,-1-1,0 2,0-1,0-1,0 1,-1 0,0 0,1 1,0-1,-1 0,1 0,-1 0,-1-1,-1 0,-1 1,-2-3,-2 1,-2-3,2 3,3 3,-2-2,2 2,0-1,-2 1,1-1,-2 0,-1 1,0 0,1 0,-1 1,0 0,1 0,0 1,0 0,1-1,0 1,2-1,1-1,-1 0,1 0,0 0,-1 1,1-1,0 0,0 1,0-1,1 0,1 0,0 0,1 1</inkml:trace>
</inkml:ink>
</file>

<file path=ppt/ink/ink13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1144 584,'2'0,"0"0,1 0,3 0,0 0,2 0,2 0,-2 0,0 0,-2 0,1 0,-4 0,0 0,-2 0,-2 0,0 0</inkml:trace>
</inkml:ink>
</file>

<file path=ppt/ink/ink13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1206 573,'-1'1,"0"0,-2 2,1 1,-1-1,0 2,-1 0,2-2,0-1,1 0,1-1,3-1,1 1,-1-1,2 0,-1 0,2 0,-3 0,0 1,-1-1,-1 0,0 0,-1-1,0 0,-1-2,0 0,0-1,-1 0,-1-3,0 1,0-1,0 1,1 1,0 2,2 2,0 0</inkml:trace>
</inkml:ink>
</file>

<file path=ppt/ink/ink13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168 636,'1'0,"0"0,0 0,0 0,0 0,1 0,1 1,-1-1,1 0,1 0,1 0,2 0,1 0,0 0,0 0,-1 0,1 0,-3 0,3-1,0 1,0 0,-1 0,0 0,-2 0,1 0,-3 0,1 0,-1 0,1 0,-2 0,2 0,-1 0,1 0,-1 0,0 0,-1 0,0 0,-1 0,2 1,-2-1,0 0,0 0,1 1,-1-1,0 0,0 0,0 0</inkml:trace>
</inkml:ink>
</file>

<file path=ppt/ink/ink13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247 635,'-1'0,"0"0,0 1,0 0,-1 0,1 1,-1-2,2 1,-1-1,0 2,0-1,0 0,0 1,0-2,0 3,-1-2,2 0,1-1,0 1,0-1,1 0,0 0,2 0,1 0,-1 0,-1 1,1-1,-1 0,-1 0,0 0,0 0,-3 0,0 0,0 0,-2-1,2 0,0 0,0 0,0 1,1-1,0 0,-1-1,0 1,1-2,0 1,-1-1,0 1,0-1,1 1,-1 2</inkml:trace>
</inkml:ink>
</file>

<file path=ppt/ink/ink13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382 639,'1'0,"1"0,0 0,0 0,2 0,1 0,2 0,2 0,2 0,1 0,0 0,1 0,0 0,-1 0,-1 0,-3 0,-3 0,-2 0,-2 0</inkml:trace>
</inkml:ink>
</file>

<file path=ppt/ink/ink13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455 634,'-1'0,"-1"0,1 1,0-1,-1 2,0-2,0 2,1-1,-2-1,3 2,-2-2,2 1,-1 0,1 0,0 0,2-1,-1 1,1-1,1 1,0-1,0 0,-1 0,1 0,0 0,-1 0,1 0,-1 0,0 0,-1 0,0 0,-2-2,-1 1,1-1,-1 0,-1 1,1-3,-1 2,1 0,1 1,-1 0,1 0</inkml:trace>
</inkml:ink>
</file>

<file path=ppt/ink/ink13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449 629,'-2'1,"0"1,-1 0,-1 1,0 0,0 1,1-2,-1 1,3-1,-1-1,1 1,0-1,2-1,0 0,1 0,0 0,1 0,0 0,1 0,-2 0,2 0,-1 0,0 0,0 0,-1 0,0 0,0 1,-1-1,1 0,-1 0,0 0,0 0,0 0,1 0,-1 0,0 0,-1-1,0 0,0 0,-1-1,0 1,-1-1,0 0,1 0,-2-1,1 2,1 0,0-2,0 2,1 0,-1 1</inkml:trace>
</inkml:ink>
</file>

<file path=ppt/ink/ink13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550 630,'2'0,"0"0,-1 0,2 0,-1 0,1 0,-1 0,2 0,2 0,0 0,4 0,0 0,4 0,0 0,4 0,2 0,2 0,0 0,-9 0,0-1,-2 1,-3 0,-4 0,-2 0,0 0</inkml:trace>
</inkml:ink>
</file>

<file path=ppt/ink/ink14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662 628,'-1'0,"1"1,-2 0,0 0,1 0,-1 1,-2 0,1 1,-1-1,0 1,-1 0,1 1,1-3,1 1,0 0,3-2,3 0,0 0,3 1,1-1,0 0,-1 0,0 0,-3 0,-1 0,-1 0,-1 0,-2-2,0 0,-2-1,1 1,-3-2,1 0,-2-2,1 2,2 2,0 0,2 1,0 1</inkml:trace>
</inkml:ink>
</file>

<file path=ppt/ink/ink14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498 633,'1'0,"0"0,0 0,1 0,1 0,1 0,1 0,3 0,2 0,-2 0,4 0,0 0,-2 0,-1 0,-2 0,-3 0,-2 0</inkml:trace>
</inkml:ink>
</file>

<file path=ppt/ink/ink14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838 596,'0'-1,"-1"1,-1 0,-1 0,0 0,0 0,-1 0,0 1,1-1,-1 0,0 0,0 0,-1 0,1 1,1-1,1 1,-1 0,1 0,-1 2,2-3,-1 4,1-2,0 1,0 1,0 1,1-2,0 0,0-1,0 0,3 2,-2-2,3 2,-1-1,1 0,2 1,0-1,3 0,1 0,-1-2,2 1,0-1,-1-1,-2 0,1 1,-3-1,1 0,-2 0,0 0,-2-2,-2 1,0-1,0 0,0-1,-1-2,0 0,0-1,0 0,-1 2,-1-1,0 1,0 1,-2 0,-2-1,0 1,0-1,-1 2,2 0,1 0,3 2,0 0</inkml:trace>
</inkml:ink>
</file>

<file path=ppt/ink/ink14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941 640,'1'0,"1"0,1 1,1-1,3 0,1 0,1 1,0-1,2 0,-2 0,1 0,-2 0,0 0,-4 0,-1 0,-2 0,-3 0,-2 0,1 0,-3 0,-2 0,-2 0,1 0,0 0,-1 0,4 0,0 0,3 0,2 0,2 0,2 0,0 0,1 0,2 0,1 0,-2 0,-1 0,-1 0,-1 0,0 0,-3 0,-3 0,-2 0,-4 0,0 0,-2 0,0 0,1 0,2 0,3 0,4 0,4 0,1 1,0-1,0 0,2 1,0-1,2 0,0 0,0 0,-3 0,-1 0,-2 0,0 0,0 0,1 0,1 0,2 0,2 0</inkml:trace>
</inkml:ink>
</file>

<file path=ppt/ink/ink14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1002 638,'-1'0,"0"2,-1-2,-1 3,0-3,1 3,-1-1,-1 1,3-1,-2 0,3-1,-1 0,2-1,1 0,-1 1,0-1,1 0,1 1,1-1,-1 0,0 0,0 0,-2 0,0 0,0 0,0 0,0 0,0 0,0 0,0 0,0 0,0 0,-2 0,0-3,-1 1,-2-2,2 3,-2-2,1 1,1 0,0 0,1 1,0 1,1-1</inkml:trace>
</inkml:ink>
</file>

<file path=ppt/ink/ink14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594 325,'1'0,"0"0,0 0,-1 1,1-1,0 0,-1 1,1-1,0 0,-1 1,1 0,0-1,0 0,-1 1,1-1,0 1,0 0,0-1,0 0,-1 2,1-2,0 0,-1 1,1-1,0 1,0-1,-1 1,2 0,1 2,-2-2,1 1,1 1,0-1,2 3,1 3,2-1,-1-1,2 3,-3-3,1 1,-3-3,0-1,0 1,-3-2,0-1,1 0,-2 0,1-1,-1 1,1-1,-1 1,1-1</inkml:trace>
</inkml:ink>
</file>

<file path=ppt/ink/ink14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658 410,'1'0,"0"0,2 1,-2 0,2 1,3 0,0 1,1 0,-1-1,1-1,-4 1,-1-1,-1-1,0 0,-1-1,0-1,1 0,-1-2,1-2,-1 0,0 0,0-1,0 2,0-1</inkml:trace>
</inkml:ink>
</file>

<file path=ppt/ink/ink14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177 699,'1'0,"1"0,0 0,-1 0,1 0,-1 0,2 0,-2 0,1 0,-1 0,1 0,-1 0,1 0,-1 0,1 0,1 1,-1-1,2 1,0-1,0 0,3 0,0 0,-1 0,1 0,0 0,1 0,0 0,0 0,1 1,1-1,-1 0,2 1,3-1,2 0,1 0,2 0,-4 0,-5 0,1 0,-3 0,-1 0,-2 1,1-1,-2 0,3 1,1 0,0 0,-1 0,-2 0,2-1,-3 0,0 0,-1 0,-1 0,-1 0,0 0,0 0,0 0,0 0,0 0,0 0</inkml:trace>
</inkml:ink>
</file>

<file path=ppt/ink/ink14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518 638,'-1'0,"-1"0,1 0,0 0,-1-1,-1 1,1 0,-1 0,0 0,0 0,0 0,-1 0,-1 0,-2 0,0 0,2 0,-2 0,2 0,-1 0,0 0,-1 0,1 1,-1 0,2 0,-4 2,3-2,-2 3,2 0,0 2,1-4,2 3,0-1,1-1,1-1,-1 1,2 0,0-1,-1 0,1 1,0 0,0-1,0 1,0 0,0 0,0-2,1 1,0 0,1-1,0 0,2 2,0-2,2 2,2-1,0 1,3-1,0 0,1-1,2 0,0-1,0 0,1 0,-2 0,-2 0,1 0,-4-2,0-1,1 1,-1 0,-3-1,-2 0,1 1,-3-1,-1-1,1 1,-1-2,0-1,-2-1,1 3,-1-1,0 2,0 1,0-2,-1 2,0 0,0 1,0 0,0-1,0 2,-1 0,1-1,-1 1,1-1,-1 1,0 0,1-1,1 1,0 0</inkml:trace>
</inkml:ink>
</file>

<file path=ppt/ink/ink14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312 691,'-1'1,"-1"0,1-1,1 1,0 0,0 0,-1-1,1 1,0 0,0 0,0 1,0-1,0 1,1 1,0 0,1 1,0-2,-1-1,0 1,0-2,1 0,0-1,1 0,0 0,-1-1,1 2,0-2,-2 1,-1 0,0 0,1 1,-1-1,0-1,0 1,0 0,0-1,0 1,-1 0,-1-1,0 0,0 0,-1 1,-1-1,2 1,-1 0,1 0,1 1,-1-1,1 1,0 0,0-1,0 1</inkml:trace>
</inkml:ink>
</file>

<file path=ppt/ink/ink15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140 525,'1'0,"2"0,-1 0,2 0,1 0,-1 0,1 0,-1 0,3 0,-3 0,2 0,-2 0,1 0,-1 0,2 0,-2 0,0 0,0 0,0 0,-1 0,1 0,-1 0,1 0,-1 0,0-1,0 1,0 0,0 0,0-1,-1 1,1 0,0 0,0 0,1 0,2 0,-1 0,2 0,0 0,1 0,0-1,0 1,1 0,3 0,-2-1,2 0,-3 0,3 0,-1 0,-2 1,0 0,-1 0,-1 0,0 0,-2 0,-1 0,-1 0,0 0,0 0,-2 0</inkml:trace>
</inkml:ink>
</file>

<file path=ppt/ink/ink15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378 701,'1'0,"1"0,1 0,0 0,0 0,1 0,0 0,0-1,1 1,0 0,-1 0,2 0,3-1,-3 1,2 0,3-1,-2 1,1 0,-2 0,1 0,-1 0,0 0,-2 0,-2 0,0 0,-1 0,0-1,0 1,0 0,1 0,0 0,1 0,0 0,-1 0,-1 0,-1 0,0 0,-1 0,-2 0,-3 0,-4 0,-4-1,0 1,-2 0,-2 0,-1 0,1 0,1 0,0 0,2 0,1 0,3 0,4 0,2 0,0 0,2 1,2-1,3 0,1 0,2 0,4 0,1 1,2-1,3 0,2 0,-6 0,-2 0,-3 0,-5 0,-2 0,-2 0,0 0,0 0,0 0</inkml:trace>
</inkml:ink>
</file>

<file path=ppt/ink/ink15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99 334,'1'0,"0"0,1 0,0 0,0 0,-1 0,0 0,1 0,0 0,-1 0,1 0,0 0,1 0,1 0,2 0,-2 0,1 0,1 0,-2 0,0 0,0 0,0 0,-1 0,0 0,1 0,0 0,2 0,-1 0,1 0,-1 0,1 0,-1 0,0 0,0 0,-1 0,0 0,1 0,-1 0,1 0,-1 0,1 0,-2 0,1 0,0 0,-1 0,0 0,1 0,0 0,0 0,1 0,1 0,1 0,0 0,2 1,0-1,1 0,1 1,0-1,1 0,2 0,2 0,4 2,2-2,0 1,0-1,0 0,-8 0,-2 0,-2 0,-2 1,5 0,-7-1,1 0,-1 0,0 0,-1 1,-1-1,-1 0,-2 0</inkml:trace>
</inkml:ink>
</file>

<file path=ppt/ink/ink15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369 578,'2'0,"0"0,-1 0,1 0,-1 0,2 0,0 0,2 0,2 0,0 0,0 0,2 0,0 0,0 0,0 0,-1 0,1 0,0 0,1 1,-1-1,0 0,1 0,-1 0,-1 0,1 0,1 0,-1 0,-1 0,0 0,0 0,-1 0,-1 0,0 0,-2 0,1 0,1 0,1 0,1 0,0 0,2 0,2 0,-1 0,-1 0,1 0,0 0,-2 1,0-1,-1 0,0 0,1 0,-1 0,0 0,-2 0,4 0,-2 1,1-1,-1 0,-1 0,1 0,-3 0,2 0,-2 0,2 0,-3 0,2 0,-1 0,-1 0,2 0,-1 0,-1 0,1 0,-1 0,1 0,1 0,-1 0,2 0,-2-1,1 1,-1 0,3 0,-1 0,1 0,-1 0,1 0,-2 0,0 0,-2 0,-2 0,-1 0</inkml:trace>
</inkml:ink>
</file>

<file path=ppt/ink/ink15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979 578,'1'-1,"-1"0,0 0,1 0,-1 0,0 0</inkml:trace>
</inkml:ink>
</file>

<file path=ppt/ink/ink15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992 582,'1'0,"0"0,0 0,0 0,1 0,0 0,1 0,2 0,1 1,0-1,4 0,-2 1,2-1,-2 0,0 0,-1 0,-1 0,-3 0,-1 0,0-1,0-1,-1 2,-1-1,1 1,0-2,0 1,0 0,1-1,0 0,0 0,1 0,-2 0,0 0,0 0,0 0,0-1,-1 2,1-2,-1 1,0 0,0 0,0 0,-1 1,1-1,-1 2,0-2,0 2,-1-1,0-1,-2 1,0 0,-2 0,-1-1,0 1,-2 1,1-1,-2 0,2 1,-1 0,0 0,0 0,0 0,0 1,-3-1,0 1,-3 0,-2 0,-8 1,6-2,-6 1,6-1,3 3,3-1,1-1,1 0,3-1,3 0,-1 0,0 0,-1 0,0 1,-1-1,-1 0,-1 0,0 0,-2 0,0 0,0 0,-1 0,1 0,0 0,-2-1,1-1,-1 2,0-3,-2 3,-1-1,0 1,1 0,3 0,-1 0,2 0,3 0,0 0,2 0,0 0,2 0,-2-1,2 1,-2 0,0 0,0 0,0-1,-1 1,3-1,1 1,0 0,1 0,0-1,0 1,0 0,0 0,0 0,0 0,-2 0,0 0,1 0,-2 0,0 0,1 0,0 0,1 1,-1 1,1-1,1 0,1 0,1 0,-1 0,1 0,1 0,-1 0,1 1,-1-1,1 0,0 0,0 2,0-2,0 0,0 1,1-1,-1 0,1 0,0 0,-1 0,2 1,0-1,2 1,3 1,3 3,1-3,3-1,-1-2,-1 1,-2-1,0 0,-2 0,-4 0,-2 0,-1 0,0 0,1 0,2 0,1 0,-1 0,1 0,-1 0,1 0,0 0,0 0,2 0,3-2,0 2,3-1,1 1,-1 0,0 0,-2 0,-2 0,0 0,1 0,2 0,1 0,3 0,-1 0,3 0,1 0,1-1,-4 1,-1-1,-2 1,0 0,1 0,0 0,1 0,1 0,-2 0,3 0,-4 0,1 0,-2 0,0 0,0 0,-1 0,2 0,2 0,-2 0,1 0,0 0,-1 0,0 0,-2 1,-1-1,0 0,-1 0,-2 0,0 0,-2 0,2 0,-2 0,1 0,-1 0,2 0,-2 1,2-1,0 0,-1 0,0 0,-2 0,-2 0,-1 0,0 0,0 0,0 0,0 0,0 0,0 0,1 0,0 0,0 0,0 0,0 0,1 0,0 0,0 0,1 0,0 0,0 0,1 0,-2 0,-1 1</inkml:trace>
</inkml:ink>
</file>

<file path=ppt/ink/ink15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81 354,'1'0,"1"0,0-1,1 1,2-1,0 1,1-1,-1 1,-2-1,0 1,-2 0</inkml:trace>
</inkml:ink>
</file>

<file path=ppt/ink/ink15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84 433,'1'0,"1"0,1 0,0 0,1 0,0 0,3 0,-2 0,-1 0,2 0,-4 0,-1 0</inkml:trace>
</inkml:ink>
</file>

<file path=ppt/ink/ink15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112 368,'-8'0,"6"2,-1 0,-2 2,0 1,1 1,0 4,-3 0,3-1,-1 2,1 0,2 0,-1-1,-1 1,2 0,1-2,1 2,0-3,0 0,1-1,2-1,-1-2,1 2,-2-4,1 1,0-1,0-1,-1 0,1 0,2 1,1-1,2 0,0 0,-2 0,1-1,-2 0,0 1,-2-1,0 0,1 0,-2 0,0 0,1 0,-1-1,1 0,0-1,1 0,0-2,0-1,1-1,-1 1,-1-4,1 1,-1 0,0-2,0 1,-1 2,-1-3,1 2,-1 1,0-2,0 1,0-1,-1-2,-1 0,0 0,-1 0,0 3,1 2,0 1,1 2,0 0,1 1,-2 1,2-1,-1 2,0 0,0 0</inkml:trace>
</inkml:ink>
</file>

<file path=ppt/ink/ink15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148 362,'-1'1,"1"0,0 1,-2-1,2 0,-1 2,0-2,0 0,0 0,1 0,-1-1,0 1,0 1,0-2,-1 2,1 0,-3 1,2 0,-2 1,0 0,2-1,-2 1,1 0,1 0,0-1,0 0,1 1,-1 0,0 1,0-1,0 1,-1 0,1-1,-1 2,0-1,2-2,-1 2,0-3,2 0,-2-1,2 2,-1-1,0-1,1 0,-2 1,2 0,-3-1,2 1,-1 0,1 0,-1 0,1-1,0 0,0 1,0-2,1 1,0 0,-1 0,0 0,-1 0,2 0,-1 1,0-1,0 0,1 0,0 0,-1-1,1 1,-1 1,1-1,0 0,0 0,-1-1,2 2,1-2,0 2,0 0,3 1,-1 1,0 0,2 0,-1-1,0 1,-2-2,2 1,-2-1,0-1,-1 0,-1 0,1 0,-1-1,1 1,1 2,0-3,0 2,0-1,2 0,-4-1,0 0,1-2,-1 0,-1-1,2 1,-1-2,0-2,1 1,0-2,-1-2,0 2,0 1,0 1,0 1,0 1,0 0,-1 1,1 0,0 1,-1-1,1 2,-1-1,1 0,-1 0,0 0,0 0,0 0,0 0,1 0,-1-1,0-1,0 1,0-1,0 0,0-1,0 0,0 0,0 0,0 1,0-1,0 1,0 0,0 0,0-1,0 1,0 0,0 0,0 1,0 0,0 0,-1 1,0-1,1 1,0 0,-1 1,1-1</inkml:trace>
</inkml:ink>
</file>

<file path=ppt/ink/ink16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655 195,'-1'-1,"-3"-1,1 1,1 0,-2 0,0 1,1-1,0 1,1 0,-1 0,2 0,-1 0,-2 0,2 0,-2 2,1 0,0-1,-3 1,1 1,1-1,-1 1,-1-2,2 3,-1-2,2 1,-2 0,1 0,1-1,-1 0,1 1,2-2,-2 0,3 1,-1-2,1 1,0 0,0 0,0 0,0 1,0 0,1-1,-1 1,2 0,0-1,0 0,1 0,1 1,-1-2,1 0,1 0,2 0,1 0,0 0,-1-1,-1 0,-1-1,-1 0,-1 0,1 0,-1-1,-1 2,2-2,-2 0,0-1,0 2,0-1,-1 1,-1-1,0 2,0-1,0 0,-2 0,-1 0,-1-1,-3 1,-2-1,-2 1,2 2,1 0,1 0,3 0,2 0,1 0,1-1</inkml:trace>
</inkml:ink>
</file>

<file path=ppt/ink/ink16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1084 192,'-1'-1,"-1"1,0-1,0-1,1 2,-1-1,-1 1,2-1,-1 1,-1-1,0 1,-1 0,-1 0,0-1,1 1,0 0,0 0,1 0,-1 0,-1 0,2 0,-2 0,1 0,-1 2,1 0,-1 0,2-1,-1 2,2-1,0 0,0 0,1 0,0 0,1 1,0-1,0 1,-1-2,1 1,1 1,1-1,1 1,3 1,0-1,2 2,3-2,0 0,1-1,-1 0,0-2,-1 0,2 0,-1 0,-1 0,-1-1,-2-1,-1-1,-1 0,0 0,1-1,-3-1,0 0,-2 2,1 0,-2 2,0 0,0 0,0 0,-1 1,-2-1,-2 0</inkml:trace>
</inkml:ink>
</file>

<file path=ppt/ink/ink16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802 235,'1'0,"0"0,0 0,1 1,-1 0,1-1,0 0,0 0,1 0,1 0,0 0,1 0,2 0,0 0,0 0,-2 0,-2 0,-1 0,-1 0</inkml:trace>
</inkml:ink>
</file>

<file path=ppt/ink/ink16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1211 239,'1'0,"1"0,0 1,0-1,0 0,-1 0</inkml:trace>
</inkml:ink>
</file>

<file path=ppt/ink/ink16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428 270,'-1'0,"0"0,0 0,0-1,0 0,-1 1,0-1,0-1,0 2,0-1,0 0,0 0,1 1,-2-1,1 0,1 1,-2 0,0 0,0-1,-1 1,0 0,0 0,0 0,0 0,0 1,-1 0,-1-1,1 0,-1 1,-1 0,2 0,-2 1,0 0,2 0,-1 0,2 0,2-1,0 0,1 0,0 0,1 0,0 0,0 0,0 0,0 1,0 1,2 0,0-1,0 0,1 1,0 0,2-1,2 1,2 0,2 2,2-1,1 0,5-2,4 1,1-3,1 0,-6 0,-5-1,-7-2,-2-1,-4 3,0 0,-1 0,0 0,0-1,0-1,-2 0,-1-2,0 0,-2 0,-3 0,1 0,-2 1,0-1,3 2,3 3,1 0,1 0</inkml:trace>
</inkml:ink>
</file>

<file path=ppt/ink/ink16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465 390,'2'0,"0"0,1 0,1 0,1 0,2 0,0 0,1 0,-2 0,2 0,-1 0,1 0,-3 0,2 0,-1 0,-2 0,1 0,-2 0,1 0,1 0,0 0,2 0,0 0,1 0,0 0,-2 0,1 0,1 0,-1 0,-2 0,2 0,-1 0,-1 0,2 0,1-1,0 1,1 0,-1 0,3-1,-2 1,-1 0,2-1,-4 1,1 0,1 0,-1 0,-3 0,2 0,-3 0,-1 0,-1 0,0 0</inkml:trace>
</inkml:ink>
</file>

<file path=ppt/ink/ink16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515 467,'1'0,"0"0,1 0,0 0,2 0,0 0,3-1,3 1,0-3,2 2,2 0,2 1,0 0,4 0,-3-1,-4 1,0 0,-2 0,0 0,-3 0,-2-1,-3 1,0 0,-2 0</inkml:trace>
</inkml:ink>
</file>

<file path=ppt/ink/ink16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437 542,'1'0,"0"0,0 0,1-1,-1 1,1 0,0 0,1 0,0 0,2 0,-1 0,0 0,0 0,2-1,0 1,1 0,1-1,0 1,0 0,2 0,-2 0,1 0,-1 0,3 0,-3 0,1 0,0-1,1 1,-2 0,0 0,0 0,0 0,1 0,-2 0,3 0,-1 0,0 0,0 0,2 0,-2 0,2 0,-3 0,-2 0,0 0,-1 0,1-1,-1 1,2 0,-1 0,0 0,1 0,0 0,-1 0,1 0,0 0,-3 0,1 0,0 0,1 0,-2 0,1 0,-1 0,2 0,0 0,1 0,-1 0,2 0,2 0,-1 0,2 0,-2 0,2 0,-2 0,0 0,-2 0,1 0,-3 0,2 0,-1 0,0 0,1 0,0 0,-1 0,0 0,0 0,-2 0,1 0,-1 0,0 0,0 0,1 0,-1 0,0-1,0 1,0 0,2 0,-2 0,0 0,2 0,-3 0,0 0,1 0,0 0,-1 0,1 0,-1 0,0 0,0 0,0 0,0 0,0 0,1 0,-1 0,0 0,0 0,0 0,1 0,-1 0,0 0,-1 0,1 0,-1 0,0 0,1 0,-1 0,1 0,1 0,0 0,0 0,0 0,2 0,-1 0,1 0,-2 0,0 0,-1 0,-1 0,0 0,-1 0</inkml:trace>
</inkml:ink>
</file>

<file path=ppt/ink/ink16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1067 603,'2'0,"1"0,3 0,2 0,1 0,1 0,-1 0,0-1,0 1,-1-1,0 0,1 1,-1 0,-1-1,1 1,-2 0,-2 0,-2 0,0 0,-4 0</inkml:trace>
</inkml:ink>
</file>

<file path=ppt/ink/ink16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215 662,'1'0,"0"0,0 0,1 0,0 0,0 1,2-1,0 1,3-1,1 0,2 0,0 1,1-1,-3 0,-3 0,-2 0,-2 0</inkml:trace>
</inkml:ink>
</file>

<file path=ppt/ink/ink17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657 689,'-1'0,"-1"0,0 0,-1 0,0-1,-1 1,-1 0,-2-1,0 1,-1 0,0 0,1 0,0 1,1-1,0 0,3 2,0 0,0-1,2 1,-1 0,1 0,0 0,0 1,0 0,1-1,0 0,0-1,0 1,0 0,0 1,1-1,1 1,0 2,0-2,2 1,0-2,0 1,4 0,-3 0,3-1,-3-1,-1 1,0-1,2-1,1 1,-3-1,4 2,2-2,-1 0,2 0,-1 0,2 0,0-2,1 2,-2-1,1 1,-2-2,-2 2,0-1,-1 0,0 0,-2-1,2 0,1-1,-1 0,-1 0,1-1,-1 0,0 0,-2 2,0 0,-1-1,0 2,-1 0,0-1,-1 2,0-2,0 2,-1-2,0 1,0-2,-1 1,0-1,-3-1,-1-2,-4 1,-1-2,-6 0,-9-3,-6-2,-3 5,-7-2,14 8,-7-1,10 2,5 0,5 1,6 1,2 0,5-1,0-1,1 1,-1-1,1 1,0 0,0 0</inkml:trace>
</inkml:ink>
</file>

<file path=ppt/ink/ink17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56 337,'7'0,"-3"0,3 0,-1 0,2 0,-1 0,-1 1,-2-1,-1 0,-2 1,0-1</inkml:trace>
</inkml:ink>
</file>

<file path=ppt/ink/ink17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64 419,'2'1,"-1"-1,1 0,0 1,1 0,0-1,0 1,4 1,-1-2,1 4,-1-2,-2-1,2 0,-3 0,-1 0,0-1,1 1,-1-1,0 1,1 0,-2-1,1 0,-2 1</inkml:trace>
</inkml:ink>
</file>

<file path=ppt/ink/ink17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58 501,'1'0,"2"0,1 0,2 0,0 0,2 0,0 0,0 0,-3 1,-1 0,-2-1,0 0,-2 1,1-1</inkml:trace>
</inkml:ink>
</file>

<file path=ppt/ink/ink17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76 573,'0'1,"2"-1,1 2,-2-2,0 1,1-1,-1 1,0-1,0 0,0 0,0 1,1-1,1 0,-2 0,0 0</inkml:trace>
</inkml:ink>
</file>

<file path=ppt/ink/ink17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123 294,'-1'0,"0"0,-2 1,0 1,0 0,-1 1,-2 2,1-1,-1 1,0 0,0 0,0 0,1 2,0-3,1 2,0-1,0-1,3 0,-1 0,-2-1,4 0,-2 1,-1-1,3 0,-2 0,1-1,1 1,-2 1,0-1,1 0,1 0,0 0,-1 1,1-1,0 0,0 0,0 0,0-1,1 0,0 0,0 0,1 1,-1-2,0 1,0-1,1 0,0 0,-1-1,2 0,1 1,-1-1,3 0,-2-1,1-1,1-2,0 0,0 0,2-3,1 1,1-2,-1-2,-1 1,-1 0,-1-1,-2 4,-2-1,-1 3,-1 0,0-2,0 2,-2 0,-1 0,1 1,0-1,0 3,-1-1,-1 1,1-2,-1 1,2 1,-1-1,1 1,0-1,-1 1,3 0,-2 1,1 0,0 0,0-1,0 1,0-1</inkml:trace>
</inkml:ink>
</file>

<file path=ppt/ink/ink17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253 174,'5'0,"-2"0,0 0,2 0,-1 0,1 0,0 0,-1 0,-1 0,0 0,-1 0,0 0,-1 0,0 0,0 0,0 1,1-1,0 0,1 0,0 0,0 0,0 0,1 0,-1 0,-1 0,0 0,1 0,-1 0,0 0,0 0,0 0,0 0,1 0,0 0,1 0,-1 0,0 0,1 0,-1 0,-1 0,1 0,0 0,0 0,0 0,0 0,0 0,-1 0,1 0,-2 0,1 0,1 0,-1 0,0 0,1 0,0 1,0-1,1 0,1 0,-1 0,-1 0,0 0,0 0,-1 0,0 0,-1 0,0 0,0 0,0 0,0 0,1 0,0 1,1-1,0 0,1 0,-1 0,1 0,0 0,-1 0,1 0,0 0,-1 0,0 0,1 0,-1 0,1 0,-1 0,0 0,0 0,-1 0,0 0,-1 0</inkml:trace>
</inkml:ink>
</file>

<file path=ppt/ink/ink17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506 177,'2'0,"2"0,3 0,0 1,1-1,0 0,3 0,-2 0,0 0,1 0,-5 0,1 0,-3 0,-2 0,-1-1,1 0,0 1,-1-3,1 1,0-1,0 0,-1 0,1-1,0 0,0-1,-1 3,0-1,1 1,-1 1,0-1,0 0,0 1,0 0,0 0,-1 1,-1-1,-2 0,0 0,1-1,-2 1,0 1,-1-1,0 1,0-1,-1 1,-1-1,1 1,-2 0,1-1,0 1,0 0,0 0,1 0,-1 0,-1 0,1 0,-3 0,2 0,-1 0,1 0,1 0,0 0,1 0,2 0,0 0,0 0,0 0,0 0,-2 0,0 0,2 0,-2 0,1 0,2 0,0 0,0 0,0 0,0 1,-1-1,-1 0,0 0,-2 0,1 0,-1 0,0 0,3 0,-1 0,2 0,2 0,0 0,1 0,0 0,0 2,-1 0,0 0,1 0,-1 1,0-1,0 1,1-1,0 0,0-1,1 1,0-1,0 0,0 0,0 0,0 0,1 1,0-1,0 1,1 0,0 1,0-2,0 1,0-1,0 0,1 1,-2-2</inkml:trace>
</inkml:ink>
</file>

<file path=ppt/ink/ink17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712 168,'2'0,"2"0,2 0,0 0,2 0,2 0,-1 0,0 0,3 0,-2 0,0 0,2 0,-1 0,1 1,-3-1,0 0,1 0,-2 1,0-1,-1 0,-2 0,1 0,-2 0,0 0,-1 0,0 0,1 1,-1-1,2 1,-1 0,2 0,-3-1,1 0,0 0,0 0,1 0,-2 0,1 0,-1 0,1 0,0 0,1 0,-1 0,0 0,2 0,-1 0,1 0,-1 0,-1 0,2 0,-2 0,0 0,1 0,1 0,0 0,1 0,0 0,1 0,3 0,-1 0,-2 0,3 0,-2 0,-1 0,0 0,-2 0,-3 0,0 0,-1 0</inkml:trace>
</inkml:ink>
</file>

<file path=ppt/ink/ink17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1074 115,'-4'-1,"2"0,0 1,-1-2,-1 0,-2 0,-4 1,-1-1,-2 0,0 1,2 1,4 0,2 0,1 0,1 0,2 2,0-1,0 0,0 2,0-2,0 1,-1 1,1 2,0-1,0 2,0 0,0-1,1-2,0 0,0-1,1 1,1 0,-1 0,2 0,-1-1,0-1,3 2,-1-1,6 2,0-2,3-1,2 2,1-3,1 0,-3 0,1 0,-5-3,-4 0,-4 2,-1 0,0-2,-1 1,0-1,-1-1,-1-2,-1 2,1-1,-1 3,2 0,-1 1,0 0,-1 0,2 1,0 0</inkml:trace>
</inkml:ink>
</file>

<file path=ppt/ink/ink18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1066 203,'0'-1,"-2"0,0 1,-1 0,0 0,-1-1,1 1,-2 0,-2 0,0 0,0 0,-1 1,1 0,-2 0,2 1,1 0,1 0,2 0,0-1,2 0,0 0,-1 1,0-1,1 1,-2 1,2 0,-1 2,-1-1,1 0,1 0,-2 1,3-2,-2 0,1 0,1 0,0 0,0-1,0 1,0-2,0 2,0-2,1 1,0 0,0-1,0 1,1-1,-1 1,3 0,-1 0,-1 0,4 0,-1 1,0-2,2 1,-1-1,-1-1,5 2,-3-2,-1 0,2 0,1 0,-1 0,1 0,2 2,-2-2,3-1,-1 0,-2 0,1 0,-3-1,1 1,-2-1,0 1,0-2,-2 2,1-1,0-1,0 1,-1-1,0 1,2-1,-3 0,2 0,-3 0,2-1,-2 1,0-2,0 3,0-1,-1 0,1 0,-2 0,1 1,-1 0,0 0,1 0,-1-2,0 1,0 0,-1 0,0 0,-3 0,2 0,-2 0,0 0,-2 0,1 1,1 1,-1-1,1 1,-1-1,2 1,-2 1,1-1,-1 1,-1 0,0 0,1 0,-2 0,2 0,-2 0,1 0,1 0,-4 1,0 0,0 0,-1 2,1-2,-1 1,2-1,1 1,1 0,1-1,3 0,0-1,2 1</inkml:trace>
</inkml:ink>
</file>

<file path=ppt/ink/ink18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812 260,'3'0,"1"0,3 0,1 0,3 0,1 0,1 0,-1 0,-4 0,-1 0,-5 0</inkml:trace>
</inkml:ink>
</file>

<file path=ppt/ink/ink18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1113 259,'-1'0,"1"1,-3 2,1 1,-1 1,0 1,0 0,0 0,1-2,2-2,-1 0,5-1,2-1,0 0,2 0,2 0,-1 0,2 0,-5 0,-2 0,-2 0,-3-1,-1 1,-1-2,-1 1,1-1,-1-1,1 2,1-1,0 0,2 0,-1-1,0 1,0-1,0-2,-1 3,2 0,-1 0,0 1,0 1,0 0,-1 0,1 0,-2 0,2 0</inkml:trace>
</inkml:ink>
</file>

<file path=ppt/ink/ink18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396 415,'1'0,"0"0,0 0,1 0,0 0,-1 0,1 0,0 0,0 0,0 0,0 0,1 0,0 0,0 0,1 0,1 0,0 0,2-1,-1 1,2 0,0 0,0 0,-1 0,1 0,-2 0,1 0,-3 0,2 0,-2 0,1 0,1 0,-2 0,0 0,1 0,0 0,0 0,0 0,1 0,-1 0,1 1,2-1,-1 0,2 0,-1 1,1-1,-1 0,2 0,-2 1,0-1,1 0,2 0,-2 0,2 0,1 0,1 0,-1 0,1 0,-2 0,0 0,-2 0,-2 0,-3 0,-1-1,-2 1</inkml:trace>
</inkml:ink>
</file>

<file path=ppt/ink/ink18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617 359,'-1'0,"-1"0,0 0,0 0,1 0,-2 0,-1 0,1 0,-1 1,1 0,0-1,0 2,1-1,0 2,-1-2,1 2,-1 1,0 1,-1 1,1 0,1 2,1-2,1 0,0 3,5-1,0-1,1 0,3-1,-1-2,1 0,-2-1,1-2,0 0,0-1,-1 0,0 0,-3-1,1-1,0-2,-2 1,1-3,-1 0,-1-3,0 0,-1-2,-1 0,0 3,0 2,0 2,0-1,-2 1,-2 0,2 0,-5-1,3 3,-3-2,1 2,0 0,1 2,0-1,2 1,0 0,2 0,0 0</inkml:trace>
</inkml:ink>
</file>

<file path=ppt/ink/ink18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416 396,'0'1,"-1"0,0 0,-1 0,0 0,1 1,-1-1,2 0,-1 0,1 0,0 0,0 0,2 0,0-1,-1 1,2-1,0 0,-2 0,0-1,-1 0,0 0,0 0,-1 1,1-1,0 0</inkml:trace>
</inkml:ink>
</file>

<file path=ppt/ink/ink18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490 404,'0'1,"1"-1,-1 1,1 0,1-1,-1 1,1 0</inkml:trace>
</inkml:ink>
</file>

<file path=ppt/ink/ink18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352 493,'2'0,"-1"0,1 0,-1 0,2 0,-1 0,2 0,0 0,-1 0,3 0,-2 0,3 1,-2-1,2 0,0 0,2 0,-1 0,0 0,1 0,-1 0,-1 0,-2 0,1 0,-3 0,-2 0,0 0,0 0,0 0,0 0,0 0,0 0,1 0,1 0,0 0,0 0,0 0,0 0,-1 0,1 0,-1 0,0 0,0 0,-1 0,1 0,0 0,0 0,-1 0,2 0,-1 0,1 0,0 0,-1 0,1 0,0 0,-1 0,0 0,-1 0,0 0</inkml:trace>
</inkml:ink>
</file>

<file path=ppt/ink/ink18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530 484,'0'-1,"0"0,0 0,0-1,0 0,0 0,0 0,0-1,-2 0,0-1,0 1,-2-2,0 2,1-1,-3 1,0-1,0 0,1 1,0 0,1 0,1 2,0 0,0-1,-1 1,1 1,0-1,-2 0,2 1,-1 0,1 0,0 0,-1 0,1 0,0 0,0 1,-1 0,0 1,-1-1,0 2,-2 0,1 0,2-2,0 3,-1-1,1 0,-1 0,1-1,1 1,-1-1,1 0,0 1,0 0,1-1,1 0,0 0,-1 0,1 0,1 0,0 0,-1-2,1 2,0 1,0-2,0 0,0 0,0 2,1-2,1 1,0 1,-1-2,3 1,-2 0,0-1,0 0,2 1,-1-2,1 1,2 0,-2-1,3 0,-1 0,1 0,1-1,0 0,0-2,0 1,0-1,-1 1,-1 0,1 1,-1-2,-2 0,1 1,-3 0,1 0,0 0,-2 0,1 0,-1-1,1 1,-1 0,-1 1,0-1,0 1,0 0,0 0,-1 0,-1 1,-2-3,0 1,1 2,0 0,1 0,-1 0,2 0</inkml:trace>
</inkml:ink>
</file>

<file path=ppt/ink/ink18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590 514,'1'0,"-1"1,1-1,0 0,1 0,-1 0,0 0,0 0,1 0,1 0,-1 0,0 1,1-1,1 0,0 0,2 0,-1 0,0 0,1 0,1 0,-2 0,2 0,0 0,-1 0,0 0,-1 0,1 0,-3 0,0 0,-1 0,0 0</inkml:trace>
</inkml:ink>
</file>

<file path=ppt/ink/ink19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646 503,'0'1,"-1"0,1 0,-2 0,2 0,-2 0,1 2,-1-1,1 0,-1-1,1 2,0-1,0 0,1-1,-1 1,1-1,0 0,0 0,1-1,2 1,-1 0,2-1,-1 1,3-1,-1 0,0 0,2 1,-1-1,-2 0,-2 0,-1 0,-2-1,-1-1,0 0,-1 1,0-2,-1 0,-1 0,3 0,-3 1,3-1,0 2,1-1,0 1,0 0,1 0</inkml:trace>
</inkml:ink>
</file>

<file path=ppt/ink/ink19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818 494,'0'1,"1"-1,0 1,1 0,2-1,-1 1,1-1,2 1,1-1,0 1,1-1,2 0,-1 0,3 0,-1 0,-2 0,-1 0,-2 0,-2 0,-1 0,-2 0</inkml:trace>
</inkml:ink>
</file>

<file path=ppt/ink/ink19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876 487,'1'0,"-1"1,0 0,-1-1,-1 1,1 0,0 0,-2 0,1 0,0 1,0-1,-2 2,2-1,0-1,0 2,2-2,-1 0,1 0,-1-1,1 1,2 0,1 0,0 1,2 0,1 0,-3-2,2 2,0-2,-3 0,0 1,-1-1,-1-1,0-2,0 1,-2 0,0-2,-1 0,-1-1,0 2,1-1,1 3,0 0,4 1</inkml:trace>
</inkml:ink>
</file>

<file path=ppt/ink/ink19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1086 494,'2'0,"2"0,4 0,0 0,4 0,-3 0,2-2,0 2,-5 0,0 0,-4 0</inkml:trace>
</inkml:ink>
</file>

<file path=ppt/ink/ink19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359 501,'0'1,"1"-1,2 0,-2 1,2 0,-1-1,1 0,0 0,-1 0,1 1,0-1,1 0,0 0,1 0,1 1,-1-1,3 0,-2 0,1 1,-2-1,-1 0,0 0,-2 0,0 0,0 0,0 0,-1 0,0 0,0 0,1 0,-1 0,2 1,0-1,0 0,1 0,-1 0,0 0,0 0,0 1,0-1,0 0,0 0,0 0,0 0,1 0,-1 0,1 0,0 0,1 0,1 0,2 0,-2 0,2 0,2 0,-2 0,0 0,2 0,1 0,-2-1,1 1,-2 0,1 0,0 0,-1 0,0 0,1 0,-3 0,1 0,-2 0,1 0,-2 0,1 0,-1 0,1 0,0 0,0 0,0 0,0 0,1 0,-1 0,-1 0,1 1,0-1,-1 0,0 0,-1 0,0 0,1 0,-1 0,2 0,0 0,0 0,1 1,-1-1,2 0,-1 0,2 0,-1 0,1 0,-1 0,1 1,-1-1,2 0,-2 1,2-1,-1 0,0 0,-1 0,1 0,-1 0,1 0,-1 0,0 0,1 0,-3 0,-1 0,-1 0,-2 0,0 0,0 0,0 0,1 0,1 0,0 0,0 0,1 0,-1 0,-1 0,2 0,-1 0,1 0,2 0,-2 0,0 0,2-1,0 1,1 0,3 0,-1 0,0 0,2 0,-2 0,0 0,-1 0,0 0,1 0,-3 0,2 0,-1 0,0 0,-3 0,0 0,-2 0,0 0,0 0</inkml:trace>
</inkml:ink>
</file>

<file path=ppt/ink/ink19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804 413,'-8'10,"5"-3,0-1,1 1,0 1,0-1,1 0,0 0,1-3,0 1,0-1,3-2,-1 1,0-2,0 1,3-1,-2 0,0 0,0 0,-2-1,0 0,1 0,-1 0,1-1,-2 0</inkml:trace>
</inkml:ink>
</file>

<file path=ppt/ink/ink19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907 433,'-15'-1,"10"0,-2 1,2 0,-2 0,1 0,-2 0,3 1,0 1,-1 1,2 0,-3 1,1 0,2-1,-4 3,1 1,-1 2,-1 1,1 0,2 0,2-2,2-2,2-2,0-2,3-1,2 2,5-1,2 2,0-3,1-1,1 0,0 0,5-2,0-2,-1 2,-6-3,0 2,-2 0,-3-3,-2 4,-4-2,0 1,-1-2,-1 0,-2-2,-3-1,-1 0,-1 2,0 0,0 1,1 1,1 3,2 0,-1 1,3 0,1 0</inkml:trace>
</inkml:ink>
</file>

<file path=ppt/ink/ink19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1186 445,'-1'0,"0"0,-1 0,0-1,0 0,-2 0,0 0,-1 0,0 0,-2 0,-2 0,1 1,-2 0,0 0,-1 0,-1 0,0 0,-2 1,1 1,1 3,1 0,2 1,1 0,2-2,2 1,2-3,1 0,1-1,0 0,0 0,0 0,0 1,2-1,0 2,3-2,1 2,2 0,3 0,3 0,1 1,3-2,-1 0,0-2,-3 0,-3-1,-3-2,-2 1,-2 0,-2-1,0 0,-2 0,0-2,0-1,-2 0,0-1,-2 1,1 3,-2-1,2 1,-1 1,2 2,1-1,0 1</inkml:trace>
</inkml:ink>
</file>

<file path=ppt/ink/ink19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283 534,'0'1,"0"0,0 2,0 1,0-1,0 3,0-1,-2 2,1 0,-1-2,1-2,1-1,0-1,-1-1</inkml:trace>
</inkml:ink>
</file>

<file path=ppt/ink/ink19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430 659,'1'0,"1"0,0 0,-1 0,0 0,0 0,2 0,-1 0,1 1,1-1,0 0,3 0,-3 0,0 0,0 0,-1 0,0 1,0-1,0 0,1 0,-2 0,2 0,-1 0,0 0,2 0,1 0,-3 0,0 0,0 0,1 0,0 0,-1 0,1 0,-1 1,1-1,0 0,1 1,-1-1,1 0,1 0,-2 0,1 1,0-1,-1 0,1 0,-1 1,1-1,-1 0,1 0,1 0,-1 0,1 0,-2 0,1 0,-1 0,-1 0,1 0,-2 1,1-1,0 0,0 0,-1 0,1 0,1 0,-1 0,1 0,1 0,-1 0,0 0,0 0,-1 0,0 0,0 0,0 0,-2 0,0 0,1 0,0 0,1 0,1 0,-1 0,1 0,-2 0,1 0,-1 0,-1 0,0 0,1 0,-1 0,0 0,0 0,1 0,1 0,-1 0,2 0,0 0,0 0,0 0,1 0,-2-1,-1 1,-1 0,0 0,0 0,-1-1</inkml:trace>
</inkml:ink>
</file>

<file path=ppt/ink/ink20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892 662,'2'0,"3"0,3 0,3 0,1 0,4 0,0 0,6 0,0 0,-9 0,-1 0,-4 0,-1 0,-4 0,-1 0,-1 0</inkml:trace>
</inkml:ink>
</file>

<file path=ppt/ink/ink20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337 664,'0'1,"1"-1,1 0,-1 0,2 0,0 0,0 0,-1 0,1 0,0 0,0-1,1 1,0 0,0 0,2 0,0 0,2 0,2 0,0-1,4 0,2 1,-3 0,2-1,-2 1,-1 0,-4 0,-3 0,-3 0,-1 0,-1-1,-1 1,-1 0,-2 0,-3 0,-2 0,-3 0,-5 0,-4 0,-5-1,7-1,2 2,5 0,4 0,4 0,3 0,3 0,2 0,1 0,3 0,3 0,1 0,1 1,2-1,3 0,2 2,-1-2,6 0,-3 0,-6 0,3 0,-2 0,-2 0,-2 0,1-2,-3 2,-1 0,-4 0,0 0,-4 0,-1 0,1 0,-1 0,-3 0,-2 0,-3 1,-1-1,-3 2,-2-1,-4 0,-2-1,-3 0,0 0,6 0,2 0,5 0,2 0,3 0,3 0,2 0,2 0,2 0,3 0,0 0,6 0,-1 0,1-1,3 1,-3 0,-1 0,-2 0,0 0,-3 0,0 0,-2 0,0 0,-2 0,0 0,0 0,-1 0,-1 0,-1 0,-2 0,-2 0,-2 1,-5 0,1-1,-3 0,-4 0,-1 0,3 0,-2 0,5 0,3 0,5 0,4 1,8 0,8 2,8-1,3 0,2-2,8 1,-8-1,-5 2,-5-2,-8 0,-4 1,-4-1,-4-2,-1 0,0-1</inkml:trace>
</inkml:ink>
</file>

<file path=ppt/ink/ink20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775 660,'1'0,"0"0,1 0,-1 0,0 0,0-1,0 1,0-1,0 0,0 1,0-1,0 0,0 1,-1-1,1 1,-1-2,0 1,1 0,-1 0,1 0,-1-1,0 0,0-1,0 1,0 0,0 0,0 0,-1 0,1 0,-2 0,1 1,1-1,-1 1,0 0,0-1,0 1,0-1,0 2,0 0,0-1,-1 0,1 0,0 1,-1-1,1 0,0 1,-1-1,1 1,-1-2,0 1,-2 1,0-1,0 0,-2 0,-1 1,1 0,-2 0,0 0,1 0,-2 0,1 0,-1-1,1 1,-1 0,-2-1,2 1,0-1,-1 1,2 0,0 0,3 0,-2 0,2 0,0 0,1 0,1 0,-1 0,0 0,-1 0,-1 0,1-1,-5 1,2 0,-1 0,-2-1,-1 1,2 0,-1 0,1 0,0 0,2 0,0 0,1 0,2 0,1 0,-1 0,0 0,1 0,1-1,0 1,1 0,1 0,0 0,0 0,0 0,0 0,0 0,0 0,-1 1,-1-1,1 1,1 0,-1-1,1 2,0-1,0-1,-1 1,1 1,-1 0,1 0,-1 1,1-1,0 1,0-1,0 0,1 0,0 1,0-2,0 1,0 0,0-1,1 3,0-2,0 0,0 0,1 1,-2-1,2-1,-2 1,1 0,0-2,0 2,-1-1,1 0,1 0,-1 0,1 0,0 0,0 0,0 1,0-1,1 0,-1 0,0 0,0 0,1 0,0 0,0-1,0 2,-1-2,2 2,1-1,-1-1,0 1,2 0,-3-1,0 1,1 0,-1-1,-1 0,2 0,6 0,-3 0,-2 0,3 0,0 0,2 0,-2 0,1 0,-1 0,0 0,0 0,-1 0,1 0,-1 0,-1-1,1 1,0 0,0-1,-1 1,0 0,-2 0,0 0,-2 0,1-1,-2 0,0 1,1-1,0 0,1-1,3-2,2 0</inkml:trace>
</inkml:ink>
</file>

<file path=ppt/ink/ink20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578 736,'1'0,"0"0,2 0,0 0,3 0,134 2</inkml:trace>
</inkml:ink>
</file>

<file path=ppt/ink/ink20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690 687,'-1'0,"-1"0,0 0,-1 0,-1 0,1 0,-1 0,-2 0,1 0,-1 0,2 0,0 0,0 2,0-1,0 0,-1 0,-1 2,-1-1,0 1,1 0,0 1,1-1,1 1,1-2,1 2,0-3,1 2,0-2,0 0,1 1,0 0,0 0,0-1,2 3,-1-1,2 0,-2-2,1 1,-1-1,1 1,1-1,1 0,-1 1,1 0,3 0,0-1,3-1,-1 0,4 0,2 0,1 0,9-1,-2 0,-4-1,-6-2,-5 1,-1 0,-3-1,-2 2,0-1,-2 0,0-2,0-1,0 2,-1-2,-3 0,2 0,-2 1,-3 1,1-1,-4 2,-2-2,-1 1,0 2,1 0,3 2,-2 0,4 0,2 0,2 0,3 1</inkml:trace>
</inkml:ink>
</file>

<file path=ppt/ink/ink20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58 270,'1'0,"1"0,1 0,3 0,1 0,0 0,-1 0,1-1,-1 1,-2 0,0 0,-1 0,-1 0,0 0,-1 0,0 0,0 0</inkml:trace>
</inkml:ink>
</file>

<file path=ppt/ink/ink20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81 345,'1'0,"1"0,1 0,1 0,0 0,0 0,0 0,0 0,0 0,1 0,-3 0,-1 0,-1 1</inkml:trace>
</inkml:ink>
</file>

<file path=ppt/ink/ink20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79 394,'2'0,"-1"0,1 0,0 0,1 0,0 0,0 0,1 0,0 1,1-1,2 0,-1 1,1 0,-2-1,-2 1,-1-1,0 0</inkml:trace>
</inkml:ink>
</file>

<file path=ppt/ink/ink20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74 453,'1'1,"0"-1,2 1,3-1,1 1,2-1,0 1,1 0,-1 0,-4-1,-2 0,-1 0,-2 1</inkml:trace>
</inkml:ink>
</file>

<file path=ppt/ink/ink20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54 534,'1'0,"1"0,0 0,0 0,2 0,1 0,2 0,0 0,2 0,-1 0,-1 1,-3-1,-2 0,-1 0,0 1,0-1,0 1</inkml:trace>
</inkml:ink>
</file>

<file path=ppt/ink/ink21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70 604,'2'0,"0"0,1 1,3 0,-2 0,0 0,2 0,-3 0,-1-1,0 0</inkml:trace>
</inkml:ink>
</file>

<file path=ppt/ink/ink21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523 383,'0'1,"0"0,2-1,-2 1,2-1,-2 1,2-1,-1 1,1 0,0 0,-1 0,3 1,0-1,0 0,2 2,0-2,2 0,3-1,-3 0,3 1,0-1,1 0,0 0,0 0,0 0,0 0,0 0,-2-1,0 1,1-1,0-1,1 1,1-3,1 1,-1 0,-1-1,-1 0,-2 1,-4 0,-2 1,-1 1,-1-1,-1 1,0-1,1 1,-1-2,0 1,1 0,-1-1,0 0,0-1,0 1,0 0,0 0,-2 0,1 0,-2 1,1-2,-1 3,-2-3,1 1,-1 1,-1-1,-3 1,2 0,-4 0,2 1,-3 1,0-1,-2 1,2 0,0 0,-2 0,3 0,-3 0,4 0,-2 0,1 1,1 1,1 0,1 0,0 0,1 1,1 0,1 0,0-1,-1 1,1 0,-1 1,-1-1,-1 0,-1 0,1 0,0 1,2-2,4 0,-2 0,3 0,-1-1,2 0,0 1,0-1,0 0,0 1,0 0,0 0,1 1,2 1,1 0,0 0,1 1,3 0,-2 0,2-1,-1 0,1-1,0 1,-2-3,2 1,-1-2,-1 0,-1 1,-2-1,-2 0,-2-1,-2-2,-2-3</inkml:trace>
</inkml:ink>
</file>

<file path=ppt/ink/ink21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332 222,'1'0,"3"1,0 1,2-1,3 0,5 1,2-2,4 2,12-2,6 0,6 0,10 0,-6 0,1 0,0 0,-3 0,-2-1,-9 1,-8 0,-5 0,-5 0,-5 0,-3-1,-4 1,0 0,-2 0,-2 0,0 0,0 0,0 0,0 0,0 0,0 0,-4 0,-4-2,-2 1,-5-2</inkml:trace>
</inkml:ink>
</file>

<file path=ppt/ink/ink21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166 320,'3'1,"0"1,2-1,3 0,1-1,2 1,3-1,1 0,1 0,-1 0,-2 0,-2 0,-5 0,-2 0,-3 0,-3-1,-1 1,-1-1,-2-1,-1 0</inkml:trace>
</inkml:ink>
</file>

<file path=ppt/ink/ink21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227 203,'0'-1,"-1"-1,-2 2,-1-3,0 1,-4 0,1 0,0 2,0 0,3 0,2 0,1 2,1 0,0 0,0 1,0 0,1-1,-1 1,0-1,2-1,-1 2,0 2,1-2,1 2,-1-2,0 2,0-3,-2-1,0 1,1 0,-1 0,0 0,-2-1,0 2,0-3,-2 3,0 0,-1-2,2 2,-1-1,3-2,1 1,4-1,2 0,-2 0,-1 0,0 1,-2-1,-1 1,0 0,0 1,0 1,-2 0,1-1,-1 3,1 0,0-1,0-1,1 2,0 0,0-1,0 0,0-1,0 2,0-1,0 2,-1 0,1-1,0 0,0-1,0 2,0-1,0 0,1-2,0 0,0-1,-1 0,0-1,1 0,0 0,0 1,0 0,1-1,1 0,4 1,-1 0,1-1,-1-1,1 0,-1 0,-3 0,-1 0,-2-1,0 0,0 0</inkml:trace>
</inkml:ink>
</file>

<file path=ppt/ink/ink21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208 377,'0'3,"-1"0,0 2,1-2,0 1,0 0,1 2,0-3,1 1,0-1,-1-1,0 0,-1 0,2 2,-1-2,0 1,0-1,1 1,-2-1,1-1,1 1,-2 0,2 0,-2 0,1-1,0 1,0 0,1-1,-1 1,1-1,1 1,-1-2,1 2,-1-1,1 0,0-1,0 1,0-1,1 0,-1 0,-1 0,1 0,0 0,-1 0,-1 0,1-1,-2 0</inkml:trace>
</inkml:ink>
</file>

<file path=ppt/ink/ink21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511 222,'1'0,"0"0,1 0,1 0,1 0,2 0,-1 0,5 0,-1 0,2 2,1-2,1 0,-1 0,2 0,-3 0,1 0,0 0,-3 0,3 0,-1-2,0 2,2 0,-3 0,2 0,0 0,-1 0,1 0,-4 0,1 0,-1 0,0 0,0 0,0 0,0 0,0 0,0-1,-1 1,1 0,0-1,0 1,-1-1,0 1,-4 0,-1 0,-1 0,1 0,-1 0,1 0,1 0,1 0,1 0,2 0,2 0,1 0,-2 0,-2 0,1 0,-1 0,-2 0,-1 0,1 0,-1 0,1 0,1 0,-2 0,-1 0,0 0</inkml:trace>
</inkml:ink>
</file>

<file path=ppt/ink/ink21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988 229,'1'0,"1"0,1 0,1 0,3 0,-1 0,2 0,2 0,2 0,0-3,1 2,-1-1,1 1,1-2,-2 3,-1-2,-2 1,-1 1,0 0,0 0,1 0,1 0,-3 0,2 0,0-1,-3 1,-1 0,-3 0,0 0</inkml:trace>
</inkml:ink>
</file>

<file path=ppt/ink/ink21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509 402,'1'0,"0"0,0 0,0 0,0 0,0 0,1 0,0 0,-1 0,0 0,1 0,0 0,0 0,0 0,0 0,1 0,0 0,0 0,0-1,3 1,-2 0,1 0,3 0,0 0,3-1,-2 1,2-1,2 1,0 0,2 0,1 0,-1 0,-1 0,1 0,-2 0,-1-1,-1 1,-1 0,-2 0,2 0,-2 0,-2 0,1 0,-3 0,0 0,-1 0,-1 0,-1 0,-2-1,1 0,-3 1,1-2</inkml:trace>
</inkml:ink>
</file>

<file path=ppt/ink/ink21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516 396,'1'0,"0"0,0 0,0 0,1 0,0 0,1 0,1 0,0 0,1 0,-2 0,2 0,-2 0,2 0,0 0,-1 0,3 0,0 0,1 0,0 0,0 0,1 0,-1 0,0 0,1 0,-3 0,0 0,0 0,1 0,-1 0,0 0,0 0,-1 0,1 0,2 0,0 0,0 0,-2 0,2 0,-2 0,-1 0,1 0,-2 0,0 0,0 0,0 0,0 0,1 0,-2 0,0 0,0 0,-2 0,0 0,0 0,-2 0,0 0,0 0,-3 0,0 0,-3-1,-3 1,-2-1,0 1,-1-1,-1 1,-3 0,-2 0,3 0,-7-1,1 1,3 0,2-1,2 1,5 0,3 0,3 0,2 0,1 0,3 0,0 0,2 0,2 0,1 0,-1 0,2 0,0 0,3 0,0 0,1 0,0 0,-2-1,2 0,1 1,4-1,-2 1,-2 0,1 0,-2 0,-1 0,-2 0,-2 0,-5 0,-1 0,-4 0,0 0,-1 0,-4 0,0 0,-1 0,-3 0,-1 0,-2 0,1 0,-3 1,-2-1,3 0,-4 0,4 0,-1 2,5-2,4 0,2 1,5-1,2 0,2 0,-1 0,1-1,-1 1,2 0,1 0,1-1,3 1,3 0,3 0,-1 0,4 0,-1 0,-1 0,-1-1,-3 1,-3 0,-2 0,-3 0,-2 0,-1 0</inkml:trace>
</inkml:ink>
</file>

<file path=ppt/ink/ink22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558 480,'1'0,"1"0,0 0,0 0,1 0,0 0,0 0,-1 0,1 0,0 0,0 0,-1 0,-1 0,0 0,2 0,-1 0,-1 0,0 0,1 0,0 0,-1-1,1 0,0 0,-1 1,0 0,1-1,-1 1,0-1,0 1,-1-1,1 1,0-1,0 0,0 1,0-1,1 1,0-2,-1 1,-1 0,1 1,-1-1,1 0,-1 0,1-2,-1 2,1-1,-1 0,0 0,1 0,0 1,-1 0,0 0,0 0,0 0,0 0,0 0,0 0,0-1,0 0,0 1,0-1,0 0,-1-1,0 1,1 1,-2-2,2 1,0 1,-1 0,0-1,1 1,-1 0,0 0,1 0,-1 1,0-1,0 1,0-1,0 1,0-1,0 1,0-1,0 1,0-1,0 1,0 0,-1-1,1 1,0-1,0 1,0 0,0 0,-1-1,1 1,0 0,-2 0,2 0,-1-1,1 1,0 0,0 0,0 0,-1 0,0 0,0 0,0 0,0 0,1 0,-1 0,1 0,0 0,-1 0,1 0,-1 0,1 0,0 0,0 0,-2 0,1 0,0 0,0 0,0 1,0-1,-1 1,1-1,0 1,1 0,-2-1,1 1,-1 0,1 0,0-1,0 1,-1 1,2-2,0 1,-1 0,1 0,-1 0,1 0,0 0,-2 0,3 1,-2-1,0 1,1-1,1 0,-2 1,2-1,0 0,-1-1,1 1,-1 0,1 0,0 0,0 0,0 0,0 0,0 1,0-1,0 0,0 0,0 1,0 0,0-1,1 1,-1-1,0 0,2 2,-1-2,-1 0,1 1,0-1,0 0,0 0,-1 0,2 1,-1-2,0 1,1 0,-1 0,1 1,0-2,0 1,-1 0,2-1,-1 1,0 1,0-2,0 1,2 1,0-1,0-1,1 1,-1 0,-1-1,0 1,0-1,1 1,-2-1,0 1,1-1,-2 0,0 0,1 0,0 0,-1 0,1 0,-1 0,1 0,-1 0,0-1,1 1,-1-1,0 1,0 0,-1-1,1 1,0 0,0 0,-1-1,1 1,-1-1,1 0,1 1,-2-1,2 0,-1-1,1 1,-2 0,1 0,-1 0,2-1,-1 1,-1-1,1 0,0-1,0 1,0 0,0-1,0 1,-1 0,0 0,1 0,0 1,-1-1,0 0,0 1,0 0,0 0,0 0,0 0,0 0,-1 0,0-1,0 2,-1-3,1 3,-1-1,1 0,0 0,0 1,0-1,0 1,1-1,-1 1,0 0,0 0,0-1,0 0,-1 1,1 0,0 0,0 0,0 0,0-1</inkml:trace>
</inkml:ink>
</file>

<file path=ppt/ink/ink22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525 472,'2'0,"-1"0,1 0,1 0,2 0,0 0,3 0,0 0,3 0,0 0,1 0,-3 0,-1 0,-1 1,-2-1,-2 0,-1 0,-2 1,-1-1,0 0,-2 0,-1 0,0 0,-1 0,-2 0,0 1,-1-1,1 0,-1 0,-1 0,0 1,-3-1,1 0,2 0,2 0,0 0,5 0,1 1,4-1,1 0,1 0,2 0,1 0,0 0,0 0,0 0,0 0,-1 0,-1 0,-2 0,-1 0,-1 0,-1 0,0 0,0 0,0 0,0 0,0 0,0 0,-5 0,-2 0,-2 0,-3 0,-2 0,1 0,2 0,0 0,2 0,3 0,-2 0,3 0,0 0,2 0,1 0,-1 0,4 0,2 0,1 0,2 0,2 0,2 0,1 0,1 0,0 0,-2 0,-2 0,-1 1,-2-1,-3 0,-5 0,-3 0,-2 0,-5 0,0 0,-2 0,-2 0,3 0,3 0,6 0,3 0,2 0,1 0,2 0,1 0,0 0,2 0,-1 0,2 0,-1 0,4 0,-2 0,2 1,-3-1,-3 0,-1 0,-1 0,-4 0,-4 0,-3 0,-4 0,-2 0,-2 0,-4 0,4 0,4 0,3 0,6 0,1 0,4 0,2 0,3 0,2 0,1 0,2 0,3 0,-4 0,-1 0,-3 0,-2 0,-3 0,-1 0,-3 0,-1 0,-2 0,-2 0,-2 0,-2 0,3 0,-1 0,1 0,3 0,4 0,3 0,4 0,2 0,0 0,4 0,0 0,0 0,-1 0,-3 0,-1 0,-3 0,-2 0,-1 0,-2 0,-2-1,-3 0,-3 0,-2 0,-1 0,-3 1,2-1,2 0,4 1,4 0,4 0,3 0,1 0,3 0,2 0,0 0,3 0,-1 0,-1 0,-3 0,-3 0,-2 0,-2 0,-2 0,-2 0,-2 0,-2 0,-1 0,0 0,-1 0,-1 0,0 0,2 0,1 0,3 0,2 0,3 0,5 0,4 1,0 0,5-1,1 0,4 2,-4-2,-4 0,-2 1,-6-1,-3 0,-2 0,-2 0,-4 0,-1 0,-4 0,-3 0,1 0,2 0,0 0,8 0,3 0,2 0,2 0,6 0,0 2,0-1,3-1,-1 1,0-1,-6 0,-3 0,-1 0,-1 1,-2-1,-1 0,-2 0,-1 0,-2 0,2 0,3 0,5 0,5 0,1 2,1-2,0 1,3-1,-6 0,-2 0,-3 0,-3 0,-2 0,-1 0,-2 0,-2 0,1 0,3 0,2 0,7 0,0 1,3 0,-2-1,0 0,-2 0,-4 0,-1 0,-1 0,-2 0,-2 0,-1 0,0 0,2 0,1 0,4 0,1-1,-2 1,-1 0,1 0,-3 0,1 0,0 0,0-1,-2 1,1-1,-3 1,3-1,1 1,3 0,0 0,1-1</inkml:trace>
</inkml:ink>
</file>

<file path=ppt/ink/ink22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565 469,'-1'0,"0"0,1 1,-1 1,0 0,0 0,-1 1,2 0,-1-2,1 1,0 0,0 0,0 1,0-2,0 1,0-1,0 0,0 0,1 0,1-1,0 0,0 0,0 0,0 0,1 0,0 0,0 0,1 0,-1-2,-1 1,-2 0,-1 0,-2-1,-1 0,0-1,-1 0,3 2,-1-2,3 2,-2 0,2 0,-1 1</inkml:trace>
</inkml:ink>
</file>

<file path=ppt/ink/ink22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208 285,'1'0,"0"0,0 0,0 0,1 0,-1 1,2-1,0 0,0 0,0 0,1 0,0 0,0 0,0 0,-1 1,0-1,0 0,-1 0,1 0,-1 0,1 0,1 0,0 0,2 0,1 0,0 0,-1 0,1 0,0 0,0 0,-4 0,1 1,-1 0,2-1,-1 0,3 1,1 0,-1-1,1 0,2 1,-2-1,0 0,-1 1,-2-1,-2 0,-1 0,-1 1,0-1</inkml:trace>
</inkml:ink>
</file>

<file path=ppt/ink/ink22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200 70,'0'-1,"1"1,1 0,-1 0,0 0,1 0,0 0,0 2,1-2,1 0,2 0,-2 1,3-1,0 0,-1 0,4 0,-4 0,2 0,0 1,-1-1,0 0,1 0,0 0,0 0,1 0,1 0,0 0,-2 1,2-1,-2 0,-1 0,-1 0,-2 0,2 0,-3 0,1 0,-2 0,2 0,3 0,-2 0,2 0,-1 0,1 0,0 0,0 0,-1 0,1 0,0 0,1 0,0 0,2 0,0 0,2 0,-2 0,4 0,-2 0,1 0,-1 0,0 0,-2 1,1-1,2 0,-3 0,0 1,1-1,-2 0,-1 0,-1 1,0-1,-3 0,-1 0,-1 0,-1 0,1 0,-1 0,1 0,-1 0,1 0,0 0,1 0,0 0,0 0,0 0,-1 0,1 0,1 0,2 0,-1 1,2-1,0 0,0 0,-1 0,2 0,-2 1,-1-1,-1 0,1 0,-3 0,-3-1</inkml:trace>
</inkml:ink>
</file>

<file path=ppt/ink/ink22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222 64,'0'1,"-1"-1,0 1,0 1,-2-1,2-1,0 1,-1 0,2 0,-1-1,0 2,0-1,0 1,1 0,-1 0,0-1,1 0,0 0,0 0,1 0,0 0,1 0,0-1,1 1,0-1,1 0,0 0,0 0,1 0,-3 0,1-1,-2 1,-1-1,0 0,1-1,-1-2,0 1,-1-1,-1 0,1 1,-2 0,1 1,0 0,1 0,-1 2,1 0,1-1,-1 1</inkml:trace>
</inkml:ink>
</file>

<file path=ppt/ink/ink22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306 271,'-1'1,"-1"-1,-2 2,-2 1,0 1,0-1,0 1,4-2,0-1,2 0,2 0,-1-1,2 2,-1-2,1 1,0 0,1-1,2 1,2 0,0-1,-1 0,-1 0,-2 0,-1 0,-3-2,0 1,0-1,0 0,-2-2,0 1,-1 0,-2-2,-2-1,-1 2,2 0,3 2,1 1,2 0</inkml:trace>
</inkml:ink>
</file>

<file path=ppt/ink/ink22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483 79,'-1'0,"-1"-1,2 0,-1 1,0 0,0 0,0 0,-1-1,-1 1,-2-1,-1 0,-4 0,1 1,0 0,-2 0,0-1,2 1,1 0,-1 0,-1 0,2 0,-2 0,0 0,0 0,-2 0,0 0,-1 0,2 0,0 0,2 2,1-1,1 1,0 0,1 1,1-1,1 0,-2 1,1 0,2-2,-2 2,2 1,1-1,-1 0,2 1,0 0,0 2,1-2,0 1,0-1,0 2,2-1,0-1,1 0,1 0,-1 0,3 0,0 0,4-1,1 2,0-2,3 0,3 1,3-3,5 1,2-2,6 0,-1 0,-3-4,-2-2,-3 1,-7-1,-3 1,-3 2,-4-3,-3 4,-2 0,-1-1,0 1,-1-1,0 0,0 1,0 0,0-1,0 2,0-2,0 2,0 0,0-1,-2 0,1 1,-2-2,-1 1,0-2,-4 1,0-3,-1 3,0-1,-2 2,1-3,1 4,0 0,3 0,-1 0,3 1,1 0,1 0,1 0,0 0</inkml:trace>
</inkml:ink>
</file>

<file path=ppt/ink/ink22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467 362,'-1'0,"-1"-1,1 1,-2 0,2 0,-6-1,3 1,-4-1,-1-1,-1 1,-1 1,-1 0,-1-2,-2 2,2 0,1 0,1 0,2 0,0-1,-1 1,1 0,1 0,0 0,0 0,4 0,1 0,1 0,-1 0,2 0,-1 1,0-1,0 1,-1 0,0 0,-1 1,-1-2,1 3,-2-1,3 0,0-1,1 1,1-1,-1 0,1 0,-1 0,0 1,0-1,0 0,-2 2,2-2,0 1,0-1,0 0,2 0,-1 1,0-1,0 1,1 0,-1-1,0 1,1-1,0 0,0 0,0 0,2 1,-1-1,1 0,-1 1,0-1,0 0,1 0,-1 0,0 1,2 0,-1-1,2 1,1 1,-1 0,1-1,1 2,1-2,-1 1,0-2,-1 1,1 0,-1 1,0-2,2 1,-1-1,0 0,1 1,2-1,-1 0,3-1,0 0,-1 1,1 0,0-1,-1 0,4 0,-3 0,4 0,-1 0,3 0,2 0,0 0,0 0,1 0,-5-1,-3-1,0 2,-3-1,0-2,-2 1,1-1,-3 0,-2 1,1-1,-2 0,0 0,0 0,-1 0,0 0,-1 0,0 1,1-3,-1 2,0 0,0 1,0-1,0 0,0 0,0 2,0 0,0-1,0 0,-2 1,2 0,-1-1,-1 1,0-1,-1 2,-2-2,-3-2,-2 0,-2-1,-4 0,0 1,-5 0,0 0,3 1,1 2,5 0,2 1,4 0,3 0,0 0,2 0</inkml:trace>
</inkml:ink>
</file>

<file path=ppt/ink/ink22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356 486,'-1'-1,"0"0,-2 0,0-1,-1 0,-3 0,-2 0,1 1,-3-1,1 2,-2-2,-2 1,1-1,-2 1,3 1,0 0,-1 0,1 2,1 0,0 0,4 1,-1 1,1-1,1 2,1-1,2 2,-1-2,3-1,1 0,-1 0,1 0,0 0,0 2,0-1,1 1,2-2,0 3,3-2,-1 1,2-1,0 1,3-2,-2 0,2 0,0-2,0-1,4 1,2-1,0 0,10-2,-6 0,-4-2,-5-1,-2 2,-3-1,-4 1,0 1,-2-1,0 0,0 0,0 0,-2-1,1 1,-2-2,-1 0,-1 1,-2-2,1 3,-5-3,4 3,0 1,0 0,2 1,3 1,1 0,0 0</inkml:trace>
</inkml:ink>
</file>

<file path=ppt/ink/ink23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213 688,'2'0,"1"0,2 0,2 0,2 0,3 0,0 0,3 1,-1-1,-3 0,-2 0,-5 0,-2 0</inkml:trace>
</inkml:ink>
</file>

<file path=ppt/ink/ink23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856 703,'1'0,"2"-1,1 1,1-1,5 0,-1 1,2-2,1 2,3-1,-2 1,0 0,-1-1,-1 1,-2 0,0 0,-3 0,-1 0,2 0,-3 0,1 0,1 0,-2 0,0 0,-1 0,0 0,-1 0,-1 0,0 0,0 0,0 0,1 0,-1-1,1 1,-2-1,1 1,0 0,0 0,0 0,1 0,0 0,-1 0</inkml:trace>
</inkml:ink>
</file>

<file path=ppt/ink/ink23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214 133,'3'0,"5"0,7 0,3 0,6 0,6 0,-7 0,-4 0,-4 0,-2 0,-4 1,-3-1,-4 0,-1 0,-1 1</inkml:trace>
</inkml:ink>
</file>

<file path=ppt/ink/ink23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202 413,'3'0,"0"0,0 0,2 0,1 0,2 0,2 0,0 0,1 0,-2 0,-2 0,-3 0,-1 0,-1 0</inkml:trace>
</inkml:ink>
</file>

<file path=ppt/ink/ink23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178 557,'1'0,"0"0,0 0,0 0,0 0,1-1,0 1,1 0,0 0,0 0,0 0,2 0,0 0,2 0,2 0,1 0,3 0,-1 1,2-1,1 1,1-1,-1 0,1 0,-2 0,1 0,-2 0,2 0,-2 0,-1 0,0 0,0 0,-3 0,-2 0,-3 1,0-1,-2 0,-1 0,1 0</inkml:trace>
</inkml:ink>
</file>

<file path=ppt/ink/ink23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200 290,'1'0,"1"0,-1 0,1 0,-1 0,1 0,0 0,-1 0,2 0,-1 1,2-1,-1 0,0 0,1 0,-1 0,-1 0,0 0,1 0,0 0,0 0,0 0,1 0,0 0,-2 0,0 0,1 0,-2 0,0 0,1 0,-1 0,0 0,1 0,1 0,0 0,-1 0,2 0,1 0,-1 0,0 0,2 0,-2 0,1 0,1 0,-1 0,1 0,-1 0,-1 0,0 0,2 0,-2 0,1 0,1 0,-1 0,1 0,-1 0,2 0,-3 0,0 0,0 0,0 0,-1 0,0 0,-2 0,0 0,1 0,0 0,0 0,1 0,0 0,0 0,-1 0,1 0,0 0,-2 0,1 0,-1-1,0 1,0 0,0 0,0 0,0 0,1 0,-1 0,0 0,1 0,0 0,0 0,-1 0,0 0,1 0,-1 0,0 0</inkml:trace>
</inkml:ink>
</file>

<file path=ppt/ink/ink23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15T10:49:51"/>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293 11,'-31'-2,"27"2,0 0,0 0,0 0,1 0,-1 0,1 0,0 0,-1 0,1 0,0 0,-1 0,2 1,0-1,-2 0,2 2,-1-1,0-1,-1 2,0 0,1-1,-1-1,1 2,0-1,0 0,0 0,2 1,-1-1,1 0,0-1,0 1,1 0,-1 1,1-1,-1 0,1 1,-1 0,1 0,0 0,0 0,0 1,0-1,0 0,0 1,1-2,0 0,-1 0,0 0,1 0,0 0,1 1,2 1,-1-2,2 2,-1 0,1 0,0 0,-1-1,1-1,1 1,-2 0,2 0,-2-1,-1 0,2 0,0-1,0 1,0 0,2-1,1 0,0 0,3 0,-3-1,-1 0,1-1,-1 0,-2 0,-2 1,0 0,-2-1,1 2,0-1,-1 0,3-1,-2 1,0-1,1 1,1-1,-3 1,1-1,0 1,-1 1,-1-1,1 0,-1 0,1-1,0 1,-1-1,1 1,1-1,-2 0,1-1,0-1,0 2,0-2,-1 1,1 1,-1 0,0 0,0-1,1 0,-1 1,0 1,0-1,0 0,-1 1,0 0,0 1,1-1,-2 0,1 0,-1 0,1 0,0 1,0-1,0 1,-1 0,0-1,1 0,-1 0,0 1,-2-1,1 0,0 1,0-1,0 1,-1 0,0 0,0 0,-2 0,2 0,-2 0,0 0,1 0,1 0,-2 0,3 0,0 0,0 0,2 0,0 0,0 0,0 0,0 0,1 1</inkml:trace>
</inkml:ink>
</file>

<file path=ppt/ink/ink23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375 395,'96'-10,"-94"9,0 1,0 0,-1-1,0 1,0 0,0 0,0 0,0 0,1 0,0 0,0 0,0 0,0 0,0 0,1 0,-2 0,0 0,0 0,0 0,1 0,-1 0,0 0,0 0,1 0,-1 0,0 0,0 0,0 0,-1-1,1 1,0 0,0 0,1 0,0 0,2 1,0-1,0 1,-1 0,-1-1,0 0,-2 1</inkml:trace>
</inkml:ink>
</file>

<file path=ppt/ink/ink23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595 391,'3'0,"1"0,2 0,-1 0,3 0,-1 0,0 0,-3 0,1 0,-2 0,-1 0,0 0</inkml:trace>
</inkml:ink>
</file>

<file path=ppt/ink/ink23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875 393,'1'0,"3"0,2 0,2 0,1 0,2 0,-1 0,1 0,-5-1,-2 1,-2 0,-1 0</inkml:trace>
</inkml:ink>
</file>

<file path=ppt/ink/ink24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748 267,'-1'0,"0"0,0 0,0 0,0 0,0 0,0 0,-1-1,0 1,1 0,-1 0,1 0,0 0,-1 0,0 0,0 0,1 0,-1 1,-1 0,0 0,1-1,1 2,-2-2,2 0,1 1,-2-1,1 1,0-1,0 0,1 1,-1-1,1 1,-1 0,0-1,0 1,1 0,-2 1,1-1,0 1,-1 1,2-1,-2 0,1 1,1 0,-1-1,1 0,-1 1,0-1,1 0,0 0,0 0,0 0,0 1,0-1,0-1,0 0,0 1,0 1,1-1,0-1,0 1,0 0,0 0,1-1,-1 0,0 0,1 0,-1 0,1 0,0 0,0 0,0-1,1 2,0-2,0 0,0 1,0-1,1 1,-1-1,0 0,-1 1,1-1,-2 0,1 0,0 0,0 0,0 0,0 0,-2-1,1 1,0-1,1 1,-1-1,0 0,1 0,0 1,-1-1,1 0,-1 0,2 0,-1-1,-1 1,3-5,-2 4,1-1,-2 1,1 0,-1-1,0 1,0 1,-1 0,1-1,0 1,-1 0,0 0,0 0,0 0,1 0,-1 0,0-2,0 2,0-1,0 0,-1 0,0 1,0-1,0 0,1 1,-2 1,2-1,-1 1,0 0,0 0</inkml:trace>
</inkml:ink>
</file>

<file path=ppt/ink/ink24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533 363,'1'0,"0"0,1 0,-1 0,0 0,0 0,0 0,1 0,0 0,-1 0,0 0,1 0,-1 0,0 0,1 0,-1 0,0 0,0 0,0 0,2 0,-2 0,1 0,0 0,1 0,0 0,-1 0,-1 0,0 0,1 0,-1 0,0 0,0 0,0 0,0 0,0 0,0 0,0 0,0 0,0 0,1 0,0 0,1 0,0 1,1-1,-1 0,1 0,-1 0,-1 0,0 0,-1 0,0 0,0 0,0 0,0 0,0 0,0 0,1 0,-1 0,0 0,0 0</inkml:trace>
</inkml:ink>
</file>

<file path=ppt/ink/ink24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859 363,'1'0,"0"0,0 0,1 0,-1 0,2 0,-1 0,1 0,0 0,0 0,0 0,1 0,-1 0,-1 0,0 0,-1 0,0 0,0 0,0 0,0 0,2 0,-2 0,1 0,0 0,-1 0,1 0,-1 0,0 0,0 0,0 0,0 0,1 0,-1 0,1 0,0 0,1 0,0 0,1 0,-1 0,-1 0,0 0,0 0,-1 0,0 0,0 0,0 0,1 0,-1 0,1 0,-1 0,0 0,0 0,0 0,0 0,0 0,0 0,0 0,0 0,0 0,0 0,0 0</inkml:trace>
</inkml:ink>
</file>

<file path=ppt/ink/ink24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551 309,'1'0,"0"1,2-1,-1 0,0 0,1 0,-1 0,0 0,0 0,0 0,1 0,-1 0,0 0,1 0,0 0,-1 0,1 0,-1 0,0 0,0 0,0 0,1 0,0 0,0 0,-1 0,1 0,-1 0,0 0,-1 0,0 0,0 0,0 0,0 0,0 0</inkml:trace>
</inkml:ink>
</file>

<file path=ppt/ink/ink24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474 155,'1'0,"0"0,0 0,0 0,1 0,-1 0,0 0,0 0,0 0,0 0,0 0,-1 1,1 0,-1 0,0 1,0 0,0 0,0 0,1 0,-1 0,1 0,-1-1,0 0,0 0,0 0,0 0,0 0,0 0,0 0,0 0,0 0,0 1,0-1,0 1,0 0,0 1,0-1,0 1,0 0,0 0,0-2,0 1,0 0,0 1,0-1,1 0,-1 1,0-1,0 0,1 0,-1 0,0 1,0-1,1 1,-1-1,0 0,0 1,0-1,0 1,0-1,1 1,-1 0,0-1,1 1,0-1,-1 1,0-1,1 0,0 0,-1 0,0-1,1 1,0-1,-1 0,1 0,0-1,-1 1,1 0,0-1,0 0,0 0,0 0,0 0,0 0,-1 1,-2 0,1 1,0 1,-1 2,1-2,1-1,-1 1,0 0,1 0,0 0,0-1,0 0,0 0,0 0,0 0,0-1,0 0,1 2,-1 0,0-2,1 2,-1-1,1 1,-1-1,1 1,1 1,-1-2,-1 1,1 0,0 0,1 0,-2-1,0 0,1 1,-1 0,2 1,-2-2,1 1,-1-1,1 1,0-1,-1 1,2 1,-1-1,0 0,-1 0,1-1,0 0,0 1,-1-1,0 2,0-3,1 1,-1-1,0 0,0 0,0 1,1 0,-1 0,0 0,0 0,1 1,-1 0,0-1,0 0,0 0,0-1,0 1,-1-2,1 1,0 0,-1 0,1 0,-2-1,2 2,-2-1,2 0,-2 1,1-1,-1 0,2 0,-1-1,0 1,1 0,-1-1,1 1,-2-1,1 1,0-1,0 1,0-1,0 1,-1 0,0-1,0 2,1-1,-2-1,2 1,-2 0,1-1,0 0,0 0,0 0,0 0,0 0,2-1,0 0</inkml:trace>
</inkml:ink>
</file>

<file path=ppt/ink/ink24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332 303,'1'0,"0"1,0-1,2 0,0 1,1-1,-1 0,0 0,0 0,0 0,-2 0,1 0,0 0,-1 0,2 0,-2 0,1 0,-1 0,0 0,1 0,-1 0,0 0,1 0,0 0,-1 0,2 0,-1 0,1 0,-1 0,1 0,0 0,-1 0,0 0,-1 0,1 0,-1 0,1 0,0 0,0 0,0 0,1 0,0 0,0 0,0 0,-1 0,0 0,0 0,-1 0,1 0,0 0,-1 0,1 0,1 0,-2 0,0 0,0 0,0 0,0 0,0 0,0 0,0 0,0 0,0 0,1 0,-2 1,1-1,0 0,0 0,0 0</inkml:trace>
</inkml:ink>
</file>

<file path=ppt/ink/ink24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267 359,'1'0,"1"0,1 0,1 0,1 0,2 0,0 0,0 0,-1 0,1 0,-3 0,2 0,-1 0,-1 0,2 0,-1 0,-1 0,2 0,-2 0,-1 0,1 0,0 0,-1 0,0 0,1 0,2 0,-1 0,0 0,2 0,-1 1,2-1,-3 0,1 0,-1 0,1 0,-1 0,-2 0,0 0,0 0,-2 0,1 0,-1 0,0 0,0 0</inkml:trace>
</inkml:ink>
</file>

<file path=ppt/ink/ink24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275 424,'0'-1,"1"1,0 0,0 0,1 0,-1 0,0 0,1 0,1 0,-1 0,2 0,-1 0,1 0,-1-1,0 1,0 0,0 0,-1 0,1 0,-1 0,1 0,0 0,0 0,-1 0,0 0,-1 0,2 0,-2 0,0 0,1 0,-1 0,1 0,-1 0,0 0,1 0,-1 0,1 0,-1 0,1 0,0 0,0 0,-1 0,1 0,0 0,2 0,-1 0,-1 0,0 0,0 0,-1 0,1 0,0 0,-1 0,0 0,0 0,0 0,0 0,0 0,0 0,0 0,1 0,-1 0,1 0,-1 0,1 0,-1 0,1 0,0 0,0 0,0 0,1 0,-1 0,2 0,-2 0,1 0,0 0,-1 0,1 0,-1 0,1 0,2 0,-4 0,1 0,0 0,0 0,-1 0,0 0,0 0,0 0,0 0,0 0,0 0,0 0,0 0,1 0,-1 0,0 0,1 0,-1 0,0 0</inkml:trace>
</inkml:ink>
</file>

<file path=ppt/ink/ink24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460 422,'2'0</inkml:trace>
</inkml:ink>
</file>

<file path=ppt/ink/ink24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281 473,'2'0,"-1"0,0 1,2-1,0 0,0 0,0 0,0 0,1 0,0 0,2 0,-1 0,-1 0,0 0,2 0,-1 0,1 0,0 0,1 0,0 0,1 0,0 0,1 0,-2 0,-1 0,-3 0,1 0,-2 0,1 0,0 0,1 0,0 0,0 0,2 1,-1-1,-1 0,-1 0,-1 0,-1 0</inkml:trace>
</inkml:ink>
</file>

<file path=ppt/ink/ink25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735 267,'1'0,"0"0,0 0,1 0,-1 0,0 0,0 0,0 0,1 0,-1 0,1 0,-1 0,1 0,-1 0,1 0,-1 0,1 0,-1 0,1 1,0-1,0 0,-1 0,0 0,0 1,0 0,0-1,0 1,0-1,2 1,-1-1,1 1,0 1,-1-2,-1 0,0 0,-1 1,1-1,0 1,0-1,0 1,-1 0,1-1,0 0,-1 1,1 0,-1 0,1 0,0 0,0 1,0-1,-1 1,1-2,0 1,-1 1,0 0,1-2,-1 1,0 0,1-1,-1 2,1-2,-1 1,0 1,0-1,0 0,1 0,-1 0,0 0,0 0,1-1,-1 1,0 0,0 0,0 0,0 0,0 1,0-1,0 0,0 0,0 0,0 0,0 0,0 0,0 0,0 0,0 0,0 0,-1-1,1 1,-1-1,1 1,0 0,0 0,-2-1,2 1,-1 1,0-2,1 1,-1-1,1 1,0 0,-1-1,0 0,0 1,0-1,-1 0,0 1,1 0,-1-1,1 1,0-1,0 0,0 0,0 0,1 1,-1-1,0 0,0 0,0 0,0 0,0 0,0 0,0 0,0 0,0 1</inkml:trace>
</inkml:ink>
</file>

<file path=ppt/ink/ink25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1127 288,'1'0,"1"0,0 0,1 0,-1 0,2 0,-1-1,1 1,-2 0,2 0,-1-1,-1 1,1 0,-1-1,0 1,0 0,0-1,-1 1,1 0,-1 0,2 0,-1 0,0 0,0 0,2 0,-1 0,0 0,0 0,0 0,-1 0,1 0,-2 0,2 0,-1 0,1 0,-2 0,1 0,0 0,0 0,0 0,1 0,1-1,-1 1,0 0,0 0,0 0,0 0,0 0,-1 0,0 0,0 0,-1 0,2 0,-1 0,1 0,0 0,1 0,0 0,0 0,-1 1,0-1,-1 0,0 0,0 0,0 0,-1 0,0 0,0 0</inkml:trace>
</inkml:ink>
</file>

<file path=ppt/ink/ink25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1079 377,'1'0,"0"0,0 0,0 0,1 0,-1 0,0 0,0 0,0 0,0 0,0 0,0 0,1 0,0 0,1 0,1-1,0 1,0 0,2 0,-1 0,0 0,1 0,-1 0,0-1,5 1,-5 0,-1 0,0 0,-1 0,-1 0,1 0,-2 0,1 0,0 0,0 0,-1 0,0 0,0 0,0 0</inkml:trace>
</inkml:ink>
</file>

<file path=ppt/ink/ink25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1116 371,'-1'0,"0"0,0 1,0 0,-1 1,-1 1,2-1,-1 0,1 0,0 0,0-2,1 2,1-2,0 0,0 0,1 0,1 1,-1-1,0 0,0 1,2-1,-2 0,1 0,0 0,-1 0,0 0,-2-1,-1 0,0-1,-1 0,2 1,-1 0,1 0,-1 0,0 0,1 0,-1 0,1 0,-1 0,1 0,-1 1,1-1</inkml:trace>
</inkml:ink>
</file>

<file path=ppt/ink/ink25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1235 316,'-1'0,"0"0,1 1,-1 0,0 0,-1 0,1 0,0 0,1 0,-1-1,1 1,-1-1,1 2,-1-2,1 1,0 0,0 0,0 0,0 0,0 0,0 0,0 0,0 0,0 1,0-1,0 0,1 0,-1 0,0 1,0-1,1-1,-1 2,0-1,1-1,-1 1,0 0,0 0,0 0,0 0,0 0,0 0,0 1,0-1,0 0,-1-1,1 1,0 0,0 0,-1 0,0 0,0 0,1 1,-1-2,1 1,-1-1,1 1,-1-1,2 0,0 0,0 0,0 0,0 0,0 0,0 0,0 0,-1 1,0 0,0 0,0 0,0 0,1-1,-1 1,0 0,0 0,0 0,0 0,0 1,0-1,0 0,0 2,0-2,0 0,0 0,0 0,0 0,0 0,0 0,0 0,0 0,0 0,0 0,0 0,0 0,0 0,0 0,0 0,0 0,1-1,-1 1,0 0,0 0,1-1,-1 2,1-2,-1 1,1-1,0 1,0 1,2 0,-2-1,0 0,0-1,0 1,0-1</inkml:trace>
</inkml:ink>
</file>

<file path=ppt/ink/ink25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1252 293,'0'1,"0"0,1-1,1 2,0-1,0 0,0 0,-1-1,0 0</inkml:trace>
</inkml:ink>
</file>

<file path=ppt/ink/ink25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1253 305,'1'0,"0"0,0 0,0 0,0 0,-1-1,1 1,0 0,0 0,1 0,-2-1,0 2,0 0,-1-1,1 1,0 0,-1 0,1 0,0 0,-1 0,0 1,1-1,0 0,0 0,1-2,0 0,0 1,0 0,-1-1,0 0,1 1,0 0,-1-1,1 1,-1-1,-1 1</inkml:trace>
</inkml:ink>
</file>

<file path=ppt/ink/ink25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1248 317,'1'0,"0"0,0 0,1 0,1 0,0 0,0 0,-1 0,1 0,-2 0,0 0,0 0,0 0,0 0</inkml:trace>
</inkml:ink>
</file>

<file path=ppt/ink/ink25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1262 319,'0'2,"0"0,0 0,0 1,0 0,0 0,0-2,0 2,0 0,0-1,0 0,-1 1,1-2,-1-1</inkml:trace>
</inkml:ink>
</file>

<file path=ppt/ink/ink25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1289 296,'0'1,"0"0,0 0,1 2,0 0,0-1,1 1,-2 0,0-1,0 0</inkml:trace>
</inkml:ink>
</file>

<file path=ppt/ink/ink26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1295 301,'3'-1,"-1"1,0 0,0 0,-1 0,0 0,0 0,-1 1,1-1,-1 1,0 0,0 0,0 0,-1 1,0-1,-1 0,1 0,-2-1,0 0,2 2,-1-1,0-1,1 0,2 0,0 0,0 0,1 0,-1 0,0 0</inkml:trace>
</inkml:ink>
</file>

<file path=ppt/ink/ink26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1286 324,'0'1,"0"0,0 0,1 1,-1 1,1-1,1 1,-1 2,0-5,-1 1,1-1,-1-1,0 0</inkml:trace>
</inkml:ink>
</file>

<file path=ppt/ink/ink26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1292 328,'1'0,"0"0,-1 1,1-1,0 0,-1 1,1-1,0 0,0 1,-1 0,1-1,-1 1,0 0,0 0,0 0,-1-1,0 1,0 0,0 0,0 0,2-1,0 0,-1-1,1 1</inkml:trace>
</inkml:ink>
</file>

<file path=ppt/ink/ink26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1305 324,'1'0,"-1"1,0 0,1 0,0 1,0 0,-1-1,1 1,0 1,1-2,-2 0,1-1,-1-1,0 0,0 0</inkml:trace>
</inkml:ink>
</file>

<file path=ppt/ink/ink26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1312 326,'1'0,"0"0,0 0,0 0,1 1,0-1,1 1,0-1,0 1,-1-1,-1 0,0 1,-1 0,-1-1,0 1,1 0,-1-1,0 1,0 0,1 0,-1-1,0 0,0 0,0 0,0 0,0 0,2 0</inkml:trace>
</inkml:ink>
</file>

<file path=ppt/ink/ink26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1251 389,'1'0,"1"0,-1 0,0 0</inkml:trace>
</inkml:ink>
</file>

<file path=ppt/ink/ink26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1255 389,'2'0</inkml:trace>
</inkml:ink>
</file>

<file path=ppt/ink/ink26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1252 396,'0'1,"0"0,1-1,0 0,0-1,-1 0,1-1,-1 1,0 0</inkml:trace>
</inkml:ink>
</file>

<file path=ppt/ink/ink26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1260 379,'0'1,"0"1,0-1,1-1,0 0,1-1,-1 1,-1-1,1 1,0 1,-1 0,0 1,0-1,0 0,0 1,-1-2,1-1</inkml:trace>
</inkml:ink>
</file>

<file path=ppt/ink/ink26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1265 386,'-1'1,"1"1,0-1,-1 0,1 1,-2-2,2 1,0 0,-1-1,1-1</inkml:trace>
</inkml:ink>
</file>

<file path=ppt/ink/ink27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1262 389,'1'0,"0"0,0 0,0 1,1-1,0 1,-1-1,-1 1,1 0</inkml:trace>
</inkml:ink>
</file>

<file path=ppt/ink/ink27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1263 401,'0'1,"0"1,0-1,0 0,0 0,-1-1,1 1</inkml:trace>
</inkml:ink>
</file>

<file path=ppt/ink/ink27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1265 398,'2'0,"-1"0,1 0,1 0,-1 0,1 0,-2 0,0 0,-1 1,0 1,0-1,0 0,-1-1</inkml:trace>
</inkml:ink>
</file>

<file path=ppt/ink/ink27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1276 401,'-1'0,"0"1,1 1,-1-1,-1 1,1 1,-1 0,2-1,-2 2,0-2,2-1,-1 0,1-2</inkml:trace>
</inkml:ink>
</file>

<file path=ppt/ink/ink27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1267 415,'1'0,"1"0,0 0,0 1,0 0,1 0,-1 0,0 0,-1-1,0 1</inkml:trace>
</inkml:ink>
</file>

<file path=ppt/ink/ink27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1303 384,'0'-1,"1"1,1 0,0 0,1 0,1 0,1 0,1-1,-1 1,1-1,-2 1,-2-1,-3 0</inkml:trace>
</inkml:ink>
</file>

<file path=ppt/ink/ink27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1325 368,'0'1,"0"1,0 1,0 0,0 1,0 0,1 1,-1-1,0 2,0 1,0-1,0-1,0-1,0-3,0 1,0-4,0 1,-2-1</inkml:trace>
</inkml:ink>
</file>

<file path=ppt/ink/ink27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1320 396,'-2'1,"0"1,-1 0,-3 0,1 3,0-2,1 0,1-2,2 0</inkml:trace>
</inkml:ink>
</file>

<file path=ppt/ink/ink27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1323 400,'2'0,"1"0,2 0,-3 1,0 0,-1-1,1 0,-2 1,1-1,0 0</inkml:trace>
</inkml:ink>
</file>

<file path=ppt/ink/ink27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1321 407,'1'0,"0"0,0 0,0 0,0 0,0 1,1-1,0 0,0 0,0 0,-1 0</inkml:trace>
</inkml:ink>
</file>

<file path=ppt/ink/ink28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695 215,'2'1,"-1"-1,0 1,0-1,0 0,0 0,0 1,2 0,0 0,0-1,1 2,0-1,-1 0,0-1,1 0,-1 0,0 0,0 0,0 0,-1 0,2 0,1 0,2-1,2-1,-3 1,1-1,0 2,-2-1,-2-1,0 2,-2-1,0 1,0 0,0-1,0-1,1 1,-2 0,2-1,0 1,-1 0,0-1,0 0,-1 0,1 0,-1-1,0 0,0 0,0 0,0-1,0 3,-1-1,0 0,1 0,-1 0,-1 1,2-1,-2 0,1 0,-1 0,0 0,-1 0,1 0,-1 1,0-1,0 0,0 0,0 1,1 0,-2 0,2 0,-3 0,1-1,1 1,0 0,0 0,0 1,0 0,0 0,1 0,-1 0,1 0,-1 0,0 0,0 0,0 0,0 0,1 0,0 0,0 0,1 0,-1 0,1 0,0 1,0-1,0 1,0 0,-1-1,0 2,0-1,-1 0,0 0,1 1,1-1,-1 0,0 1,1-1,-2 0,2 1,0-1,0 1,0 0,1-1,-1 1,0-2,1 2,-1-1,0 2,1-2,0 1,-1 1,0-1,1 2,-1-1,1-1,0 0,0 1,0-1,1 0,-1 0,1 1,-1-2,1 1,0-1,-1 0,0 0,2 1,-2-1,1 0,0-1,1 1,-1 0,1-1,0 1,0 0,0 0,-1-1,0 0,2 1,-1-1,2 1,-1-1,-1 0,0 0,0 0,0 0,-1 0,0 0,0 0,0 0,0 0,0 0,0 0,0 0,0 0,1 0,-1 0,0 0,0 0,0 0</inkml:trace>
</inkml:ink>
</file>

<file path=ppt/ink/ink28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380 81,'2'0,"0"0,0 0,0 0,-1 0,1 0,0 0,1 0,0 0,1 0,3 0,1 0,0 0,0 0,2 0,-1 0,0 0,-1 0,-1 0,0 0,-1 0,2 0,-1 0,1 1,2-1,-1 0,0 1,1-1,-2 0,0 0,-3 0,1 0,-3 1,-1-1,-1 0,0 0,0 0,0 0</inkml:trace>
</inkml:ink>
</file>

<file path=ppt/ink/ink28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569 57,'0'-1,"-1"1,1-1,-1 1,1-1,-1 0,0 0,1-2,-3 2,1-1,1 0,-2 0,1 0,1 0,-1 1,1 0,-1 0,0 0,0 0,0 0,0 0,-1 1,0-1,1 1,-1-1,0 1,-1 0,0 0,0 0,0 0,0 0,0 0,0 0,1 0,0 0,0 0,2 1,0-1,-1 0,0 0,0 1,0-1,-1 0,1 1,-1 0,-1 0,0-1,-1 0,-1 0,2 0,-2 1,3 0,1 0,1 0,-1-1,2 1,-1-1,0 2,0 1,-1-2,1 1,-2 0,3 1,-2-1,1 0,1-1,-1 2,1-2,0 0,0 0,0 0,0 0,0 0,0 0,0 0,1 0,0 0,0 1,1-1,-1 0,2 1,0-2,1 2,1 0,0 0,1 0,-1-1,0-1,1 1,0-1,1 0,0 0,1 0,0 0,0 0,-1-1,-1-2,-2 1,2-1,-1 1,-1-1,1 1,0-1,-2 1,1-3,-4 4,3-1,-3 1</inkml:trace>
</inkml:ink>
</file>

<file path=ppt/ink/ink28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703 82,'1'0,"0"0,0 0,0 0,0 0,1 0,-1 0,2 0,1 0,0 1,2-1,0 0,1 0,0 0,-1 0,0 0,-2 0,-1 0,-2 0,1 0,-1 0,0 0,0 0,2-1,2 0,-1-1,-1 2,2-2,-3 1,0 0,1 1,-1-1,1-1,0 1,-1-1,0 0,0 1,1 0,-1-1,0 2,0-2,-1 1,0 1,-1-2,1 1,-1-1,1 2,-1-2,0 1,1 1,-1-1,0 0,0 0,0 0,0 0,-1 0,0 0,-1 0,0-1,-1 1,1-1,-2 1,-1-1,0 1,-19-3,19 4,0 0,1 0,-2 0,1 0,-2 0,2 0,-2 0,0 0,-1 0,0 2,-2-1,1-1,0 2,0-1,2 1,0 0,3-1,1 0,1 0,0-1,1 0,1 1,0 0,0 0,0 1,-1-1,0 2,1 0,0 1,0-2,1 1,1 1,0 0,3 1,-1-2,0 0,1 0,2 0,0-1,2 0,1-2,-1 0,1 1,-2-1,-3 0,-2 0</inkml:trace>
</inkml:ink>
</file>

<file path=ppt/ink/ink28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966 85,'1'0,"0"0,2 0,-1 0,1-1,2 0,2 1,1 0,-1 0,0-1,0 1,-1 0,2 0,-1 0,0-1,1 1,0 0,0 0,1 0,1 0,-2 0,1 0,-1 0,1 0,1 0,-2 0,0 0,-2 0,1 0,0 0,-2 0,2 0,0-1,0 1,1 0,-1-1,-3 1,0 0,-1-1,-1 1,-1 0,0 0,0 0,0 0,0 0,1 0,-1 0,2 0,-2 0,1 0,-1 0</inkml:trace>
</inkml:ink>
</file>

<file path=ppt/ink/ink28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529 504,'-1'0,"0"-1,0 1,0 0,0-1,0 1,0 0,0 0,0-1,-1 1,1 0,0 0,-1 0,1 0,-1 0,1 0,-1 0,1 0,0 0,0 0,0 0,-1 0,-1 0,0 0,0 1,0-1,-1 1,3 0,-1 0,1-1,0 0,1 1,-1 0,0-1,0 1,0-1,-1 2,-1-1,2 0,0 1,0-2,0 0,1 1,-1-1,1 1,-1 0,0 0,0 1,0-1,0 0,1 0,0 1,-1-1,1 0,-1 1,1-1,-1 0,1 1,0-1,0 0,0 0,0 0,0 0,0 1,0 0,0-1,1-1,-1 2,1-2,0 0,-1 1,1 0,0 0,0 1,0-1,1 0,-2 1,2-1,-1 0,0-1,0 1,0 0,1-1,-1 0,1 1,0 0,0-1,-1 1,0-1,2 1,0 0,0-1,0 0,0 0,1 0,-1 1,0-1,0 0,1 0,0 0,0 0,0 0,2 0,0 0,1-1,0 0,-1 1,2-1,-1 0,0 0,-3 0,-1 1,0-2,0 1,-2 0,1 0,0 0,0-1,0 1,-1 0,2 0,-2 0,0 0,0 1,0-1,-1 0,0 0,0-1,1 1,0-1,-1 1,0-1,0 0,0 0,0 0,0 0,0 0,-1 0,0 1,0-1,-1 1,1 0,-1 1,1-2,-1 1,-1 0,0-1,-1 1,-1-1,0-1,1 1,-1 0,3 2,0-1,1 1,-1 0,1-1,0 1,0 0,-1 0,-1-1,1 1,-2 0,0 0,0 0,0 0,1 0,2 0,-1 0,0 0,1 0,0 0,-1 0,1 0,-2 0,0 0,0 1,1-1,-1 0,1 0,1 0</inkml:trace>
</inkml:ink>
</file>

<file path=ppt/ink/ink28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861 480,'-1'0,"-1"0,-1 0,1 0,-1 0,1 0,-1 0,1 0,0 0,0 0,-1 1,0 0,0-1,1 1,1 0,-2 0,0 0,1 1,-1-1,-1 2,1-2,0 2,-1-1,1 0,1-1,0 0,0 1,2-1,-1-1,0 1,0-1,0 2,0-1,0 1,-1 0,0 2,0-2,1 0,0 0,-1 1,2 0,-1-1,-1 2,1-1,0 3,0-4,1 2,-1-1,0-1,1 1,0-1,0 0,1-1,-1 1,2 0,-2-1,1 1,1-2,-2 2,2-2,-2 2,2-2,-1 1,1 1,1-2,0 2,1-1,-1 0,1 0,-1 0,0 0,1 0,-1 0,3 0,-2-1,0 1,2-1,-2 0,2 1,-2-1,0 1,0-1,-1 0,0 0,-1 0,1 0,-1 0,0 0,0 0,-1 0,1 0,0 0,-1 0,1 0,1 0,0 0,1 0,0 0,0-1,0 0,-1 1,3-2,-1 1,-1-1,0 1,0-1,0 1,-1 0,-1 0,0 0,2-1,-3 1,1 0,0 0,1 0,-2-1,0 1,2 0,-1 0,-1-1,1 2,-1-3,1 3,0-2,1 0,-2 0,-1 0,2 0,-1 1,0-1,0 1,-1-1,0 0,1 1,0-1,-1 0,0 0,0-1,0 0,0 0,-1 1,-1-1,0-2,-1 2,1-2,0 2,-1-2,0 1,0 2,1 0,-2-1,1 0,1 2,0-1,0 2,0-1,1 0,0 0,0 0,0 1,-1 0,1-1,0 1,-1 0,0-1,0 1,1 0,-1-1,-1 0,1 1,-1 0,1 0,-1 0,1 0,0-1,-1 1,0 0,1 0,-1 0,0 0,-1 0,1 0,-2 0,0 0,-1 0,0 0,1 0,-1 1,1-1,1 0,1 0,0 0,1 1,1-1,0 0,0 0,1 1,-1-1,0 0,0 0,1 1</inkml:trace>
</inkml:ink>
</file>

<file path=ppt/ink/ink28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1046 674,'-1'0,"-2"0,0 0,-1 0,0-1,-1 1,0 0,2 0,0 0,1 0,0 0,1 0,-1 0,-1 2,1 0,-2 0,0 2,-1-2,2 2,-2-1,2 0,-1-1,2-1,0 1,0 0,1-2,0 2,0-2,0 2,1-1,-1-1,1 1,0 0,0 0,0 0,0 0,1 0,1 1,0-1,0 0,2 1,1 0,1-1,2 0,0 0,3-1,-1 2,1-2,0 0,-2 0,0 0,-1 0,0-2,-4 1,2-1,-4 0,0 1,-1-1,-1 1,1 0,0 1,-1-1,0-1,0 1,0 0,0 0,0-1,-1 0,-1-1,-2 0,1 2,0-1,-2 0,2 1,-1 1,1-1,0 1,1 0,0 0,2-1,-2 1,1 0</inkml:trace>
</inkml:ink>
</file>

<file path=ppt/ink/ink28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775 635,'-2'0,"0"0,-1 1,0-1,0 2,0-1,-3 1,1 0,-1 1,2-1,-2 2,1 0,-1 0,0 0,1-1,0 2,-1-1,2-1,0-2,2 2,0-3,0 2,2-1,-1 0,1 1,0 1,-1-1,1 0,0 0,0 0,0 0,0 0,0-1,1 2,0-3,0 2,0-1,1 0,-2 1,3 0,-1 0,0 1,3 0,-2-1,5 1,-3-1,1-1,0 0,-1 0,1-1,-2 0,0 0,-1 0,2 0,-1 0,2 0,1-2,0 0,0 0,0 0,1-1,-1 0,-2 0,0-1,-1 1,0 1,-2-2,2 2,-2-1,0 0,-1 1,1-1,-1 1,0 0,1 0,-2 0,1 0,0 0,-1 0,0 1,0-1,0 1,0 0,-1-1,0 0,-2-1,0 1,-1-1,0 1,1-1,-1 1,1 0,-1 0,3 1,-2-1,1 1,0 0,0 0,0 0,0-1,-1 2,1-1,1 1,0-1,0 1,0 0</inkml:trace>
</inkml:ink>
</file>

<file path=ppt/ink/ink28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199 418,'1'0,"0"0,1 0,-1 0,1 0,1 0,0-1,1 1,0 0,3 0,-1 0,1 0,0 0,0 0,-3 0,-1-1,-2 1,0 0,0 0,0 0,0 0</inkml:trace>
</inkml:ink>
</file>

<file path=ppt/ink/ink29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485 420,'3'0,"-1"0,0 0,1 0,1 0,-1 0,0 0,2 0,1 0,2 0,0 0,0 0,1 0,2 0,-2 0,2 0,-3 0,0 0,-2 0,0 0,-3 0,1 0,-2 0,1 0,1 0,0 0,2 0,-1 0,0 0,2 0,-1 0,0 0,0 0,-2 0,-1 0,-2 0,0 0,1 0,-1 0,0 0,0 0</inkml:trace>
</inkml:ink>
</file>

<file path=ppt/ink/ink29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637 358,'0'-1,"0"0,-2 1,0-1,-1 0,-1-2,-2 3,1-2,1 0,0 1,1 1,2 0,0 0,0 0,0 0,-2 0,1 0,-1 2,0-1,0 0,-1 1,1-1,0 1,0-2,0 1,1 0,1-1,0 1,0 0,0 0,0 1,-1 1,0-1,1 1,0 0,0 0,0-1,0-1,1 1,0-1,0 1,0 0,0 0,0 0,1 1,0 0,0-1,0 0,2 1,-3-1,2 0,1 0,1 1,0-1,2 1,0 0,0 0,0-1,-1 0,0-1,-2-1,-1 1,0 0,-1-1,2 0,-1 0,0-1,2 1,1-2,0 0,1-1,-1 0,-2 0,2 2,-4-1,2 1,-3-1,0 1,2 0,-1-2,1 1,-2 0,3 0,-3-1,2-1,-1 1,0 1,-1 0,0 0,0 0,0 1,0 0,0-1,-1 1,1 0,-1 0,1 0,-2-1,1 2,0-1,0 1,0-1,0 0,0 1,1-1,-1 1,1-1</inkml:trace>
</inkml:ink>
</file>

<file path=ppt/ink/ink29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226 362,'-1'-1,"0"1,0-1,0 0,-2 1,1-2,0 2,0 0,0-2,1 2,0 0,0 0,-1 0,1 0,-1 0,0 0,-2 0,1 0,1 0,0 0,0 0,1 0,0 1,0-1,0 0,-1 1,1 0,0-1,-2 1,0 0,1 0,0-1,1 2,0-1,0-1,0 1,0-1,0 1,0 0,0 0,0 0,-1 1,2-1,-1 0,0 2,1 0,-1-1,1 1,-1-1,1-1,0 1,0 0,0-1,0 0,0 1,0-1,0 0,1 0,0 0,-1 0,1 2,-1-2,1 0,0 2,0-2,0 1,0 0,1-1,1 1,-2-1,1 0,1 0,1 1,-1-1,0 0,-1-1,0 0,1 0,-2 0,0 0,0 0,0 0,1 0,1 0,-1-2,0 2,-1-3,0 3,2-1,-2 0,0-1,2 0,-3 1,3-1,-2 0,1 0,-1 0,1 0,1 0,-2-3,1 3,-1 0,1-1,-1 1,-1 0,1 1,0 0,-1-1,0 1,0-1,0 0,0 0,0 1,0-1,-1 0,0 1,0-1,0 1,-1 0,1-1,-1 1,0-1,1 2,-1-1,0-1,1 2,0 0,0 0,0 0</inkml:trace>
</inkml:ink>
</file>

<file path=ppt/ink/ink29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229 261,'1'0,"2"0,-2 0,2 1,-1-1,1 1,0-1,-1 1,1-1,2 1,-3-1,1 0,0 0,-1 0,-1 0</inkml:trace>
</inkml:ink>
</file>

<file path=ppt/ink/ink29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627 354,'1'0,"0"0,0 0,1 0,-1 0,1 0,1 0,0 0,-1 0,-1 1,0-1,1 1,-1-1,0 0,1 0,-1 1,-1 0,1-1,0 1,-1 0,1 0,0-1,1 1,-1 1,0-2,1 1,-2 0,1-1,0 0,-1 1,0 0,1-1,-1 2,0-1,0 0,0 0,1 1,-1 0,0-1,0 1,0-1,0 1,0 0,0-1,0 1,0 0,0-1,0 0,0 1,0-1,0 0,-1 1,0-1,0 1,0 0,0-1,0 1,0-1,0 0,0 1,0 0,-1 0,2-1,-1 0,1 0,-1-1,1 1,0 0,-1-1,1 1,-1 0,0 0,0 0,0-1,0 0,1 1,-1-1,0 0,0 0,-1 0,-1 0,0 1,0-1,0 0,0 0,-2 0,3 1,0-1,0 0,1 0,0 0,-1 0,1 0,0 0,-1-1,1 1,0-1,0 1,0-1,-1 1,1-1,-1 0,1 1,-2-1,-1 0,2 1,0-1,0 1,1 0,0-1,0 1,0-1,0 0,0 0,1 0,-2-1,2 1,0 0,-1 0,0 0,1-1,0 1,-1-1,1 1,-1 0,1-1,0 0,0 1,0-1,0 1,-1 0,1 0,0-1,0 1,0 0,0-1,0 1,0-1,1 1,-1 0,0-1,1 0,0 1,0-1,-1 1,1 1,-1-1,1 1,0-1,0 1,0-1,0 1</inkml:trace>
</inkml:ink>
</file>

<file path=ppt/ink/ink29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529 355,'-1'0,"0"0,0 0,0-1,-1 1,-1-1,1 1,-2 0,-2 0,2 0,0 0,0 0,1 0,1 0,1 0,0 0,1 1,-1-1,0 1,0 0,-1 1,0 0,1 0,0-1,-1 2,1-2,0 1,0 1,-1 0,1 1,0-1,0 2,0-1,0-1,1-1,0 0,0 0,0 0,2 0,1-1,-1 2,1-2,0 1,-1-1,1 2,1-2,-1 1,0 0,2 0,-1-1,1 0,-1 0,0-1,0 0,0 0,-1 0,0 0,-1 0,1 0,-1-1,1-1,2 0,-1 0,1-2,-1-1,1 0,-2-1,0 2,-1-1,1 1,0-2,-1 2,-1 1,1-1,-1 1,0 1,0 0,-1 0,0-1,0 1,-1-2,1 2,-3-1,1 1,0-1,-3 0,2 2,-2-3,3 2,-1 2,1-1,0 1,1-1,0 1</inkml:trace>
</inkml:ink>
</file>

<file path=ppt/ink/ink29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488 347,'2'0,"0"0,10 0,-7 0,2 0,-1 0,0 0,1 0,-3 0,1 1,-2-1,-1 1,1-1,-2 0,1 1,0 0,-1-1,1 1,0 0,-1-1,-1 1,1 0,0 0,-1 0,0 0,0 0,1 0,-1 0,0 0,0 0,1 0,-1 1</inkml:trace>
</inkml:ink>
</file>

<file path=ppt/ink/ink29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186 420,'1'0,"0"0,0 0,1 0,1 0,0 0,0 0,1 0,0 0,-1 0,1 0,1 0,-1 0,2 0,-1 0,0 0,1 0,2 0,-1 0,1 0,1 0,-1 0,-1 0,0 0,-3 0,0 0,-1 0,-2 0,1 0,0 0,0 0,0 0,0 0,1 0,1 0,-1 0,0 0,1 0,0 0,0 0,2 0,-2 0,3 0,-3 0,1 0,1 0,-3 0,0 0,-2 0,0 0</inkml:trace>
</inkml:ink>
</file>

<file path=ppt/ink/ink29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415 266,'1'0,"0"0,2 0,0 0,2 0,3 0,0 0,1 0,2 1,0-1,-2 0,0 0,2 0,0 1,-1-1,1 0,-2 1,-1-1,2 0,-4 0,2 0,2 0,1 0,0 0,3 0,0-1,1 1,-2 0,0 0,-2 0,-3 0,-4 0,0 0,-1 0,-1 0,0 0,-1 0</inkml:trace>
</inkml:ink>
</file>

<file path=ppt/ink/ink29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693 178,'-1'0,"0"0,-1 0,0 1,-2 0,-1 1,0-2,0 3,0-1,2 0,2-1,-1 0,1 0,1 1,-2 1,2 0,-2 2,0 1,1 1,-2 0,1 2,1 0,1-4,0 5,0-4,0 1,1-2,2 0,-2-2,2 0,-1-1,1 1,2 0,2 0,3 0,-2-1,2-1,2 0,-1-1,1 0,0 0,0 0,-1 0,0-1,-2-2,0 0,-3 0,-3-1,0 1,-1-2,-2 1,0-1,0-2,0-1,-2 0,0 1,0-1,-1 1,0 1,-4 0,1 0,0 0,-4-1,0 3,0-2,1 3,0 0,2 2,3-1,-1 2,2 0,1 0,-1 0,2 0,0 0,0 0</inkml:trace>
</inkml:ink>
</file>

<file path=ppt/ink/ink30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849 262,'1'0,"0"0,0 0,0 0,1 0,-1 0,1 0,0 0,1 0,0 0,2 0,0 0,3 0,2 0,0-1,1 1,-2 0,2 0,0 0,-3-1,-1 0,-1 1,0 0,-3 0,-1 0,-1 0</inkml:trace>
</inkml:ink>
</file>

<file path=ppt/ink/ink30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236 270,'2'0,"-1"0,2 0,1 0,1 0,1 0,-1 0,1 0,-1 0,2 0,2 0,-1 0,3-1,-3 1,1 0,-1 0,-1 0,-1 0,-3 0,-2 0,0 0</inkml:trace>
</inkml:ink>
</file>

<file path=ppt/ink/ink30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705 200,'-1'0,"-1"0,0 0,-1 0,0 0,-1 0,1 0,-1 0,3 0,0 0,0 0,0 0,1 1,-1 0,0 0,1 2,-2-2,1 0,-1 2,1-2,0 1,-1-1,1 0,-1 1,1 0,0-2,1 1,-1-1,1 1,-2 0,2 0,-1 0,0 1,0 0,0 0,1 0,-1 0,0 1,1-1,0-1,0 1,0 0,0 0,0 0,0-1,0 0,0 1,1-2,0 2,-1-1,1-1,1 1,-1 0,1-1,-1 1,1 0,0-1,1 1,-1 0,0-1,-1 1,4-1,-2 1,2 0,0 0,-2-1,3 1,-3-1,2 0,-1 0,0 0,0 0,-1 0,-2 0,1-1,-1 1,0-1,0 0,1 0,-1 0,2-1,-1-1,0 1,1 0,-2 1,1-2,-1 0,0 1,0 0,0 1,0-2,-1 2,1 0,-1-1,1 2,-1-1,0-1,0 1,-1 0,-2-2,2 2,-1-1,-1 0,1 0,-1-1,0 2,1-1,0 1,0 0,1 0,0-1,-1 2,1 0,0-1,0 1,1-1,-2 1,1 0,0 0,-1 0,1 0,0-1,0 1,0 0,0 0,0 0,-1 0,1 0</inkml:trace>
</inkml:ink>
</file>

<file path=ppt/ink/ink30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665 265,'1'0,"0"0,0-1,0 1,1-1,0 1,0 0,0 0,0 0,2 0,1 0,1 0,2 0,-1 0,1 0,-2 0,1 0,-3 0,2 0,-3 0,0 0,-1 0,-1 0</inkml:trace>
</inkml:ink>
</file>

<file path=ppt/ink/ink30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706 262,'0'1,"-1"0,0 0,1 1,-2 0,1 0,-1 0,1 1,-1-1,2-1,-1 0,0-1,1 1,1-1,1 0,1 1,-1-1,0 0,0 0,1 0,-2 0,1 0,0 0,-2-1,-1 0,0 0,1 0,-1 1,0-1,-1-2,1 2,-1-1,0 0,1 1,1 0,-2 0,2 0</inkml:trace>
</inkml:ink>
</file>

<file path=ppt/ink/ink30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830 265,'1'0,"0"0,1 0,0 0,0 0,0 0,0 0,0 0,0 0,0 0,1 0,0 0,0 0,0 0,1 0,1 0,-1 0,0 0,1 0,-1 0,2 1,-2-1,0 0,-1 0,0 0,-1 0,0 0,1 0,-2 0,2 0,-1 0,0 0,0 0,-1 0,1 0,-1 0,1 0,-1 0,0 0,1 0,-1 0,0 0,0 0,1 0,0 0,-1 0,0 0,1 0,-1 0</inkml:trace>
</inkml:ink>
</file>

<file path=ppt/ink/ink30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909 263,'-1'0,"-1"0,2 1,-1 0,-1 0,1 0,-1 1,1-2,-1 2,0-1,1 1,0-2,0 1,0 2,1-2,-1-1,1 1,0 0,-1 1,0-1,1 1,-1-2,1 1,-1-1,2 0,0 0,2 0,-1 0,1 0,-1 0,1 0,-1 0,0 0,0 0,-1 0,0 0,0 0,0 0,0 0,0 0,1 0,-1 0,0 0,0 0,0 0,0 0,0 0,0 0,0 0,0 0,-1-1,0 0,-1-2,0 2,-2-1,2-1,-1 1,0 0,0 0,2-1,-2 2,1 0,-1-1,2 1,-2 0,2 0,0 0,-1 1</inkml:trace>
</inkml:ink>
</file>

<file path=ppt/ink/ink30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420 328,'1'0,"8"2,-2-2,-1 1,0 0,2-1,-2 0,-1 0,-2 0,-1 0,-1 0,2 0,2 1,-2-1,0 0,-1 0,-1 0</inkml:trace>
</inkml:ink>
</file>

<file path=ppt/ink/ink30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200 441,'1'0,"1"0,2 0,1 1,5-1,3 0,1 0,5 2,-3-2,1 0,-5 0,-1 0,-5 0,-2 0,-1 0,-1 0,-1 0,0 0</inkml:trace>
</inkml:ink>
</file>

<file path=ppt/ink/ink30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393 333,'-1'0,"0"1,-1 0,0 1,-1 2,-1 1,0 1,1-1,-1-1,-1 2,2-2,0-1,1-2,0 0,1 1,0-2,0 0</inkml:trace>
</inkml:ink>
</file>

<file path=ppt/ink/ink31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408 349,'-1'0,"-1"0,1 1,-1 0,0 1,-1 1,0 0,-2 1,-1 2,1-2,-1 1,1 0,1 0,2-3,1 0,0-2</inkml:trace>
</inkml:ink>
</file>

<file path=ppt/ink/ink31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354 326,'2'1,"-2"0,2 0,-1 0,0 0,1 1,1 1,-1-1,3 3,-1 0,1 1,0 0,1 2,-4-4,1 1,-1-2,-1-1,1 1,-2-2</inkml:trace>
</inkml:ink>
</file>

<file path=ppt/ink/ink31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471 282,'-1'0,"0"0,-1-1,-1 1,-2 0,-2 0,0 0,2 0,-2 0,3 0,1 0,0 0,1 2,1-2,-1 2,1-1,0 1,0-1,0 0,0 1,0-2,1 1,0 0,-1 0,1 1,-1 1,1 0,0 0,0 2,0-2,0-1,0 1,0-1,0 0,0-1,0 1,1-1,1 1,0-1,0 0,1 1,2 0,0-1,3 1,0-1,0 0,0-1,0 0,0 0,0 0,-2-1,-1-1,-1 1,-3 1,-1-1,1 0,0 0,-1-1,2-1,-1-2,0-1,-1-1,0 1,0 1,-2 0,0 2,1 1,0 0,-1 1,1 1,0 0,-1 0,0 0,1 0,-1 0,0 0,1 0</inkml:trace>
</inkml:ink>
</file>

<file path=ppt/ink/ink31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327 389,'-1'0,"0"0,-1 0,-1 0,-2 0,-2 0,-1 0,-1 0,-1 0,2 0,-1 0,3 1,-1 0,3 0,-1-1,0 1,0-1,-1 1,-2-1,0 1,1 0,-1-1,4 1,0 0,-1-1,3 1,-1-1,1 1,0 0,-1 0,-1 1,2-1,0 0,1 0,1 0,0 2,1 0,-1-1,1-1,-1 2,1-1,1 1,-1-1,1 0,3 1,1 0,1 1,-1-1,2 0,1 0,-1-1,0-2,4 1,-1-1,2 0,0 0,1-1,-1-1,-1-1,-1-1,-1 1,-2 1,-1 0,-2-1,-2 2,-1-1,-1 2,-1-1,1 1,-1-1,0 0,0-1,0 0,0 0,0-1,-1 0,-2-2,1 3,-2-2,-1 0,3 3,-2-1,1 0,0 0,1 1,1 1,0 0,0-1,0 1,0 0</inkml:trace>
</inkml:ink>
</file>

<file path=ppt/ink/ink31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673 435,'1'0,"1"0,0 1,2-1,1 0,2 0,1 0,0 0,0 0,0 0,1 0,-2 0,0 0,-2 0,-1 0,1 0,-1 0,1 0,-2 0,0 0,0 0,-2 0,0 0,-3 0,-3 0,-2 0,-4 0,-1 2,-6-2,4 0,-5 0,5 0,3 0,3 1,5-1,2 0,2 0,1 0,3 0,0 0,3 0,2 0,-1 0,-1 0,1 0,-1 0,-2 0,-1 0,-1 0,-2 0,0 0</inkml:trace>
</inkml:ink>
</file>

<file path=ppt/ink/ink31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921 334,'2'0,"2"0,0 0,0 0,2 0,2 0,1 0,0 0,1 0,0 0,-1 0,1 0,-5 0,-2 0,-1 0,0 0,-4 0,-2 0,-4 0,-1 0,-4 0,-2 0,0 0,1 0,-1 0,2 0,4 0,2 0,4 0,1 0,4 0,3 0,0 0,2 1,1 0,-1-1,1 1,1 1,0-1,0-1,-1 0,1 0,-3 0,-1 0,-3 0,-1 0</inkml:trace>
</inkml:ink>
</file>

<file path=ppt/ink/ink31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586 61,'-1'1,"0"2,1-1,-1 2,0 0,0 2,0-1,0 1,1-2,0-1,0-1,0 0,0 0</inkml:trace>
</inkml:ink>
</file>

<file path=ppt/ink/ink31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589 77,'0'1,"0"0,0 0,0 0,0 0,0 2,1-1,1-1,-2 0,1-1,1 1,1 0,-1-1,-1 0,1 0,-1 0,-1-2,1 0,-1 0,0-1,0 2,0-1,0 0,0 0,-2 0,1 1,-3-1,2 1,1 1,0 0,0 0,0 0,0 0,0 0,0 1,1 0,-1-1,1 1</inkml:trace>
</inkml:ink>
</file>

<file path=ppt/ink/ink31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625 70,'0'1,"-1"1,1 0,0 0,0 0,0 0,0 0,0 0,1 0,0-2,0 0,0 0,0 0,1 0,0 0,-1 0,3-2,-2 0,-1 1,0 0,0-1,-1 1,0-1,0 1,-1-1,0 1,0 0,0 1,0 0,1-1,-2 0,2 0,-1 1,0 0,0 0</inkml:trace>
</inkml:ink>
</file>

<file path=ppt/ink/ink31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659 59,'1'0,"0"0,2 0,-1 0,0 0,2 0,0 0,2 0,-2 0,0 0,-1 0,-2 0,0 0,-2 0</inkml:trace>
</inkml:ink>
</file>

<file path=ppt/ink/ink32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688 62,'1'1,"-1"2,1-1,-1 1,0-1,0 0,0 0,0-1,0 0,0 0,0 0,-1-1,0 0,1 1,-1-1,1 1,-1-1,0 1,0-1,0 0,0 0,-2-2</inkml:trace>
</inkml:ink>
</file>

<file path=ppt/ink/ink32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686 61,'-1'0,"0"2,-1-1,-1 2,1-1,-2 1,0 0,1 0,1-2,1 0</inkml:trace>
</inkml:ink>
</file>

<file path=ppt/ink/ink32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797 53,'0'2,"0"-1,0 1,-1 0,1 1,-1-1,1 1,0 0,-1-2,0 0,1 1</inkml:trace>
</inkml:ink>
</file>

<file path=ppt/ink/ink32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815 64,'1'1,"0"-1,-1-1,0 0,0 0,0-1,0 1,-1 0,0-1,-1 0,1 0,-1 1,1 1,0 0,1 1,1-1</inkml:trace>
</inkml:ink>
</file>

<file path=ppt/ink/ink32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858 42,'1'0,"0"-1,0 0,0 1,0 0,0 0,0 0,1 0,0 0,0 0,1 0,1 0,-1 0,0 0,-1 0,-2 1</inkml:trace>
</inkml:ink>
</file>

<file path=ppt/ink/ink32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876 42,'1'1,"-1"0,2 2,-1-1,0 1,0 0,0-1,0 0,-1 1,0 0,0 0,0-1,0-1,-1 0,0-1,0 0,0 0,-1 0,0 0,1 0,0 0,0-1,-1-1,2 1</inkml:trace>
</inkml:ink>
</file>

<file path=ppt/ink/ink32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869 42,'-1'2,"-1"2,1 0,-2 0,0 0,0 1,2-4,0 1,0-1,0-1</inkml:trace>
</inkml:ink>
</file>

<file path=ppt/ink/ink32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810 53,'-1'1,"1"1,-1-1,0 1,0 0,1 0,-1 0,1-1,0 0,0 0,0 0,1-1,-1 1,1-1,0 0,0 1,0-1,0 0,0 0,0-1,-1 0,1-1,0-1,-1 2,0 0,0 0,-1 1</inkml:trace>
</inkml:ink>
</file>

<file path=ppt/ink/ink32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588 113,'1'0,"0"0,1 0,-1 0,1 0,0 1,-2 0,1-1,-1 1,1 0,-1 0,0 1,0-1,0 0,0 1,0-1,-1 0,0 0,0 0,-1 1,0-2,-2 2,1-1,1-1,0 0,1 1,2-1,1 1,1-1,0 2,0-1,-1-1,-1 1,-1 0,0 0,0 0,0 0,0 0,-1 0,1 0,-1 0,-2-1,1 2,-1-1,0-1,-1 0,2 0,-1 0,2 0,0 0,0 0,1-3,0 2</inkml:trace>
</inkml:ink>
</file>

<file path=ppt/ink/ink32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623 132,'-1'0,"0"1,0 0,1 0,-1 0,0 1,1 0,0-1,0 0,0 1,0-1,0 0,1-1,1 1,0 0,0-1,2 0,-3 0,1 0,1-2,-2 2,0-1,-1 0,0-1,0 0,0 0,-1-1,-2-2,1 2,1 2,-1 0,1 0,0 0,0 1,0 0,-1 0,1 0,0 0</inkml:trace>
</inkml:ink>
</file>

<file path=ppt/ink/ink33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652 133,'0'1,"0"0,0 0,0 0,0 0,1 0,0 0,2 0,-1-1,0 0,0 0,-1 0,1 0,-1-3,-1 0,0 0,-1 1,-1-1,1 1,0 1,-2 0,2 1,0 0,0-1,-1 1,0-1,1 1,1 1</inkml:trace>
</inkml:ink>
</file>

<file path=ppt/ink/ink33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675 119,'1'0,"0"0,0 0,0 0,1 0,-1 0,0 0,0 0,0 0,0 0,0 0,1 0,0 0,0 0,1 0,-1 0,-1 0,1 0</inkml:trace>
</inkml:ink>
</file>

<file path=ppt/ink/ink33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686 123,'2'2,"-2"0,3 0,-2 1,2-1,-2 2,0-2,0 0,-1-1,1 1,-1-1,0 0,0 0,-1 0,1 0,-1-1,0 0,0 1,0-1,0 0,0 0,-1 0,1 0,0-1,-1 1,1-1</inkml:trace>
</inkml:ink>
</file>

<file path=ppt/ink/ink33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684 128,'0'1,"0"1,0-1,-1 0,-1 1,2-1,-2 0,2 0,0 0,-1-1,0 0,1 1</inkml:trace>
</inkml:ink>
</file>

<file path=ppt/ink/ink33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800 100,'0'1,"0"1,0-1,0 1,0-1,0 0</inkml:trace>
</inkml:ink>
</file>

<file path=ppt/ink/ink33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795 99,'1'0,"0"0,0 0,0 0,1 0,0 1,-1-1,-1 1,2-1,-2 1,1-1,-1 1,0 0,0 0,0 0,0 1,0 0,-1 0,0 0,-1 1,1 1,-2-1,2-1,-2 1,2 0,-1-1,1 0,0 0,0-1,1 0,2-1,-1 0,0 0,1 0,1 0,0 0,-2 0,1 0,-1 0,0 0</inkml:trace>
</inkml:ink>
</file>

<file path=ppt/ink/ink33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815 114,'0'1,"0"0,1 1,0-2,3 2,-1-1,0 0,0-1,0 0,-2 0,-1-1,0-1,0 1,0-1,0 1,0 0,-1 1,1-1,-2 1,1 0,0 0,0 0,0 0,0 0,0 0</inkml:trace>
</inkml:ink>
</file>

<file path=ppt/ink/ink33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864 110,'1'0,"3"0,0 0,3-1,-3 1,0 0,0 0,-2 0,0 0,-3 0,0 0</inkml:trace>
</inkml:ink>
</file>

<file path=ppt/ink/ink33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892 120,'1'3,"-1"-1,0-1,0 0,0 0,0 0,-1-1,0 1,0 0,0-1,0 0,0 0,0 0,-1 0,1 0,-1 0</inkml:trace>
</inkml:ink>
</file>

<file path=ppt/ink/ink33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880 117,'-2'1,"1"-1,-1 2,-1-1,-1 2,-1 0,1 1,-1-1,2-2,0 1,2-2,0 1,0-1</inkml:trace>
</inkml:ink>
</file>

<file path=ppt/ink/ink34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504 64,'0'1,"0"0,1 0,-1 0,1 1,-1-1,2 0,-2 0,1 1,0-1,0 2,0-1,0 1,1 1,-1-1,0-2,-1 0,-1-2</inkml:trace>
</inkml:ink>
</file>

<file path=ppt/ink/ink34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532 71,'2'0,"-1"0,0 0,1 0,1 1,0 1,-1-2,-1 0,-1 1,1-1,-1 1,1 0,0 0,0 0,-1 0,0 0,0 1,-1-1,0 0,-1 2,2-2,0 0,-1-1,1 1,-1-1,-1 0,-1-1,-1 0,1-1,0 1</inkml:trace>
</inkml:ink>
</file>

<file path=ppt/ink/ink34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528 85,'-2'-1</inkml:trace>
</inkml:ink>
</file>

<file path=ppt/ink/ink34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525 83,'2'0</inkml:trace>
</inkml:ink>
</file>

<file path=ppt/ink/ink34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525 83,'2'0</inkml:trace>
</inkml:ink>
</file>

<file path=ppt/ink/ink34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526 83,'2'0</inkml:trace>
</inkml:ink>
</file>

<file path=ppt/ink/ink34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528 83,'2'0,"-1"0,0 0,0 0,-1 1,0 0,0 0,0 0,0 0,1 1,-1-1,0 0,0 0,0 0,0 0,1-1,0 0</inkml:trace>
</inkml:ink>
</file>

<file path=ppt/ink/ink34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536 95,'0'-2</inkml:trace>
</inkml:ink>
</file>

<file path=ppt/ink/ink34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532 81,'0'1,"0"0,0 1,0 0,0 1,1 2,0-1,0 0,0-1,-1 0,0 0,1-2</inkml:trace>
</inkml:ink>
</file>

<file path=ppt/ink/ink34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516 131,'2'0,"0"-1,1-1,1 2,0 0,0 0,-1 0,-1 0,0 0,0 0,-1 0,-1 2,0-1,0 1,0-1,0 1,0-1,0 1,-1 0,1 0,0-1,-1 1,1-1,0 0,1 0,0-1,0 1,1 0,2 0,-1 0,3-1,-1 0,0 0,-2 0,0 0,-3-1,-1 1,0-1,0 1,0-2</inkml:trace>
</inkml:ink>
</file>

<file path=ppt/ink/ink35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809 158,'4'1,"3"0,6 0,-7-1,-2 0,0 0,-1 0,-1 0,-1 0,1 0,-2-1,1 1,1 0,0-1,0 1,0-1,1 1,-2-1,0 1,0-1,0 1,0 0,0 0,2-1,-1 1,2 0,8-1,-6 1,-1 0,-2-1,-1 1,0-1,-2 0,2 1,-2-1,1 0,0-1,1 0,-1-1,0 1,0-1,0 0,-1 0,0 0,0 0,0 0,-2-1,0-1,-1 1,0-1,0 1,0 1,2 1,0 0,0 1,1 0,-2 1,-1-1,-3-1,1 0,-4-1,4 2,-5 0,3 0,2 1,2-1,1 1,0 0,0 0,1 0,0 0,-1 0,-1 0,-1 0,-3 0,0 0,1 2,0 0,2 1,0 0,1-1,1 0,2-1,-2 0,2 0,-1 1,1 0,-1 0,1 0,-1 0,0 1,1-1,0 1,0 0,0-1,0 0,0 0,0-1,0 0,0 1,0-1,1 0,-1 1,2 0,0 0,2 0,0 0,1-1,-1 1,-1-1,0 0,-1 0,0-1,-1 0</inkml:trace>
</inkml:ink>
</file>

<file path=ppt/ink/ink35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817 159,'0'1,"3"-1,0 1,1-1,0 1,3-1,1 0,-1 1,-2-1,3 0,0 0,-1 1,0-1,-4 0,-1 0,-1 0</inkml:trace>
</inkml:ink>
</file>

<file path=ppt/ink/ink35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627 326,'60'11</inkml:trace>
</inkml:ink>
</file>

<file path=ppt/ink/ink35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494 101,'3'0,"-2"0,2 0,-2 0,0 0,1 0,0 0,1 0,0 0,-1 0,1 0,-1 0,1 0,-1 0,1 0,-1 0,0 0,0 0,1 0,-1 0,0 0,1 0,0 0,2 0,-1 0,2-1,-2 1,0 0,0-1,0 1,-1 0,0 0,0 0,0 0,0 0,0 0,1 0,-1 0,2 0,-1 0,1 0,1 0,-2 0,0 0,0 0,-1 0,0 0,-1 0,0 0,0 0,1 0,0 0,3 0,1 1,-1-1,3 0,0 0,0 0,0 0,3 0,-3 0,-1 0,-2 0,1 0,-2 0,2 0,1 0,0 0,3 0,0 1,1-1,1 0,-1 0,0 0,0 0,-2 0,0 0,0 0,0 0,0 0,2 0,9 0,-10 0,-2 0,-1 0,-2 0,-2 1,-1-1,-1 0,-1 0,0 0,0 0,0 0,0 0,0 0,0 0,0 0</inkml:trace>
</inkml:ink>
</file>

<file path=ppt/ink/ink35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994 102,'2'0</inkml:trace>
</inkml:ink>
</file>

<file path=ppt/ink/ink35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531 165,'1'0,"0"0,2 0,-1 0,0 0,1 0,0 0,1 0,0 0,1 0,1 0,0 0,0 0,-1 0,2 0,0 0,0 0,-1-1,0 1,1 0,-1 0,1 0,1 0,0 0,1 0,1 0,0 0,0 0,-2 0,-3 0,-2 0,-2 0</inkml:trace>
</inkml:ink>
</file>

<file path=ppt/ink/ink35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678 158,'-1'0,"-1"1,1 0,-3 1,2-1,0 0,0 1,0 0,0-2,1 2,1-1,0 0,1-1,0 1,0-1,0 0,1 0,-1 1,1 0,-1-1,2 1,-1-1,-1 0,1 0,-1 0,0 0,0 0,1 0,-1-2,0 2,-1-1,0-1,0 1,0 0,0 0,-2 1,1 0,0-1,-1 0,1 1</inkml:trace>
</inkml:ink>
</file>

<file path=ppt/ink/ink35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600 211,'2'0,"0"0,1 0,0 0,2 0,1 0,2 0,3 0,1 0,1 0,1 0,0 0,-2 0,-1 0,-2 0,-5 0,0 0,-3 0</inkml:trace>
</inkml:ink>
</file>

<file path=ppt/ink/ink35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919 210,'2'0,"1"0,-1 0,2 0,0 0,1 0,2 0,1 0,-1 0,1 0,-1 0,1 0,-3 0,1 0,-2 0,-2 0,-1 0,0 0</inkml:trace>
</inkml:ink>
</file>

<file path=ppt/ink/ink35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549 279,'1'0,"0"0,0 0,1 0,-1 0,1 0,1 0,1 0,3 0,-1 0,4 1,-1-1,-1 0,0 0,-2 0,-4 0</inkml:trace>
</inkml:ink>
</file>

<file path=ppt/ink/ink36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843 282,'2'0,"0"0,0 0,1 0,0 0,3 0,1 0,2 0,3 0,0 0,0 0,1 0,-2 0,-3 0,-2 0,-3 0</inkml:trace>
</inkml:ink>
</file>

<file path=ppt/ink/ink36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559 333,'2'0,"-1"0,1 0,2 0,0 0,3 0,1 0,0 0,0 0,0 0,-3 0,0 0,-4 0</inkml:trace>
</inkml:ink>
</file>

<file path=ppt/ink/ink36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864 333,'1'0,"2"0,1 0,2 0,1-1,1 1,0 0,-1-1,-1 1,1-1,-1 1,-1 0,-1 0,-1 0,0 0,-1 0,0 0,-1 0,0 0</inkml:trace>
</inkml:ink>
</file>

<file path=ppt/ink/ink36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568 283,'-1'0,"0"0,0 0,0 0,-1 0,1 0,-2 0,1 0,0 0,1 1,0-1,-2 3,3-2,-1 0,1 0,-1 3,1-2,0-1,0 0,0 2,0-1,2 1,-2 0,1-1,1 0,-1 0,0 0,0-2,0 3,0-3,0 1,0 0,0 0,2 0,0-1,1 2,0-2,2 1,-1-1,0 0,1 0,-1 0,0 1,-3-1,-1 0,0 0,0 0,0 0,2-2,0 0,-1 1,1 0,1-2,-1 2,-2-1,1 1,-1 0,-1 0,0 0,1 0,-1 0,0 0,0 0,0 0,-1-1,0 1,-1-1,0 0,0 1,1-1,-2 1,2 0,0 0,-1 0,0 0,1 1,0-1,-2 1,1-1,0 1,-1-1,1 1,0 0,1 0,-1 0,0 0,0 0,0 0,0 0,-1 0,-1 0,-1 0,2 0,-1 1,2-1,1 0,2 0</inkml:trace>
</inkml:ink>
</file>

<file path=ppt/ink/ink36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897 290,'0'-1,"-1"1,1-1,-2 0,0 1,0-1,1 0,-2 1,2-1,0 1,-1 0,1 0,0 0,-1 0,1 0,-2 0,1 0,1 0,0 0,-1 0,1 0,-1 0,1 0,-1 0,1 1,-1-1,0 2,-1-1,1-1,-1 2,-1 0,1-1,1 1,0-1,1 1,0-1,1 0,-2 1,2-1,-1 1,0 0,1 0,0 0,0 0,0 1,0-1,1 0,0 1,1 0,-1-2,0 1,0-1,2 1,-1 0,0-1,1 1,2-1,-1 1,0-1,2 0,-2-1,0 0,1 0,-1 0,0 0,0 0,0 0,0 0,1 0,-2 0,0-1,1 0,-1 0,0 0,1-1,-1 1,0 0,1-2,0 1,2 0,-2 0,2 1,0-1,-2 0,0 1,-2 0,-2 0,0-1,-1 2,-1-4,0 2,-1 0,1 0,0 1,-1-1,1 1,1 0,0 1,0-1,0 1</inkml:trace>
</inkml:ink>
</file>

<file path=ppt/ink/ink36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667 314,'1'0,"1"0,-1 0,1 0,0 0,1 0,1 0,0 0,0 0,2 0,1 0,-1 0,2 0,-1 0,-2 0,2 0,0 0,-2 0,1 0,-1 0,2 0,-2 0,2 0,-1 1,0-1,-1 0,2 0,-8 0,-1 0,0 0,-1 0,-3 0,-2 0,-1 0,-2 0,1 0,-2 0,0 0,0 0,2 0,4 0,0 0,2 0,0 0,-1 0,2 0,-1 0,1 0,0 0,1 0,1 0,0 0,2 0,1 0,0 0,2 0,0 0,0 0,1 0,1 0,1 0,3 0,0 0,3 0,0 1,2-1,-2 0,-2 0,-3 0,-4 0,-1 0</inkml:trace>
</inkml:ink>
</file>

<file path=ppt/ink/ink36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552 267,'1'0,"0"0,0 0,0 0,0 0,0 0,0 1,-1 0,2-1,-1 0,1 2,0-2,1 2,1-1,-1-1,1 0,2 0,1 0,-3 0,2 0,-2 0,-1 0,0 0,-1 0,0 0,0 0,0 0,0 0,0 0,2 0,-1 0,1 0,2-1,-3 1,1-1,-2 0,0 1,-1 0,0-1,0 0,-1 0,0 0,1 1,-1-1,0 0,0 0,0 0,1 1,-1-1,0 0,0 0,0-1,0 0,0 1,1-1,-1 0,0 1,0-1,0 0,0 1,0 0,0 0,-1 0,1 0,-1 1,0-2,1 1,-1 1,1-1,-1 0,1 0,-1 1,0-1,0 1,1-1,-1 0,0 1,0 0,-1-1,1 0,0 1,-1 0,0-1,1 0,-1 1,1 0,0 0,0-1,0 0,0 1,0 0,0 0,0 0,0 0,0 0,0 0,0 0,0 0,0 0,-1 0,1 0,0 0,-1 0,-1-1,-2 1,1 0,0-1,0 1,0 0,0 0,1 0,0 0,0 0,0 0,1 1,0-1,0 1,0 1,-1-2,2 1,-1 0,1-1,0 1,0-1,1 1,-1-1,-1 1,1 0,-1 1,0-1,0 1,0-1,0 1,0-1,1 0,-1 0,2 0,0 0,0 1,1-1,-1 0,0 0,2 0,-2 0,1 1,0-2,-1 1,1 0,0 0,2 0,-2 0,1-1,0 1,0-1,-1 0,0 1,0-1</inkml:trace>
</inkml:ink>
</file>

<file path=ppt/ink/ink36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876 221,'0'-1,"-1"1,0-1,-1 1,1 0,-1 0,-1 0,1 0,-1 0,0 0,0 0,1 0,-1 0,1 0,1 0,-1 1,1 0,0 0,0 0,1 0,-1 0,1 1,0-1,0 0,0 2,0-2,0 1,0 0,0-1,0 2,0-2,1 0,-1 1,1 0,-1 0,1-2,-1 1,1-1,0 2,1-2,0 1,0 0,0 0,0 0,3 1,-2-1,0 0,0 0,0 0,3 0,0 1,-1-2,-1 0,2 0,-2 1,1-1,0 0,0 0,0 0,3 0,-1 0,1 0,-1-1,0-1,-2 1,-1 0,-1-1,0 1,-2 0,-1 0,1 1,0-1,-1 0,0 0,0 0,0 0,0 0,0 0,0-1,0 1,0 0,0 0,0 0,-1 0,1-1,-2 1,0-1,0 1,-1-1,0 1,2 0,-2 0,1 1,0-1,0 1,1-1,-1 1,1 0,0 0,-1 0,1 0,2 0</inkml:trace>
</inkml:ink>
</file>

<file path=ppt/ink/ink36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848 266,'1'0,"1"0,-1 0,0 0,1 0,-1 0,1-1,-1 1,2 0,0 0,0 0,2 0,0-1,1 1,-2 0,0 0,-1-1,-1 1,-1 0,0 0,-3 0,0 1,-3-1,-2 0,-1 0,2 1,-3-1,4 0,0 0,2 0,1 1,5-1,0 0,1 0,1 0,0 0,1 0,1 0,-3 0,0 0,-2 0,-1 0,-3 0,0 0,-2 0,-2 0,-1 0,1 0,-1 0,0 1,2-1,2 0,1 0,1 0,3 1,1-1,2 1,0-1,-1 0,0 0,1 1,-1-1,-2 0,-1 0,0 0,1 0,-3 0</inkml:trace>
</inkml:ink>
</file>

<file path=ppt/ink/ink36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806 232,'-1'0,"1"1,-1 1,0-2,0 1,-1 1,1-1,-1 1,0 0,1 0,0 1,-2 1,2 0,0-3,0 0,1 1,0 0,-1-1,1 0,-1-1,1 1,0 0,3-1,1 0,1 0,1 0,-1 0,1 0,-2 1,-1-1,-1 0,-1 0,-1-1,0-1,0 1,-1-2,-1 0,0 0,-1-1,0 2,1-2,0 3,0 0,1 0</inkml:trace>
</inkml:ink>
</file>

<file path=ppt/ink/ink37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672 227,'0'1,"0"0,0 1,0 1,0-1,1 2,-1-1,0 1,0-1,0 1,0-1,0-1,0 1,0 0,-1-1,1 0,0 0,0 0,-1-1,0 2,0-1,0 0,1-1,-1 0,0 0,0 1,1-1,0 0,0 0,-1 1,1-1,-1 0,1 0,0 0,0 0,-1 1,0-1,1 0,0 1,-2 0,2 0,-1-1,-1 2,2-2,-2 0,1 1,0-2,-1 1,-1 2,1-2,-2 1,0 0,0 0,0 0,-1 0,2 0,0-2,2 0,-2 1,1-1,-1 0,0 0,0 0,0 0,-1 0,-1-1,0 0,-2-1,2 1,-2-1,0 1,0-2,1 2,3 1,0-1,2 0,1 0,0-1,-1 1,0-2,1 1,-1-1,0 0,-2-1,0-2,0 0,2 1,0 1,0 1,0-1,0-1,1 1,0 1,0 0,0 0,0 0,0 1,0-1,1 0,0 1,0-1,0 1,0 0,1 1,-1-2,0 2,0 0,1-1,0 0,-1 0,1 1,0 0,1-3,-2 3,1-1,1-1,-2 0,1 1,-1-1,0 2,0-2,1 1,-1 1,-1-1,3-1,-3 1,3 0,-2-1,2 0,-1 1,1-1,1 1,-1-1,1 1,-2 0,1 0,0 1,-1-1,-1 1,1 0,0 1,0-2,0 1,0 1,1-1,-1 0,1 1,0 0,1 0,-1 0,0 0,0 0,0 0,0 0,0 0,0 0,1 1,1 0,-1 0,-1-1,0 1,-1-1,1 2,-2-2,0 0,0 1,1 0,-1 1,0 0,2 0,-1 2,2-2,-2 2,1-1,-1-1,0 2,-1-1,0-1,0 0,0 0,-1 0,0 0,0-1,0 1,0 0,0 1,0 0,0 0,0 1,0-1,0 0,0 0,0-1</inkml:trace>
</inkml:ink>
</file>

<file path=ppt/ink/ink37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617 409,'-1'0,"0"0,-1-1,-1 1,0 0,0 0,-3 0,1 0,-2 0,0 0,-2 0,0 0,-1 0,-1 1,2 0,-1 1,2 0,0 0,2 0,0 1,2-1,0 0,2-2,0 1,0 1,0-2,2 2,-1-1,0 0,1 0,0 0,0 0,0 1,0-1,1 0,0 2,0-1,0 0,2 0,0 1,1 1,1 0,1 1,2 1,2-2,-1 1,-2-2,1 0,0-2,-1 0,1-1,3 0,0 0,2 0,0-4,2 2,-1-1,-4 0,-3-3,-4 5,-2-1,-1 1,0-1,0 0,-2-3,-1 0,2-1,-2 0,-1 0,0 0,0 2,2 2,-1 0,2 1</inkml:trace>
</inkml:ink>
</file>

<file path=ppt/ink/ink37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232 426,'1'0,"1"1,1 3,3 1,13 7,-11-7,4 2,-5-2,-1 0,0-3,-4 0,0-1,-1-1,-1-1,0 0,0-1,0-1,-3-2</inkml:trace>
</inkml:ink>
</file>

<file path=ppt/ink/ink37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291 432,'-1'0,"-1"0,0 0,0 1,0 2,-3-1,2 1,-1 0,-1 0,1 2,0-1,0 0,1-2,1 1,1-3,0 2</inkml:trace>
</inkml:ink>
</file>

<file path=ppt/ink/ink37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939 218,'-1'0,"0"0,1-1,-1 0,0 1,-1 0,1-1,-1 1,0 0,-1 0,0-1,0 1,0 0,0 0,0 0,-1 1,1-1,0 1,1-1,-1 1,1-1,0 0,-1 1,0-1,0 0,1 1,-2-1,0 1,1-1,0 1,1-1,0 1,0 0,0-1,1 2,0-2,-1 2,0-1,0 0,0 1,0 1,-1 0,1-1,0 0,0-1,0 2,0 0,0-2,1 2,0-1,-1 0,2 1,-1 0,0 0,0 0,1 2,0 0,0 2,0-2,0 2,1-2,1-2,-1 0,0-1,0 0,-1-1,1 0,0-1,-1 2,1-1,0 0,0 2,2-1,-3-1,3 1,-1 0,2 0,1 1,-2-3,3 2,-2 0,3-1,-1 1,2 0,-1-1,3-1,-2 1,-2-1,0 0,-2 0,-1 0,-2 0,1 0,-1-1,1 0,0-1,7-8,-4 4,-1 2,-1-1,0-1,0 2,-3 1,3 0,-2 1,-1-1,2-2,1 0,-1 0,1 0,0-3,-1-1,0 1,-2 3,0-2,0 1,0 2,-3-2,1 2,0-1,-1 0,1 3,0 0,1 1,-1 0,0-1,0 2,-1-2,1 2,-1 0,1 0,0 0,1 0</inkml:trace>
</inkml:ink>
</file>

<file path=ppt/ink/ink37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511 471,'1'0,"0"0,0 0,1 0,1 0,0 0,1 0,1 0,2 0,0 0,2 0,0 0,2 0,1 0,0-1,1 1,2 0,-3 0,-3 0,-5 0,-3 0,-2 0,-1 0,-4 0,-1 0,-4 0,-3 0,0 0,-4 0,3 0,2 0,4 0,3 0,4-1,4 1,15 1,-3-1,3 2,-2-2,-2 0,-2 1,-5-1,-3 0,-2 0</inkml:trace>
</inkml:ink>
</file>

<file path=ppt/ink/ink37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782 463,'1'0,"0"0,1 0,1 0,-1 0,1 1,0-1,0 0,0 0,-1 0,1 0,0 0,1 0,3 0,-3 0,2 0,1 0,0 0,1 0,0 0,-1 0,-2 0,-2 0,-1 0,-1 0</inkml:trace>
</inkml:ink>
</file>

<file path=ppt/ink/ink37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165 647,'1'2,"3"1,-1 2,4 0,10 8,-4-5,-2-1,2 0,-2-3,-3 0,-1-2,-4-1,-1 0</inkml:trace>
</inkml:ink>
</file>

<file path=ppt/ink/ink37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404 648,'1'1,"0"0,1 0,1 1,1 1,2 0,-3-1,2 2,0-1,-2-1,2 1,-2 0,1-1,-2-1,0 1,-1-2</inkml:trace>
</inkml:ink>
</file>

<file path=ppt/ink/ink37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650 691,'2'0,"0"0,0 0,2 0,2 1,0-1,4 0,2 0,2 0,1 0,1 0,6 0,-2 0,-4 0,-3 0,-1 0,-1 0,-3 0,0 0,1 0,1 1,2-1,1 1,2 0,1-1,-2 0,0 1,-4-1,0 0,-6 0,-3 0,-1 1</inkml:trace>
</inkml:ink>
</file>

<file path=ppt/ink/ink38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1183 620,'0'1,"1"1,2 2,-1 0,1-1,1 1,-3-2,2 1,-1-1,-1-1,1-1,-1 2,0-2,1-3,1-3,-1-1,0 0,0-2,1-1,-1 3,0-1,1 1,-1 1,0 4,0-2,-1 3,0 0,0 1</inkml:trace>
</inkml:ink>
</file>

<file path=ppt/ink/ink38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314 526,'1'0,"1"0,-1 0,0 0,1 0,0 0,1 0,-1 0,0 0,2 0,0 0,0 0,0 0,0 0,2 0,-2 0,0 0,1 0,0 0,-1 0,0 1,2 0,-1 0,1 0,2-1,-2 1,2 0,-1-1,-1 1,1 0,-1-1,-2 1,-1-1,0 0,-2 0,1 0,-1 0,0 0,1 1,1-1,1 0,1 0,-1 0,3 0,-3 0,1 0,0 0,-2 0,-2 0,0 0,1 0,-1 0,1 1,1-1,0 0,1 0,0 0,2 0,-2 0,0 0,-1 0,1 0,-1 0,0 0,0 0,0 0,1-1,-1 1,2 0,1 0,0 0,1-1,-1 0,1 1,-2-1,0 0,-2 0,0 1,-1 0,0 0,0-2,0 2,1 0,0-1,3 1,-2 0,1 0,0 0,-1 0,-2 0,2 0,-2 0,1 0,-1 0,1 0,0 0,1 0,0 0,2 1,-2-1,0 0,-1 0,1 0,-3 0,1 0,1 0,0 0,-1 0,1 0,0 0,0 1,0-1,-1 0,0 0,0 0,0 0,0 0,1 0,0 0,0 0,0 0,0 0,-1 0,1 0,-1 0,-1 0,0 0,1 0,0 0,-1 0,1 1,0-1,6 2,-4-2,-1 1,1-1,-1 0,0 0,0 0,0 1,-1-1,1 0,-1 0,1 0,0 0,-1 0,5 0,-5 0,1 0,-1 0,0 0,1 0,1 0,-1 0,0 0,0 0,0 0,-1 0,1 0,-1 0,-1 0,0 1,0-1,0 0,1 0,2 0,-1 0,0 0,0 0,-2 0,0 0,-1-1,2 0,-2-1,2 1,-2-1,1 0,0 2,-1-2,0 0,0 1,0-1,0 1,0-4,0 3,1 0,0 0,-1 0,1 1,-1 0,0 0,0-1,0 1,-1 0,1 0,-1 0,0 1,0-1,0 1,1-2,-2 2,0-1,1 0,0 1,-1-2,0 2,-1 0,1-1,0 0,0 0,-1 1,0 0,1-1,-1 1,1 0,-1-1,0 1,-1 0,0-1,0 1,-2 0,2 0,-3 0,3 0,-1-1,-1 1,2 0,0 0,0 0,-2 0,3 0,-2 0,2 0,-1 0,1 0,0 0,-1 0,1 0,-2-1,0 1,-1 0,-2 0,-1 0,0 0,-1 0,3 0,1 1,1 0,2 1,0-1,1-1,2 1,-1-1,1 1,-1-1,1 1</inkml:trace>
</inkml:ink>
</file>

<file path=ppt/ink/ink38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896 509,'0'1,"1"1,0 0,-1 0,2 1,-1-1,1 1,-1-1,1 0,-1-1,0 1,0-1,0-1,0 0,2 0,-3-1,2 0,-1 0,1 1,-1-1,0 1,0 0,0-1,-1 0,2 0,0-1,1-1,1-1,-1 0,2 0,-1 0,-1 1,0 1,-2-1,1 2,-2 0</inkml:trace>
</inkml:ink>
</file>

<file path=ppt/ink/ink38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207 578,'3'0,"0"1,2 0,-2-1,-2 1,1-1,0 0,0 0,0 1,0 0,1-1,0 0,1 1,0-1,0 0,0 0,-1 0,0 0,-1 0,-1 0,2 0,0 0,-1-1,2 0,0 1,1-1,0 1,-1-1,-1 1,0-1,-3 0,1 1,-1-1,0 0,0 0,1-1,-1 1,0 0,0 0,0-1,0 0,0 1,-1-1,0 0,1 1,-1-1,-1 0,1 0,0 0,-1-1,0 1,-2 1,1-2,-2 0,0 0,0 1,0 0,1 1,-1-1,1 1,2 0,0 1,0 0,0 0,1 1,0 1,-1-2,-12 9,12-7,1 0,-1 0,1 0,0-2,1 1,0 0,-1 0,1 0,0 0,1-1,0 0,1 0,0 0</inkml:trace>
</inkml:ink>
</file>

<file path=ppt/ink/ink38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703 541,'-2'-1,"1"0,-2 1,1-1,-2 0,0 0,-3 0,0 0,0 1,0 0,3 0,0 0,2 0,1 0,0 0,0 0,0 0,0 0,-2 1,1 1,0 1,0 0,0 1,2-1,0 2,0-2,2 1,0-2,2 3,1-3,-2-1,2 1,-1-1,1 0,2-1,0 0,1-1,-1-1,0 0,-2-1,-2 1,-1 1,-2 0,0 0,0 0,0-1,0 1,-1 0,1-1,-2 1,2 0,-2 1,2-1,-1 1,0 0</inkml:trace>
</inkml:ink>
</file>

<file path=ppt/ink/ink38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860 528,'-1'0,"0"0,-1-1,-1 1,1 0,0 0,0 0,0 0,1 0,0 0,0 0,0 0,0 1,-2 0,-1 1,1 0,-1-1,-1 0,3 0,0 1,1-2,0 1,0 0,0 0,0-1,-1 2,-1-1,2 2,-1-3,1 2,1-1,0 0,0 0,0 1,1 0,1-1,0 2,1-2,1 2,-1 0,2-1,1 1,0 1,0-1,2-1,-1 1,0-1,0 0,-3-2,1 1,-2 0,-1-1,-1 1,1-1,0 0,0 0,0 0,0 0,0 0,1-2,1 2,-1-3,-2 2,3-3,-3 3,1-2,-1 1,0 0,0-1,0 1,-1-1,0 0,-1-2,-1 3,0-1,1 1,-1 0,0 1,-2-1,0 1,0-1,-3 1,0 0,3 1,-2 0,4 0,1 0,1 1</inkml:trace>
</inkml:ink>
</file>

<file path=ppt/ink/ink38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918 574,'-1'0,"1"1,-1-1,1 1,0 1,-1-1,1 0,0 0,-1 0,0 0,1 0,0 0,1-1,1 0,1 0,-1 0,2 0,-1 0,1 0,0 0,0 0,0 0,-2 0,0 0,-1-1,0 1,-1-1,0 0,0 0,0 0,-1 0,-1-1,0 1,-1 0,1 0,0 1,0-1,1 0,-1 1,1 0,1-1,-1 1</inkml:trace>
</inkml:ink>
</file>

<file path=ppt/ink/ink38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383 581,'2'0,"0"1,-1-1,1 0,0 1,0-1,-1 0,0 0,0 0,1 0,0 0,1 0,1 0,0 0,1 0,1 0,-1 1,2-1,0 0,0 1,-1-1,1 0,0 0,0 0,-1 0,1 0,1 0,-2 0,-1 0,0 0,1 0,-2 0,0 0,0 0,-1 0,0 1,0-1,-1 1,1-1,0 0,1 0,0 0,1 0,2 0,1 0,-1 0,1 0,0 0,-1 0,-2 0,-1 0,-1 0,1 0,-1 0,1 1,0-1,3 0,-2 0,2 0,-1 0,-1 0,-2 0,0 0,-2 0,1 0,0 0,0 0,1 0,1 0,0 0,0 0,-1 0,0 0,-1 0,0 0</inkml:trace>
</inkml:ink>
</file>

<file path=ppt/ink/ink38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141 542,'2'0,"-1"1,0 0,0-1,2 2,-2-1,2 1,1-1,-1 2,1-1,0 1,1-1,-2 1,1-1,-1 0,-2-2,0 1,0-1,0 0,0 0,0 0</inkml:trace>
</inkml:ink>
</file>

<file path=ppt/ink/ink38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175 542,'-1'0,"1"2,-1 0,-1 0,1 1,-1 3,0-3,-1 3,2-3,-1 1,0-3,2 0,0 0</inkml:trace>
</inkml:ink>
</file>

<file path=ppt/ink/ink39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1011 495,'2'0</inkml:trace>
</inkml:ink>
</file>

<file path=ppt/ink/ink39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441 472,'1'0,"1"0,0 0,1 0,3 0,1 1,4-1,2 0,3 0,9 2,-3-2,1 1,-4-1,-6 1,-1-1,-4 0,-6 0,-1 0</inkml:trace>
</inkml:ink>
</file>

<file path=ppt/ink/ink39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496 525,'1'0,"0"0,0 0,0 0,1 0,-1 0,1 0,0 0,1 0,1 0,0 0,0 0,5 0,-1 0,0 0,0 1,-2-1,0 1,-2-1,-2 0,-1 0</inkml:trace>
</inkml:ink>
</file>

<file path=ppt/ink/ink39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1059 448,'0'1,"-1"0,-1 2,1-2,-1 2,-2 0,1 2,-2 0,1-1,0 1,-1 0,3-3,1 1,1-2,3 0,3 0,1 0,0-1,1 0,-2 0,0 0,-3 0,0 0,-2 0,0 0,1 0,-1 0,1 0,-1 0,0 0,-1-1,1 1,-1-1,0 0,0 0,0-1,-1 1,1 0,-1 0,1 0,-2-1,-1-3,2 3,-3-2,0-2,0 0,1 1,0 0,1 4,1-1,2 2,1 0</inkml:trace>
</inkml:ink>
</file>

<file path=ppt/ink/ink39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475 129,'-1'0,"-2"-2,0 1,1 1,-5 0,3-1,-2 1,3 0,-1 0,1 0,2 0,-1 0,0 0,0 0,0 0,-4 0,2 0,0 0,-2 1,0 0,1 1,1-2,1 1,0 0,1 0,1 0,0-1,0 0,0 1,0 0,0-1,0 1,1 0,-1 0,0 0,0 2,0-2,1 1,-2 1,1-2,0 2,-1-1,1 0,-1 0,2-1,-1 1,0 0,1 0,0-1,0 1,0 1,2 0,-1-1,1-1,-2 1,2-1,-2 0,1 0,0 0,0-1,1 2,-1-2,2 1,2 1,-1 1,2 0,0-1,0 0,-1-1,1-1,-3 1,1-1,-2 1,1-1,0 0,1 0,-1 0,1 0,3-1,-2 0,1-1,0 0,-1 0,0 1,-2-1,0 1,-2-1,0 1,1 1,0-2,-1 2,2-2,-1 0,1 1,1-1,-1 1,-1-1,0 2,-2-2,2 2,-2-2,1 2,-1-1,1-1,1 1,-2-1,2-2,-1 2,-1-1,1 1,-1-1,1 0,-1 2,0-1,0 0,-1-1,-1 2,2 0,-3-1,2 1,-1-1,0 1,1 0,-2 0,1 1,0-1,-2 0,2 0,-1 1,1 0,-1 0,1 0,1 0,-3 0,2 0,1 0,0 0</inkml:trace>
</inkml:ink>
</file>

<file path=ppt/ink/ink39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397 265,'1'0,"1"-1,-1 1,0-1,1 1,1-1,0 1,-1-2,1 2,1-1,0 1,2-1,0 0,-1 1,1-1,-2 1,-1-1,0 1,0 0,-1 0,0-1,0 1,1 0,0 0,0 0,0 0,1 0,1 0,-1 0,0 0,-2 0,1 0,0 0,-2 0,1 0,1 0,-2 0,1 0,-1 0,1 0,0 0,0 0,0 0,-1 0,0 0,1 0,-1 0,0 0,0 0,0 0,0 0,0 0,0 0,0 0,0 0,1 0,-1 1,0-1,1 0,-1 1,0-1,0 0,0 0,-1 1,1-1</inkml:trace>
</inkml:ink>
</file>

<file path=ppt/ink/ink39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466 222,'0'-1,"-1"1,1-1,-2 1,1 0,0-1,0 1,1-1,-1 1,0-1,0 1,0 0,-1-1,1 1,0 0,0 0,1-1,-1 1,0-1,0 1,0 0,0 0,-1 0,0-1,1 1,-1-1,1 1,-1 0,1 0,-1 0,1 0,0 0,0 0,0 0,0 0,-1 0,1 0,0 0,0 0,0 0,0 0,0 2,0-2,-1 1,1-1,0 1,0 0,-2 0,1 0,0 0,1-1,-1 2,1-1,0-1,1 1,0 0,-1-1,1 1,-1-1,1 1,-1 1,0-2,1 2,-2-2,1 2,0-2,1 2,-1-1,0 1,0-1,0 0,1 0,0 1,0-1,0 0,0 0,0 1,0-1,1 0,-1 1,1 0,0-2,-1 2,1-1,0 0,0 1,0-1,0-1,-1 1,1 0,0-1,1 1,-1 0,0-1,-1 2,1-2,0 0,0 0,0 0,0 1,1-1,-1 1,0-1,0 0,0 0,0 0,0 0,1 0,-1 0,0 1,0-1,1 0,0 1,0-1,0 0,1 0,-2 0,0 0,0 0,0 0,0 0,0-1,0 1,0-1,0 1,1-2,-1 2,0-1,1 0,-2 0,1 1,-1-1,1 1,-1-1,1 1,-1-2,1 2,-1-1,0 0,0-1,0 0,1 0,-1 1,1 0,-1 0,0 0,0 0,0 0,0 0,0 0,0 0,0 0,0 0,0-1,0 1,0 0,0 0,0 0,0 0,0 0,0 0,0 0,-1 1,1-1,0 0,0 0,0-1,1 2,-1-1,1 0,-1 0,1 0</inkml:trace>
</inkml:ink>
</file>

<file path=ppt/ink/ink39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580 267,'1'0,"0"0,1 0,1 0,0 0,2 0,1 0,1 0,1 0,0 0,-1 0,1 0,0 0,-1 0,1-1,-1 1,-2-1,2 1,-3-1,-1 1,0 0,-1 0,-1 0,0 0,0 0,0 0,0 0,0 0,0 0,0 0,0 1,0-1,0 0,0 0,-1 1</inkml:trace>
</inkml:ink>
</file>

<file path=ppt/ink/ink39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737 191,'1'0,"1"0,1 0,-2 0,2 0,0 0,1 0,3 0,-1 0,1 0,0 0,1 0,-4-1,2 0,-3 1,0 0,-1 0,0 0,0 0,0 0,1 0,0 0,0 0,1 0,5 0,-6-1,0 1,0 0,-1 0,0 0,-1 0,1 0,-1 0,1 0,1 0,0 0,0 0,1 0,-1 0,0 0,0 0,0 0,-1 0,0-1,1 0,-2 1,1 0,-1 0,0 0,0 0,2 0,-1 0,1 0,-1 0,1 0,0 0,-2 0,0 0,1 0,-1 0,0 0,0 0,0 0,0 0,0 0</inkml:trace>
</inkml:ink>
</file>

<file path=ppt/ink/ink39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778 196,'0'1,"-2"0,1 2,-2 2,-1-1,1-1,-2 1,3-2,-2 1,3-2,-1 0,2 0</inkml:trace>
</inkml:ink>
</file>

<file path=ppt/ink/ink40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749 219,'0'1,"0"0,0 0,-1 0,1 1,0-1,-1 0,1 0,1-1,2 0,0 0,0 0,1 0,0 0,0 0,1 0,-2 0,-1 0,0 0</inkml:trace>
</inkml:ink>
</file>

<file path=ppt/ink/ink40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681 209,'-1'0,"0"0,-1 0,1 0,0 0,0 0,-1 0,1 0,-1 0,0 0,-1 0,-1 2,1-2,-3 2,3 0,1 0,-1 0,1-1,1 2,0-2,0 0,1 1,0 0,0 0,0 0,0-1,0 1,1-1,0 1,0 0,0-1,1 1,1-1,0 1,0-1,1 2,0-2,1 2,-1-2,2 0,-2 0,2 1,-1-2,2 1,0-1,-2 0,2 0,-2-2,-1-1,0 1,-2 0,0 0,-1-1,0 0,-1 0,1 0,-1-1,0 2,0-1,0 0,0 1,-1 1,1 0,-1 1,0-1,0 0,-1 0,1 0,-1 1,0 0,1 0,1-1</inkml:trace>
</inkml:ink>
</file>

<file path=ppt/ink/ink40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413 262,'1'0,"0"0,1 0,0 0,0 0,2 0,0 0,-1 0,1 0,0 1,-1-1,0 0,0 0,-1 0,0 0,2 0,-1 0,1 0,-1 0,1 0,-1 0,0 0,-1 1,0-1,-1 0,0 0,0 0,0 0,0 0,1 0,-1 0,0 0,0 0,2 0,-2 0,1 0,-1 0,1 0,0 0,-1 0,0 0,4 0,-3 0,0 0,2 0,0 0,3 0,-1 0,2 0,-1 0,1 0,-1 0,0 0,0 0,-2 0,3 0,-1 0,2-1,-1 1,0 0,0 0,-1 0,1-1,-2 1,-2 0,0 0,0 0,-1 0,2 0,-1 0,0 0,0 0,-1 0,0 0,-2 0,0 0,0 0,0 0,0 0,1 0,-3 0,0 0,0 0,-1 0,1 0,-1 0,0 0,1 0,-2 0,1 0,-2 0,-2 0,1 0,0 0,-2 0,0 0,2 0,-1 0,1 0,-1 0,-1 0,1 0,-1 1,-1-1,0 0,1 0,-1 0,0 0,1 0,1 0,-1 0,1 1,2-1,1 0,0 0,0 0,0 0,-1 0,1 1,-1-1,0 0,-1 0,2 1,-1-1,1 1,-1-1,0 0,0 1,-1-1,1 0,0 0,-1 0,-1 1,1-1,-2 0,3 0,-2 0,1 0,1 0,0 0,1 0,1 0,0 0,1 0,0 0,0 0,-1 0,1 0,0 0,0 0,0 0,0 0,0 0,0 0,2 0,0 0,0 0,0 0,0 0,1 0,0 0,1 0,-1 0,1 0,1 0,0 0,0 0,1 0,0 0,0 0,1 0,0 0,1 0,1 0,2-1,-1 1,0 0,3 0,0 0,-1 0,-1 0,-2 0,0 0,-2 0,-1 0,1 0,-3 0,0 0,0 0,0 0,0 0,1 0,0 0,0 0,1 0,1 0,-2 0,1 0,0 0,0 0,-1 0,-1 0,0 0,0 0,-1 0,2 1,-1-1,3 1,-1-1,2 1,0-1,-2 0,0 0,1 0,-2 0,0 0,2 0,-3 0,1 0,-1 0,-1 0,0 0,-1 0,0 0,0 0,0 0,0 0,1 0,-1 0,0 0</inkml:trace>
</inkml:ink>
</file>

<file path=ppt/ink/ink40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389 345,'1'0,"2"0,1 0,1 0,2 0,2 0,1 0,0 0,1-1,0 1,-1 0,0 0,-2 0,-1-1,-3 1,-1-1,-1 1,-1 0,1-1,0 0,-1 1</inkml:trace>
</inkml:ink>
</file>

<file path=ppt/ink/ink40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374 196,'1'0,"1"0,0 0,1 0,0 0,1 0,1 0,2 0,-3 0,1 0,1 0,-3 0,2 0,-2 0,0 0,0 0,1 0,0 0,0 0,0 0,-2 0,2 0,-1 0,0 0,-1 0,1 0,0 0,-1 0,1 0,1 0,0 0,0 0,0 0,0 0,0 0,-1 0,0 0,-1 0,0 0,-1 0,0 0,0 0,-3 0,-2 0,-3 0,-2 0,-2 0,0 0,-1 0,1 0,2 0,2 0,0 0,3 0,0 0,2 0,0 0,1 0,0 0,0 0,2 0,2 0,3 0,1 0,3 0,-1 0,2 0,-2 0,2-1,-5 1,1 0,-3 0,-1 0,-1-1</inkml:trace>
</inkml:ink>
</file>

<file path=ppt/ink/ink40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994 187,'0'1,"1"-1,0 0,1 0,0 0,-1 0,2 0,-1 0,0 0,-1 0,1 0,0 0,0 0,2 0,2 0,0 0,1-1,0 1,1-2,-2 2,-2-1,-1 1,-1 0,1-1,0 0,2 1,-1 0,1-1,1 1,0 0,-1 0,-1 0,-1 0,-1 0,0 0,-1 0,0 0,2 0,0 0,0 0,1 0,0 0,0 0,-1 0,1 0,-1 0,1 0,0 0,0 0,0 0,2 0,-1 0,0 0,0 0,-2 0,-2 0,0 0,0 0,0 0,1 0,0 0,0 0,0 0,1 0,0 0,-2 0,0 0,0 1</inkml:trace>
</inkml:ink>
</file>

<file path=ppt/ink/ink40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1147 183,'-1'0,"1"1,-1-1,0 2,0-2,0 2,-1 0,1 0,-2 0,2-1,-1 1,0-1,1 0,0 0,1 0,-1-1,6 0,0 1,0-1,1 0,-2 1,-1-1,1 0,-2 0,-1 0,1 0,0 0,-2-1,-1-2,-2 1,1-1,-2 0,1 0,0 0,1 0,-1 2,1 0,1 0,0 1</inkml:trace>
</inkml:ink>
</file>

<file path=ppt/ink/ink40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474 277,'-1'0,"0"-1,0 0,-1 1,-13-5,11 5,0 0,2 0,-1 0,0 0,0 0,0 0,-1 0,-1 0,0 0,1 0,1 1,0-1,1 0,0 0,1 1,-1-1,1 0,-1 1,-1 0,0 0,1-1,0 1,1 0,-1-1,2 1,0 0,-1-1,0 1,0 1,-1 0,0 0,-1 1,1-1,-1 1,1 0,0 0,2 0,-1 0,1 0,0 0,0 0,0 1,0-1,0 0,0-1,2 2,-1-2,0 1,1-1,-2 0,1-1,0 0,0 0,0 0,2 1,-1-1,0 1,0-1,1 0,-1 1,1-1,0 1,3 1,0-1,-1-1,2 1,-3-1,2 1,1-1,-2 1,3-1,1 0,0-1,0 0,1 0,-1 0,-1 0,-1 0,0-2,0 1,0-1,-1-1,2 0,-2-1,1-1,-1 2,-1 0,-3 1,2 0,-4 0,1 1,0-1,-1 1,1-1,-1 0,1-1,-1 0,0-1,0 1,0 0,0 0,0 1,-1-1,1 1,-2 0,1 0,-1-1,0 2,0-1,0 1,0-1,1 2,-3-2,2 1,-2 0,-1-2,1 1,-1 0,2 1,-1 0,-1 0,2 0,1 1,-1 0,2 0,-1 0,0 0,1 0,0 0,-1 0,1 0,0 0,0 0,0 0</inkml:trace>
</inkml:ink>
</file>

<file path=ppt/ink/ink40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575 327,'1'0,"1"0,0 0,0 0,0 0,1 0,0 0,1 0,-1 0,1 0,2-1,-3 0,1 1,1-1,-3 1,1 0,-2-1,0 1,0 0,0 0,0 0,-3 0,-2 0,-2 0,-2 0,-2 0,2 1,1-1,3 1,2-1,1 0,2 0,0 1,2-1,0 0,2 0,0 1,0-1,0 1,-2-1,-1 0,-2 1</inkml:trace>
</inkml:ink>
</file>

<file path=ppt/ink/ink40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731 325,'1'1,"-1"0,2 0,-1 0,1 0,-1 0,0 1,2-1,-1 0,1 1,-1-1,1 0,0 0,-1-1,0 0,0 0,-1 0,1 0,1 0,0-2,0 1,2-3,0 1,-1-1,1-1,0 2,-1 0,-2 1,0 2,-1-2,0 2,-1 1,1 0,0-1,0 0,-1 1,1-1,1 0,-1 1,2-1,0 2,0-1,0 1,-1-2,-1 1,0 0,0-1,0 1,0-1,-1 1,0 0</inkml:trace>
</inkml:ink>
</file>

<file path=ppt/ink/ink41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934 322,'1'1,"0"-1,0 0,0 1,0-1,0 2,1-2,0 1,0 0,1-1,-1 0,1 0,-1 0,0 0,0 0,0 0,1 0,0-2,3 0,-3 1,1-1,0 0,0 0,-2 1,-1 0,1 1,0-1,-1 1,0 1,0 0,1 0,-1-1,0 1,1-1,0 0,-1 0,0 0,0 1,0-1,1 0,-1 0,2 0</inkml:trace>
</inkml:ink>
</file>

<file path=ppt/ink/ink41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1100 331,'2'1,"-1"-1,1 1,0-1,1 0,0 0,0 0,0 0,1 0,0 0,-1 0,0 0,0 0,-1-2,1 2,-1-1,0 0,-1 0,0 1,1 0,0 0,0-2,0 2,-1 0,0 0,0 0,0 0,2 1,0-1,0 0,1 0,0 0,0 0,-1 1,-1-1,-2 2,2-2,0 2,2-1,2 1,-1 0,-2-1,-1-1,-1 0,-2 0</inkml:trace>
</inkml:ink>
</file>

<file path=ppt/ink/ink41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1047 413,'1'1,"0"-1,0 0,2 1,-1-1,0 0,1 0,0 0,1 0,0 0,2-1,-2-1,1 1,0-2,-2 0,-1 2,0-1,-2 1,1 1,0 0,1 1,0-1,2 0,-1 0,0 1,0-1,-1 0,0 0,-1 0,0 0,0 0,0 0,3 0,-1 0,0 0,-1 0,0 0,-1 0,0 0,1 0,0 0,0 0,0 0,0 0,0 0,-1 0</inkml:trace>
</inkml:ink>
</file>

<file path=ppt/ink/ink41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464 397,'0'1,"1"-1,1 0,1 0,2 0,0 0,3 0,3 0,1 0,1 0,0 0,2 0,-2 0,-1 0,-1 0,-3 0,-3 0,-1 0,-1 0,0 0,-2 0</inkml:trace>
</inkml:ink>
</file>

<file path=ppt/ink/ink41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355 332,'2'0,"-1"0,1 0,0 0,1 0,-1 0,2 0,0 0,4 0,2 0,0 0,1 0,1 0,-3 0,2 0,-2 0,2 0,-2 0,-1 1,2 1,-1-2,0 0,-1 1,3-1,-8 0,1 0,-2 0,1 0,0 0,-1 0,-1 0,1 0,-1 0,0 0,0 0,0 0,1 0,1 0,0 0,1 0,0 0,-1 0,-1 0,-1 0,0 0,0 0,0 0,0 0,0 0,1 0,0 0,1 0,-1 0,0 0,1 0,-1 0,-1 0,0 0,0 0,-1-1</inkml:trace>
</inkml:ink>
</file>

<file path=ppt/ink/ink41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541 356,'-1'0,"0"0,-1 0,1 0,-1 0,1 0,0 0,-1 0,0 0,-1 0,0 0,-1 0,0 0,-1-1,2 1,-1 0,-1-1,1 1,-1 0,0 0,0 0,-2 0,1-1,-1 1,2 0,-1 1,3 0,-2-1,2 1,-2 2,0-2,0 1,-2 0,2 0,-1 0,3 0,2-2,0 1,0 0,0 0,0 0,-1 1,-1 1,2-1,0 0,0 1,1-2,0 1,0-1,0 0,0 0,0 0,0 1,1-1,-1 1,2 0,-1-1,1 1,0 0,0-1,0 1,2 0,0 1,1 0,1-1,1 1,-1-1,1 0,1 0,0-1,-1 0,3 1,-2-1,0 0,0-1,0 0,0 0,-1 0,0-1,0 0,-1 1,0-1,-2 0,2-1,-2 1,0 0,-1-2,1 1,-2 0,0 1,0-1,1 1,-1-1,1 0,1-1,0 1,0 0,1-1,-1 0,-1 0,0 3,-2-2,-1 1,0 0,0 0,0 0,-2-1,1 0,0-1,-1 1,0 1,-1-3,0 2,-3-2,0 1,-1 1,0 0,1-1,1 2,0 1,1-1,1 1,0 0,2-1,0 1,0 0,1 1</inkml:trace>
</inkml:ink>
</file>

<file path=ppt/ink/ink41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644 405,'1'0,"0"0,0 0,0 0,0 1,0-1,0 0,0 0,1 1,-1-1,0 0,0 0,0 0,0 0,0 0,1 0,1 0,-1 0,1 0,0 1,0-1,0 0,0 0,0 0,0 0,1 0,-1 0,0 0,0 0,0 0,0 0,-1 0,0 0,-1 0,1 0,-1 0,0 0,1 0,-1 0,0 0,0 0,1 0,-1 0,1 0,0 1,-1-1,2 0,-1 0,0 0,1 0,0 0,0 0,0 0,0 0,-1 0,-1 0,1 0,-1 0,2 0,-1 0,-1 0,0 0,1 0,-1 0,0 0,0 0,1 0,-1 0,2 0,-1 0,0 0,1-1,0 1,-1 0,1 0,0 0,0 0,0 0,0 0,1 0,-1 0,0 0,-2 0,0 0,0 0</inkml:trace>
</inkml:ink>
</file>

<file path=ppt/ink/ink41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805 404,'-1'1,"0"-1,-1 1,2 0,-2 1,1-1,-1 2,1-2,-1 1,2 0,-2 0,1-1,1 0,0 0,3-1,-1 1,1-1,-1 0,2 0,-1 0,0 0,0 0,0 1,-1-1,0 0,-1 0,-3-1,0 0,0-2,-2 0,1-1,-1 2,2-1,1 2,0 0,0 1</inkml:trace>
</inkml:ink>
</file>

<file path=ppt/ink/ink41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901 323,'1'0,"0"0,1 0,1 0,-1 0,1 0,1 0,-1 0,1 0,-1 0,1 1,-1-1,0 0,1 0,1 0,1 0,0 0,1 0,2 0,0 0,-1 0,-3-1,1 1,-3 0,-1 0,-1 0,0 0,0 0,0 0,0 0,1 0,0 0,-1 0,0 1,-2-1,-4 0,1 0,-3 0,-1 0,-2 0,-1 0,-2 0,1 0,1 0,2 0,2 0,2 0,3 0,0 0,3 0,2 0,1 0,4 0,1 0,0 0,3 1,0-1,1 1,-2-1,-1 0,-2 0,-2 0,-3 0,-2 0,-2 0,0 0,-1 0,1 1,-2-1,0 0,-1 0,-3 0,0 0,0 0,-2 0,2 0,1 0,0 0,4 0,0 0,3 0,1 0,2 0,2 0,0 0,2 1,0 0,0 0,0-1,-1 1,-2-1,-2 0,-1 0,-3 0,-2 0,0 0,-2 0,-2 0,-4-1,2-1,-6 2,3-2,0 2,2 0,3 0,0 0,3 0,1 0,2 0,0 0,3 0,-1 0,2 0,0 1,0 0,2 0,1 0,0 0,1 1,0-2,0 1,-1-1,0 0,-3 0,-1 1,-1-1,-2 0,-3 1,-3-1,-2 0,-2 0,-2 0,0 0,2 0,3 0,5 0,2 0,2 0,0 0,1 0,1 0,0 0,2 0,-1 0,0 0,-1 0,1 0,0 0,3 0,-1 0,2 1,0-1,-3 1,1-1,-3 0,-2 0,-1 1,1-1,2 0,1 0,-1 0,1 0,0 0,0 0,-1 0,-1 0,-1 0,1 0,-1 0,0 0,2 0,-1 1,0 0,0-1,0 0,0 0,0 0,-1 0,0 0,0 0,1 0,1 0,0 0,-1 1,0-1,-1 0,0 0,-1 1,1-2,0 0,-1 0,0 0,1 0,-1 0,1-1,-1 1,0 0,0 0,0-1,0 1,0 0,0-1,0 0,0 1,0-1,0 1,0-1,0 0,0 0,0 0,0 1,0-1,0 0,0 0,0 1,0 0,0-1,-1 1,1 0,0 0,0 0,-1 1,0-1,0 1,-2-1,0 0,1 1,-2-1,1 0,1 1,0 0,0-1,1 1,0 0,-1 0,1 0,0 0,-1 0,-1 0,1 0,-1 0,-1 0,1 0,-1 0,1 0,1 0,0 0,0 0,0 0,-1 0,0 0,0 0,-1 0,0 0,0 0,1 0,-1 0,0 0,-1 0,2 0,0 0,0 0,0 0,0 0,1 0,0 0,1 0,-2 0,2 0,-1 0,1 0,0 0,0 0,0 0,0 0,0 0,-2 0,1 0,0 0,2 2,0-1,0 0,0 2,0-1,0 1,0 0,0 0,0-1,0 0,0-1,0 0,0 0,0 0,0 0,0 0,0 1,0-1,0 1,0-1,0 1,0-1,0 1,0 0,0-1,0 0,0 1,0-1</inkml:trace>
</inkml:ink>
</file>

<file path=ppt/ink/ink41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389 474,'1'0,"1"0,-1 0,0 0,0 0,1 0,-1 0,0 0,1 0,1 0,-1 1,1-1,0 0,0 0,0 0,0 0,0 0,-1 0,1 0,0 0,1 0,1 0,0 0,0 0,2 0,0 1,-1 0,2-1,-4 1,1-1,1 0,0 1,-1-1,0 0,2 0,-1 0,-1 0,-1 0,2 0,-3 0,0 0,-1 0,0-1,-1 1,2 0,0 0,1 0,-1 0,1 0,0 0,0 0,0 0,0 0,-1 0,1 0,-1 0,0 0,0 0,-1 0,1 0,-1 0,1 0,-1 0,1 0,-2 0,0 0,0 0,0 0,0 0</inkml:trace>
</inkml:ink>
</file>

<file path=ppt/ink/ink42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490 469,'-2'2,"0"1,-2-2,0 3,0 0,2-2,-2 2,3-3,0 0,1 0,1-1,2 0,0 0,1 0,3 0,1 0,0 0,0 0,-3 0,-1 0,-1 0,-2 0,-3 0,1 0,-2-2,-1 0,1 1,0-1,2 1,-1 0,1 0,0 1,1-2,-1 0,-1 1,1-1,-1-1,-1 0,2 1,-1 1,2 0,-1 1,0 0</inkml:trace>
</inkml:ink>
</file>

<file path=ppt/ink/ink42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731 472,'1'0,"1"0,0 0,0 0,0 0,1 0,0 0,0 0,0 0,1 0,0 0,2 0,-2 0,3 1,0-1,1 0,1 0,0 0,2 2,-2-2,-1 0,-1 0,-1 0,-2 0,0 0,-1 0,0 0,0 0,0 1,-1 0,1-1,0 0,1 0,0 0,2 0,-1 0,2 1,0-1,-1 0,0 0,-2 0,0 0,-2 0,1 0,-2 0,0 0,0 0,0 0,0 0,1 0,1 0,0 0,0 0,0 0,0 0,0 0,-1 0,0 0,-1 0,1 0,-1 0,0 0,0 0,0 0,0 0</inkml:trace>
</inkml:ink>
</file>

<file path=ppt/ink/ink42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931 483,'0'1,"0"0,-1-1,3 0,0 0,0 0,1 0,1 0,1 0,1 0,-1 0,-1 0,1 0,-3 0,-1 0,-1-1,0 0,-3-1,0 0,0-1,-1 1,1 0,0 0,1 0,0 1,1 1,-1-2,1 2,0 0,-1 3,1-1,-1 1,1 0,-1 1,1-2,1-1,-1-1</inkml:trace>
</inkml:ink>
</file>

<file path=ppt/ink/ink42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632 552,'2'0,"1"0,1 0,0 0,3 0,-1 0,4 0,-3 0,1-1,-1 0,0 0,-2 1,2-1,0 1,-2 0,0 0,1 0,-1 0,1 0,-2-1,0 1,-1 0,1 0,-1 0,1 0,2 0,-2 0,0 0,1 0,-1 0,1 0,-2 0,1 0,1 0,1 0,-1 0,3 0,0 0,1 0,-1 0,2 0,-4 0,1 0,-1 0,-3 0,2 0,-1 0,-1 0,2 0,-1 0,0 1,0-1,1 0,-2 0,0 0,-1 0,0 0,1 0,-1 0,0 0,1 0,-1 0,0 0,1 0,-1 0,1 0,0 0,0 0,0 0,1 0,0 0,-1 0,1 0,-1 0,0 0,0 0,0 0,0 0,1 0,-1 0,0 0,0 0,0 0,-1 0,0 0,0 0,-1 0,1 0,0 0,0 0,-1 0,1 0,-1 0,1 0,0 0,1 0,0 0,0 0,-1 0,0 0,-1 0,0 0,0 0,0 0,0 0,0 0,0 0,0 0,1 0,0 0,-4 0</inkml:trace>
</inkml:ink>
</file>

<file path=ppt/ink/ink42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441 434,'-1'0,"0"0,1-1,-1 1,-1-1,-1 1,1-2,-1 2,0-1,-2 0,0 1,1 0,1 0,0 0,0 0,1 0,-2 0,0 0,0 0,-1 1,1 0,1 1,1-1,1 1,-1 0,2 0,0 1,0 0,0 0,0 1,0-1,1 2,0-3,0-1,0 1,1-1,3 2,-1-1,3 2,0-4,3 3,0-3,0 1,0-1,-3 0,-3 0,-2 0,-2-1,0 0,0-2,0-1,0-1,-1-1,0-1,0 0,0 4,0 0,0 2,-1-1</inkml:trace>
</inkml:ink>
</file>

<file path=ppt/ink/ink42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765 429,'-1'0,"1"-1,-5 0,2 1,0 0,0 0,1 0,-2 0,1 0,1 0,-1 0,1 0,0 0,-1 2,-1-1,-1 1,-1 1,-1 0,0 0,3-1,1 1,0-1,2 0,-1-1,2 0,0 0,0 0,0 0,0 1,0 1,2-1,1 0,1 2,0-1,2 1,0-1,1-1,1 1,-2-2,0 0,-2-1,0 1,-1-1,0 0,0 0,-1 0,-1-2,1 2,1-3,-2 1,1 0,0-1,0-2,1 2,-2-2,0 1,1 1,-2 0,1-1,-1 2,0 0,0 1,0 0,0 0,0 0,-1 0,0 1,-1-1,-1 0,0-1,1 2,0-1,-1 0,2 1,0 0</inkml:trace>
</inkml:ink>
</file>

<file path=ppt/ink/ink42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700 480,'0'-1,"1"1,0 0,0 0,0 0,1 0,2 0,-1 0,3-1,-2 1,1 0,1 0,-2 0,1 0,-1 0,0 0,2 0,-2 0,0 0,-1 0,0 0,-2 0,1 0,-1 0</inkml:trace>
</inkml:ink>
</file>

<file path=ppt/ink/ink42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753 471,'-1'2,"0"-1,-2 1,1 0,0 1,-2 3,1-1,2-2,-1 1,2-3,-1-1,1 1,2-1,0 0,0-1,2 1,-1-1,8 1,-7-1,-1 1,0 0,-2 0,-1-1,0-1,-1 0,-3-1,-1-2,0-2,2 3,-1 0,3 2,0 0,1 1</inkml:trace>
</inkml:ink>
</file>

<file path=ppt/ink/ink42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743 465,'2'0</inkml:trace>
</inkml:ink>
</file>

<file path=ppt/ink/ink42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754 467,'-1'0,"0"0,1 1,-1 0,1 0,-1 0,-1 0,2 0,-1 1,0 0,1-1,-2 1,2-1,0 0,-1 1,0-2,1 1,-1 0,1 1,-1-2,0 1,0 1,1-1,-1 0,1 0,3-1,0 0,0 0,0 0,0 0,0 0,-1 0,-1 0,0 0,0 0,0 0,0 0,0 0,0 0,0 0,0 0,1 0,-1 0</inkml:trace>
</inkml:ink>
</file>

<file path=ppt/ink/ink43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359 479,'1'0,"0"0,0 0,1 0,1 0,0 0,0 0,0 0,0 0,1 0,0 0,0-1,-1 1,0 0,1 0,-3 0,2 0,-1 0,1 0,-1 0,0 0,0 0,0 0,1 0,0 0,0 0,0 0,0 0,0 0,-2 0,2 0,-2 0,0 0,0 0,1 0,-1 0,1 0,0 0,1 0,0 0,1 0,2 0,-2 0,1 0,1 0,-2 0,2 0,-1 0,0 0,-1 0,-1 0,1 0,-1 0,0 0,0 0,0 0,0 0,0 0,1 0,0 0,0 0,2 0,-3 0,0 0,0 0,-2 0,0 0,1 0,0 0,1 0,0 0,5 0,-3 0,-1 0,2 0,-2 0,-2 0,0 0,-1 0</inkml:trace>
</inkml:ink>
</file>

<file path=ppt/ink/ink43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369 282,'-1'0,"1"3,0 0,0 2,0 2,2 0,-1 1,1-2,-1-2,0-1,-1 0</inkml:trace>
</inkml:ink>
</file>

<file path=ppt/ink/ink43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365 295,'1'-1,"0"0,0 1,-1-1,2 1,-1 0,2-1,-1 1,1-1,2 0,5 0,1-1,2 2,2-2,4 2,-2 0,-3-1,1 1,-2 0,-2 0,-5 0,-3 0,-2 0,-1 1,0 0,-2 3,0 0,0 3,0 0,0 0,0-1,2-1,0 0,0-3,0-1,-1-1,0 0,0 0,0 0,0 0,-2 0,2 0,0 0</inkml:trace>
</inkml:ink>
</file>

<file path=ppt/ink/ink43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404 335,'1'-1,"2"1,0 0,3-1,2 0,3 1,5 0,1 0,2 0,1-1,-6 1,-5 0,-3 0,-5 0</inkml:trace>
</inkml:ink>
</file>

<file path=ppt/ink/ink43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385 327,'0'1,"0"0,-1 0,-1 0,-1 1,0 1,-3 1,-2 2,1-1,-1 1,4-1,-4 0,2 0,1-2,3-1,-1 0,2-1,3-1,1 0,1 0,3-1,0 1,3 0,1 0,1 0,-1 0,-1 0,-3 0,-1 0,-4 0,-2-1,0 0,-1 1,0-1,1 0,-2 0,1 0,0 0,-1 0,1 0,-1-2,-1-1,-2-1,-1-2,1-2,0 2,-1 0,3 2,0-1,1 4,2 1,-1 1</inkml:trace>
</inkml:ink>
</file>

<file path=ppt/ink/ink43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376 324,'0'1,"-1"-1,0 1,1 0,-1 0,1 0,-1-1,0 0,1 1,0 0,-2 0,2 0,-1 0,0 1,0-1,0-1,0 1,1 0,-1 0,1 0,0 0,-1-1,1 1,-1 0,1 0,-1 0,1 0,0 0,-1 0,0 0,1 0,-1-1,1 2,-1-1,0 0,0 1,-1-1,2 1,-3 0,3-1,-1 2,0-1,-1 1,0-2,2 2,-1-2,-1 0,2 1,0-1,-1-1,1 1,-1-1,1 1,-1 0,0-1,1 1,1-1,0 0,0 0,0 0,0 0,0 0,0 0,0 0,0 0,0 0,1 0,-1 0,0 0,0 0,1 0,-1 0,1 0,-1 0,1 0,0 0,0 0,-1 0,1 0,1 0,-1 0,1 0,0 0,-2 0,1 0,-1 0,2 0,-2 0,1 0,-1 0,1 0,-1 0,0 0,0 0,0 0,0 0,0 0,0 0,0 0,0 0,0 0</inkml:trace>
</inkml:ink>
</file>

<file path=ppt/ink/ink43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805 497,'-1'0,"1"-1,-2 1,1 0,-1-1,0 1,1-1,-1 1,1 0,0 0,-1 0,0 0,1 0,-1 0,0 0,-1 0,0 0,0 0,1 0,0 1,1 0,-2-1,0 1,0 1,0-2,-1 2,-1 0,-1 0,0 1,1-1,0 1,2-2,-1 1,3-1,0-1,1 1,0 0,0 1,0-1,0 1,0 0,0 0,0 0,0 0,0 1,2 0,0 0,-1-1,0 1,1-2,-1 2,0-1,1-1,-1 2,0-2,1 0,-1 1,1-1,0 1,1-1,0 1,0 0,0-2,2 2,-1-1,0 0,2-1,-1 0,3 1,-2-1,1 0,-1 0,1 0,0 0,-2 0,1 0,-1 0,0 0,-2 0,2 0,0 0,0 0,0-3,-1 1,0 1,-1-2,1 0,-2 1,-1-1,0 2,0-2,0 0,-1 2,1-2,1 1,-2-1,2 0,-1 0,-1 1,1 0,-1 0,1 0,-1-1,0 1,0 0,-1 0,1 1,-3-2,2 1,-1 0,1 1,0-1,-1 1,1-1,-1 2,2-1,-1 0,-1 0,1 0,0 0,0 1,0-1,-1 0,0 1,0-1,1 0,-1 1,0-1,1 1,0 0,-1 0,0 0,2-1,-2 1,1 0,0 0,-1-1,0 1,1 0,0 0,-1 0,1 0,-1 0,1 0,-1 0,1 0,-1 0,1 0,0 0,0 0,0 1</inkml:trace>
</inkml:ink>
</file>

<file path=ppt/ink/ink43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993 540,'-1'0,"0"0,1 1,-2 0,2 0,-1 1,0-1,0 2,-1-1,2 1,-2 0,2-2,0 0,0 0,3-1,-1 1,2-1,1 0,-2 0,0 0,-2 0,-1-1,0 0,0 0,0 0,0-1,-1 1,-1 0,2-2,-2 0,1 1,1 1,-2-1,0 1,1 0,1 0,-1 0,1 0,-1 1,0 0</inkml:trace>
</inkml:ink>
</file>

<file path=ppt/ink/ink43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390 545,'1'0,"0"0,0 0,0 0,0 0,0 0,1 0,0 0,0 0,1 0,-1 0,1 0,0 0,2 0,0 0,3 0,2 0,-1-1,2 1,1-1,-2 1,-1-1,-1 1,-2 0,1 0,0 0,1 0,0 0,1 0,0 0,-2 0,0 0,-3 0,0 0,-1 0,-1 0,1 0,-1 0,1 0,-2 0,0 0,0 0</inkml:trace>
</inkml:ink>
</file>

<file path=ppt/ink/ink43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525 542,'-1'0,"-1"1,1 0,0 0,1 0,-2-1,2 1,-1 0,0 0,0 0,1 0,-1-1,0 1,1 0,0 0,-1-1,0 1,0 0,1 0,1-1,1 0,1 0,0 0,1 0,-1 1,0-1,0 0,-1 0,-1 0,0 0,0 0,-1-1,0 0,-1 0,0 0,1-1,-2 1,1 0,0-1,-1 1,0 0,0 0,1-1,0 2,0-1</inkml:trace>
</inkml:ink>
</file>

<file path=ppt/ink/ink44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522 501,'-2'0,"1"0,1 1,-1 0,0-1,-1 2,1-2,0 1,-2 1,2 0,-1-1,0 1,1 0,1-1,0 1,0 0,0-1,0 1,1 0,0-1,-1 0,0 0,2 0,-2 1,3 0,-2-1,0 2,2-2,-2 0,2 1,0 0,1-1,-1 1,3 0,-1-1,1-1,1 0,-1 0,1 0,-1-2,0-1,-3 1,-1 1,-1 0,0 0,-1 0,0 0,0 0,0 0,-1-1,0 1,0-1,-2 0,0 0,-2-1,-1-1,-2 1,1 1,1 0,0 1,4 1,3 0,1 0</inkml:trace>
</inkml:ink>
</file>

<file path=ppt/ink/ink44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377 617,'1'0,"0"0,3 0,-2 0,0 0,0 0,1 0,0 0,-1 0,1 0,-1 0,1 0,0 0,-1 0,2 0,-1 0,0 0,0 0,-1 0,0 0,-1 0,1 0,-1 0,1 0,0 0,0 0,2 0,-2 0,1 0,0 0,-2 0,1 0,1 0,-2 0,0 0,0 0,1 0,-1 0,1 0,-1 0,1 0,-1 0,1 0,1 0,-2 0,2 0,-1 0,1 0,0 0,1 0,0 0,0 0,1 0,-1 0,-1 0,1 0,0 0,-1 0,1 0,0 0,1 0,1-1,-1 1,-1 0,1 0,0 0,-4 0,0 0,0 0,0 0,0 0,1 0,2 0,1 0,-1 0,1 0,-1 0,0 0,0 0,0-1,-1 1,-1 0,0 0,-2-1,1 1</inkml:trace>
</inkml:ink>
</file>

<file path=ppt/ink/ink44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483 616,'-1'0,"1"1,-1-1,0 2,-1-1,0 0,0 1,1 0,-1 0,1-1,0 1,0-2,1 1,1-1,2 0,-1 1,1-1,1 0,0 0,-1 0,0 0,-1 1,0-1,0 0,-2-1,-1 0,0 0,-1-1,1 1,-1-1,1 0,-1 0,-1 0,3 1,-2 0,2-1,-1 2</inkml:trace>
</inkml:ink>
</file>

<file path=ppt/ink/ink44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528 642,'-1'-1,"0"1,0 0,0 0,0 0,0 0,-1 0,0 0,1 0,-2 0,0 0,0 0,2 0,0 0,0 0,1 1,0 0,-1 0,1 1,-1 1,1-2,0 1,-1 0,-1 1,2 0,0 0,0-2,-1 2,1-1,0 1,0-1,0 0,0 0,0 1,0-2,1 1,0 1,0-1,1-1,-1 1,0-1,2 1,0-1,0 1,2 1,-2-2,0 0,-1-1,1 1,-1-1,1 1,0-1,0 0,1 0,0 0,-1 0,-1 0,-1 0,-1-1,1 1,0-1,0 1,2-2,2-1,-1 2,1-2,-2 1,2 0,-2 0,1-1,-2 2,0-1,0 1,-2-1,0 1,0 0,0 0,0-1,0 0,0-1,-1 1,-1 0,1-1,-1 0,1 1,-2-1,1 0,0 1,-1 0,1-1,1 3,0-1,0 1,1-1,-1 1,0-1,0 1,0-1,-1 0,1 1,0 0,0-1,0 1,0 0,-1 0,1 0,-2 0,0 0,1 0,0 0,1 0,-1 0</inkml:trace>
</inkml:ink>
</file>

<file path=ppt/ink/ink44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408 691,'1'0,"0"0,0 0,0 0,1 0,-1 0,0 0,1 0,-1 0,1 0,-1 0,0 0,1 0,0 0,1 0,0 0,0 0,-1 0,1 0,-2 0,1 0,0 0,0 0,1 0,0 0,0 0,0 0,0 1,0-1,-1 0,2 0,-2 0,2 0,-1 0,1 0,0 0,0 1,-1-1,0 0,0 0,-1 0,1 0,0 0,-2 0,1 0,-1 0,1 0,-1 0,0 0,0 0,1 0,0 0,1 0,0 0,1 0,-2 0,0 0,-1 0</inkml:trace>
</inkml:ink>
</file>

<file path=ppt/ink/ink44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413 690,'1'0,"1"0,-1 0,2 0,-1 0,1 0,5 0,-4 0,1 0,-1 0,-1 0,0 0,0 0,0 0,0 0,-1 0,0 0,0 0,1 0,-2 0,1 0,1 0,-2 0,0 0,0 0,1 0,0 0,-1 0,1 0,0 0,1 0,-1 0,1 0,0 0,0 0,0 0,0 0,-1 0,0 0,0 0,-1 0,1 0,0 0,-1 0,1 0,0 0,1 0,-1 0,1 0,-1 0,2 0,-1 0,0 0,0 0,0 0,-2 0,0 0,0 0,0 0,0 0,0 0,-1 1</inkml:trace>
</inkml:ink>
</file>

<file path=ppt/ink/ink44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646 693,'1'0,"1"0,-1 0,1 0,0 0,1 0,0 0,0 0,1 0,-1 0,1 0,-1 0,0 0,1 0,-2 0,0 0,1 0,0 0,0 0,0 0,-1-1,2 1,-2 0,0 0,0 0,0 0,-1 0,0 0,0 0,0 0,0 0,0 0,0 0,1 0,-1 0,1 0,0 0,0 0,1 0,-1 0,1 0,0 0,0 0,0 0,0 0,-1-1,0 1,0 0,1 0,-1 0,1 0,1 0,-1 0,1 0,-1 0,0 0,-1 0,0 0,1 0,-1 0,1 0,0 0,1 0,0 0,-1 0,1 0,0 0,-1 0,0 0,0 0,0 0,-1 0,0 0,-1 0,1 1,0-1,1 0,-2 0,0 0,0 0,0 0,0 0</inkml:trace>
</inkml:ink>
</file>

<file path=ppt/ink/ink44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931 569,'0'-1,"0"0,0 0,0 0,-1 1,1-1,-1 1,0 0,0 0,1-1,-2 1,1 0,0 0,0 0,0-1,-1 0,1 1,0 0,-1 0,1 0,0 0,0 0,-2 0,2 0,-1 0,1 0,-1 0,0 0,1 0,0 0,-1 0,1 0,0 0,0 0,-1 0,1 0,0 0,0 0,0 1,0 0,0-1,0 1,0-1,0 2,0-2,1 1,-1-1,0 2,-1 0,1 1,-2 1,1-1,0 2,0-2,1 1,0-4,0 1,1 1,0-1,0 0,-1-1,1 1,-1 2,1-1,0 0,0 0,0 0,0 1,0-1,0 0,1 0,-1-1,0 0,1-1,0 2,0-1,0 0,0-1,0 1,1 1,0-2,0 2,1-1,0 0,2 0,-2 0,1-1,-1 1,1-1,-1 0,1 0,-1 0,0 0,0 0,-1 0,1 0,-1 0,0 0,-1 0,1 0,-1-1,0 1,1-1,-1 0,0 1,-1-1,1 0,1 0,-2 0,1 0,-1-1,3 1,-3-1,2 0,-1 0,2 0,-2-1,0 1,0 1,0-1,0 1,-1-1,0 1,0 0,0-1,0 0,0 0,0 0,-1 1,1-1,-1 0,-1 1,2-2,-2 2,2 0,-2-1,1 1,1 0,-1 0,0 0,0 1,0-1,0 1,0-1,0 1,0-1,0 0,0 0,-1 0,1 0,0 1,0-1,0 1,-1-1,1 1,1-1,-1 1,0 0,0 0,0-1</inkml:trace>
</inkml:ink>
</file>

<file path=ppt/ink/ink44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928 622,'-1'0,"1"1,-1 0,0 0,0 2,0-2,0 2,0-1,0-1,1 0,-1 1,0-1,1 0,0 0,0 0,1-1,2-1,-1 1,1-1,-2 0,3 0,-3 1,1 0,-2-1,0 0,-1 0,0-1,-1 1,1-1,-1 0,0-1,-2 1,4 0,-2 1</inkml:trace>
</inkml:ink>
</file>

<file path=ppt/ink/ink44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790 650,'0'-1,"0"0,-1 1,0-1,0 1,0 0,-1-1,0 0,-1 1,-1 0,1-1,0 0,2 0,-1 1,1-1,-1 1,1 0,0 0,0 0,0 0,0 0,0 0,0 0,0 0,0 0,-1 0,1 0,0 1,0-1,0 2,-1-2,1 0,1 1,-2 0,2 0,-1 1,0-1,1 0,0 1,-1-1,1 1,-1 0,1 1,0-2,0 1,0 0,0-1,0 1,0-1,0 0,0 0,0 0,0 1,0-1,1 0,-1 1,1 0,0 0,0 0,-1 0,2 0,-1-1,-1 0,1-1,0 1,0 1,1-2,0 1,0 0,0 0,1-1,0 2,1-1,-1 0,1 0,-2-1,3 1,-2-1,0 1,0-1,-1 0,1 0,0 0,0 0,0 0,1 0,-1 0,1 0,0 0,-1-2,2 1,-2 1,-1-2,0 1,0 1,-2-1,1 1,0-2,0 1,0 0,0-1,0 0,0 0,0 1,-1 0,1-2,0 3,-1-2,1 0,0 1,-1 0,0 0,0 0,0-2,0 1,0 0,-1 1,0-2,-1 0,2 1,-2-1,0 1,1 0,-1 0,1 0,0 1,0 0,0-1,-1 1,1 0,0 1,-2-2,1 1,0 0,-1-1,1 2,-1-1,-1-1,2 2,-1 0,1 0,0-1,0 1,-1-1,1 1,0 0,0 0,-1 0,1 0,0 0,0 0,-1 0,0 0,1 0,-1 2,2-2,0 0,0 0,1 1</inkml:trace>
</inkml:ink>
</file>

<file path=ppt/ink/ink45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165 342,'1'0,"0"0,0 0,1 0,0 0,0 0,1 0,-1 1,0-1,0 0,1 0,0 0,0 0,-1 0,2 0,1 0,2 0,2 0,2 0,1-1,1 1,1-1,-3 1,0-1,0 0,0 1,1-1,-2 1,0 0,0 0,-1 0,0 0,1 0,-1 0,1 0,0 0,0 0,-1 0,-1 0,3 0,-3 0,0 0,0 0,0 0,0 0,0 0,1 0,1-1,-1 1,2 0,-2 0,0 0,1-1,-2 1,0 0,0 0,-2 0,1 0,0 0,-3 0,1 0,1 0,-1 0,1 0,0 0,0 0,2 0,0 0,1 0,1 0,-1 0,-1 0,1 0,-1 0,0 0,0 0,2 0,-2 0,1 0,-1 0,-1 0,-2 0,-1 0,-1 0,-2 0,0 0,0 0,0 0,0 0</inkml:trace>
</inkml:ink>
</file>

<file path=ppt/ink/ink45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292 268,'-2'-1,"0"0,-4-1,1 2,1 0,-1 0,-2 0,-1 0,-1 0,1 0,0 0,0 0,3 2,1-2,0 3,-15 12,14-11,1 1,-1 1,0-1,4 0,-1-2,1-1,1 1,0-1,0 0,2 1,0-1,2 3,1-1,2-1,3 0,1 0,1-2,0 0,3 1,-2-2,0 0,5 0,-3 0,-3-1,-1-1,-3-2,-1 1,-2-1,-1-1,-1-1,-1 1,-1-4,-1 1,0 2,-2-3,-2 3,1 3,1-1,-1 3,1-1,0 1,-1 0,1 0,-1 1,0 0,0 0,1 0,1 0</inkml:trace>
</inkml:ink>
</file>

<file path=ppt/ink/ink45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628 342,'-1'0,"1"1,-1-1,1 1,-1-1,1 1,-1 0,0 0,0 1,-1-1,1 2,-1 1,1-2,0-1,1 2,-1-3,1 1,1 1,0-2,2 0,4 1,0-1,1 0,-2-2,0-1,-2 1,-2 1,0-1,-1 1,-1 0,0 0,-1 0,0 0,-1 0,1 0,-2 1,1-1,1 0,-1 1,1 0</inkml:trace>
</inkml:ink>
</file>

<file path=ppt/ink/ink45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783 338,'1'0,"0"0,3 0,2 0,-1 0,2 0,-2 0,1 0,0-1,-2 0,-1 0,-1 1,-1-1</inkml:trace>
</inkml:ink>
</file>

<file path=ppt/ink/ink45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786 337,'-1'0,"-1"2,0-1,0 1,-2 0,1 1,1-1,-2 2,2-2,0 0,1 0,0 0,0-1,3-1,1 0,1 0,-1 0,1 1,0-1,0 0,2 1,-3-1,1 0,-2 0,-1 0,0 0,-1-1,-1 0,0 0,0 0,0 0,0 1,0-2,0 1,0-2,0 1,0-1,0 1,0 0,1 1,0 0,-1 1</inkml:trace>
</inkml:ink>
</file>

<file path=ppt/ink/ink45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47 228,'2'0,"1"0,1 0,-1 0,1 0,2 0,-2 0,0 0,1 0,1 0,-2 0,0 0,1 0,-4 0,0 0</inkml:trace>
</inkml:ink>
</file>

<file path=ppt/ink/ink45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22 274,'2'0,"-1"0,0 0,1 0,0 0,-1 0,0 0,0 0,1 0,2 0,-1 0,0 0,1 1,-1-1,0 0,2 0,0 0,0 0,2 0,-1 0,1 0,-1 0,-1 0,-2 0,0 0,-1 0,-1 0</inkml:trace>
</inkml:ink>
</file>

<file path=ppt/ink/ink45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641 98,'2'0,"0"0,0 0,-1 0,1 0,1 0,0 0,0 0,0 0,2 0,-1 0,1 0,1-1,-2 1,1 0,-1 0,1 0,-1 0,-1 0,1 0,-1 0,2 0,-1 0,0 0,-1 0,1 0,0 0,0 0,0 0,0 0,1 0,-1 0,1 0,-1 0,2 0,-3 0,1 0,-1 0,-1 0,1 0,0 0,-1 0,0 0,0 0,0 0,0 0,-1 0,1 0,-1 0,1 0,0 0,0 0,0 0,1 0,1 0,0 0,0 0,3 0,-1 0,0 0,0 0,0 0,-1 0,-1 0,-2 0,0 0</inkml:trace>
</inkml:ink>
</file>

<file path=ppt/ink/ink45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246 149,'1'0,"0"0,1 0,0 0,0 0,0 0,1 0,0 0,1 0,0 0,3 0,-1 0,2 0,2 0,-1 0,-1 0,-1 0,-3 0,-1 0,-4 0,0 0,-1 0</inkml:trace>
</inkml:ink>
</file>

<file path=ppt/ink/ink45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349 143,'1'0,"0"0,2 1,0 0,0 0,0-1,1 0,-1 0,1 0,1 0,-2 0,0-1,-2-1,0 0,-1 0,0-2,0-1,0-1,-3-1,-1 1,1 0,1 4,0-1,0 2,0-1,1 2,-2-1,1 1,0 0,-1 0,0 0,-1 0,-1 2,2-2,0 2,1-1,0 0,1 1,0-1,1 1,-2 1,0 0,1 0,-1 0,1 1,0-2,0-2,1 2,4-2,-1 1,2-1,2 1</inkml:trace>
</inkml:ink>
</file>

<file path=ppt/ink/ink46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534 116,'-2'0,"1"0,-1 0,-1 1,0 0,0 1,0 0,0-1,1 1,0 2,1-2,0 0,0 1,1-1,0 1,0-1,0 0,0-1,0 0,2 2,1-2,-1 0,1 1,0-1,1 1,1-1,0 0,1-1,2 1,2-1,0 0,2 0,-1-4,-2 1,-3 0,-2 1,-3 1,-1 0,0 0,0 0,-1 0,-1-1,-2 0,0-2,-1 0,-4 0,2-1,1 3,1 0,1 0,1 1,2 1,0 0</inkml:trace>
</inkml:ink>
</file>

<file path=ppt/ink/ink46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521 150,'1'0,"0"0,0 0,0 0,1 0,0 0,1 0,0 0,0 0,1 0,1 0,-1 0,2 0,-1 0,3 0,-1 0,-2 0,-1 0,0 0,-1 0,-2 0,0 0</inkml:trace>
</inkml:ink>
</file>

<file path=ppt/ink/ink46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594 150,'2'0</inkml:trace>
</inkml:ink>
</file>

<file path=ppt/ink/ink46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714 151,'1'0,"0"0,0 0,0 0,0 1,0-1,0 1,0-1,0 0,0 0,0 0,0 0,1 0,-1 0,1 0,-1 0,0 0,0 0,1 0,-1 0,0 0,1 0,0 0,3-2,-4 1,1 0,1 0,-1 0,0 1,-1 0,0-1,0 1,0 0,1 1,1-1,-1 0,1 0,1 1,0-1,0 0,1 1,-2-1,1 0,0 0,-1 0,0 0,-2 0,1 0,-1 0,1 0,1 1,9 1,-5-2,0 0,-2 0,-1 0,0 0,-1 0,-2 0,0 0,0 0,0 0,1 0,0 0,-1 0,1 0,-1 0,0 0,0 0,2 0,0 0,0 0,0 0,0 0,-1 0,0 0,-1 0,0 0,0 0</inkml:trace>
</inkml:ink>
</file>

<file path=ppt/ink/ink46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975 151,'1'0,"0"0,1 0,-1 0,1 0,0 0,0 0,1 0,0 0,1 0,2 0,-2 0,1 0,-1 0,2 0,1 0,-3 0,1-1,1 1,-2-1,0 1,0 0,0 0,2 0,-1 0,1 0,-2 0,1 0,1 0,-2 0,-1 0,0 0,-1 0,0 0,-1 0,1 0,0 0,0 0,2 0,-1 0,1 0,1-1,1 1,1 0,-4 0,-1 0,-1-1,0 1,0 0,0 0,1 0,-1 0,0 0,0 0,1 0,-1 0,0 0,1 0,-1 0</inkml:trace>
</inkml:ink>
</file>

<file path=ppt/ink/ink46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254 201,'1'0,"1"0,1 1,-1-1,1 0,0 0,1 0,-1 0,1 0,0 1,0-1,2 0,1 0,-2 0,0 0,1 0,-2 0,0 0,0 0,-1 0,0 0,0 0,-1 0,3 0,-3 0,2 0,0-1,0 0,3 1,-1-1,-1 0,3 1,-1 0,0-1,1 0,0 1,-1 0,2 0,-2 0,2 0,-1 0,2-1,-1 1,-1 0,2-1,-4 1,1 0,-1-1,0 1,0 0,-1 0,1 0,-1 0,2 0,-2 0,1 0,-1 0,0 0,0 0,0 0,-2 0,0 0,0 0,-1 0,-1 0,2 0,-2 0,0 0,0 0,1 0,1 0,0 0,0 0,2 0,-1 0,0 0,-1 0,0 0,-1 0,0 0,-1 0,1 0,0 0,-1 0,0 0,1 0,-1 0</inkml:trace>
</inkml:ink>
</file>

<file path=ppt/ink/ink46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763 201,'1'0,"0"0,0 0,2 0,-1 0,1 0,0 0,-1 0,0 0,0 0,0 0,0 0,0 0,1 0,1 0,13-1,-10 1,-2 0,2 0,-2 0,1 0,-1 0,-1 0,1 1,-1-1,-2 0,2 1,-2-1,0 0,1 0,-1 0,0 0,0 0,0 0,1 1,0-1,0 0,1 0,0 0,-1 0,1 0,-1 0,1 0,-1 0,-1 0,0 0,1 0,-2 0,1 0,-1 0,1 0,0 0,1 0,0 0,1 0,6 0,-3 0,-1 0,-2 0,-1 0,1 0,-2 0,1 0,-1 0,0 0,1 0,1-1,1 1,1 0,0 0,0 0,1 0,-3 0,0 0,-1 0,0 0,-2 0,0-1,0 1,0 0,0 0,0 0,0 0,0 0,0 0,0 0,0 0,0 0,1 0,0 0,0-1,-1 0,2 0,-1 1,-1-3,0 3,0 0,-1-1,1 0,-1 0,1 0,0-1,0 0,-1 1,1-1,-1 0,0 1,0-1,0 0,0 0,0 1,0-1,0 0,0 0,-1 0,0 0,1 1,-2-1,1 0,0 2,-1-1,0-1,-1 2,0-1,0-1,-2 0,1 2,0-1,-2 1,1 0,-1 0,1 0,1 0,0 0,1 0,0 0,1 0,0 0,1 1,-1-1,1 0,0 2,-2-1,2 1,-1 0,0 0,1 2,-1-1,0 0,1-1,-1 1,1 0,1-2,0 0,-1 1,1-1,2-1,-1 2,0-2,1 1,1 1,1 0,0-1,0 1,2 0,-2-1,-1-1,-2 0,0 0,1 0</inkml:trace>
</inkml:ink>
</file>

<file path=ppt/ink/ink46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380 139,'1'0,"1"0,0 0,-1 0,0 0,1 1,-1-1,0 1,0-1,0 0,-1 1,1-1,-1 1,0 0,1-1,1 1,-1 0,0 0,0 1,0-2,-1 2,1-2,0 1,0 0,-1 0,2 0,-2 0,1-1,-1 2,0-1</inkml:trace>
</inkml:ink>
</file>

<file path=ppt/ink/ink46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407 250,'2'0,"-1"0,0 0,1 0,1 0,-1 0,1 0,-1 0,1 0,0 0,0 0,0 0,0 0,0 0,0 0,1 0,-1 0,0 0,0 0,-1 0,1 0,0 0,1 0,0 0,1-1,-1 1,3-1,-3 1,0 0,-1 0,1 0,-3 0,1 0,-1 0,2 0,0 0,0 0,0 0,3 1,-3-1,2 0,-1 0,0 0,-2 0,1 0,-2 0,1 0,-1 0,1 0,1 0,1 0,2 0,1 0,-3 0,3 0,-3 0,0 0,0 0,-1 0,-1 0,0 0,1 0,-2 0,0-1,1 1,0-1,0 1,1 0,1 0,0-1,2 0,-2 1,1-1,0 1,-2 0,1 0,-2 0,-1 0,0 0,0 0</inkml:trace>
</inkml:ink>
</file>

<file path=ppt/ink/ink46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664 208,'0'-1,"-2"1,-3-2,2 1,0 1,0-1,-3 0,-1 0,2 1,0 0,0-1,1 1,0 0,0 0,0 0,-2 0,2 0,-3 0,1 0,-1 0,-1 0,0 0,-1 0,0 1,1-1,2 0,0 1,-1-1,2 0,1 0,-1 1,1-1,1 0,1 1,0 0,0 0,2 1,-1-1,0 1,0 0,0 0,0 0,1 0,-1 1,0 0,0 0,1 0,-1 0,1-1,0 1,0-2,0 1,1-1,3 2,-1-2,3 1,1-1,-1 0,4 0,2-1,0 0,3 0,-3 0,4 0,-2-1,0 0,1-1,-1-1,-1 0,-3 0,-2 1,-2-1,-3 1,0 1,-2 0,0 0,-1-1,1 1,-1 0,0-1,0 0,0 0,-1 0,-2-1,1 1,0 1,-2-2,0 1,0 1,-1-1,1 1,-1-1,2 2,0 0,1 0,0 0,1 0,0 0</inkml:trace>
</inkml:ink>
</file>

<file path=ppt/ink/ink47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1012 250,'2'0,"1"0,0 0,1 0,1 0,3 0,0-1,2 1,-1-1,1 1,-1 0,0 0,-2 0,2 0,-1 0,-1 0,-2 0,1-1,-3 1,0 0,-1 0,1 0,-1 0,1 0,0 0,1 0,0 0,-2 0,1 0,-2 0,0 0,1 0,-1 0,1 0,-1 0,1 0</inkml:trace>
</inkml:ink>
</file>

<file path=ppt/ink/ink47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1124 202,'0'-1,"-1"1,0 0,0 0,-1 0,0 0,-1 0,0 0,0 0,0 0,1 0,0 1,1-1,-1 1,1 0,-1 0,1-1,0 1,-1 0,1 0,-2 1,3-1,0 0,-1-1,1 1,0 0,0 1,0-1,0 0,0 0,-2 1,2 0,0-1,0 1,0 1,0-2,0 1,0-1,0 1,0 0,1-2,-1 1,2 0,-2 0,1-1,2 1,-3 0,2-1,0 2,0-1,-1-1,2 1,-1 0,0-1,0 1,1 0,1-1,1 0,-1 1,1-1,1 0,-1 0,1 0,-3 0,1 0,-1 0,0-1,-2 1,2 0,-1-1,1 0,0 0,0 0,2 1,-3-1,0 1,0 0,-1-1,0 1,-1-1,1 0,0 0,-1 0,0 0,0 0,1 0,-1 0,1 0,-1-1,0 1,0-1,0 0,0-1,0 2,0 0,0 0,-1-1,1 1,0 0,-1 1,0-2,0 2,0-2,0 2,0-2,0 2,1-1,-2 0,2 0,-1 1,0-1,0 1,1-1,-1 1,0 0,1-1,-1 1,0 0,0 0,0 0,-1 0,0 0,0-2,0 2,0 0,1 0,-1 0,0 0,0 0,1 0,0 0,0 0</inkml:trace>
</inkml:ink>
</file>

<file path=ppt/ink/ink47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237 299,'1'0,"1"0,0 0,0 0,1 0,3 0,-2 0,3 0,0 1,1-1,2 0,1 0,-1 0,1 0,-2 0,2 0,-2 0,1 0,0 0,1 0,1 0,0 0,0 0,-2 0,0 0,-2 0,0 0,-3 0,2 0,1 0,0 0,1 0,1 0,-1 0,-1 0,0 1,-1-1,-2 1,-2-1,0 0,-1 0,0 0,-1 0,0 0,-1 1</inkml:trace>
</inkml:ink>
</file>

<file path=ppt/ink/ink47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846 296,'2'0,"-1"0,0 0,1 0,0 0,0 0,1 0,-1 0,0 0,1 0,1 0,0-1,1 1,0 0,-1 0,1 0,0 0,-1 0,0 0,0 0,-1 0,1 0,0 0,0 0,0 0,0 0,1 0,-1-1,-1 1,1 0,1 0,-1 0,2 0,-2 0,1 0,1 0,-1 0,1 0,-1 0,1 0,-1 0,2 0,-2 0,1 0,-1 0,-1 0,-1 0,0 0,-1 0,-1 0,0 0,0 0,0 0,1 1,0-1,-1 0,0 0,1 0,-1 0,0 0,0 0,0 0,0 0,1 0,-1 0,2 0,0 0,-1 0,0 0,0 0,0 0,-1 0,1 0,0 0,0 0,0 0,1 0,0 1,1-1,-1 0,0 0,-1 0,1 0,-2 0</inkml:trace>
</inkml:ink>
</file>

<file path=ppt/ink/ink47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941 294,'-1'1,"0"0,1 0,-1 0,1 1,-1 0,0-1,0 1,0-1,0 0,1 0,2-1,1 1,0 0,1 1,1-1,-1 0,-1-1,-1 0,-1 0,-1-1,-1 1,0 0,0-2,0 0,-2 2,2-2,-1 1,2 0,-1 1,0-2,0 1,1-1,-2 2,2-1,0 0,0 0</inkml:trace>
</inkml:ink>
</file>

<file path=ppt/ink/ink47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90 168,'-2'-2,"0"2,1 0,0 0,-1 0,-1 0,0 0,0 0,0 0,1 0,-1 0,0 0,0 0,0 0,0 0,-1 2,0-1,-1 0,1 1,-1 1,-12 20,15-19,0 2,2-1,-2 2,1-3,1 1,0 0,0-2,1 1,1-1,17 8,-15-9,-2-2,0 0,-1 1,1-1,-1 1,1-1,2 1,0-1,28 0,-28-1,1-2,-4 0,2-1,-1-2,-1 1,1-1,-1-1,-1 0,0 2,0 1,-1 0,1 2,-1 0,0 0,1 1,0 0,-1 1</inkml:trace>
</inkml:ink>
</file>

<file path=ppt/ink/ink47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90 488,'-2'0,"1"0,0-1,0 1,0 0,0 0,-1 0,0 0,0 0,-1 0,1 0,-1 0,0 0,0 0,-1 0,1 0,0 1,0 0,0 0,0 1,0-1,0 1,0-1,1 2,0-2,0 1,0 1,1-1,0 1,0-1,0 1,0-1,1 2,0-1,0 1,1 1,-1-1,1 2,1-2,-1 1,1-1,-1 1,1-2,1 0,-2 2,2-2,1 2,-1-1,1-2,0 3,2-3,-1 1,-2-1,1 0,1-1,0 0,1 0,1 0,0-1,-1 0,1 0,0-1,0 0,-2-1,-2 2,-3-2,2 2,-2-1,0 0,0 0,1-1,0 0,0-1,0-2,2-1,-1 2,0-3,0 1,-1-8,-1 8,0-2,-1 2,-2-1,1 0,-2 0,2 2,0 1,0-1,1 3,-1-1,1 1,-1 1,1-1,-1 0,-2 0,1 1,-1-1,-2 0,0 1,4 0,-1 1,1 0,-1 0,1 0,1 0,-1 0,0 0,1 0,0 0,0 0,0 1,0-1,0 1,0-1,1 1</inkml:trace>
</inkml:ink>
</file>

<file path=ppt/ink/ink47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744 87,'-1'2,"0"1,-2 1,0 0,2 0,-3 2,2-3,1-1,-1 1,1-1,1-1,-1-1,2 0,2 0,1 0,-1 0,1 0,0 0,1 0,-1 0,2 0,-3 0,1 0,-2 0,-1 0,-1-1,-1 0,-3-2,-2-1,0 0,-1 0,3 2,1 0,2 1,-1 0,2 0,-1 1,1-1,-1 1</inkml:trace>
</inkml:ink>
</file>

<file path=ppt/ink/ink47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660 395,'1'1,"1"-1,0 0,2 0,0 0,0 0,0 0,0 0,-1 0,2 0,-2 0,0-1,1 1,0 0,3-1,-1 1,1-1,1 1,0 0,0 0,-1 0,0 0,0 0,-2 0,0 0,2 0,0 0,1 0,0 0,3 0,-1 0,1 0,-2 0,1 0,-4 0,0 0,-3 0,-1-1,0 1,0 0,1 0,-1 0,0 0,0 0,0 0,-1 0,0 0,0 0,-2 0,0 0,-1 0,-3 0,-2 0,-1 0,-4 1,1 0,1 0,-2 0,1-1,2 0,-1 1,1-1,0 0,-2 0,0 0,-1 0,0 0,0-1,2-1,1 2,3 0,3 0,1 0,1 0,0 0,0 0,0 0,-1 0,0 0,-1 0,1 0,0 0,0 0,1 0,-1 0,-1 0,-1 0,-2 0,0 1,-2-1,2 1,1 0,3 0,0-1,3 0,2 0,-1 0,2 0,1 0,0 0,0 0,0 0,0 0,1 0,1 0,0 1,-1-1,2 0,-1 0,1 0,-1 0,0 0,-1 0,2 0,2 0,-2 0,0 0,1-1,1 1,-4 0,-2 0,-2 0,-1 0,-2 0,-2 0,-2 0,-3 0,-1 0,-5 0,1 1,-1-1,-1 0,2 0,3 1,2-1,4 0,1 0,3 1,-2-1,4 0,3 0,2 0,1 0,3 0,-1 0,2-1,2 1,-1 0,-1 0,1 0,-2 0,-2 0,-2 0,-3 0,-2 0,-4 0,-1 0,-4 0,-4 0,-1 0,-3 2,-1-2,2 0,1 0,5 0,1 0,5 0,4 0,2 0,4 0,0 0,4 0,0 0,1 0,-2-1,1 1,-4 0,-1 0,-2 0,-4 0,0 0</inkml:trace>
</inkml:ink>
</file>

<file path=ppt/ink/ink47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1045 348,'-2'-1,"1"1,-1 0,1 0,-1 0,-1 0,1 0,-1 0,0 0,0 0,1 0,-1 0,1 0,0 0,1 0,-2 0,1 0,0 0,1 1,1 0,-1-1,0 1,-7 11,7-10,-1 2,2-2,-1 0,1 1,0 1,0-1,0 0,0-1,0 1,0-1,2 1,-1-1,1 0,-1-1,1 2,-1-2,1 1,1 0,0-1,-1 1,1-1,-1-1,1 1,-1 0,0 0,1-1,-1 0,0 1,3 0,-2 0,1 0,0-1,-2 0,1 0,-1 0,-1 0,0 0,0 0,2 0,-1 0,0 0,2 0,-1 0,0-1,1 0,1 0,-1 0,0 1,-1-1,0-1,0 1,0 1,0-2,-1 1,2-2,-2 2,0-1,0 1,-1-1,0 0,1 0,-1 0,1-1,-1 2,0 0,0-1,0 1,-1 0,1 0,0-3,-1 3,1-1,-1 0,0 0,0-1,0 1,-1 0,-1 0,0-2,-1 2,1 0,-1-2,0 3,1-1,-1 1,0-1,0 1,1 1,0-1,0 0,0 1,1 0,0 0,0 0,-2 0,1 0,1 0,-1 0,1 0,0 0,0 0,-1 0,1 0,0 1,0-1,0 1,0-1,0 0</inkml:trace>
</inkml:ink>
</file>

<file path=ppt/ink/ink48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1048 397,'-1'0,"0"0,0 1,-1-1,1 2,0-1,-1 0,1 0,0 0,0 0,0 2,-1-2,1 1,0 0,-1 0,1 0,0 0,0 0,1-1,-1 0,0-1,2 0,2 0,0 0,1 0,2 0,-2 0,0 0,-1 0,0 0,-1 0,-1 0,0 0,0 0,0 0,0 0,0 0,-1-1,-1 1,1-1,-1 1,0-1,0 1,1-2,-2 2,2-1,-1 0,0 1,1-1,-1 0,1 0,-1 1,1-1,-1-1,0 1,1 0,-1 0,0-1,1 1,0 0,-1 0,1 0,0 0,0 0</inkml:trace>
</inkml:ink>
</file>

<file path=ppt/ink/ink48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1223 353,'-1'0,"-3"0,3-1,-2 1,1 0,-1 0,0 0,0 0,0 0,0 1,1-1,0 0,1 1,1 0,-1-1,1 1,0 0,0 1,0-1,0 0,0 2,0-2,2 1,-1 0,1 1,0-1,3 3,-2-2,2 0,0-1,-1 1,2-2,-1 2,1-2,1 0,-3-1,2 0,-3 0,0-2,-1 1,0 0,-1 0,0-1,0 0,1 0,-1 0,1 0,-1-1,0-1,0 1,-1 0,1 2,-1-1,0 1,0 0,0-1,-1-1,0 2,-1-2,0 1,-2-1,-2-1,-1 0,-3 1,0-2,2 2,-6 1,10 1,2 1,1 0</inkml:trace>
</inkml:ink>
</file>

<file path=ppt/ink/ink48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328 451,'1'0,"0"0,0 1,0-1,0 0,0 0,0 0,1 0,-1 0,2 0,0 0,1 0,2 0,-2 0,1 0,0 0,0 0,0 0,1-1,-2 1,2 0,-1 0,-1 0,-1 0,1 0,0 0,0 0,0 0,1 0,-1 0,0 0,1 0,1 0,-1 0,2 0,0 0,-1 0,1 0,-1 0,-2 0,0 0,0 0,-2 0,1 0,-1 0,1 0,0 0,0 0,1 0,-1 0,1 0,-1 0,0 0,0 0,0 0,0 0,-1 0,0 0,1 0,-2-1,0 1,0 0,0 0</inkml:trace>
</inkml:ink>
</file>

<file path=ppt/ink/ink48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633 432,'1'1,"1"0,0-1,-1 0,0 0,1 0,0 0,0 1,0-1,-1 0,0 0,1 0,-1 0,0 0,0 0,-1-2,0 0,2 0,-2-2,0 1,0 0,0 0,-1-1,-1 0,-1 1,1 0,-2 2,2 1,-1-2,0 1,1 1,-1 0,-1 0,-2 0,-1 0,0 1,0 2,2-2,0 1,3 0,0-1,1-1,1 1,0 1,0-1,2 0,-1 1,2-1,0 1,-1-1,2-1,-2 0,-1 0,1 0</inkml:trace>
</inkml:ink>
</file>

<file path=ppt/ink/ink48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184 540,'1'0,"0"0,0 0,0 0,1 0,-1 0,2 0,-1 0,1 0,18 0,-15 0,-1 0,2 0,2 0,-2 0,1 0,3 0,-1 0,1 0,1 0,-1 0,-1 0,2 0,-3 0,-1 0,0 0,-2 0,-2 0,-2 0,-1 0</inkml:trace>
</inkml:ink>
</file>

<file path=ppt/ink/ink48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317 515,'0'-1,"0"0,0-1,0 0,-1 1,0-1,-2 1,1-2,-2 2,0-2,0 1,-1 0,-3-1,5 1,-1 2,1-1,-1 1,-2 0,2 0,-2 0,1 0,1 0,-2 0,3 0,0 0,0 1,1-1,0 1,0-1,-1 0,2 0,-3 0,0 0,1 0,-2 0,-1 0,1 1,-1 0,3 0,0 0,1 0,1-1,-2 1,2 0,0-1,-2 1,1 1,-1 0,-1 1,0 0,-1-1,2 1,0-1,1-1,1 0,1 0,0 0,0 0,0 0,0 0,0 1,3 1,-1 0,2 1,1 0,1-1,-2-1,2 1,-1-1,-2 0,0-1,-1 0,1 0,1 0,0 0,3 0,1-1,0 0,-1 0,2 0,-1 0,0 0,-1 0,0-1,-2-1,-1 1,-1-1,-1 2,-1-1,0 0,-1 0,1 0,0-1,1 0,0-1,0 2,-1-3,2 2,-2-1,1-1,0 1,-1 1,-1 0,1 0,-1 0,0 1,0 0,-1 1,-1 0</inkml:trace>
</inkml:ink>
</file>

<file path=ppt/ink/ink48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178 549,'1'0,"0"0,1 0,0 0,1 0,0 0,1 0,2 0,1 0,1 0,0 0,3 0,-1 0,-2 0,2 0,-2 0,-3 0,-1 0,-2 0,0 0,0 0,-1 0,0 0,0 0,0 0,1 0,-1 0,0 0,-2 0,-2 0,-1 0,0 0,-3 0,0 0,0 0,-1 0,1 0,-1 0,0 0,0 0,2 0,-1 0,1 0,4 0,1 0,2 0,3 0,1 0,2 0,2 0,-1 0,3 0,0 0,-1 0,-2 0,3 0,-4 0,-3 0,-1 0,-2 0,-3-1,-2 1,-3 0,-1-1,0 1,-3 0,2-1,0 1,-1 0,3 0,3 0,2 0,3 0,1 0,2-1,-1 1,2 0,-1 0,-1 0,1 0,-2 0,0 0,0 0,-1 0,0 0,0 0,-2 0,-2 0,-2 0,-3 0,-1 0,-3 0,0 0,-1 0,3 0,5 1,3-1,2 1,4 0,6 1,1-2,-1 0,1 0,0 0,-3 0,-4 1,-2-1,-3 0,-1 0,1 0</inkml:trace>
</inkml:ink>
</file>

<file path=ppt/ink/ink48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498 542,'1'0,"0"0,0 0,-1 1,1-1,0 0,0 0,1 0,0 0,-1 0,1 0,-1 0,1 0,-1-1,1 0,0 0,1 0,-1 0,-1 1,1-1,-1 1,0 0,0 0,-1 1,1-1,0 1,0 0,1-1,0 1,0-1,1 0,1 1,0-1,1 0,0 0,0 0,-2 0,0 0,-2 0,0 0,0 0,1 0,0 0,-1-1,1 1,-1 0,0 0,0 0,0 0,1 0,1 0,0 0,0 0,1 0,2 0,-2 0,1 0,-2-1,-2 1,-1-1,1 1,0 0,0 0,0 0,0 0,0 1,0-1,0 0</inkml:trace>
</inkml:ink>
</file>

<file path=ppt/ink/ink48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733 544,'-1'0,"-1"0,-5-2,5 1,-1 1,0-1,0 0,-1 1,1 0,-3 0,2 0,-9 2,3 0,2-1,-1 3,4-4,-1 2,4-1,0 0,0 0,1-1,-1 0,1 1,0-1,0 1,0 0,0-1,1 1,-1-1,0 1,0 0,1 0,0 0,-1 1,1-1,0 0,0 1,0-1,0 0,0 0,2 2,0-2,3 2,0 0,3 0,1 0,-1-2,3 0,1 0,1-1,2 0,-3 0,-1 0,1 0,-3-1,0 0,1 0,-3-1,-1 1,-3 0,2-1,0 1,-2 0,-1 0,1-1,-3 1,1 1,0 0,-1-1,1 1,0-1,0 1,0-1,0 1,-1-1,0 0,1 1,-1-1,0 0,0 0,0-1,-1 0,-3 0,1 0,-3-1,-1 0,0 1,0 0,-1 2,2 0,2 0,1 0,2 0,0 0</inkml:trace>
</inkml:ink>
</file>

<file path=ppt/ink/ink48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837 586,'1'0,"-1"1,1-1,0 0,1 0,-1 0,1 0,0 0,1 0,1 0,2 0,-1 0,2 0,0 0,-2 0,2 0,0-1,-2 1,0 0,1 0,1 0,-1 0,0 0,1 0,-2 0,0 0,-1 0,1 0,-3 0,-1 0,0 0</inkml:trace>
</inkml:ink>
</file>

<file path=ppt/ink/ink49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317 516,'0'1,"-1"0,0 0,0 1,0 0,0-1,1 0,-1 0,1 0,-1 1,0-2,1 1,-1-1,1 1,-1-1,1 1,0 0,-1-1,1 1,-1-1,1 1,-1-1,1 1,-1-1,1 1,-1-1,0 1,0 0,0-1,-1 2,0-1,0 1,1-2,0 1,-1 0</inkml:trace>
</inkml:ink>
</file>

<file path=ppt/ink/ink49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56 371,'2'0,"0"0,1 0,1 0,0 0,1 0,1 0,2 0,-1-1,-2 1,0 0,-2 0,0 0,-2 0,4 2,-4-2</inkml:trace>
</inkml:ink>
</file>

<file path=ppt/ink/ink49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48 431,'1'0,"2"0,0 0,3 0,-2 0,1 0,1 0,2 0,-2 0,1 0,0 0,-3 1,0-1,-2 0,-2 1</inkml:trace>
</inkml:ink>
</file>

<file path=ppt/ink/ink49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627 130,'2'0,"0"0,0 0,1 0,0 0,2 0,0 0,1-1,1 1,1 0,0 0,2 0,1 0,1 0,2 0,0 0,0 0,1 0,-1 0,-2 0,-1 0,-2 0,-1 0,-1 0,-4 0,-1 0,0 0,0 0,0 0,0 0,1 0,-2 0,1 0,-1-1,1 1,-1 0,0 0,0 0</inkml:trace>
</inkml:ink>
</file>

<file path=ppt/ink/ink49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783 123,'-1'0,"0"1,0 1,-1 0,1 1,-1-1,0 1,1-2,0 1,0-1,0 0,0 0,2-1,1 0,5 0,-3 0,1 0,1 0,-3 0,-1 0,0 0,-1 0,-2-1,-1 0,0-1,0 0,0 0,0 0,-1-1,1 1,1 0,-1 0,1 1,0 1,1-2,-1 2</inkml:trace>
</inkml:ink>
</file>

<file path=ppt/ink/ink49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443 185,'1'0,"0"0,1 0,1 0,0 0,1 0,0 0,0 0,-1 0,1 0,0 0,1 0,-1 0,1 0,2 0,-2 0,3 0,-2 0,-2 0,1 0,-2 0,0 0,1 0,-1 0,1 0,-1 0,0 0,0 0,1 0,0 0,1 0,-1-1,1 1,-1 0,-1-1,1 1,-3-1,0 1,1 0,-1 0,1-1,1 1,-1 0,1 0,-1 0,1 0,-2 0,1 0,0 0,-1 0,0 0,0 0</inkml:trace>
</inkml:ink>
</file>

<file path=ppt/ink/ink49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593 147,'-1'0,"-1"0,1 0,0-1,0 1,0 0,-1-1,1 0,0 1,0 0,0 0,0 0,0 0,0 0,0 0,0 0,0 0,0 0,0 0,0 0,-1 0,0 0,1 0,0 1,0-1,0 0,1 1,-1-1,0 1,0 0,-1-1,1 2,0-1,-1 0,0 0,1-1,1 1,-2 0,2 1,-1-2,0 1,1 0,0 1,0-1,-1 2,1-1,-1 1,1-1,0 0,0 0,0-1,0 1,0 0,1-2,-1 1,0 0,1-1,0 1,0 0,0 0,1-1,0 1,1 1,2-1,0-1,1 1,-1-1,1 0,-1 0,0 0,0 0,-1 0,-1 0,-1-1,-1 0,1 1,-1-1,1 0,0-1,-1 0,2 0,-1-1,0 0,0-1,0 1,1-2,-2 1,1 0,-1 2,-1 0,0 1,1-1,-1 1,0 0,-1 0,-1-1,0 1,0-1,-3 0,0-1,1 1,-1 0,1 1,-1 0,2 0,-1 1,2-1,0 1,1 0,-1 0,1 0,0 0</inkml:trace>
</inkml:ink>
</file>

<file path=ppt/ink/ink49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785 182,'0'1,"0"0,1-1,0 0,0 0,-1 1,1-1,1 0,0 0,1 1,0-1,1 0,1 0,2 0,2 0,-6 0,0 0,2 0,-3 0,2 0,-2 0,2 0,-2 0,0 0,-1 0,0 0,0 0,0 0,2 1,0-1,3 0,1 0,0 1,-1-1,0 0,-2 0,-1 0,-2 0,0 0,0 0,3 0,2 0,-1 0,-1 0,2 0,-3 0,-2 0,0 0,0 0,1 0,0 0,3 0,2 0,0 0,-2 0,-1 0,-1 0</inkml:trace>
</inkml:ink>
</file>

<file path=ppt/ink/ink49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1209 134,'-2'-1,"1"1,-1 0,1-1,-1 1,-1 0,0 0,0 0,-1 0,-2 0,2 0,-2 0,-1 0,-1 1,-1 1,2 0,0 0,3-2,0 3,1-1,0 0,0-1,0 1,1 1,-1 0,3-1,-2 1,1-2,1 0,0 1,-1-1,0 0,1 0,0 0,0 0,0 0,0 0,0 1,1-1,0 0,-1 0,1 1,0-1,2 0,0 1,2 2,1-3,1 1,0-1,-1 1,2-1,-3-1,2 1,0-1,1 0,0 0,0 1,0-1,1 0,-1 0,-1 0,-1 0,-2 0,-2 0,1 0,0 0,-1 0,1 0,1 0,-1 0,1 0,0 0,-1 0,1-2,-2 1,0 0,0-1,1 1,-1-2,2 0,-2-2,2 2,-1 0,-1 0,0 1,0 0,-2 1,2 1,-2-1,0 0,0 0,0 0,0-1,0 1,0-1,-3 0,-2-1,-1 0,0 0,-2 0,1 0,-2 1,2 1,3 0,2 1,1 0,-1 0</inkml:trace>
</inkml:ink>
</file>

<file path=ppt/ink/ink49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433 188,'3'0,"-1"0,2 0,0 0,1 0,2 0,-1 0,0 0,1-1,-1 1,0 0,0 0,-1-1,2 1,-1 0,0 0,2 0,-1-1,0 1,1 0,0 0,0 0,0 0,-1 0,-2 0,-2 0,-2 0,0 0,0 0,0 0,1 0,-1 0,0 0</inkml:trace>
</inkml:ink>
</file>

<file path=ppt/ink/ink50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195 232,'1'0,"0"0,-1 1,1-1,0 0,0 0,0 0,0 0,1 0,-1 0,1 0,1 0,0 0,1 0,3 0,0 0,1 1,1-1,3 0,1 0,1 0,4 0,-2 0,3 0,-2 0,-2 0,-1 0,-3 0,-2 0,-4 0,-2 0,-1 0</inkml:trace>
</inkml:ink>
</file>

<file path=ppt/ink/ink50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395 230,'-1'0,"-1"0,1 1,-1 0,0 1,-1-1,0 1,1-1,-1 0,1 1,1-2,0 1,1 0,0 0,4-1,0 0,0 0,2 0,-2 1,1 0,-3-1,-1 0,0 0,-1 1,0-2,0 0,-1 0,0-1,-1 0,-1-2,1 2,-1-1,1-1,0 2,0 0,1 0</inkml:trace>
</inkml:ink>
</file>

<file path=ppt/ink/ink50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662 238,'2'0,"0"0,-1 0,1 0,1 0,-1 0,0 0,1 0,0-1,1 1,0 0,2 0,-2 0,0 0,0 0,3-1,-3 1,0 0,-1-1,0 1,0 0,0 0,0 0,0-1,-1 1,-1 0,1 0,0 0,0 0,-1 0,2 0,-1 0,1 0,-1 0,-1 0,1 0,0 0,-1 0,1 0,1 0,0 0,0 0,2 0,1 0,-1 0,0 0,0 0,-1 0,0 0,-2 0,1 0,-2 0,1 0,1 0,-1 0,-1 0,1 0,0 0,-1 0,0 0,0 0,0 0,0 0,2 0,-2-1,2 1,0 0,1-1,0 1,0 0,2 0,-2 0,1 0,0 0,0 0,-1 0,0 0,0 0,-1 0,0 0,-1 0,0 0,-1 0,0 0,0 0,0 0,1 0,-1 0,0 0,0 0,0-1,0 1,0 0,0 0,0 0</inkml:trace>
</inkml:ink>
</file>

<file path=ppt/ink/ink50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1005 236,'1'0,"2"0,0 0,2 0,2 0,2 0,2-1,2 1,-2 0,1 0,-1 0,-2 0,-2 0,-2 0,-2 0,-2 0</inkml:trace>
</inkml:ink>
</file>

<file path=ppt/ink/ink50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187 287,'1'0,"0"0,0 0,0 0,0 0,1 0,-1 0,0 0,1 0,-1 0,2 0,1 0,1 0,0 0,3 0,1 0,-3 0,1 0,1-1,0 1,-1-1,0 1,-2 0,-1 0,-2 0,1-1,-2 1,0 0,1 0,-1 0,1 0,0 0,2 0,-1 0,1 0,-1 0,0 0,0 0,0 0,-2 0,2 0,-2 0,1 0,1 0,-1 0,1 0,1 0,-1 0,0 0,0 0,0 0,1-1,-1 1,0 0,0 0,-1 0,1 0,-1 0,1 0,0 0,-1 0,2 0,0 0,1 0,2 0,-2 0,1 0,-2 0,-1-1,0 1,-1 0,1 0,-1 0,2 0,0 0,1-1,-1 1,-1 0,1 0,0 0,-1 0,-1 0,1 0,-1 0,0 0,0 0,-1 0,1 0,-1 0,2 0,-1 0,-1 0,1 0,-1-1,1 1,-1 0,1 0,0 0,0 0,-1 0,0 0,0 0,0 0,0 0</inkml:trace>
</inkml:ink>
</file>

<file path=ppt/ink/ink50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640 279,'1'0,"1"0,-1 0,1 0,-1 0,1 0,1 0,0 0,0 0,1 0,0 0,0 0,2 0,-1 0,1 0,0 0,1 0,3-1,-2 1,0 0,-2 0,3-1,-3 1,0 0,-1 0,-2 0,1 0,-1 0,-1 0,1 0,-1 0,1 0,0 0,-1 0,1 0,1 0,-1 0,1 0,1 0,-1 0,0 0,-1 0,-1 0,-1 0,0 0,1 0,-1 0,2 0,0 0,3 0,0 0,2 0,0 0,-1 0,-2 0,-2 0,0 0,-2 0,0 0,1 0,2 0,0 0,3 0,-1 0,0 0,-2 0,-1 0,-2 0,0 0</inkml:trace>
</inkml:ink>
</file>

<file path=ppt/ink/ink50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1065 258,'0'-1,"0"0,0 0,-1 1,0-1,0 1,0-1,0 0,0 0,0 1,0-1,0 1,-2-1,2 1,-1-1,-1 0,-2 0,0 0,-2 0,0 1,0-1,2 1,-1 0,3 0,1 1,1 0,-1 0,2 0,-1-1,1 1,-1-1,1 2,-1 0,1 1,0 0,0 0,1-1,0 1,1 0,0 0,1 0,-1-2,0 0,1 1,-2-1,1-1,1 1,-1-1,4 1,-3-1,1 0,0 0,2-2,-1 0,0 0,0 0,-3 0,1 0,-1-2,-1 3,-1-1,0 0,0 0,0 1,0 0,0 0,0 0,-2 0,0 0,1 1,0-1,-1 0,1 1</inkml:trace>
</inkml:ink>
</file>

<file path=ppt/ink/ink50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1141 287,'1'0,"2"0,0 0,1 0,3 0,0 0,0-1,-1 1,2 0,-2 0,-1 0,1 0,0 0,0 0,-1 0,1 0,1-1,-1 1,-2 0,1-1,-1 1,-2 0,0 0,-1 0,1 0,-1 0,1 0,0 0,0 0,2 0,-1 0,-1 0,0 0</inkml:trace>
</inkml:ink>
</file>

<file path=ppt/ink/ink50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205 328,'1'0,"0"0,0 0,2 0,-2 0,1 0,-1 0,1 0,0 0,-1 0,1 0,1 0,2 0,1 0,3 0,1 0,4 0,6 0,-4 0,4 0,1 0,-6 0,-2 0,2 1,-1-1,0 1,-1-1,0 0,-1 0,1 0,3 0,-2 0,0 0,-2 0,0-1,-2 0,-5 0,1 0,-3 1,-2 0,0 0,0 0,0 0,0 0,2 0,-2 0,0 0</inkml:trace>
</inkml:ink>
</file>

<file path=ppt/ink/ink50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209 376,'1'0,"2"0,0 0,1 0,4 0,-1 0,1 0,-1 0,2 0,-2 0,1-1,1 1,1 0,-1-1,-1 1,-2-1,-2 1,-1 0,0-1,-2 1,0 0,0 0,0 0,0 0,1 0,0 0,0 0,0 0,-1 0</inkml:trace>
</inkml:ink>
</file>

<file path=ppt/ink/ink51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346 385,'-3'-1,"2"1,-1 0,-2 0,1 0,-2 0,-2 0,-2 0,1 0,0 0,0 0,1 0,2 0,0 0,1 0,3 0,-1 0,0 1,1-1,0 0,-1 1,1 0,0 0,-1 1,1-1,-1 1,1 0,1 0,0 0,-1 0,1 1,0 0,1-1,0 2,0-2,1 0,0 0,4 0,1 1,2-1,1 0,2-1,0 0,-1-1,-1 0,1 0,-4 0,1 0,0 0,1 0,1-1,-1 0,1-2,-2 2,0-1,0 0,-1-1,-1 2,-3 0,0 0,-2-1,0 1,-1 0,1-1,-1 1,0-1,0-2,-2 2,0 1,-1-2,-3 1,-1-1,-3 0,0 1,0 0,0 1,-2 1,4-1,3 1,1 0,2 0</inkml:trace>
</inkml:ink>
</file>

<file path=ppt/ink/ink51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217 480,'1'0,"0"0,2 0,0 0,0 0,1 0,1 0,-1 0,0 1,1-1,-2 0,1 0,0 0,1 0,2 0,0 0,2 0,0 0,2 0,1 0,-1 0,-3 0,0 0,-3 0,-2 0,-1 0,0 0,0 0,0 0,2 1,0 0,3-1,2 0,-1 0,3 1,-4-1,-2 0,-1 0,-2 0,-1 0</inkml:trace>
</inkml:ink>
</file>

<file path=ppt/ink/ink51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663 429,'-1'0,"-1"0,-1 0,1-1,-1 1,0-1,-1 0,-3 1,2 0,-2-1,-1 1,0 0,1 0,0 0,1 0,1 0,0 0,1 0,0 0,1 0,-2 1,1-1,2 2,0-2,0 2,-2-1,2 0,0 1,-1 0,-1 0,1 0,1 0,-3 0,1 1,-1 0,2 0,-1-1,2 0,0-1,2 0,-1-1,1 1,0 0,0 0,0 0,1 0,1 1,0-1,1 1,2 0,2 0,0 1,1 0,0-1,2-1,1 0,-1 0,1-1,1 0,0 0,0 0,0-1,-3 0,0 0,-2-1,-2 0,2 1,-1-2,0 1,-3-1,2 0,-3 2,0-1,0-1,-1 0,0 0,-1 0,1 1,-1 0,0 0,-1-1,-1 1,0 0,0-1,0 2,0 0,1 1,-1-2,1 2,0-1,0 1,0 0,-1-1,1 1,0 0,0 0,0 0</inkml:trace>
</inkml:ink>
</file>

<file path=ppt/ink/ink51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1069 279,'1'0,"1"0,-1 0,0 0,0 0,0 0,0 0,1 0,-1 0,1 0,0 0,1 0,1 0,0 0,2 0,1 0,1 0,1 0,2 0,2 0,-1 0,1 0,-1 0,-1-1,-3 1,0 0,-2 0,-3 0,0 0,0 0,-1 0,-1 0,0 0,1 0,-1 0,0 0</inkml:trace>
</inkml:ink>
</file>

<file path=ppt/ink/ink51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912 527,'1'0,"0"0,0 0,0 0,0 0,2 0,-2 0,1 0,1 0,0 0,0 0,0 0,1 0,0 0,0 0,-1 0,1 0,0 0,-1 0,3 0,-2 0,1 0,0 0,1 0,-1 0,1 0,-2 0,-1 0,-1 0,0 0,0 0,-1 0,1-1,1 0,0 1,1 0,2 0,-1 0,1-1,-1 1,0 0,1-1,0 1,-2 0,0 0,0 0,0-1,0 1,3-1,-1 1,0 0,1-1,1 1,0-1,-1 1,1-1,-1 1,-1-1,-1 1,-1 0,2 0,-2 0,0 0,-1 0,2 0,-1 0,0 0,2 0,-2 0,-2 0,1 0,-1 0,0 0,1-1,0 1,0 0,0 0,0 0,0 0,1-1,0 1,0 0,0 0,0 0,-1 0,0 0,-2 0,1 0,-1 0,-1-1</inkml:trace>
</inkml:ink>
</file>

<file path=ppt/ink/ink51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1199 507,'-2'0,"0"1,1 0,-3 1,1 0,-1 1,1 0,0-2,0 2,2-2,0 0,0-1,2 0,2 1,1-1,0 0,2 0,-2 0,1 0,-2 0,1 0,-1 0,0-1,-1 1,-1-1,0 0,-1 0,0 0,-1 0,1 0,-2-1,-1 0,0 0,0-1,-1 2,0-2,0 0,2 2,0-1</inkml:trace>
</inkml:ink>
</file>

<file path=ppt/ink/ink51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597 580,'1'0,"0"0,1 0,1 0,0 0,3 0,2-2,-1 1,2 1,2 0,3-1,2 1,4 0,2-1,3 1,-3-1,-3 1,-5-2,-4 2,-3 0,-3 0,-3 0</inkml:trace>
</inkml:ink>
</file>

<file path=ppt/ink/ink51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738 569,'-2'1,"1"1,0-1,-1 1,1 0,-1 0,1 1,-1-1,1 1,-1-2,1 1,1-1,0 0,1-1,1 0,-1 0,1 0,1 0,0 0,1 0,-2 0,1 0,0 0,-1 0,0 0,-3 0,0 0,0-1,-1 0,0 0,2 0,-1 1,1-1,0 0,-1 0,0 0,1-1,-1 2,1-1,0 0,-1 1,1-1,-1 1</inkml:trace>
</inkml:ink>
</file>

<file path=ppt/ink/ink51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80 306,'-1'0,"-4"0,3 0,-1 0,-2 2,-1 0,-1 1,1-1,-1 0,3 2,0-2,3-1,-1 2,1-1,-1 2,1 2,-1 0,1 1,0 0,0-2,0 1,1-2,0 0,0-1,2 4,1 0,-1 0,0 0,2 3,-1-3,0-1,1 0,0-1,0-2,-1-1,1 1,1-1,-1-1,0 0,0-1,2 1,-1-1,1 0,-2 0,-1 0,1-1,0-1,-1-1,0 1,1-1,0 1,-2-2,1 1,0-2,-2 3,2-2,-2 0,1 1,-1 0,0 0,0-3,2 0,-2-2,0 0,0 1,-1-1,0 0,-1 2,-1-2,2 3,-3 1,0-1,-1 0,-2 1,0 0,-1-2,-2 2,2-1,0 2,1 1,2 2,1-1,0 1,2-1,0 1</inkml:trace>
</inkml:ink>
</file>

<file path=ppt/ink/ink51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47 313,'1'0,"0"0,0 0,0 0,1 0,1 0,2 0,2 0,1 0,3 0,-1 0,1 0,-3 0,-1 0,-5 0,1 0</inkml:trace>
</inkml:ink>
</file>

<file path=ppt/ink/ink52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42 361,'1'0,"0"0,0 0,0 0,0 0,2 0,-1 0,2 0,1 0,1 0,0 0,2 0,-1 0,-1 0,2 0,-2 0,0 0,-2 0,-2 0,-1 0</inkml:trace>
</inkml:ink>
</file>

<file path=ppt/ink/ink52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43 407,'1'1,"1"0,0-1,1 1,-1-1,1 0,2 1,-4 0,0-1,0 0</inkml:trace>
</inkml:ink>
</file>

<file path=ppt/ink/ink52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87 270,'-1'-1,"0"1,1-1,-1 1,0 0,0 0,-1 0,1 0,-2 0,2 0,-2 0,1 0,0 0,-1 2,1-2,0 2,-1 0,-1 1,-2 0,3 0,-1 1,1-1,1 0,0 0,0 3,1-2,1 1,-1 2,-1 0,1-1,-1 3,0 0,1-1,-1 2,0-2,0-1,-2 1,2 0,-1-1,1-1,0-1,0 1,1 0,1 0,0 0,0 2,0-1,0 0,0 0,0-1,2 0,0 0,0 0,1-2,-1 1,0 0,1-1,1 1,-1 0,0-1,2 1,-4-1,1-2,-1 0,0 1,0-1,0 0,2 0,0 3,1-3,-1 2,1 0,0-2,-1 1,0 0,0-2,0 0,0 0,-1 0,1 0,0 0,-2-1,0 0,0 0,0 0,0 0,1 0,-1 0,1 0,0 0,1-2,2 1,-1 0,-1-1,0 1,0 0,0-2,0 1,-1 0,1-1,1-1,1-1,0 2,0-6,3 1,-2-1,0-1,-1 0,0-1,-2 0,-1 1,-1 2,-1-1,0-2,0-1,0 2,0-5,0 3,-1-3,1 4,0-1,-1 2,0 3,0 0,-1 2,-1 0,1 0,-1 1,1 0,-1 1,1 1,0-1,0 2,1-1,-2 0,2 1,-1-1,0 1,0 0,0 0,1 1,-1-1,2 0</inkml:trace>
</inkml:ink>
</file>

<file path=ppt/ink/ink52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154 293,'0'-1,"-1"-1,1 1,-1 0,0 0,0 0,1 0,-1 0,1 0,-1 0,0 0,-2 0,2-1,-1 1,-1 0,2 0,0 0,0 1,-1-1,1 0,-1 1,1-1,0 1,0 0,0 0,0 0,0 0,-1 0,0 0,0 0,0 0,0 0,1 0,-1 0,1 0,0 0,0 0,0 0,-1 1,0 0,1-1,-3 2,2 0,0-2,1 2,-1-1,1-1,0 1,-1 1,1-1,0 1,-2 0,2 0,-1-1,2 1,-1 0,-1-1,2 2,-1-1,0 0,-2 1,2 0,-1-1,1-1,0 1,0-1,1 0,-1-1,1 1,-1-1,1 2,-2-1,2 1,-2 0,1-1,1 0,-1 1,1-1,0 0,0 0,0 0,0 0,-1 2,0-1,1 0,0 1,0-2,0 1,0 1,0 0,-1 0,1 1,0 0,0 0,0 0,0 0,-2 3,2-1,0-1,0 2,0-2,0 2,0 0,0-2,0 3,0-1,-1-1,1 0,0 0,0 0,0 4,0-6,0-1,2 1,0 5,2 0,0-2,-2-1,0 0,-1-4,1 1,-1 0,0-1,0-2,-1 2,1-2,1 3,-1-1,1-1,0 2,0-1,-1-1,0 0,0 0,0 0,0 0,0 0,0 0,-1 0,1-1,0 1,0-1,-1 1,1-1,0 0,-1 1,1-1,0 1,0-1,1 0,3 1,-2 0,0 0,0-1,1 0,-2 0,0 0,-1-1,1 1,-1-2,2 1,-1-1,0 1,1-3,0 2,2-2,-2-1,1 3,-3 0,1-3,-1 2,0 1,0-2,-1-2,1 2,1-2,-1-1,1-2,0-2,-1 0,1 0,1 2,-3 1,0-1,0 1,0 0,0 1,-2 1,0-1,-1 0,0 2,1-2,-1 2,1 0,0-1,-1 1,3 2,-2 0,0-1,2 3,-3-3,1 2,-1-1,2 3</inkml:trace>
</inkml:ink>
</file>

<file path=ppt/ink/ink52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435 193,'1'0,"1"0,1 0,4 0,-2 0,2 0,2 0,-1 0,0 0,0 0,-1 0,0 0,0 0,-1 0,2 0,0 0,0 0,0 0,2 0,-2 0,-2 0,0 0,-1 0,-1 0,1 0,0 0,0 0,1 0,-1 0,2 0,1 0,0 0,1 0,2 0,0 0,1 0,-2 0,0 0,0-1,-3 1,-2 0,0 0,-4 0,1 0,0-1,0 1,0 0,2 0,0 0,3-1,1 1,4 0,0 0,1 0,2 0,1 0,1-1,-2 1,1-1,-3 1,1 0,0-2,-2 2,3-1,-3 1,1 0,-1 0,-1 0,0 0,1 0,-1 0,1 0,-1 0,0 0,0 0,-1-1,-1 1,-1 0,-1-1,1 1,-1 0,-1 0,0 0,-2 0,-2 0</inkml:trace>
</inkml:ink>
</file>

<file path=ppt/ink/ink52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205 275,'2'0,"1"0,4 0,-3 0,3 1,-1-1,-1 0,1 1,-1-1,1 0,-3 0,1 0,-1 0,7 0,-5 0,2 0,-1 0,2 0,0 0,-1 0,1 0,-1 0,0 0,0 0,1 0,0 0,1 0,0 0,1 0,0 0,-1 0,1-2,1 2,-1-1,0-1,0 2,0-1,1 1,-1 0,0-1,0 1,1-1,-2 0,-1 1,-1-1,-1 1,1-1,-2 1,-1 0,1-1,-1 1,0 0,0 0,3 0,0 0,-2 0,2 0,-1 0,1-1,0 1,-3 0,2 0,-2 0,0 0,1 0,0-1,-1 1,0 0,0 0,0 0,0 0,0 0,1 0,3 0,-2 0,1 0,2 0,1 0,-1 0,0 0,1 0,-1 0,-1 0,0 0,0 0,0 1,0-1,2 0,-2 0,2 0,0 0,0 0,2 1,31-1,-35 0,0 0,-1 0,-2 0,0 0,1 0,1 0,1 0,-2 0,1 0,-2 0,1 0,-3 0,0 0,0 0,-1 0,-1 0,1 0,-1 0,0 0,0 0,2 0,0 1,0-1,0 0,2 0,-2 0,2 0,-1 0,1 0,2 0,-3 0,0 0,-1 0</inkml:trace>
</inkml:ink>
</file>

<file path=ppt/ink/ink52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820 219,'0'-1,"-1"0,0 0,-2 0,-1-1,-3 1,0-2,-3 2,-2 0,-2 1,2 0,0 0,1 0,0 0,2 0,0 0,2 2,2-1,0 1,3 0,0 0,0 0,1 1,1-1,-1-1,1 2,0-2,0 2,0 0,0 0,1 1,1 0,22 17,-14-17,-2-1,-1 0,3 1,-2-3,1-1,1 0,-2 0,0-2,1-2,-2 2,11-6,-11 7,0-3,-3 2,0-1,-2 1,0 2,-2-1,0-1,0-1,1 0,0 0,-1-1,0 0,0-1,0 2,0 0,-2 0,-1-1,-2 2,0-1,-2 0,1 1,-1 0,0 1,1 1,-3-1,1 1,0 0,2 0,-1 0,4 0,1 0,1 0</inkml:trace>
</inkml:ink>
</file>

<file path=ppt/ink/ink52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432 333,'1'0,"1"0,-1 0,0 0,0 0,1 0,0 0,1 0,1 0,2 1,-2-1,1 0,0 0,1 1,1-1,0 0,1 0,2 0,2 0,17 0,-11 0,-3 0,-2 0,0-1,-3 1,0 0,-2 0,2 0,-2 0,1 0,0 0,-1 0,9 0,-12 0,-4 0,0 0</inkml:trace>
</inkml:ink>
</file>

<file path=ppt/ink/ink52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803 332,'2'0,"1"0,0 0,3 0,0 0,2 0,2 0,0 0,1 0,-1 0,2 0,0 0,-2 0,2 0,-3 0,-1 0,0 0,-4 0,-1 1,-2-1,0 0,0 0,0 0,0 0,1 0,0 0,1 1,-1-1,-1 0</inkml:trace>
</inkml:ink>
</file>

<file path=ppt/ink/ink52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1298 269,'-1'0,"0"0,0 0,-2 0,-1 0,-1 0,0 0,0 0,-2 0,0 0,1 2,-1 0,2-1,1 2,-1 0,3-1,0 1,0 1,1 0,0 2,1-1,-1 1,1-2,0-1,0 0,0-1,1-1,-1 1,2 0,0 0,2 0,2 1,1-1,2 1,0-1,1-1,-1-1,-1 2,-2-2,-1 0,-3 0,0 0,1 0,-1-2,3-1,0-1,-1-1,1-2,-1 1,-2 1,-1-1,0 1,-1 2,0-1,0 1,0 0,-2 0,1 1,-1 1,0-2,0 2,0-1,-2 2,3-1,1 0,-2 1,1 0</inkml:trace>
</inkml:ink>
</file>

<file path=ppt/ink/ink53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1272 337,'0'-1,"-1"3,-1-2,0 2,1-1,-2 2,1 1,-2 0,1-1,1 0,0 0,1-1,1-1,2-1,2 0,2 0,0 0,2 0,0 1,-1-1,0 0,-3 0,-2 0,-1 0,-2-1,0 0,0 0,0 0,-2 0,2-1,0 0,0 0,-2 0,3 0,-2 0,2 1,-1 0,0 0,1 0</inkml:trace>
</inkml:ink>
</file>

<file path=ppt/ink/ink53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440 407,'1'0,"0"0,0 0,0 0,1 0,-1 0,0 1,1-1,-1 0,0 0,0 0,2 0,0 0,0 0,0 0,2 0,-1 0,1 0,-1 0,2 0,-2 0,1 0,1 0,0 0,2 0,-1 0,1 0,-1 0,-2 0,0 0,-3 0,-1 0,0 0,0 0,0 0,1 0,0 0,3 0,1 0,1 0,-2 0,-1 0,-3 0,0 0,0 0,0 0,0 0,0 0,0 0,0 0,0 0,0 0,0 0,0 0,2 0,-2 0,2 0,0 0,0 0,0 0,1 0,-1 0,1 0,-1 0,1 0,-1 0,1 0,1 0,1 0,-1 0,2 0,-3 0,3 0,-3 0,1 0,1 0,-1 0,-1 0,3 0,0 0,1-1,0 1,0 0,-1 0,1-1,-1 1,-2 0,0 0,0 0,-1 0,-1 0,1 0,0 0,2 0,-1 0,0 0,0 0,1 0,-2-1,0 1,0 0,1 0,-1 0,0-1,0 1,0 0,-1-1,3 1,-2 0,0 0,-1 0,1-1,0 1,-1 0,0 0,1 0,-1 0,0 0,0 0,1 0,-1 0,1 0,-1 0,-1 0,0 0,1 0,0 0,-1 0,0 0,4 0,-2 0,0 0,0 0,-1 0,1 0,0 0,-1 0,0 0,0 0,0 0,1 0,0 0,-1 0,3 0,-2 0,0 0,0 0,0 0,0 0,-1 0,0 0,0 0,1 0,-1 0,1 0,-1 0,1 0,-1 0,0 0,2 0,-1 0,0 0,2 0,-2 0,1 0,-1 0,1 0,0 0,3 0,-4 0,-1 0,-1 0,0 0,0 0,0 0,1 0,0 0,1 0,0 0,0 0,2 0,-2 0,0 0,-2 0,0 0,-1 0</inkml:trace>
</inkml:ink>
</file>

<file path=ppt/ink/ink53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625 428,'-1'0,"0"0,-2 0,1 0,0 0,-1 0,0 0,0 0,0 0,0 0,1 0,-1 0,2 1,0-1,0 0,-1 1,1 0,0-1,-1 1,2 0,-1-1,-1 1,2 0,-1 0,0 0,0 0,0 0,1 0,-1 1,1 2,-1-3,1 2,0 0,0 0,1 0,1 1,-1 0,1-1,1 2,-1-1,0 1,2 0,-1-2,0 0,0 0,-2-1,2-2,-2 1,1 0,0 0,0 0,0-1,0 1,2-1,-1 0,2 0,1 0,25-5,-28 3,2 0,-3-1,-1 2,1-2,0 0,-2 1,1 1,-1-2,0-1,0 1,0 0,-1 0,0-1,-1 0,0-1,0 3,-1-3,1 4,0-1,1 0,0 2,1-2,-1 2,0-1,0 0,-1 1,1-1,-2-1,0 1,0 0,-1 1,2-1,-1 1,1 0,0 0,1 0,0 0,-1 0,0 0,0 0,0 0,0 0,1 0,-1 0</inkml:trace>
</inkml:ink>
</file>

<file path=ppt/ink/ink53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551 537,'4'0,"-1"0,-1 0,2 0,-1 0,2 0,0 0,2 0,1 0,0 0,0 0,0 0,0 0,-1 0,1 0,-5 0,-1 0,-1 0,0 0,0 0,0 0</inkml:trace>
</inkml:ink>
</file>

<file path=ppt/ink/ink53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278 533,'-1'0,"0"0,0-2,-1 1,0-1,-1 0,0-1,-1 1,1 0,-1-1,1 0,-1-1,2 2,1-1,-1 1,1-1,0 1,1-1,0 1,-1-1,0 1,0-1,0 1,0-1,-1-1,0 1,0-2,1 2,1 0,-2-2,2 3,0 0,0-1,-1 0,1 0,0 0,0 1,0-1,0 0,0 0,0 0,0 1,0 1,1-1,0 0,-1-1,1 0,1 0,-1-2,2 2,-1-1,-1 1,1 2,-1-1,0 1,0 0,0 0,-1 0,2 1,-2-1,1 1,0-1,2 0,-1 1,2-2,0 2,2-1,-2 1,0 0,-1-1,-1 1,0 0,-1 0</inkml:trace>
</inkml:ink>
</file>

<file path=ppt/ink/ink53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273 370,'1'1,"1"0,1 0,0 1,2 0,0 1,-2-1,0 0,-3-1,1-1,-1 1,0 0,0 1,-2-2,0 1,1 1,-2-1,1 1,-1-2,1 1,-1 0,1 0,0-1,1 0,0 0,0 0</inkml:trace>
</inkml:ink>
</file>

<file path=ppt/ink/ink53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557 553,'1'0,"1"0,1 0,0 0,1 0,0 0,2 0,-2-1,0 1,2 0,2-1,-3 1,2-1,2 1,2 0,0 0,1-1,-2 0,1 0,0 1,-1 0,-3 0,-3 0,2-1,-3 1,1 0,-1 0,0 0,0 0,1 0,-1 0,0 0,-1 0,-1 0,2 0,-2 0,1 0,-1 0,1 0,2 0</inkml:trace>
</inkml:ink>
</file>

<file path=ppt/ink/ink53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833 548,'1'0,"2"0,1 0,3 0,1 0,4 0,0 0,1 1,-1-1,-4 0,-1 0,-5 0,-3 0,0-1,-1 1,0 0</inkml:trace>
</inkml:ink>
</file>

<file path=ppt/ink/ink53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453 623,'1'0,"0"0,0 0,0 0,1 0,0 0,0 0,1 0,4 1,-6-1,2 0,-1 0,0 0,0 0,0 0,1 0,3 0,-2 0,2 0,-2 0,1 0,-1 0,1 0,-2 0,0 0,-1 0,0 0,0 0,0 0,0 0,1 0,0 0,0 0,0 0,-1 0,1 0,-2 0,0 0,1 0,0 0,1 0,0 0,0 0,0 0,-1 0,1 0,-2 0,0 0,1 0,1 0,-2 0,1 0,1 0,1 0,0 0,2 0,-1 0,2 0,1 0,-3 0,1 0,-4 0,1 0,-1 0,0 0,-1 0,1 0,-1 0,1 0,1 0,-1 0,2 0,0 0,0 0,2 0,-1 0,2 0,-2 0,2 0,-1 0,-1 0,0 0,1 0,-1 0,1-1,-2 1,-1 0,-1 0,-1 0,0 0,0 0,0 0,2 0,-1 0,1 0,0 0,0 0,1 0,0 0,0 0,0 0,0 0,0 0,2 0,-1 0,2 0,1 0,1 0,1 0,-2 1,0-1,-1 0,-1 0,-2 0,1 0,-2 0,1 0,-1 0,0 0,0 0,0 0,0 0,0 0,0 0,-1 0,-1 0,0 0,1 0,0 0,0 0,-1 0,1 0,-1 0,1 0,-1 0,1 0,-1 0,1 0,-1 0,0 0,1 0,-1 0,1 0,-1 0,0 0,1 0,0 0,-1 0,0 0,1 0,-1 0,0 0,2 0,0 0,2 0,1 0,0 0,0 0,-2 0,1 0,-1 0,-2 0,-1 0,0 0,1 0,-1 0,0 0,1 0,0 0,-1 0,2 0,-1 0,0 0,0 0,0 0,0 0,-1 0,0-1,0 1,0 0,1-1,0 1,1 0,0 0,0 0,-1 0,0-1,0 1,0 0,0 0,1 0,-1 0,0 0,-1 0,1 0,-1 0,0 0,0 0,0 0,0 0,0 0,0 0,1 0,-1 0,0-1,0 1,0 0,0 0,0 0,0 0,2 0,0 0,-1 0,0 0,0 0,0 0,-1 0,0 0,0 0,0 0,0 0,1 0,-1 0,0 0,0 0,0 0,0 0,0 0,0 0,1 0,-1 0,0 0,2 0,-2 0,0 0,0 0,0 0,0 0,0 0,0 1,0-1,0 1,0-1,0 0,0 0,-1 1,1-1,0 0,0 0,0 0</inkml:trace>
</inkml:ink>
</file>

<file path=ppt/ink/ink53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430 622,'1'0,"0"0,0 0,0 0,0 0,1 0,-1 0,1 0,0 0,0 0,-1 0,1 0,0 0,3 0,-3 0,0 0,0 0,0 0,-1 0,1 0,1 0,-1 0,0 0,-1 0,1 0,1 0,-1 0,0 0,-1 0,0 0,1 0,0 0,1 0,0 0,-1 0,2 0,0 0,0 0,-1 0,-1 0,-1 0,0 0,0 0,0 0,1 0,-1 0,1 0,-1 0,0 0,0 0,1 0,0 0,-1 0,0 0,0 0,1 0,0 0,0 0,-1 0,0 0,0 0,0 0,0 0,0 0,0 0,0 0,0 0,1 0,-1 0,0 0,0 0,0 0,0 0,0 0,0 0,0 0,2 0,-2 0,0 0,0 0,1 0,1 0,-1 0,0 0,2 0,-1 0,0 0,1 0,-2 0,-1 0,0 0</inkml:trace>
</inkml:ink>
</file>

<file path=ppt/ink/ink54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559 578,'-3'-1,"-1"1,-5-1,5 1,1 0,1 0,0 0,0 0,0 0,0 0,-1 0,0 0,-1 0,0 1,-3 1,2 0,1-1,1 1,1-1,1-1,0 2,1-1,0 0,-1 1,0 0,1 1,0 0,1 0,2 3,2-1,2 0,4 1,0-1,3 0,5-1,-4-2,5 0,-3-1,2-1,-2 0,2 0,-2 0,2 0,-3-4,-2 2,-3-2,-3 2,-4-1,-3 1,-1 0,0 0,0-1,0 0,-1-2,-1 0,0 0,-1 0,0 2,0-1,-2 2,-1-1,-1 0,-1-1,-2 2,1 0,-2 0,0 1,3 0,-2 1,4 0,0 0,3-1,2 1,0 0</inkml:trace>
</inkml:ink>
</file>

<file path=ppt/ink/ink54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431 697,'3'0,"-2"0,2 0,0 0,0 0,1 0,-1 0,1 0,-1 0,0 0,-1 0,0 0,0 0,0 0,3 1,-1-1,3 1,1-1,1 0,3 0,1 0,2 0,-1 1,-1-1,-1 0,0 0,-1 0,-2 0,1 0,-2 0,0 0,-2 0,1 0,-1 0,-4 0,1 0,0 0</inkml:trace>
</inkml:ink>
</file>

<file path=ppt/ink/ink54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935 702,'2'0,"0"0,0 0,0 0,0 0,1 0,0 0,0 0,0-1,1 1,3 0,0 0,2-1,2 1,1 0,-2 0,1-1,-1 1,-4-1,-1 0,-3 1,-1 0</inkml:trace>
</inkml:ink>
</file>

<file path=ppt/ink/ink54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557 693,'-2'0,"2"3,-1-2,-1 1,1 1,-1 0,2-1,-1 1,-1-2,1 1,1-1,1-1,2 1,-2-1,2 0,0 1,1-1,1 1,-1 0,0-1,0 0,2 0,-4 0,0 0,-1 0,-1-1,-1 1,0-2,-1-1,-1 0,0 0,0-1,-1 0,3 2,-2 1,2-2,-1 1,-1 1,2-2,0 3,0 0,1 3,-1-2,0 1,-1 2,1 2,-1-1,-1 1,1-2,-2-1,3-2,0 1,1-1,3-1,2 0,2 0,2 0,1 0,-1 0,0 0,-2 0,-3 0,-2 0,-1 0,0 0,-2 0</inkml:trace>
</inkml:ink>
</file>

<file path=ppt/ink/ink54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1007 692,'-1'0,"0"1,1 1,-2-1,1 0,1 1,-2-1,2 1,0-1,-1-1,1 1,0 0,0 0,0 0,0 0,0 0,0 0,0 0,0 0,0 0,1 0,0 0,0-1,0 0,0 1,0-1,1 0,-1 1,0-1,0 0,0 0,1 0,0 0,-1 0,0 0,1 0,-1-1,0 0,1 1,-1-1,0 1,-1-1,-1 0,-3-2,-2-2,0 1,0 1,0-2,1 2,2 0,1 3,2-1</inkml:trace>
</inkml:ink>
</file>

<file path=ppt/ink/ink54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97 375,'-1'0,"0"0,-1 0,-1 0,0 0,0 0,-1 1,-2-1,1 1,-2-1,3 1,-3-1,4 0,-1 2,2 0,0-1,1 0,-1 0,1 1,-1 0,1-1,-1 2,1-1,-1 1,1-1,-1 1,1 0,-1 0,2 2,-1 1,1 0,2 1,0-2,0 0,1 1,-2-3,2 2,0-2,0 1,0-2,1 1,1 0,2 1,2-1,-1 1,2-1,-1-1,1-2,3 0,1 0,5 0,-5 0,-2-4,-5 1,-2 1,-4 1,-1 0,0-2,0 0,0 0,0-1,-1 0,-1-3,-1 1,1-1,-4-4,1 1,-3 0,3 0,-11-6,10 10,0 0,3 4,0 0,2 1,0 1,0 0,0-1,0 1,-2 0,1 0,1 0,0-1,-1 1,0 0,1 0,0 0,0 0,0 0,0 0,0 0,0 0</inkml:trace>
</inkml:ink>
</file>

<file path=ppt/ink/ink54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48 442,'1'0,"0"0,0 0,0 0,0 0,1 0,18 0,-15 0,2 0,-2 0,-1 0,-1 0,0 0,-2 0</inkml:trace>
</inkml:ink>
</file>

<file path=ppt/ink/ink54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1172 158,'3'0,"3"0,2 0,1-1,2 0,13-1,-13 2,-2-2,-1 2,-3 0,-2 0,-1 0,-2-1,1 1</inkml:trace>
</inkml:ink>
</file>

<file path=ppt/ink/ink54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197 193,'2'0,"0"0,2 0,0 0,3 0,-1 0,0 0,-1 0,-2 0,-1 0</inkml:trace>
</inkml:ink>
</file>

<file path=ppt/ink/ink54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469 250,'1'0,"1"0,0 0,0 0,0 0,0 0,1 0,0 0,0 0,0 0,1 0,2 0,0 0,1 0,1 0,8 0,-8 0,1 0,1 0,-2 0,0 0,0 0,-1-1,-2 1,-1 0,1-1,-2 1,0 0,-1 0,0 0,1 0,-1 0,0 0,1 0,0 0,0 0,0-1,0 1,0 0,0 0,-1 0,0 0,-1 0,0 0,0 0,0 0,0 0,1 0,0 0,1 0,0 0,0 0,1 0,-1 0,1 0,-1 0,1 0,0 0,0 0,0 0,0 0,0 0,2 0,-1 0,-1 0,0 0,1 0,-3 0,0 0,0-1,0 1,-1 0,0 0,0 0,0 0</inkml:trace>
</inkml:ink>
</file>

<file path=ppt/ink/ink55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281 394,'2'0,"1"0,0 0,2 0,0 0,2 0,-2 0,2 0,-3 0,2 0,-2 0,0 0,-1-1,1 1,2-2,-2 2,4 0,2-3,0 3,2 0,0-1,3 0,2 0,2 0,1 1,-3-1,-3-1,-2 1,-2 1,-3-1,-3 1,-2 0,-1 0</inkml:trace>
</inkml:ink>
</file>

<file path=ppt/ink/ink55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556 387,'-26'-2,"19"2,1 0,-1 0,1 0,2 1,-2 0,3 0,-3 1,3 0,-2 0,3-1,-1 1,2-1,-1 1,1-1,1 1,0-1,0 1,0 0,2 4,0-2,2 1,-1 1,-1-3,2 1,-1-2,0-1,1 1,-2-1,1 0,1-1,2 1,2 0,1-1,5 0,4 0,9 0,-2-1,3-2,-9-1,-5-1,-4 0,-4 1,-4 2,-1-1,-1 1,0 0,-2-1,-2-2,-1 1,-40-17,35 20,-1-1,1 2,1 0,5 0,1 0,2 0,2 0,0 0</inkml:trace>
</inkml:ink>
</file>

<file path=ppt/ink/ink55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224 586,'1'0,"0"1,0-1,1 0,0 1,1 1,2-2,0 0,2 0,-2 0,3 0,-1 0,1 0,3-1,-2-1,3 0,-1 1,0 0,-3 1,-4 0,0-1,-2 1,-1 0,-1 1,1 0,0 0,2 2,0-1,3-1,1 1,2-1,3-1,3 1,-1-1,3 0,-1 0,-3 0,-1 0,-1 0,-4 0,-4 0,-1 0,2 0,4 0,0 1,2-1,-1 0,0 0,-1 0,-2 0,-1 0,-1 0,0 0,2 0,-2-1,3 0,2-1,-3 2,1-1,-4 1,-2 0,2 0,3 2,-1-1,2 1,0-1,3-1,-4 1,1-1,-3 0,-1 0,0 0,0 0,4 0,2 0,3 0,1 0,4 0,-3-1,-1 1,-1 0,-6 0,-4 0,1 0,4 1,5-1,-1 1,2 0,-2-1,-3 1,-4-1,-3 0,1 0,1 0,2 0,0 0,-1 0,-1 0,-2 0</inkml:trace>
</inkml:ink>
</file>

<file path=ppt/ink/ink55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1079 659,'-1'0,"0"-1,-1 1,1 0,-1 0,0 0,0 0,-1 0,1 0,-1 1,1 1,-1-1,0 1,2 0,-1 0,0 3,1-2,1 0,0 0,0 0,1 1,2 1,0-1,2-2,1 2,1 0,0 1,3-2,-2 0,2-1,0 0,-1-2,-1 1,1-1,-1 0,-1-1,1-2,-2-1,-1-1,-1-2,-2 0,0 0,-1-1,-1 1,0 2,0-2,-1 2,-1 1,0 1,1 0,-1 2,-2-1,1 1,-4-1,0 0,-2 2,-1-1,1 1,4 0,-1 0,4 0,1 0,0 0</inkml:trace>
</inkml:ink>
</file>

<file path=ppt/ink/ink55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50 447,'1'0,"2"0,1 0,1 0,3 0,2 0,1 0,0 0,1-1,-3 1,-2 0,-3 0,-2 0</inkml:trace>
</inkml:ink>
</file>

<file path=ppt/ink/ink55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263 303,'2'0,"1"0,0 0,1 0,1 0,-1 0,3 0,0 0,2 1,1-1,1 0,1 0,2 0,-2 0,1 0,0 0,-4 0,1 0,-4 0,2 0,-1 0,1 0,2 0,-1 0,2 0,-1 0,-1 0,2 0,-2 0,1 0,-1 0,0 0,-1 0,0 0,0 0,2 0,-3 0,1 0,-2-1,1 1,0 0,-2 0,-1 0,2-1,1 1,-1 0,3 0,-1 0,0 0,2 0,2 0,0 0,1 0,-2-1,-2 1,1 0,-2 0,-1-1,-2 1,-1 0,2 0,-2 0,3 0,-1 0,2 0,3 0,1 0,-2 0,4 0,-5 0,2 0,-1 0,-2 0,2 0,-2 0,0 0,1 0,-3 0,0 0,-2 0,1 0,-2 0,-2 0,1 0,-1 0,0 0,0 0,0 0,1 0,0 0,1 0,2 0,0 0,1 0,-1 0,1 0,-4 0,-1 0</inkml:trace>
</inkml:ink>
</file>

<file path=ppt/ink/ink55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847 302,'-1'0,"0"0,0 1,-1-1,-1 2,-2 1,-1 0,-1 2,0-2,-2 2,3-1,0 1,1-2,2 0,2-3,2 1,3-1,0 0,3 1,0-1,-2 0,2 0,-3 0,0 0,-2 0,0 0,0 0,-1 0,0 0,0 0,0-1,0 1,-1-1,0 0,1 0,-1 0,0-2,0 1,0 0,-2-1,-1-3,-2 1,1 0,0 0,1 1,-1 0,2 2,1 0,1 1</inkml:trace>
</inkml:ink>
</file>

<file path=ppt/ink/ink55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628 383,'1'0,"1"0,1 0,1 0,3-1,2 0,3 1,1 0,2 0,-1 0,1-1,-2 1,-2 0,-2 0,-2 0,0 0,-2 0,-2 0,-2 0,0 0</inkml:trace>
</inkml:ink>
</file>

<file path=ppt/ink/ink55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1043 309,'-5'0,"1"0,-7 1,4 0,2 1,-2 0,4 0,-2 2,1-2,0 3,-1 0,0 1,1-1,0 1,2-1,1-3,0 0,1-1,0 1,0 1,1 0,1 0,1 2,1-2,2 2,1-1,1 1,3-2,-1 1,-1-3,2-1,0 1,-1-1,2 0,0 0,-1 0,1 0,-1-4,-3 2,1-2,-1 1,-3-1,-2 1,-1 0,-2 1,0-1,0-2,-4 0,0 0,1 2,-2-2,1 2,-2-1,1 2,-2-1,-3 0,0 0,-1-1,2 2,-1 2,4 0,-1-1,3 1,1 0,1 0,1 0,0 0</inkml:trace>
</inkml:ink>
</file>

<file path=ppt/ink/ink55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292 467,'1'0,"0"0,1 0,2 0,0 0,1 0,2 0,0 0,10 0,-6 0,-2 0,2 0,1 1,-3-1,1 0,-4 0,0 1,-4-1,-1 0</inkml:trace>
</inkml:ink>
</file>

<file path=ppt/ink/ink56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378 536,'0'1,"0"0,1-1,0 0,1 1,0-1,0 0,1 0,-1 0,1 0,0-1,0 1,1-1,-1-1,0 1,-1-1,0 1,0 1,1-1,-1 0,0 1,0-1,0 1,-1 0,0 0,0 1,-1 0,1-1,0 2,1-1,-1 0,0 0,2 0,-1 0,0-1,0 0,1 0,-1 0,3 0,-1 0,2 0,1-1,0-1,1 1,-1-1,-1 2,-2 0,-1 0,-2 0,0 0,0 0,0 0,0 0,1 0,0 1,0-1,2 1,1-1,1 0,1 0,-1 0,0 0,0-1,-2 0,-1 0,-1 1,-1 0,0 0,0 1,0 0,1 0,1 0,2 1,0-1,2-1,-1 0,-2 0,-1 0,0 0,-1-1,0 1,1 0,-1 0,2 0,0 0,2-1,1 1,-1 0,-3 0,-1 0,-1 0,1 0,1 0,3 0,2 0,2 0,-4 0,2 0,-2 0,-4 0,-1 0,0 0,0 0,0 0,0 0,2 0,0 0,-1 0,0 0,-1 0,0 0,0 0,0 0,0 0,0 0,1 0,0 0,0 0,1 0,0 0,2 0,-1 0,1 0,1 0,1-1,1 1,-3 0,2 0,-2 0,1 0,-3 0,0 0,0 0,-1 0,-1 0,0 0,0 1,0-1,1 0,0 1,1-1,1 1,3-1,1 0,0 0,-2 0,0 1,-3-1,0 0,-1 0,-1 0,0 0,0 0,0 0,0 0,1 0,0 0,1 0,0 0,2 0,0 0,-2 0,0 0,0 0,-2 0,0 0,0 0,0 0,1-2,0 2,1-1,-1 0,0 1,-1-1,0 1,0 0,0 0,1 0,1-1,-2 1</inkml:trace>
</inkml:ink>
</file>

<file path=ppt/ink/ink56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160 86,'1'0,"1"0,-1 0,0 0,2 0,-2 0,0 0,0 0,1 0,0 0,1 0,0 0,3 0,4 0,4 0,5 0,5 0,6 0,3 0,-3 0,-3 0,-5 0,-6 0,-5 0,-2 0,-3 0,-3 0</inkml:trace>
</inkml:ink>
</file>

<file path=ppt/ink/ink56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77 96,'2'0</inkml:trace>
</inkml:ink>
</file>

<file path=ppt/ink/ink56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273 252,'0'2,"0"0,0 0,-1 0,0 1,1-1,-1 3,0-1,1 1,0 0,0-1,-1-1,1 1,0 0,0-1,0 0,0 0,0-2,0 1,0 0,-1 0,1-1,-1 1,1 0,0-1,0 2,0-1,0 0,0-1,0 2,0-2,0 2,0-2,0 1,0-1,0 1,0 0,0-1,0 0,0 1,0-1,0 0,0 1,0 0,0 1,0-1,0-1,0 1,0-1,0 0,0 0,0 1,0-1,0 1,0-1,0 1,0-1,0 1,0 0,0-1,0 1,0 0,1 0,-1 1,0 0,0-1,0 0,0 1,0-2,0 1,1 0,-1 1,0-2,0 2,0-2,0 0,0 0,0 0,0 0,0 0,0 0,0 0,0 1,1-2,-1 1,0 0,0 0,0 0,0 0,0 1,0-1,0 0,0 0,0 0,1 0,-1 1,1-1,-1 0,0 0,1 0,-1 1,0-1,1 0,-1 1,0 0,1 2,-1-2,1 0,0 0,-1 1,1-1,0 0,-1 0,1-1,-1 1,0-1,0 0,2 0,-2 2,0-2,1 0,-1 0,0 0,0-3</inkml:trace>
</inkml:ink>
</file>

<file path=ppt/ink/ink56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274 250,'1'-1,"1"-2,-1 1,0 1,0 0,0-1,0 2,-1-1,1 1,0 0,-1-1,1 1,1 0,-1-1,0 1,1 0,0-1,-1 0,2 0,-1 0,-2 0,1 1,0 0,0 0,0 0,1 0,1 0,0 0,1 0,0 0,3 0,-2 0,0 0,0 0,0 0,-1 0,2 0,-3 0,1 0,1 0,0 0,1 0,-1 0,2 0,0 0,-2 0,2 0,-2 0,3 0,-2 0,0 0,0 0,-1 0,-1 0,1 0,-2 0,0 0,0 0,1 0,-1 0,1 0,0 0,0 0,1 0,1 0,2 0,0 0,0 0,1 1,-2-1,0 0,-2 0,-2 0,-1 0,0 0,0 0,1 1,0-1,1 1,0-1,3 0,0 1,-2-1,-1 0,-1 0,0 0,-1 0,-1 1,1-1,0 0,0 0,2 0,3 0,0 1,1-1,0 0,-1 0,-1 0,0 0,-2 0,0 0,2 0,-2 0,1 0,2 0,0 0,-1 0,2 0,1 2,-3-2,1 0,1 0,-3 0,0 0,0 0,-1 0,2 0,-2 0,-1 0,0 0,0 0,0 0,-1 0,0 0,0 0,1 1,0-1,0 1,1-1,2 0,-1 0,1 1,-1-1,1 0,-1 1,-1-1,-1 0,1 0,0 0,1 0,0 0,1 2,0-2,-1 0,-1 0,-1 0,0 0,-2 0,-1 1</inkml:trace>
</inkml:ink>
</file>

<file path=ppt/ink/ink56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514 284,'3'0,"0"0,2 0,1 0,1 0,4 0,0 0,-1-1,2 1,0 0,1 0,-1 0,2 0,-1 0,-1 0,1 0,0 0,-2 0,-2 0,-1 1,-4-1,-1 0,-2 0,-2 0,0 0</inkml:trace>
</inkml:ink>
</file>

<file path=ppt/ink/ink56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656 272,'-1'0,"0"0,1 1,-1 1,0-1,0 0,1 1,-1 0,0-1,1 0,0 1,0-1,2 0,-1-1,0 0,1 1,1 0,-1-1,0 1,1-1,-1 0,0 0,-1 0,-1-1,1 0,0 0,-1 0,0 0,0 0,0 0,-1 1,1-1,-2-1,-1 1,1-1,-1 0,0 1,-1-1,1 1,0 1,2-1</inkml:trace>
</inkml:ink>
</file>

<file path=ppt/ink/ink56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454 331,'1'0,"1"0,1 0,0 0,2 0,3 0,2 0,4 0,0 0,6 0,-1 0,-2 0,-3 0,-2 0,-1 0,-6 0,-2 0,-3-1</inkml:trace>
</inkml:ink>
</file>

<file path=ppt/ink/ink56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600 327,'-1'0,"1"1,2-1,0 1,1 0,3-1,-2 0,-1 0,-1-1,-1 1,-1-3,0 2,0-2,-1 1,0-1,-3 1</inkml:trace>
</inkml:ink>
</file>

<file path=ppt/ink/ink56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828 329,'4'0,"0"0,1 0,2 1,0-1,1 0,-1 0,-2 0,0 0,-3 0,1 0</inkml:trace>
</inkml:ink>
</file>

<file path=ppt/ink/ink57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1080 330,'1'0,"4"0,4 0,2 0,0 0,1 0,-2 0,-2 0,-2 0,-5 0,-2 0,-1 0</inkml:trace>
</inkml:ink>
</file>

<file path=ppt/ink/ink57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496 390,'1'0,"1"0,1 0,0-1,0 1,2-1,1-1,1 1,-1 1,5-1,2 1,2 0,1 0,-2 0,-2 0,-4 0,-1 0,-6 0</inkml:trace>
</inkml:ink>
</file>

<file path=ppt/ink/ink57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377 431,'1'0,"1"0,1 0,0 0,2 0,0 0,5-2,1 1,1 1,1-1,0 1,-1 0,-1 0,-6 0,-2 0,-2 0</inkml:trace>
</inkml:ink>
</file>

<file path=ppt/ink/ink57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950 436,'1'0,"2"0,0 0,1 0,2 0,-1 0,3 0,2-1,-1 1,2 0,-1 0,4 0,-2 0,-1 0,3 0,-1 0,-1 0,0-1,-2 1,1 0,-3 0,-1 0,0 0,-2 0,2 0,-1 0,-1 0,-1 0,-1 0,-1 0,-1 0,0 0,0 0,2 0,0 0,0 0,1 0,0 0,-1 1,-1-1,-1 0</inkml:trace>
</inkml:ink>
</file>

<file path=ppt/ink/ink57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461 499,'2'0,"-1"0,0 0,1 0,0 0,-1 0,1 0,-1 0,0 0,0 0,1-1,0 1,0 0,3 0,2 0,5 0,0-2,1 2,1 0,3 0,-5-1,0 1,-2 0,1-1,-3 1,0 0,-1 0,-2 0,-3 0,0 0,-1 0,1 0,0 0,3 0,1 1,-1-1,1 0,-2 0,-1 0,-4 0,-1 0,0-1</inkml:trace>
</inkml:ink>
</file>

<file path=ppt/ink/ink57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937 493,'1'0,"1"0,0 0,0 0,0 0,1 0,0 0,1-1,2 1,-2 0,2 0,0-1,0 1,-1 0,1-1,-1 0,-1 1,1-1,-1 1,1-1,1 1,0 0,1 0,1 0,-2 0,-1-1,1 1,-2 0,0 0,0-1,-1 1,2 0,-1 0,2 0,-3 0,0 0,-1 0,-1 0</inkml:trace>
</inkml:ink>
</file>

<file path=ppt/ink/ink57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1058 482,'-1'0,"1"1,0 0,0 0,2 0,0 0,0-1,-1 0,0 0,0 1,0-1,0 0,1 0,-1 0,0 0,0 0,-1-1,0 0,-2-1,1 1,0 0,-1 1,1-1,0 1,-1 0,1 0,0 0</inkml:trace>
</inkml:ink>
</file>

<file path=ppt/ink/ink57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272 236,'-1'0,"0"0,0 0,1 1,-2 0,1 1,1 1,-1 1,1 1,0-1,0 0,0-1,0 2,1-2,-1 0,1-1,-1 0,1 2,0-2,-1 0,3 0,-2 0,-1 1,0-2,0 0,0 1,0-1,0 2,0 1,0 0,0 2,0-1,0-1,0-1,0 0,-1 1,-1-2,2 1,-2 0,0 0,0 0,1-1,0-1,0-1,0 1,0-1,0 0,0 0,3 0,0 0,0 0,-1 0,0 0,-1 2,0 0,0 0,0-1,0 0,0 0,-1-1,1 1,0 1,-1 0,1 0,-1-1,1 1,0 0,-1 0,1 0,-1-1,1 1,0 0,0 0,0-1,0 1,-1 1,1 0,0-1,0 1,0 1,1-1,-1-1,0 0,0-1,0 0,0 0,0 0,0 0,0 0,0 0,0 1,-1-1,1 1,-1 0,1-1,0 1,0 0,0-1,-1 0,0 1,1 1,0 0,0-2,-1 1,1 0,0 0,0 0,0-1,0 0,0 1,0 0,0 0,0-1,0 0,0 0,0 0,0 0,0 0,0 0,0 0,1 0,-1 0,0 0,1 1,0-2,-1 1,0 0,1-1,-1 1,1 0,-1 0,1-1,-1 1,1-1,0 0,-1 1,2-1,-1 0,2 2,3 0,-3-1,3 1,-2-1,1 0,-2 1,0-1,-1-1,-1 0</inkml:trace>
</inkml:ink>
</file>

<file path=ppt/ink/ink57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593 560,'-1'-1,"0"1,0 0,-1-1,1 1,0 0,-9 0,5 0,0 0,-2 0,3 0,-1 0,2 0,0 0,1 0,1 0,0 0,0 0,0 0,0 1,-2 0,1 0,1 0,0 0,-2-1,3 1,-2 0,1 0,0 0,1 0,-1-1,1 2,0-1,-1 0,1 0,0 1,0-1,0 0,0 1,0 0,1 2,0-1,1-1,-2 1,0-2,2 2,-1 0,0-2,0 0,0 1,1-1,-2 0,1-1,0 1,0-1,1 1,-1-1,0 1,1-1,0 0,-1 0,2 1,-2-1,2 1,1-1,-1 1,0 0,2-1,1 1,-1-1,1 1,0-1,0 0,-1 0,1 0,-1 0,1 0,-1 0,-1 0,3 0,0 0,0 0,1 0,-2-1,1 0,1 1,-2 0,0 0,-1-1,0 1,1 0,-1 0,1-2,-1 2,0-1,-2 0,1 1,-2 0,1-1,0 1,0 0,1 0,0 0,1-1,-1 1,1-1,2 0,-3 0,2 0,-2 1,-1 0,0 0,0-1,0 0,-1 0,0 1,0-1,-1 1,2-2,-2 2,0 0,1-1,1 0,-1 1,2-1,-1 0,-1 0,1 0,0 1,-2-1,-1 0,1 1,0-1,-1 0,0 0,0 0,-1-1,-1 1,0-1,-2 0,-1-1,-1-1,-4 0,-1 0,0 1,-1 0,4 2,-1 0,4 1,1 0,1 0,0 0,0 0,0 0,-1 0,0 0,-2 0,-2 0,1 1,-2-1,1 1,-10 0,13 0,-2 0,2 0,0-1,1 0,0 0,-1 1,0-1,-2 0,2 0,-2 0,-1 0,4 0,0 0,-1-1,3 1,0 0,1 0,-1 0,-1 0,1 0,0 0,0 0,1 0,-1 0,1 0,0 0</inkml:trace>
</inkml:ink>
</file>

<file path=ppt/ink/ink57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524 567,'0'1,"0"0,0 0,0 2,-1-1,0 1,1-2,0 1,-1 1,1-1,0 1,-1 1,0-1,1 1,0-1,0 0,0-2,0 1,-1-2,2 0,1 0,0 0,-1 0,2 0,-1 0,0 0,0 0,0 0,1 0,-1 0,1 0,0 0,0 0,1 0,1 1,0-1,0 0,5 1,-2-1,1 0,1 0,1 0,0 0,0 0,-1 0,0 0,-2-1,-1 1,-1 0,0-1,-1 1,0-1,-1 1,0 0,-1 0,1 0,-1-1,2 0,-2 1,0 0,0-1,-1 1,0 0,-1 0,1 0,-1 0,1 0,-1 0,1 0,0 0,0 0,1 0,-1 0,1 0,-1 0,0 0,0 0,1 0,0 0,0 0,1 1,-2-1,1 0,0 0,0 0,0 1,1-1,1 0,-1 0,-1 0,0 0,-1 0,-1 0,0 0,1 0,-1-1,2 1,-1-1,1 1,-2 0,0 0,0 0,1 0,-1 0,1 0,-1 0,0 0,-1-1,1-1,-1 1,0 0,0-2,1 0,0 1,0 0,-1 0,0 1,1 0,-1 0,0 0,0 0,0 0,0 0,0 0,0 0,0-1,0 1,0 0,0 0,0-1,0 1,0 0,-1 1,-1 0,0-1,-1 0,2 1,-1-1,0 1,1-1,-1 1,0-1,1 1,0 0,0 0</inkml:trace>
</inkml:ink>
</file>

<file path=ppt/ink/ink58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413 678,'1'0,"0"0,0 0,0 0,0 0,1 0,0 0,0 0,0 0,1 0,0 0,0-1,3 1,-2-1,0 0,5 0,-5 1,-1 0,0 0,-1-1,-1 1,2-1,-2 1,0 0,0 0,1 0,-1 0,1 0,-1 0,1 0,1 0,-2 0,0 0,0 0,0 0,1-1,-1 1,2 0,-1 0,0 0,1 0,0 0,0 0,0 0,-1 0,-1 0,2 0,-1 0,0 0,1 0,-1 0,0 0,1 0,-1 0,1 0,0 0,0 0,0 0,0 0,-1 0,1 0,-1 0,-1 0,1 0,0 0,-1 0,0 0,2 0,-2 0,2 0,1 0,-1 0,0 0,1 0,0 0,0 0,-1 0,1 0,0 0,-1 0,1 0,-1 0,2 0,-2 0,1 0,1 0,-1 0,0 0,0 0,0 0,0 0,2 0,-2 0,1 0,-1 0,0 0,-1 0,0 0,-2 0,0 0,0 0,0 0,0 0,0 0,1 0,-1 0,0 0,0 0</inkml:trace>
</inkml:ink>
</file>

<file path=ppt/ink/ink58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618 630,'0'-1,"-1"1,0-1,1 0,-1 0,0 1,0-2,-1 0,-1 2,0-2,0 1,1 1,0-1,-1 1,1 0,-2 0,1 0,-1 0,2 0,-1 0,1 1,0 0,0 0,0 1,0-2,0 3,1-2,-1 1,-1 1,2 0,-1-2,1 2,0-3,1 2,0-1,0 2,1-1,0-1,0 1,0-2,0 2,0-1,1 0,1 0,1 0,2 2,1-1,1 0,-1-1,2 1,-4-2,-1 1,-1-1,-1 0,-1 0,1 0,-1-1,1-1,0-1,2-2,-2-1,0 1,-1 2,0 0,0 1,-1 0,0 1,0 0,-1 1,0 0</inkml:trace>
</inkml:ink>
</file>

<file path=ppt/ink/ink58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431 668,'1'0,"0"0,0 0,1 0,-1 0,1-1,0 0,1 1,0 0,0-1,0 1,0 0,0 0,0-1,1 1,0 0,-1 0,1-1,-1 1,1 0,0 0,2 0,-2 0,2 0,1 0,0 0,0 0,-2 0,-1 0,0 0,0 0,-1 0,-1 0,0 0,0 0,0 0,0 0,1 0,0 0,-1 0,2 0,-1 0,0 0,0 0,0 0,3 1,-2-1,0 0,0 1,0-1,1 0,-1 0,-1 0,2 0,-2 1,2-1,0 1,0-1,-1 0,2 0,-2 0,0 0,-1 0,-1 0,-1 0,1 0</inkml:trace>
</inkml:ink>
</file>

<file path=ppt/ink/ink58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86 357,'1'0,"2"0,8-1,-2 0,18 1,-13 0,1 0,-3 0,-1-1,-3 0,-4 1,-3 0,0 0</inkml:trace>
</inkml:ink>
</file>

<file path=ppt/ink/ink58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652 270,'1'0,"0"0,0 0,1 0,0 0,0 0,0 0,2 0,1 0,1 0,1 0,-1 0,2 0,-2 0,-1 0,1 0,-2 0,1-1,1 1,1 0,1 0,1-1,-1 1,-1 0,1 0,-3 0,1 0,-1 0,2-1,0 1,-2 0,3-1,-2 0,-1 1,0-1,-4 1,0 0,0 0</inkml:trace>
</inkml:ink>
</file>

<file path=ppt/ink/ink58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963 275,'1'0,"2"0,0 0,1 0,0 0,3 0,1 0,2 0,0 0,1 0,1 0,-1 0,0 0,-2 0,-1 0,0 0,0 0,0 0,0 0,-1 0,1 0,-3 0,-1 0,1 0,-3 0,0 0,-1 0,0 0</inkml:trace>
</inkml:ink>
</file>

<file path=ppt/ink/ink58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309 321,'1'0,"0"0,2 0,0 0,1 0,-1 0,1 0,-1 0,0 0,-1 0,0 0,0 0,0 0,-1 0,2 0,0 0,1 0,0 0,1 0,0 0,0 0,0 0,-1 0,0 0,-1 0,0 0,0 0,0 0,0 0,1 0,0 0,2 0,-1-1,0 1,0 0,-1 0,0 0,-2 0,0 0,1-1,-1 1,0 0,0 0,1 0,0 0,0 0,2 0,-2 0,1 0,0 0,1 0,-3 0,1 0,-1-1,0 1,0 0,1 0,-1 0,1-1,-1 1,2 0,-1 0,0 0,0 0,1 0,-1 0,1 0,-1 0,1 0,1 0,-2 0,0 0,2 0,-2 0,2 0,-1 0,1 0,-1 0,0 0,1 0,-1-1,-1 1,0 0,0 0,-1 0,1 0,1 0,0 0,0 0,-1 0,1 0,0 0,2 0,-2 0,0-1,0 1,-1 0,0 0,0 0,0 0,-1 0,0 0,-1 0,0 0,1 0,-1 0,0 0,0 0,1 0,-1 0,0-1,0 1,1 0,-1-1,0 1,0 0,1 0,-1 0,0-1,1 1,-1-1,1 1,-1-1,-1 0,1 1,0 0,-1-1,1 1,-1-1,0 0,0 0,0-2,0 2,0-1,-1 0,0 1,1-1,-2 1,1 0,0-1,0 1,-1-1,1 2,0 0,0-1,0 1,-1-1,0 0,-2 0,0-1,0 2,-2 0,1-1,-1 1,1 0,-1 0,2 0,-1-1,2 1,-1 0,1 0,-1 0,2 0,-2 0,0 0,0 0,-1 0,-1 0,1 0,-2 0,2 0,-1 0,2 0,0 0,0 0,0 0,-2 0,-3 0,1 0,-3 0,-1 0,0 0,2 0,-2 0,1 0,0 0,2 1,1-1,1 1,0-1,1 0,-1 0,-1 0,3 0,-4 0,3 1,-7-1,9 0,-1 0,-1 0,1 0,-1 0,2 1,1-1,0 1,1-1,1 0,-1 0,1 0,0 0,0 0,1 1,-1-1,0 0,0 0,0 0,0 0,-1 0,0 0,1 0,0 1,0-1,0 1,0-1,1 1,-1 1,0-2,1 1,0 0,-1 0,0 1,1-1,0 0,0 0,-1 0,1 0,0 0,-1-1,1 1,0 0,0 0,0 0,0 0,0 1,0-1,0 0,0 0,1-1,-1 2,1-2,-1 1,1 0,0-1,0 1,1 1,1-2,1 1,-1 1,1-1,2 0,-2-1,1 1,0-1,-3 0,1 1,0-1,-1 0,-1 0</inkml:trace>
</inkml:ink>
</file>

<file path=ppt/ink/ink58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379 315,'-1'0,"0"0,-1 0,0 2,1-1,0-1,1 1,0 0,0 0,0 0,2-1,-1 0,1 0,0 0,0 0,0 0,0 0,0 0,-2-1,0 0,0 0,-1 1,0-2,0 2,0 0,-1-1,2 0,-1 1</inkml:trace>
</inkml:ink>
</file>

<file path=ppt/ink/ink58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644 269,'1'0,"1"0,1 0,-1 0,0 0,0 0,-1 0,1 0,-1 0,0 0,1 0,0 0,0 0,1 0,-1 0,0 1,-1-1,1 0,-1 0,1 0,0 0,0 0,0 0,0 0,1 0,0 0,-1 0,0 1,0-1,-1 0,0 0,0 1,0-1,1 0,-1 0,1 0,-1 0,0 0,1 0,-1 0,1 0,-1 0,0 0,1 0,1 0,-1 0,0 0,0 0,0 0,-1 0,1 0,-1 0,1 0,-1 0,1 0,1 0,-2 0,1 0,-1 0,0 0,0 0,0 0,0 0,2 0,-1-1,2 1,-2 0,1-1,0 1,0 0,0 0,0 0,0 0,0 0,-1-1,1 1,-2 0,1 0,-1 0,0 0,0 0,1 0,0 0,-1 0,0 0,2 0,-1 0,1 0,1 0,-1 0,1 0,0 0,-2 0,1 0,-2 0,0 0,0 0,0 0,0 0,0 0,0 0,1 0,0 0,1 0,0 0,-1 0,-1 0,1 0,-1 0,2 0,-2 0,0 0,1-1,0 1,0 0,0 0,-1 0,0 0,0 0,0 0,0 0,0 0,0 1,2 0,0-1,1 0,0 0,1 0,-2 0,-1 0,-1 0,0 0,0 0,0 0,1 0,-1 0,0 0,1 0,-1 0,0 0,0 0,0 0,1 1,0-1,1 2,0-2,0 0,0 0,0 0,0 0,-1 0,0 0,1 0,-1 0,1 0,-1 0,0 0,0 0,-1 0,2 0,-2 1,1-1,-1 0,0 0,0 1,0-1,0 0,1 0,0 0,1 0,0 0,1 0,0 0,-1 0,1 0,-1 0,-1 0,0 0,1 0,-2 0,1 0,0 0,-1 0,2 0,-1 0,-1 0,0 1,0-1,0 0,0 0,1 0,1 0,0 0,4 0,1 0,0 0,-1-1,0 1,-4 0,-2-1,1 1,-1 0,0 0,1 0,1 0,1 0,0 0,0 0,-1 0,0 0,-2 1,0-1,0 0,2 1,1-1,1 0,1 0,-1 0,0 0,-2 0,-2 0,0 0,0 0,0 0,1 0,0 0,-1 0,0 0,1 0,-1 0,0 0,1 0,0 0,1 0,1 0,0 0,-1 0,0 0,0 0,0 0,-2 0,1 0,1 0,0 0,1 0,0 0,-2 0,0 0</inkml:trace>
</inkml:ink>
</file>

<file path=ppt/ink/ink58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779 270,'-1'0,"-1"1,2 0,-2 1,2-1,-1 1,-1 0,2-1,0 0,0 0,-1 0,1 0,0 1,0-1,-1 0,3-1,1 0,0 0,1-1,-2 1,1 0,-1 0,0 0,-1 0,0 0,-1-1,0 0,-1 0,0-2,0 2,1 0,-2-2,1 1,-1 1,1-1,0 2</inkml:trace>
</inkml:ink>
</file>

<file path=ppt/ink/ink59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1073 269,'-1'0,"-1"1,1 0,-1 1,-1 2,1-2,0 0,0 2,1-2,-2 0,1 0,1 1,0-1,2-2,0 0,1 0,0 0,0 0,1 0,-1 0,0 0,0 0,0 0,0 0,-1 0,1 0,-1 0,1 0,-1 0,0 0,-2-1,0 0,0 0,-2-1,1 1,1-1,-1 0,1 1,-1 0,2 0,-1 0</inkml:trace>
</inkml:ink>
</file>

<file path=ppt/ink/ink59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420 368,'1'0,"1"0,0 0,1 0,1 0,0 0,1 0,-2 0,1 0,1 0,-1 0,2 0,-1 0,2 0,0 0,-2 0,2 0,-2-1,0 0,-2 1,0 0,-2 0,1 0,0 0,0 0,1 0,0 0,0 0,5 0,-2-1,-4 1,0 0,-1-1,0 1,0 0,0 0,1 0,0-1,-1 0,3 1,-2 0,0 0,0-1,0 1,-1 0,1 0,-1 0,-1-1,2 1,0 0,0 0,0 0,0 0,0 0,1 0,-1 0,1 0,-2 0,1 0,0 0,0 0,0 0,0 0,-1 0,1 0,0 0,0 0,0 0,0 0,0 0,-1 0,1 1,0-1,-1 0,1 0,-1 0,2 0,-1 0,0 0,0 0,0 0,0 0,0 0,1 0,-2 0,0 0,1 1,0-1,1 0,-1 0,0 0,0 0,1 0,-2 0,2 0,-1 0,1 0,0 0,0 1,-1-1,1 0,0 0,-1 0,2 0,-1 0,1 0,-1 0,0 0,0 0,-1 0,1 0,-1 0,0 0,1 0,1 0,0 0,2 0,-1 0,1 0,-1 0,-1 0,-1 0,0 0,-1 0,0 0,0 0,-1 0,2 0,0 0,1 1,0-1,2 0,-1 0,-1 0,0 1,-1-1,0 0,-2 0,1 0,-1 0,1 0,0 0,-1 0,1 0,0 0,1 0,-1 0,1 0,-1 0,0 0,-1 0,2 0,0 1,0-1,1 0,0 0,2 0,-2 0,1 0,0 1,-2-1,1 0,-2 0,0 0,0 0,0 0,-1 0,2 0,-2 1,0-1,0 0,0 0,1 0,-1 0,1 0,-1 0,1 0,-1 0</inkml:trace>
</inkml:ink>
</file>

<file path=ppt/ink/ink59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668 354,'-1'0,"0"0,0 0,-2 2,1-1,0 0,1 1,-2 0,2-1,0-1,-1 1,2 0,0 0,1-1,0 0,1 1,-1-1,0 0,0 0,1 0,-1 0,0 0,1 1,0-1,-1 0,1 0,0 0,-1 0,0 0,0 0,0 0,-2-1,1 0,-1-1,0 1,0 0,0 0,0 0,0 1,0-1,1 0,-1 1,0-1,1 0,-1 1</inkml:trace>
</inkml:ink>
</file>

<file path=ppt/ink/ink59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317 418,'1'0,"0"0,0 0,0 0,2 1,-2-1,1 0,1 0,-1 0,0 0,0 1,0-1,-1 0,0 0,1 0,0 0,-1 0,0 0,2 0,-2 0,2 0,-1 0,1 0,0 0,1 0,0 0,-1 1,1-1,-2 0,1 0,0 0,-1 0,0 0,0 0,0 0,0 0,0 0,0 0,0 0,-1 0,1 0,0 0,1 0,1 0,-1 0,1 0,-1 0,0 0,0 0,0 0,1 0,-1 0,1 0,0 0,1 1,-1-1,-1 0,-1 0,1 0,-1 0,1 0,-1 0,0 0,1 0,1 0,-1 0,2 0,-1 0,2 0,-1 0,-1 0,1 0,-1 0,0 0,-1 0,1 0,0 0,0 0,0 0,2-1,-1 1,0 0,-1-1,0 1,-1 0,1 0,-1 0,0 0,1 0,-1-1,0 1,0-1,2 0,-2 1,0 0,0 0,0 0,-1 0,1 0,-1 0,0 0,0-1,-1 1,2 0,-2 0,1-1,-1 1,2 0,-2 0,1 0,0 0,1-1,-1 1,1 0,0 0,0 0,0 0,0 0,-1-1,0 1,0 0,0 0,0 0,0 0,1 0,0 0,0 0,0 0,0 0,0 0,1 0,2 0,-2 0,3 0,0-1,-1 1,1 0,0 0,1 0,0-1,0 1,0-1,-1 1,0 0,-1 0,2 0,-1 0,-1 0,-1 0,0 0,0 0,-1 0,0 0,0 0,0 0,-1 0,0 0,1-1,-2 1,0 0,0 0,-1 0,1 0,0 0,1 0,-1 0,0 0,1 0,0 0,-1 0,0 0,0 0,1 0,-1 0,1 0,0 0,0 0,0 0,0 0,1 0,-1 0,-1 0,0 0,-1 0,0 0,0 0,0 0</inkml:trace>
</inkml:ink>
</file>

<file path=ppt/ink/ink59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822 410,'-1'0,"0"1,-1 1,0 0,0 1,-1 1,1-2,0 1,1 0,-1-1,2-1,-1 1,2-1,2-1,0 0,2 1,0 0,2-1,0 0,-2 0,-2 0,-1 0,-2-1,0 0,-4-2,2 0,0 1,0 0,-1-1,3 1,-2 1,1-1,1 1,-1 0,1-1,-1 2,1-1,0 0,-1 1</inkml:trace>
</inkml:ink>
</file>

<file path=ppt/ink/ink59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148 364,'1'0,"2"2,-2-2,2 1,2 0,-1-1,3 0,-2 0,-1 1,2-1,-1 0,1 0,-1 0,1-2,-2 1,0 0,-1 0,0-1,-1 0,2-1,-1 1,1 0,0-2,-1 0,0 1,-3 0,2 0,-2 0,1-1,-1-1,0 2,0 1,0 0,0 0,-1 0,1 1,-1-1,-1 0,-2-1,-1 0,-2-2,-3 1,-5-3,1 1,-4-1,6 5,-1-2,3 2,1 1,2 0,0 0,-1 1,1 0,-1 0,1 1,-1 1,-2 3,3-1,-2 0,5 0,-2 0,3-2,2 0,0 0,0 0,1 0,-2 1,2 0,0-1,0 1,0 0,0 1,2 0,1 0,1 2,4-1,-2-1,2 1,3 1,0-3,2 3,-2-4,2-1,-2 0,2 0,-1-1,-3 0,-2 0,-5 0,-1 0,0 0</inkml:trace>
</inkml:ink>
</file>

<file path=ppt/ink/ink59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819 408,'-1'0,"0"1,0 1,0 0,-1 1,1 0,-1-1,1 1,0-1,0 1,0-1,0 1,0-2,1 0,0 0,1-1,0 0,2 0,1 0,1 0,-1 0,-1 0,0 0,-1 0,-1 0,0 0,0 0,0 0,0 0,0 0,0 0,0 0,0 0,-2-2,-2 1,2-1,-2 1,0-2,1 2,0-1,-1 0,2 0,-1 0,1 2,0-1</inkml:trace>
</inkml:ink>
</file>

<file path=ppt/ink/ink59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351 487,'2'0,"-1"0,2 0,0 0,2 0,0 0,3 0,0 0,1 0,1 0,-2 0,0 0,-3 0,-1 0,-2 0,-1 0</inkml:trace>
</inkml:ink>
</file>

<file path=ppt/ink/ink59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584 485,'1'0,"0"0,0 0,2 0,0 0,1 0,-1 0,2 0,1 0,-1 0,2 0,-1 0,2 0,3 0,0 0,-1 0,4 0,2 1,-1-1,1 0,-2 0,3 0,-3 0,1 0,-1 0,1-1,-2 1,0 0,0 0,-1 0,0 0,-1 0,0 0,-2 0,-1 0,0 0,0 0,-1 0,-1 0,1 0,0 0,-2 0,-1 0,-1 0,0 0,-1 0,0 0,-1 0,2 0,0 0,0 0,0-1,0 1,-1 0,0 0,0 0,-1 0,0 0</inkml:trace>
</inkml:ink>
</file>

<file path=ppt/ink/ink59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350 533,'1'0,"2"0,0 0,0 0,0 0,2 0,-1 1,3-1,1 0,1 0,3 0,0 0,1 0,2 0,0-3,-1 2,-2 1,-1-1,-4 1,-4 0,-2 0</inkml:trace>
</inkml:ink>
</file>

<file path=ppt/ink/ink60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424 496,'-10'-2,"-21"-1,22 2,1 1,0 0,2 0,5 0,-1 2,2-1,0 1,0 1,0-1,0 0,0 1,0 0,1 0,2 1,2 1,2-1,2 1,0 1,5-3,1 1,4-4,3 0,6 0,-2-4,-4-3,-2-2,-6 0,-5 3,-8 0,0 2,-1-1,-4 0,-3 1,-1-1,0 2,-16-3,12 5,2 1,-1 0,3 0,4 0,2 1,1-1,2 0,-1 2,1-2</inkml:trace>
</inkml:ink>
</file>

<file path=ppt/ink/ink60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110 645,'1'0,"0"0,0 0,1 0,0 1,0-1,1 0,1 0,0 0,1 0,1 0,2 0,-3 0,2 0,0 0,-2 0,1 0,0 0,0 0,-2 1,-1 0,-1-1,0 0</inkml:trace>
</inkml:ink>
</file>

<file path=ppt/ink/ink60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318 555,'-2'-1,"0"1,1 0,-2-1,1 1,1 0,-1 0,0 0,0 0,-1 0,2 0,0 0,-2 0,1 0,1 1,0 0,-1 0,2 0,-2 1,1 0,-1 2,0 0,0 0,0 2,-1-1,2-3,1 0,0 0,0-1,0 0,1 0,1 0,-1 0,3 0,0 1,0-1,1 1,2 0,-3-2,1 1,1-1,0 0,-1 0,0 0,-3-1,0-1,-1 1,0-2,0-1,-1-2,0-2,0 1,-1 0,-1 0,1 3,-2-1,1 3,1 0,0 1,0 0,-1 1,0-1,0 0,-1 0,0 1,0 0,0 0,0 0,1 0,2 1</inkml:trace>
</inkml:ink>
</file>

<file path=ppt/ink/ink60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1008 562,'-1'0,"0"0,-1 0,0-1,0 0,0 1,-1-1,-2 1,-1-1,-2-1,-2 2,2 0,0 0,2 0,1 0,4 0,1 1,0 0,0 0,0 1,0-1,1 3,0-1,2-1,1 2,2 0,3 2,1-3,-2 1,3-2,-1 0,-1-1,-1-1,0 0,0 0,-1-2,2-1,-5-1,1 0,0 0,-2-2,0 0,-2-1,0 1,-1 1,0-1,0 2,-1 2,1 0,-2 2,0-1,1 1,-1 0,0 0,-1 0,1 0,1 0,-1 0,0 0,0 0,1 0,1 1</inkml:trace>
</inkml:ink>
</file>

<file path=ppt/ink/ink60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744 653,'1'0,"0"1,1-1,0 1,1-1,3 2,1-1,1 1,3-1,1 2,0-3,0 1,0-1,1 0,-1 0,0 0,0 0,-2 0,0-1,-2-1,0 1,-1-3,-1 3,1-1,-2 1,0-2,2 2,-1-1,-1 0,-1 0,0 0,-2 0,-1 0,1 0,-1 1,0 0,0-2,-1 2,1-2,-1 0,0 1,0 0,0 0,-2-1,-1 0,0 1,1-1,0 2,0-1,-2 1,2-1,0 0,-1 1,-2-1,0 0,-4 0,1 1,-3 1,-2-2,0 2,-2 0,1 0,-4 0,0 0,0 3,2 1,3-2,1 2,1-2,1 2,4-1,2-1,-1 1,2-1,0 0,1 0,1 1,-1-2,1 1,1 0,-1 0,0-1,1 1,0 0,0-1,0 0,0 1,0-1,1 1,2 0,1 1,1-1,1 1,3-1,-1 0,0 1,-1-3,0 2,-1-1,2 0,-1 0,1 0,1-1,-1 0,-1 0,-2 0,-2 0</inkml:trace>
</inkml:ink>
</file>

<file path=ppt/ink/ink60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883 656,'-1'0,"-1"1,0 0,0 1,0-1,-1 2,-1 0,-1 2,0 1,0-1,1 0,3-2,-2 0,3-2,0 0,2-1,0 0,2 0,0 0,4 0,3 0,2 0,-3 0,1 1,-3-1,-4 0,-1 0,-3-1,-2-2,0 0,1 0,-6-6,3 4,-1-2,1 1,1 1,1 0,1 2,-1 1,2 1,0 0,0 0,0 0</inkml:trace>
</inkml:ink>
</file>

<file path=ppt/ink/ink60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519 687,'-1'0,"1"1,-1 0,-1 1,0 2,1 0,-2 0,0 0,-1 1,3-2,-2 2,1-3,0 1,2-2,-1 0,4-1,0 0,2 0,0 0,3 0,-1 0,-3-1,2 1,-2-1,-2 0,0 0,-1 1,-1-2,0 1,0 0,0 0,0 0,-1-2,0-1,-3-1,0 0,-1 1,0-3,1 4,1 1,2 0,0 2</inkml:trace>
</inkml:ink>
</file>

<file path=ppt/ink/ink60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536 640,'-2'0,"-2"-1,-5 1,5-1,0 1,0 0,0 0,0 0,-1 0,1 0,-1 0,-3 1,-2 0,-1 0,-1 2,0-1,1 1,2 0,0 1,1 0,3-2,2 1,0-1,2 0,-1 0,0 0,2 0,-1 1,1-1,0 2,0 0,0 0,1-1,1 1,2-2,0 1,1-2,2 1,1-2,0 0,0 0,0 0,0 0,3 0,2 0,2-1,4-2,5-1,-3-2,1-1,-9 2,-5 0,-3 2,-5 2,0 0,0 0,0 0,-2-2,0 1,-1 0,-2-1,-3 0,0-2,-4 1,-2 1,-1 0,4 2,5 1,3-1,2 1,1 1</inkml:trace>
</inkml:ink>
</file>

<file path=ppt/ink/ink60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553 674,'0'1,"-1"-1,0 0,1 1,-2 0,0 0,1 0,-3 3,1-2,-2 5,0-4,2 3,0-2,3-2,0-1,0 1,2-2,0 2,2-2,2 1,1 0,1-1,0 0,0 0,0 0,-3-1,1 0,-3-2,0 2,-3 0,1 0,-1-1,0-1,-2 0,-1 0,-2-1,2 1,-2 1,2 2,1-1,0 1,3 0,-2-1</inkml:trace>
</inkml:ink>
</file>

<file path=ppt/ink/ink60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68 461,'4'0,"2"1,3-1,0 0,2 0,0 0,-1 0,0 0,-2 0,-2 0,-1 0,-1 0,1 0,-1 0,2 0,0 0,2 0,0 0,-1 0,-1 0,-3 0,-2 0,0 0,-1 1</inkml:trace>
</inkml:ink>
</file>

<file path=ppt/ink/ink61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59 510,'1'0,"0"0,0 0,0 0,0 0,1 0,-1 0,1 0,1 0,-2 0,1 0,-1 0,1 0,-1 0,0 0,0 0,0 0,1 0,0 0,-1 0,1 0,0 0,0 0,1 0,0 0,0 0,1 0,0 0,1 0,2 0,0 0,1 0,2 0,0 0,-1 0,0 0,1 0,-6 0,0 0,-3 0</inkml:trace>
</inkml:ink>
</file>

<file path=ppt/ink/ink61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508 244,'1'0,"0"0,1 0,0 0,1 0,0 0,0 0,1 0,1 0,0 0,0 0,0 0,0 0,0 0,0 0,0 0,1 0,1 0,-1 0,2 0,3 0,-2 0,2 0,-1 0,1 0,0 0,-1 0,2 0,0 0,-1 0,-1 0,-2 0,-1 0,-3 0,2 0,-3 0,1 0,-1 0,-1 0,1 0,-2 0</inkml:trace>
</inkml:ink>
</file>

<file path=ppt/ink/ink61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903 186,'-1'0,"-4"-1,2 0,0 1,0 0,-1 0,-1 0,0 0,-2 0,0 0,-1 0,-2 1,0 0,0 1,-1 0,0 0,4 3,-1-3,0 0,2 0,1 0,3 0,1-1,0 2,1-2,0 0,0 1,0 0,0 2,2-1,1 2,-1-1,3 1,1-1,3 1,3 2,0-2,-1-1,1-2,0-1,0-1,1 0,0 0,2-1,4-3,0-1,1-2,-9 1,0 0,-4 2,-2-1,-3 2,-1 1,-1-5,-1 5,0 1,1-1,-3-1,0 0,-2-1,-5-2,-1 2,-5-2,0 2,-1-1,4 4,0 0,5 0,4 1,1 0,3-1</inkml:trace>
</inkml:ink>
</file>

<file path=ppt/ink/ink61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1160 247,'1'0,"0"0,0 0,2 0,0 0,0 1,1-1,0 0,1 0,1 0,0 0,1 0,1 0,3 0,-2 0,2 0,-3 0,0 0,-1 0,-2 0,-2 0,-2 0,-1-1,-1 1,-4 0,-2-2,-4 2,-1 0,0-1,-1 0,4 1,3 0,5 0,3 0,3 0,0 0,1 0,1 1,0-1,-1 0,-1 0,-1 0,0 0,-2 0,2 0,-1 1,0-1,0 0,0 0,-2 0,-4 0,-4 0,-1-1,-6 0,2 0,3 0,5 1,9 0,10 1,13 2,-6-1,0-2,-4 1,-5-1,-5 0,-6 0,-6 0,-3 1,1-1,0 0,-1 0,3 0,2 0,1 0</inkml:trace>
</inkml:ink>
</file>

<file path=ppt/ink/ink61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397 280,'1'0,"0"0,1 0,0 0,2 1,1-1,4 1,0 0,3-1,-1 0,1 0,-2 0,0 0,-5-1,-4 1</inkml:trace>
</inkml:ink>
</file>

<file path=ppt/ink/ink61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1183 277,'-1'0,"0"0,0-1,-1 1,1 0,0 0,0 0,-1 0,1 0,-2 0,2 0,0 0,0 0,-1 0,0 0,1 0,0 0,-1 0,1 0,-1 0,1 1,-1-1,1 0,-2 1,2 0,0-1,0 0,0 1,0-1,0 1,0 0,0 0,-1 0,0 0,1-1,-1 1,1 0,0-1,-1 1,0 0,1-1,0 1,-1 1,1-1,-1 1,0-2,1 2,0-1,1 0,-1-1,0 1,1 0,-1 2,1-2,0 1,0 0,0 0,0 1,0-1,0 0,0-1,-1 0,1 1,0-1,0 0,0 0,0 0,0 0,0 0,1 0,0 0,-1 0,1 0,0 0,0-1,0 1,0-1,2 1,-1 1,0-2,0 1,1 0,0 0,0-1,0 0,1 0,1 1,-1-1,2 1,-1-1,-1 0,0 0,0 0,-1 0,0 1,0-1,-1 1,2-1,-1 0,2 0,0 0,2 0,-1 0,-2 0,-1-1,0 0,-1 1,-1 0,0 0,0 0,1 0,0-1,2 0,-2 1,0-1,0 0,1 0,-1 0,0 1,0-2,-1 1,2 0,-2 0,0 0,1 0,-1 0,0 1,-1-1,1 1,-1-1,0 0,1 1,-1-1,0-1,0 1,0-1,0 0,0 0,0 0,0-1,-1 1,0 0,1 0,-1 0,0-2,0 4,1-2,-1 1,0 0,1 0,-2 1,2-1,-1 1,0-1,0 1,-1-2,-1 2,1-1,-1 0,-1-1,1 2,-2 0,1-1,1 1,-1-1,1 1,-1 0,0 0,-1 0,-1 0,1 0,1 0,-1 0,1 0,2 0,-1 0,1 0,-1 1,0-1,1 1,-1 0,-1-1,1 2,1-2,0 0,1 1,-1-1,1 0</inkml:trace>
</inkml:ink>
</file>

<file path=ppt/ink/ink61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384 392,'-2'0,"1"0,0-2,-1 2,1 0,0-1,0 1,0 0,1-1,-1 1,0 0,0 0,-2 0,-1 0,0 0,-2 0,1 0,-2 0,1 1,1 0,1-1,-2 0,2 2,0-2,-1 0,1 1,0-1,0 1,-1-1,1 1,0-1,1 2,0-2,2 1,0-1,0 0,0 2,0-2,-1 1,0 0,0 0,-1 1,0-1,2 1,0-2,0 1,1 1,0-1,0 1,3-1,1 2,3 0,1 0,2 0,1 0,1 1,0-3,-1 0,-2-1,-4 1,-1-1,-2 0,1 0,-2 0,1 0,1-1,1 0,0-1,2-1,1 0,-1 0,0 0,-1-1,-1 2,-2 1,-1 0,-1 0,0 0,1 0,-1 0,0 0,0 0,0 0,0 0,-1-1,-3 0,0-1,-2-1,-1 2,0-1,1 1,3 1,0 1,2-1,0 1,0 0</inkml:trace>
</inkml:ink>
</file>

<file path=ppt/ink/ink61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446 389,'1'0,"0"0,1 0,2 0,-2 0,1 0,-1 0,2 0,1 0,-1 0,4 0,2 0,2 0,1 0,0 0,2 0,-1-1,-1 1,0-1,-4 1,-2 0,-3 0,-2 0,-1 0</inkml:trace>
</inkml:ink>
</file>

<file path=ppt/ink/ink61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818 388,'1'0,"4"0,3 0,5 0,8 2,3-2,1 1,0-1,-6 0,-4 0,-5 0,-2 0,-5 0,-2 0,-2 0,-4 0,-5 0,-3 0,-1 0,-3 0,0 0,4 0,3-1,1 1,5 0,0 0,3-1,5 1,3 0,2 0,2 0,0 0,-2 1,-1-1,-4 0,-2 0,-5 0,-2 0,-4 0,-2 0,-4 0,2 0,4 0,6 0,9 0,8 0,-1 0,-3 0,0 0,-2 0,-5 0,-4 0,-2 1,0-1,-1 0,-1 0,1 0,0 0,2 0</inkml:trace>
</inkml:ink>
</file>

<file path=ppt/ink/ink61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405 480,'1'0,"0"0,0 0,1 0,0 0,-1 0,0 0,0 0,0 0,0 0,1 0,-1 0,1 0,-1 0,1 0,-1 0,1 0,-1 0,1 0,-1 0,0 0,0 0,0 0,0 0,0 0,0 0,0 0,0 0,1 0,-1 0,1 0,-1 0,0 0,0 0,0 0,0 0,1 0,0 1,0-1,0 0,0 0,0 0,0 0,0 0,-1 0,1 0,-1 0,1 0,-1 0,1 0,0 0,0 0,1 0,-1 0,-1 0,0 0,0 0,0 0,1 0,-1 0,1 0,0 0,1 0,-1 0,0 0,1 0,0 0,1 0,-1 0,1 0,0 0,-1 0,0 0,-1 0,0 0,1 0,-1 0,2 0,-1 0,0 0,2 0,0 0,-1 0,0 0,0 0,0 0,-2 0,0 0,0-1,1 1,-1 0,1 0,-1 0,1 0,1-1,0 1,0-1,0 1,0 0,-1 0,0 0,1 0,-1 0,0 0,41-1,-39 1,-4 0</inkml:trace>
</inkml:ink>
</file>

<file path=ppt/ink/ink62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513 473,'-1'0,"0"1,-1 0,1-1,1 1,-2 0,0 1,1-1,0 0,1 1,-1-1,0 0,1 0,0 0,-1-1,1 2,0-1,1-1,0 0,2 0,-2 0,0 0,0 0,0 0,1 0,0 0,0 0,2 0,-3 0,1 0,-1 0,-1-1,-1 0,0 1,1-2,-1 1,0-1,-1 1,2 0,0 0,-1 0,1 0,0 0,-1 1,1-1,0 0</inkml:trace>
</inkml:ink>
</file>

<file path=ppt/ink/ink62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438 520,'2'0,"-1"0,0 0,1 0,0 0,3 1,-1-1,1 1,2-1,-1 1,2-1,1 2,-1-2,0 0,0 0,-2 1,-3-1,-2 0,0 0</inkml:trace>
</inkml:ink>
</file>

<file path=ppt/ink/ink62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1278 473,'-1'0,"-8"-1,4 1,-3 0,2 0,1 0,1 0,-1 1,3 0,0 0,0 0,0 1,0-1,-2 2,1 1,0 1,0-2,1 1,1-1,0 0,1-1,0 0,0 0,1 0,1 0,0-1,1 0,0 0,2 0,3-1,1 0,0 0,2 0,0 0,-3 0,0-1,-2 0,-1-1,-1 0,-1 1,1-3,-1 2,1-2,-3 0,1 0,-1-1,0 1,-1-1,-1 1,-1 1,-3-2,-2 1,-3 1,-1 0,-2 2,3 1,1 0,3 0,2 1</inkml:trace>
</inkml:ink>
</file>

<file path=ppt/ink/ink62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1200 311,'1'2,"-1"1,0 0,1 1,1 3,1 0,2 4,-2 0,0-1,3 1,-2-1,-1-3,-1 0,0-3,0 1,-1-2,0 0,0 0,1 2,-1-2,0 0,0 0,0 0,0-1,-1 0,1-2,-1 1,1 1,-1-1,1 0,-1 1,1-1,0 1,0 0,1 3,0-1,-1-1,0 0,-1-2,1-1</inkml:trace>
</inkml:ink>
</file>

<file path=ppt/ink/ink62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432 612,'1'0,"2"0,0 0,2 0,3-1,2 1,5 0,1 0,11 0,-2 0,2 0,-2 0,-6 0,-6 0,-5 0,-2 0,-5 0</inkml:trace>
</inkml:ink>
</file>

<file path=ppt/ink/ink62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756 622,'1'0,"0"0,1 0,1 1,0-1,1 0,-1 0,1 0,0 0,1 0,1 0,0 0,0 0,2 0,1 0,3 0,1 0,7 0,5 0,0 0,-4 0,1 0,-9 0,0 0,-7 0,0 0,-3 0,-1 0,-1 0</inkml:trace>
</inkml:ink>
</file>

<file path=ppt/ink/ink62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1255 572,'-5'0,"-7"-1,8 1,-1 0,2 0,1 2,-1-1,-1 2,2-1,-2 2,2 1,-1-1,1 2,1 3,1-7,2 2,2 1,1-2,1 2,2-2,1-1,-1 1,0-2,0 1,-1-2,0 0,-2 0,1 0,-3 0,1-3,0 0,1-1,-2-2,0 1,0-1,-1 0,-2 0,1 2,0-2,-1 1,0 2,0 0,0 0,-1 2,0-2,-1 1,-1 1,-2-1,-1 0,-2 1,1 0,-2 1,0-1,-1 1,1 0,2 0,2 0,3 0,-1 0,2 0,0 0,0 0,1 1,-1-1</inkml:trace>
</inkml:ink>
</file>

<file path=ppt/ink/ink62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365 632,'0'-1,"-1"1,0 0,0 0,-1 0,-1 0,-1 0,-3 0,0 0,-4-1,-1 1,-1 0,0 0,-2 0,2 1,1 0,1 1,4 1,3-1,1-1,3 1,0-1,0 1,1 1,2 2,3 0,0 0,3-1,-1 0,1-1,0-1,-1 0,2-1,-1 0,2-1,1 0,1 0,2 0,-3 0,1-4,-3 1,-4-1,-3 3,-1-2,-2 2,0 0,0-1,0-1,0 0,-1 0,1 1,0-1,1 2,-1-1,0 1,-3 1,-1 0,0 0,-3-1,0 1,-1-1,0 1,0 0,0 0,1 0,3 0,1 0,2 0,0 0</inkml:trace>
</inkml:ink>
</file>

<file path=ppt/ink/ink62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717 717,'1'0,"0"0,0 0,0 0,2 0,-2 0,2 0,-1 0,1 0,0 0,1 0,3 0,-2 0,2 0,0 0,-1 0,1 0,1 2,0-2,2 1,1 1,1-2,-2 1,2 0,-1 0,-1-1,-1 0,0 0,-1 0,0 0,-1 0,0 0,0 1,-2-1,0 0,-2 0,1 0,-1 0,0 1,1-1,0 0,0 0,3 0,-1 0,2 0,-1 1,1-1,10 0,-13 0,1 0,-1 0,0 0,0 0,0 0,-1 0,0 0,-1 0,0 0,0 0,-1 0,1 0,-1 0,0 0,-1 0,0 0,0 0,-1-1</inkml:trace>
</inkml:ink>
</file>

<file path=ppt/ink/ink62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1082 669,'-1'0,"0"0,0 0,-1 0,1 0,-2 0,0-1,-1 1,-1 0,-1 0,-2 0,1 0,-1 1,2 1,0 0,0 1,4-1,0 0,0 2,1 1,0 1,1 0,0 0,0-1,0 1,3-1,1 1,-1-2,0 1,3-1,0 0,3-1,-2 1,1-3,0-1,-1 0,0 0,0-2,-1-1,-1 0,-1 0,3-3,-1 1,-2 0,0-1,1 0,-2 0,-2 1,2-1,-2 2,0-4,-1 5,-3 1,2 0,-2 0,1 1,-2 0,1-2,-2 3,1-1,-1 1,2 0,-1-1,2 1,1 0,-1 0,1 0</inkml:trace>
</inkml:ink>
</file>

<file path=ppt/ink/ink63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970 669,'-1'0,"-2"0,0 0,-2 0,-1 0,-1 1,-1 0,2 1,1 0,1 0,2 0,2 0,-1 2,2 1,1 1,2 0,-1 0,3 0,-2-4,1 1,0 0,1-1,1 1,0-2,1 0,12 0,-9-1,1 0,1-2,-3-4,0 1,-5 0,-1 0,-3 1,-1 0,0-2,-1-1,-5 0,2-1,-2 1,-1 0,1 2,2 3,-2-2,0 2,3 0,0 1,0 1,2 0</inkml:trace>
</inkml:ink>
</file>

<file path=ppt/ink/ink63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910 658,'0'-1,"-1"0,0 1,-1 0,0-1,-1 0,1 1,-3 0,-1-1,1 1,-4 0,1 0,-3 0,0 0,1 0,-1 0,2 0,-2 0,3 0,0 1,0 0,2 0,0 1,2-1,-1 1,2 0,-3 1,1 0,2-1,-2 1,-1 0,0 1,-1-2,1 1,2 0,-2-1,1 0,0 0,0 0,2-1,-1 1,2 0,0-1,1 0,-1 0,1 0,1 0,0 0,0 1,0 1,2-1,0 1,0-2,2 2,-1-1,3 1,-3-2,3 1,-3-1,3 1,-3-1,2 1,0-1,3-1,2 1,0-1,2 1,2-1,0 0,1 0,-2 0,-1-1,0 0,-3 0,0 0,-4-1,1 1,-1-1,-1 0,0 1,2-1,-1 1,-1-1,2 0,0 1,-2-1,2 0,-3 1,0 1,-1-2,0 1,0 0,0 0,0 0,1-1,-1 2,-1-3,1 3,1-2,-2 1,0 1,0-2,1 1,-2 0,2-1,-2 1,1-1,-1-1,2 1,-2-1,0-1,0 1,0-1,-2 0,1-1,-1 3,0 0,0-1,0 1,-1 0,1 1,-1-1,0 1,-2-2,-1 2,2-1,-2 2,1 0,-1-1,1 1,0 0,-1 0,2 0,-1 0,2 0,0 0,0 0,2 0</inkml:trace>
</inkml:ink>
</file>

<file path=ppt/ink/ink63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239 63,'2'0,"1"0,1 0,3 0,2 0,2 1,2-1,1 0,-1 0,-1 0,-4 0,-5 0,-3 1</inkml:trace>
</inkml:ink>
</file>

<file path=ppt/ink/ink63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762 613,'-4'0,"2"0,0 0,-1 0,0 0,1 0,0 0,0 1,1 0,0-1,-1 1,0 0,0 0,-1 1,0 0,-1 1,1-1,1 1,0-1,0 0,1 0,1 0,0-1,-1 1,1 0,0-1,0 0,0 1,0-1,0 1,0 0,3 1,-1-1,0 0,2-1,-1 2,1-2,2 2,-1-2,1 1,-1-1,2 0,0 0,0-1,1 0,0 0,0 0,2 0,-1 0,-1-3,-2 0,-2 1,0 0,-4 1,1-1,-1 1,1 0,-1-2,0-2,0 1,0-1,-1 1,-1-2,0 0,-2 1,1 2,-1 0,0 0,1 2,0 0,1 0,1 1,0 0,0 0,0 0,0 0</inkml:trace>
</inkml:ink>
</file>

<file path=ppt/ink/ink63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992 671,'1'0,"0"0,2 0,-1 0,1 0,1 0,0 0,2-1,-1 1,0 0,2-1,0 0,-1 0,1 1,-3 0,1 0,-1 0,0-1,0 1,1 0,1 0,-1 0,3 0,-1 0,0 0,-1 0,0 0,-1 0,-1 0,-1 0,0 0,0 0,-1 0,1 0,-1 0,0 0,1 0,0 0,0 0,-1 0,1 0,-1 0,0 0,-1 0,1 0,0 0,-1 0,0 0,0 0,1 0,-1 0,2 0,-1 0,1 0,-1 0,1 0,-1 0,0 0,1 0,0 0,-1 0,-1-1,0 1,0 0,0 0,0 0,0 0,1 0,-1 0,1 0,1 0,-2 0,1 0,-1 0,1 0,-1 0,0 0,0 0,0 0,0 0,0 0,1 0,-1 0,1 0,-1 0,1 0,-1 0,1 0,1 0,-1 0,0 0,-1 0,0 0</inkml:trace>
</inkml:ink>
</file>

<file path=ppt/ink/ink63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783 618,'-1'-1,"0"1,-1-1,1 1,-1-1,1 1,-2 0,1 0,-1-1,0 1,0-1,0 1,0 0,0 0,0 0,0 0,0 0,0 0,0 0,1 0,0 1,-1 0,2 0,-2-1,2 0,-1 0,1 1,0-1,1 1,-1-1,1 1,-1 0,0 2,0-2,1 2,-1 0,-1 2,1-1,0-1,1 0,0-1,0 0,0 0,1-1,0 1,1-1,0 0,-1 1,3-1,-1 0,0 2,3-1,1 0,0-1,0 0,-2-1,2 1,-3-1,2 0,-1 0,2 0,-2 0,1 0,-2-2,0 0,0-1,1 2,-3-2,0 1,1 0,-2 0,0 0,0 0,-1 0,1 0,-1-1,0 1,0-3,0 3,0 0,-2 0,1 1,-2-1,1 2,0-2,-1 2,2 0,0 0</inkml:trace>
</inkml:ink>
</file>

<file path=ppt/ink/ink63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245 273,'1'0,"0"0,0 0,0 0,0 0,0 0,0-1,0 1,0 0,1 0,0 0,-1 0,1 0,0 0,1 0,-1-1,0 1,0 0,0 0,-1 0,2 0,0 0,0 0,1-1,0 1,0-1,-1 1,0-1,0 1,-1 0,0 0,0 0,-1 0,1-1,0 1,0 0,0 0,1 0,0 0,0 0,-1 0,1 0,-1 0,1 0,-1 0,1 0,0 0,0 0,0 0,2 0,-1 0,3 0,-3 0,1 0,-2 0,1 0,-1 0,0 0,1 0,-1 0,0 0,1 1,-1-1,1 1,0-1,-1 0,0 0,0 0,-1 0,-1 0,1 0,-1 0,0 0,0 0,0 0,0 0,0 0,1 0,0 0,-1 0,1 0,0 0,0 0,0 0,-1 0</inkml:trace>
</inkml:ink>
</file>

<file path=ppt/ink/ink63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515 322,'1'0,"0"0,0 0,1 0,0-1,1 1,0 0,1 0,-1 0,1-1,0 1,0 0,0 0,0 0,0 0,-1 0,1 0,2 0,-3 0,0 0,-1 0,1 0,-1 0,0 0,0 0,1 0,0 0,0 0,1 0,0 0,-1 0,1 0,-1 0,1 0,0 0,2 0,-1 0,3 0,0 0,2 0,-1 0,-1 1,0-1,-1 0,-3 0,1 0,-2 0,0 0,-1 0,1 0,0 0,0 0,0 0,0 0,1 0,-1 0,-1 0,0 0,-1 0,0 0,0 0,1 0,0 0,0 0,1 0,0 0,0 0,0 0,1 0,-1 0,0 0,1 0,-1 0,0 0,1 0,-2 0,1 0,1 0,-3 0,0 0,0 0,0 0,0 0,0 0,0 0,0 0,0 0,1 0,-1 0,0 0,0 0,0 0,0 0,1 0,0 0,1 0,0 0,1 0,1 1,-2-1,0 0,-1 0,-1 0,0 0,0 0,0 0,0 0,0 0,0 0</inkml:trace>
</inkml:ink>
</file>

<file path=ppt/ink/ink638.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190 378,'0'1,"0"0,-1 2,-1 1,0 0,0 2,-1 2,1-1,-1 0,2 0,-1-2,2-2,-1-1,1-1</inkml:trace>
</inkml:ink>
</file>

<file path=ppt/ink/ink639.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157 287,'1'0,"1"0,1 0,0 0,2 0,3 0,2 0,4 0,4-2,10 1,5-1,0 2,-3-1,-12-1,-8 2,-3-1</inkml:trace>
</inkml:ink>
</file>

<file path=ppt/ink/ink640.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152 50,'1'0,"1"0,1 0,1 0,3 0,2 1,-1-1,2 0,-2 0,1 0,-2 0,0 0,1 0,-3 0,0 0,0 0,0 1,-1-1,0 0,2 0,-1 0,0 1,-1-1,-2 0,0 0,-1 0,0 0</inkml:trace>
</inkml:ink>
</file>

<file path=ppt/ink/ink641.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271 12,'-1'0,"0"-1,-1 1,-2-1,1 1,-2 0,0 0,-1-1,2 1,0 0,1 0,1 0,0 1,0 0,1 0,-2 1,2 0,-2 1,1 2,0-1,0 0,2-1,-1 0,1-1,0 0,0 1,2 0,2 0,-1 0,2-1,0-1,2 0,0-1,2 0,1 0,-1-3,0 0,-2 0,-1 0,-1-1,-3 2,0 0,0 0,-2 1,1-1,-1 0,0 0,-1 1,0 1,-1-1,-1 0,-2 0,1 0,1 1,0 0,2 0,-1-1,2 0,-1 1</inkml:trace>
</inkml:ink>
</file>

<file path=ppt/ink/ink642.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802 705,'-5'-2,"3"2,0-1,-2 1,-1-2,0 2,2 0,0 0,0 0,1 1,1 0,-1 0,1 0,0 0,-1 1,1-1,0 2,1 0,-1 2,0-1,-1 1,1-2,0 0,1 0,0-2,0 0,0 1,0-1,1 0,2 1,1-1,0 0,3 1,2-1,1 1,1-2,1 0,1 0,-4 0,-2-1,-3-1,-2 0,-2-1,0 0,0-1,-3-3,0 0,0 2,1 1,-3-1,-1 2,0 0,1 0,2 2,0 1,1 0,0 0,0 0,3 0,4 2</inkml:trace>
</inkml:ink>
</file>

<file path=ppt/ink/ink643.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1071 708,'-4'0,"2"0,-2 0,1 2,0-2,0 1,0-1,-1 1,0 0,1-1,1 2,0-2,0 1,1-1,0 1,-1 0,1 1,0 1,-1-1,2 1,0-1,0 1,3 0,-1 0,2-1,0 1,2-1,4 1,-1-2,3 0,0-1,1 2,-1-2,-1 0,0-3,-5 1,-4 1,-2-1,0-1,-1-1,-2-2,-2-2,-1 1,-3 1,2 1,-3 0,0 0,2 2,1 2,0-1,5 2,4 1,-1-1</inkml:trace>
</inkml:ink>
</file>

<file path=ppt/ink/ink644.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113 61,'1'0,"0"0,0 0,1 0,1 0,1-1,0 1,1 0,0-1,2 1,0 0,0-1,2 1,0 0,3-1,3 1,1 0,6 0,8 0,2 0,1 0,2 0,-13 0,-5 0,-4 0,-5 0,-3 0,0 0,-3 0,-1 1</inkml:trace>
</inkml:ink>
</file>

<file path=ppt/ink/ink645.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1056 610,'-13'-3,"4"3,-4 0,7 0,-4 0,-5 3,8-1,-7 9,14-9,0 0,0 0,0 1,0 3,0-2,0-1,2 0,3 2,2 0,1-1,0 0,2-1,-3-1,2 0,-2-1,3 0,-4 0,2-1,3 0,1 0,-1-2,4-2,-4 0,-1-1,-4 1,-3 3,-2-2,-1 0,0-1,0 1,0 0,-1-1,-2 0,1 1,0 1,-1-1,-2 1,-2-2,1 1,0-1,-3 0,2 2,0-1,0 2,3 1,0 0,2 0,0 0,0 0,1 0</inkml:trace>
</inkml:ink>
</file>

<file path=ppt/ink/ink646.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1202 663,'1'0,"1"0,0 1,0 0,1-1,-1 1,0-1,-1 0,0 0,0 0,-2 0</inkml:trace>
</inkml:ink>
</file>

<file path=ppt/ink/ink647.xml><?xml version="1.0" encoding="utf-8"?>
<inkml:ink xmlns:inkml="http://www.w3.org/2003/InkML">
  <inkml:definitions>
    <inkml:context xml:id="ctx0">
      <inkml:inkSource xml:id="inkSrc0">
        <inkml:traceFormat>
          <inkml:channel name="X" type="integer" units="cm"/>
          <inkml:channel name="Y" type="integer" units="cm"/>
        </inkml:traceFormat>
        <inkml:channelProperties>
          <inkml:channelProperty channel="X" name="resolution" value="28.3464566929134" units="1/cm"/>
          <inkml:channelProperty channel="Y" name="resolution" value="28.3464566929134" units="1/cm"/>
        </inkml:channelProperties>
      </inkml:inkSource>
      <inkml:timestamp xml:id="ts0" timeString="2020-04-23T11:52:38"/>
    </inkml:context>
    <inkml:brush xml:id="br0">
      <inkml:brushProperty name="width" value="0.05292" units="cm"/>
      <inkml:brushProperty name="height" value="0.05292" units="cm"/>
      <inkml:brushProperty name="color" value="#ff0000"/>
      <inkml:brushProperty name="ignorePressure" value="0"/>
    </inkml:brush>
  </inkml:definitions>
  <inkml:trace contextRef="#ctx0" brushRef="#br0">94 707,'1'0,"0"1,0-1,2 0,1 0,-1 0,0 0,0 1,1-1,18 1,-16-1,3 0,-7 0,-4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charset="-122"/>
                <a:ea typeface="微软雅黑" panose="020B0503020204020204"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charset="-122"/>
                <a:ea typeface="微软雅黑" panose="020B0503020204020204" charset="-122"/>
              </a:defRPr>
            </a:lvl1pPr>
          </a:lstStyle>
          <a:p>
            <a:fld id="{1AC49D05-6128-4D0D-A32A-06A5E73B386C}"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charset="-122"/>
                <a:ea typeface="微软雅黑" panose="020B0503020204020204"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charset="-122"/>
                <a:ea typeface="微软雅黑" panose="020B0503020204020204" charset="-122"/>
              </a:defRPr>
            </a:lvl1pPr>
          </a:lstStyle>
          <a:p>
            <a:fld id="{5849F42C-2DAE-424C-A4B8-3140182C3E9F}"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charset="-122"/>
        <a:ea typeface="微软雅黑" panose="020B0503020204020204" charset="-122"/>
        <a:cs typeface="+mn-cs"/>
      </a:defRPr>
    </a:lvl1pPr>
    <a:lvl2pPr marL="4572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2pPr>
    <a:lvl3pPr marL="9144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3pPr>
    <a:lvl4pPr marL="13716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4pPr>
    <a:lvl5pPr marL="18288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6" Type="http://schemas.openxmlformats.org/officeDocument/2006/relationships/tags" Target="../tags/tag5.xml"/><Relationship Id="rId5" Type="http://schemas.openxmlformats.org/officeDocument/2006/relationships/tags" Target="../tags/tag4.xml"/><Relationship Id="rId4" Type="http://schemas.openxmlformats.org/officeDocument/2006/relationships/tags" Target="../tags/tag3.xml"/><Relationship Id="rId3" Type="http://schemas.openxmlformats.org/officeDocument/2006/relationships/tags" Target="../tags/tag2.xml"/><Relationship Id="rId2" Type="http://schemas.openxmlformats.org/officeDocument/2006/relationships/tags" Target="../tags/tag1.xml"/><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6" Type="http://schemas.openxmlformats.org/officeDocument/2006/relationships/tags" Target="../tags/tag10.xml"/><Relationship Id="rId5" Type="http://schemas.openxmlformats.org/officeDocument/2006/relationships/tags" Target="../tags/tag9.xml"/><Relationship Id="rId4" Type="http://schemas.openxmlformats.org/officeDocument/2006/relationships/tags" Target="../tags/tag8.xml"/><Relationship Id="rId3" Type="http://schemas.openxmlformats.org/officeDocument/2006/relationships/tags" Target="../tags/tag7.xml"/><Relationship Id="rId2" Type="http://schemas.openxmlformats.org/officeDocument/2006/relationships/tags" Target="../tags/tag6.xml"/><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6" Type="http://schemas.openxmlformats.org/officeDocument/2006/relationships/tags" Target="../tags/tag15.xml"/><Relationship Id="rId5" Type="http://schemas.openxmlformats.org/officeDocument/2006/relationships/tags" Target="../tags/tag14.xml"/><Relationship Id="rId4" Type="http://schemas.openxmlformats.org/officeDocument/2006/relationships/tags" Target="../tags/tag13.xml"/><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7" Type="http://schemas.openxmlformats.org/officeDocument/2006/relationships/tags" Target="../tags/tag21.xml"/><Relationship Id="rId6" Type="http://schemas.openxmlformats.org/officeDocument/2006/relationships/tags" Target="../tags/tag20.xml"/><Relationship Id="rId5" Type="http://schemas.openxmlformats.org/officeDocument/2006/relationships/tags" Target="../tags/tag19.xml"/><Relationship Id="rId4" Type="http://schemas.openxmlformats.org/officeDocument/2006/relationships/tags" Target="../tags/tag18.xml"/><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5" Type="http://schemas.openxmlformats.org/officeDocument/2006/relationships/tags" Target="../tags/tag33.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4" Type="http://schemas.openxmlformats.org/officeDocument/2006/relationships/tags" Target="../tags/tag36.xml"/><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7" Type="http://schemas.openxmlformats.org/officeDocument/2006/relationships/tags" Target="../tags/tag4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6" Type="http://schemas.openxmlformats.org/officeDocument/2006/relationships/tags" Target="../tags/tag47.xml"/><Relationship Id="rId5" Type="http://schemas.openxmlformats.org/officeDocument/2006/relationships/tags" Target="../tags/tag46.xml"/><Relationship Id="rId4" Type="http://schemas.openxmlformats.org/officeDocument/2006/relationships/tags" Target="../tags/tag45.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5" Type="http://schemas.openxmlformats.org/officeDocument/2006/relationships/tags" Target="../tags/tag51.xml"/><Relationship Id="rId4" Type="http://schemas.openxmlformats.org/officeDocument/2006/relationships/tags" Target="../tags/tag50.xml"/><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5" Type="http://schemas.openxmlformats.org/officeDocument/2006/relationships/tags" Target="../tags/tag55.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tags" Target="../tags/tag52.xml"/><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2"/>
            </p:custDataLst>
          </p:nvPr>
        </p:nvSpPr>
        <p:spPr>
          <a:xfrm>
            <a:off x="669882" y="2588281"/>
            <a:ext cx="10852237" cy="899167"/>
          </a:xfrm>
        </p:spPr>
        <p:txBody>
          <a:bodyPr lIns="101600" tIns="38100" rIns="25400" bIns="38100" anchor="t" anchorCtr="0">
            <a:noAutofit/>
          </a:bodyPr>
          <a:lstStyle>
            <a:lvl1pPr algn="ctr">
              <a:defRPr sz="5400" b="0" spc="600">
                <a:effectLst>
                  <a:outerShdw blurRad="38100" dist="38100" dir="2700000" algn="tl">
                    <a:srgbClr val="000000">
                      <a:alpha val="43137"/>
                    </a:srgbClr>
                  </a:outerShdw>
                </a:effectLst>
              </a:defRPr>
            </a:lvl1pPr>
          </a:lstStyle>
          <a:p>
            <a:r>
              <a:rPr lang="zh-CN" altLang="en-US" dirty="0"/>
              <a:t>单击此处编辑标题</a:t>
            </a:r>
            <a:endParaRPr lang="zh-CN" altLang="en-US" dirty="0"/>
          </a:p>
        </p:txBody>
      </p:sp>
      <p:sp>
        <p:nvSpPr>
          <p:cNvPr id="3" name="副标题 2"/>
          <p:cNvSpPr>
            <a:spLocks noGrp="1"/>
          </p:cNvSpPr>
          <p:nvPr>
            <p:ph type="subTitle" idx="1" hasCustomPrompt="1"/>
            <p:custDataLst>
              <p:tags r:id="rId3"/>
            </p:custDataLst>
          </p:nvPr>
        </p:nvSpPr>
        <p:spPr>
          <a:xfrm>
            <a:off x="669882" y="3566160"/>
            <a:ext cx="10852237" cy="950984"/>
          </a:xfrm>
        </p:spPr>
        <p:txBody>
          <a:bodyPr lIns="101600" tIns="38100" rIns="76200" bIns="38100">
            <a:noAutofit/>
          </a:bodyPr>
          <a:lstStyle>
            <a:lvl1pPr marL="0" indent="0" algn="ctr" eaLnBrk="1" fontAlgn="auto" latinLnBrk="0" hangingPunct="1">
              <a:lnSpc>
                <a:spcPct val="100000"/>
              </a:lnSpc>
              <a:buNone/>
              <a:defRPr sz="2400" u="none" strike="noStrike" kern="1200" cap="none" spc="200" normalizeH="0" baseline="0">
                <a:solidFill>
                  <a:schemeClr val="tx1"/>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endParaRPr lang="zh-CN" altLang="en-US" dirty="0"/>
          </a:p>
        </p:txBody>
      </p:sp>
      <p:sp>
        <p:nvSpPr>
          <p:cNvPr id="16" name="日期占位符 15"/>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17" name="页脚占位符 16"/>
          <p:cNvSpPr>
            <a:spLocks noGrp="1"/>
          </p:cNvSpPr>
          <p:nvPr>
            <p:ph type="ftr" sz="quarter" idx="11"/>
            <p:custDataLst>
              <p:tags r:id="rId5"/>
            </p:custDataLst>
          </p:nvPr>
        </p:nvSpPr>
        <p:spPr/>
        <p:txBody>
          <a:bodyPr/>
          <a:lstStyle/>
          <a:p>
            <a:endParaRPr lang="zh-CN" altLang="en-US" dirty="0"/>
          </a:p>
        </p:txBody>
      </p:sp>
      <p:sp>
        <p:nvSpPr>
          <p:cNvPr id="18" name="灯片编号占位符 17"/>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idx="1"/>
            <p:custDataLst>
              <p:tags r:id="rId3"/>
            </p:custDataLst>
          </p:nvPr>
        </p:nvSpPr>
        <p:spPr>
          <a:xfrm>
            <a:off x="669882" y="1296000"/>
            <a:ext cx="10852237" cy="5041355"/>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930" y="3808730"/>
            <a:ext cx="10852237" cy="624845"/>
          </a:xfrm>
        </p:spPr>
        <p:txBody>
          <a:bodyPr lIns="101600" tIns="38100" rIns="63500" bIns="38100" anchor="t" anchorCtr="0">
            <a:noAutofit/>
          </a:bodyPr>
          <a:lstStyle>
            <a:lvl1pPr>
              <a:defRPr sz="36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dirty="0"/>
              <a:t>单击此处编辑母版标题样式</a:t>
            </a:r>
            <a:endParaRPr lang="zh-CN" altLang="en-US" dirty="0"/>
          </a:p>
        </p:txBody>
      </p:sp>
      <p:sp>
        <p:nvSpPr>
          <p:cNvPr id="3" name="文本占位符 2"/>
          <p:cNvSpPr>
            <a:spLocks noGrp="1"/>
          </p:cNvSpPr>
          <p:nvPr>
            <p:ph type="body" idx="1"/>
            <p:custDataLst>
              <p:tags r:id="rId3"/>
            </p:custDataLst>
          </p:nvPr>
        </p:nvSpPr>
        <p:spPr>
          <a:xfrm>
            <a:off x="669925" y="4511675"/>
            <a:ext cx="10852237" cy="1077985"/>
          </a:xfrm>
        </p:spPr>
        <p:txBody>
          <a:bodyPr lIns="101600" tIns="38100" rIns="76200" bIns="38100">
            <a:noAutofit/>
          </a:bodyPr>
          <a:lstStyle>
            <a:lvl1pPr marL="0" indent="0" eaLnBrk="1" fontAlgn="auto" latinLnBrk="0" hangingPunct="1">
              <a:buNone/>
              <a:defRPr kumimoji="0" lang="zh-CN" altLang="en-US" sz="1600" b="0" i="0" u="none" strike="noStrike" kern="1200" cap="none" spc="150" normalizeH="0" baseline="0" noProof="1">
                <a:solidFill>
                  <a:schemeClr val="tx1"/>
                </a:solidFill>
                <a:uFillTx/>
                <a:latin typeface="+mn-lt"/>
                <a:ea typeface="+mn-ea"/>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内容占位符 2"/>
          <p:cNvSpPr>
            <a:spLocks noGrp="1"/>
          </p:cNvSpPr>
          <p:nvPr>
            <p:ph sz="half" idx="1"/>
            <p:custDataLst>
              <p:tags r:id="rId3"/>
            </p:custDataLst>
          </p:nvPr>
        </p:nvSpPr>
        <p:spPr>
          <a:xfrm>
            <a:off x="669930" y="1296000"/>
            <a:ext cx="5283242" cy="5040000"/>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4" name="内容占位符 3"/>
          <p:cNvSpPr>
            <a:spLocks noGrp="1"/>
          </p:cNvSpPr>
          <p:nvPr>
            <p:ph sz="half" idx="2"/>
            <p:custDataLst>
              <p:tags r:id="rId4"/>
            </p:custDataLst>
          </p:nvPr>
        </p:nvSpPr>
        <p:spPr>
          <a:xfrm>
            <a:off x="6238877" y="1296000"/>
            <a:ext cx="5283242" cy="5040000"/>
          </a:xfrm>
        </p:spPr>
        <p:txBody>
          <a:bodyPr>
            <a:noAutofit/>
          </a:bodyPr>
          <a:lstStyle>
            <a:lvl1pPr>
              <a:defRPr sz="1600">
                <a:solidFill>
                  <a:schemeClr val="tx1">
                    <a:lumMod val="75000"/>
                    <a:lumOff val="25000"/>
                  </a:schemeClr>
                </a:solidFill>
              </a:defRPr>
            </a:lvl1pPr>
            <a:lvl2pPr>
              <a:defRPr sz="1600">
                <a:solidFill>
                  <a:schemeClr val="tx1">
                    <a:lumMod val="75000"/>
                    <a:lumOff val="25000"/>
                  </a:schemeClr>
                </a:solidFill>
              </a:defRPr>
            </a:lvl2pPr>
            <a:lvl3pPr>
              <a:defRPr sz="16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5" name="日期占位符 4"/>
          <p:cNvSpPr>
            <a:spLocks noGrp="1"/>
          </p:cNvSpPr>
          <p:nvPr>
            <p:ph type="dt" sz="half" idx="10"/>
            <p:custDataLst>
              <p:tags r:id="rId5"/>
            </p:custDataLst>
          </p:nvPr>
        </p:nvSpPr>
        <p:spPr/>
        <p:txBody>
          <a:bodyPr/>
          <a:lstStyle/>
          <a:p>
            <a:fld id="{760FBDFE-C587-4B4C-A407-44438C67B59E}" type="datetimeFigureOut">
              <a:rPr lang="zh-CN" altLang="en-US" smtClean="0"/>
            </a:fld>
            <a:endParaRPr lang="zh-CN" altLang="en-US"/>
          </a:p>
        </p:txBody>
      </p:sp>
      <p:sp>
        <p:nvSpPr>
          <p:cNvPr id="6" name="页脚占位符 5"/>
          <p:cNvSpPr>
            <a:spLocks noGrp="1"/>
          </p:cNvSpPr>
          <p:nvPr>
            <p:ph type="ftr" sz="quarter" idx="11"/>
            <p:custDataLst>
              <p:tags r:id="rId6"/>
            </p:custDataLst>
          </p:nvPr>
        </p:nvSpPr>
        <p:spPr/>
        <p:txBody>
          <a:bodyPr/>
          <a:lstStyle/>
          <a:p>
            <a:endParaRPr lang="zh-CN" altLang="en-US"/>
          </a:p>
        </p:txBody>
      </p:sp>
      <p:sp>
        <p:nvSpPr>
          <p:cNvPr id="7" name="灯片编号占位符 6"/>
          <p:cNvSpPr>
            <a:spLocks noGrp="1"/>
          </p:cNvSpPr>
          <p:nvPr>
            <p:ph type="sldNum" sz="quarter" idx="12"/>
            <p:custDataLst>
              <p:tags r:id="rId7"/>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endParaRPr dirty="0">
              <a:sym typeface="+mn-ea"/>
            </a:endParaRPr>
          </a:p>
        </p:txBody>
      </p:sp>
      <p:sp>
        <p:nvSpPr>
          <p:cNvPr id="3" name="文本占位符 2"/>
          <p:cNvSpPr>
            <a:spLocks noGrp="1"/>
          </p:cNvSpPr>
          <p:nvPr>
            <p:ph type="body" idx="1" hasCustomPrompt="1"/>
            <p:custDataLst>
              <p:tags r:id="rId3"/>
            </p:custDataLst>
          </p:nvPr>
        </p:nvSpPr>
        <p:spPr>
          <a:xfrm>
            <a:off x="669930" y="1296000"/>
            <a:ext cx="5283242" cy="381003"/>
          </a:xfrm>
        </p:spPr>
        <p:txBody>
          <a:bodyPr lIns="101600" tIns="38100" rIns="76200" bIns="38100" anchor="t" anchorCtr="0">
            <a:noAutofit/>
          </a:bodyPr>
          <a:lstStyle>
            <a:lvl1pPr marL="0" indent="0" eaLnBrk="1" fontAlgn="auto" latinLnBrk="0" hangingPunct="1">
              <a:lnSpc>
                <a:spcPct val="100000"/>
              </a:lnSpc>
              <a:spcAft>
                <a:spcPts val="0"/>
              </a:spcAft>
              <a:buNone/>
              <a:defRPr sz="2000" b="1" u="none" strike="noStrike" kern="1200" cap="none" spc="200" normalizeH="0" baseline="0">
                <a:solidFill>
                  <a:schemeClr val="tx1"/>
                </a:solidFill>
                <a:uFillTx/>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endParaRPr lang="zh-CN" altLang="en-US" dirty="0"/>
          </a:p>
        </p:txBody>
      </p:sp>
      <p:sp>
        <p:nvSpPr>
          <p:cNvPr id="4" name="内容占位符 3"/>
          <p:cNvSpPr>
            <a:spLocks noGrp="1"/>
          </p:cNvSpPr>
          <p:nvPr>
            <p:ph sz="half" idx="2"/>
            <p:custDataLst>
              <p:tags r:id="rId4"/>
            </p:custDataLst>
          </p:nvPr>
        </p:nvSpPr>
        <p:spPr>
          <a:xfrm>
            <a:off x="669925" y="1789043"/>
            <a:ext cx="5283200"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5" name="文本占位符 4"/>
          <p:cNvSpPr>
            <a:spLocks noGrp="1"/>
          </p:cNvSpPr>
          <p:nvPr>
            <p:ph type="body" sz="quarter" idx="3" hasCustomPrompt="1"/>
            <p:custDataLst>
              <p:tags r:id="rId5"/>
            </p:custDataLst>
          </p:nvPr>
        </p:nvSpPr>
        <p:spPr>
          <a:xfrm>
            <a:off x="6235750" y="1296000"/>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1" i="0" u="none" strike="noStrike" kern="1200" cap="none" spc="200" normalizeH="0" baseline="0" noProof="1" dirty="0">
                <a:solidFill>
                  <a:schemeClr val="tx1"/>
                </a:solidFill>
                <a:uFillTx/>
                <a:latin typeface="+mn-lt"/>
                <a:ea typeface="+mn-ea"/>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6"/>
            </p:custDataLst>
          </p:nvPr>
        </p:nvSpPr>
        <p:spPr>
          <a:xfrm>
            <a:off x="6235750" y="1789043"/>
            <a:ext cx="5283242"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endParaRPr dirty="0">
              <a:sym typeface="+mn-ea"/>
            </a:endParaRPr>
          </a:p>
          <a:p>
            <a:pPr lvl="1"/>
            <a:r>
              <a:rPr dirty="0">
                <a:sym typeface="+mn-ea"/>
              </a:rPr>
              <a:t>第二级</a:t>
            </a:r>
            <a:endParaRPr dirty="0">
              <a:sym typeface="+mn-ea"/>
            </a:endParaRPr>
          </a:p>
          <a:p>
            <a:pPr lvl="2"/>
            <a:r>
              <a:rPr dirty="0">
                <a:sym typeface="+mn-ea"/>
              </a:rPr>
              <a:t>第三级</a:t>
            </a:r>
            <a:endParaRPr dirty="0">
              <a:sym typeface="+mn-ea"/>
            </a:endParaRPr>
          </a:p>
          <a:p>
            <a:pPr lvl="3"/>
            <a:r>
              <a:rPr dirty="0">
                <a:sym typeface="+mn-ea"/>
              </a:rPr>
              <a:t>第四级</a:t>
            </a:r>
            <a:endParaRPr dirty="0">
              <a:sym typeface="+mn-ea"/>
            </a:endParaRPr>
          </a:p>
          <a:p>
            <a:pPr lvl="4"/>
            <a:r>
              <a:rPr dirty="0">
                <a:sym typeface="+mn-ea"/>
              </a:rPr>
              <a:t>第五级</a:t>
            </a:r>
            <a:endParaRPr dirty="0">
              <a:sym typeface="+mn-ea"/>
            </a:endParaRPr>
          </a:p>
        </p:txBody>
      </p:sp>
      <p:sp>
        <p:nvSpPr>
          <p:cNvPr id="7" name="日期占位符 6"/>
          <p:cNvSpPr>
            <a:spLocks noGrp="1"/>
          </p:cNvSpPr>
          <p:nvPr>
            <p:ph type="dt" sz="half" idx="10"/>
            <p:custDataLst>
              <p:tags r:id="rId7"/>
            </p:custDataLst>
          </p:nvPr>
        </p:nvSpPr>
        <p:spPr/>
        <p:txBody>
          <a:bodyPr/>
          <a:lstStyle/>
          <a:p>
            <a:fld id="{760FBDFE-C587-4B4C-A407-44438C67B59E}" type="datetimeFigureOut">
              <a:rPr lang="zh-CN" altLang="en-US" smtClean="0"/>
            </a:fld>
            <a:endParaRPr lang="zh-CN" altLang="en-US"/>
          </a:p>
        </p:txBody>
      </p:sp>
      <p:sp>
        <p:nvSpPr>
          <p:cNvPr id="8" name="页脚占位符 7"/>
          <p:cNvSpPr>
            <a:spLocks noGrp="1"/>
          </p:cNvSpPr>
          <p:nvPr>
            <p:ph type="ftr" sz="quarter" idx="11"/>
            <p:custDataLst>
              <p:tags r:id="rId8"/>
            </p:custDataLst>
          </p:nvPr>
        </p:nvSpPr>
        <p:spPr/>
        <p:txBody>
          <a:bodyPr/>
          <a:lstStyle/>
          <a:p>
            <a:endParaRPr lang="zh-CN" altLang="en-US"/>
          </a:p>
        </p:txBody>
      </p:sp>
      <p:sp>
        <p:nvSpPr>
          <p:cNvPr id="9" name="灯片编号占位符 8"/>
          <p:cNvSpPr>
            <a:spLocks noGrp="1"/>
          </p:cNvSpPr>
          <p:nvPr>
            <p:ph type="sldNum" sz="quarter" idx="12"/>
            <p:custDataLst>
              <p:tags r:id="rId9"/>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2"/>
            </p:custDataLst>
          </p:nvPr>
        </p:nvSpPr>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3"/>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4"/>
            </p:custDataLst>
          </p:nvPr>
        </p:nvSpPr>
        <p:spPr/>
        <p:txBody>
          <a:bodyPr/>
          <a:lstStyle/>
          <a:p>
            <a:endParaRPr lang="zh-CN" altLang="en-US"/>
          </a:p>
        </p:txBody>
      </p:sp>
      <p:sp>
        <p:nvSpPr>
          <p:cNvPr id="5" name="灯片编号占位符 4"/>
          <p:cNvSpPr>
            <a:spLocks noGrp="1"/>
          </p:cNvSpPr>
          <p:nvPr>
            <p:ph type="sldNum" sz="quarter" idx="12"/>
            <p:custDataLst>
              <p:tags r:id="rId5"/>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2"/>
            </p:custDataLst>
          </p:nvPr>
        </p:nvSpPr>
        <p:spPr>
          <a:xfrm>
            <a:off x="669930" y="1296000"/>
            <a:ext cx="5283242" cy="504000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3"/>
            </p:custDataLst>
          </p:nvPr>
        </p:nvSpPr>
        <p:spPr>
          <a:xfrm>
            <a:off x="6238925" y="1296000"/>
            <a:ext cx="5283242" cy="50400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4"/>
            </p:custDataLst>
          </p:nvPr>
        </p:nvSpPr>
        <p:spPr/>
        <p:txBody>
          <a:bodyPr/>
          <a:lstStyle/>
          <a:p>
            <a:fld id="{9EFD9D74-47D9-4702-A33C-335B63B48DBF}" type="datetimeFigureOut">
              <a:rPr lang="zh-CN" altLang="en-US" smtClean="0"/>
            </a:fld>
            <a:endParaRPr lang="zh-CN" altLang="en-US" dirty="0"/>
          </a:p>
        </p:txBody>
      </p:sp>
      <p:sp>
        <p:nvSpPr>
          <p:cNvPr id="6" name="页脚占位符 5"/>
          <p:cNvSpPr>
            <a:spLocks noGrp="1"/>
          </p:cNvSpPr>
          <p:nvPr>
            <p:ph type="ftr" sz="quarter" idx="11"/>
            <p:custDataLst>
              <p:tags r:id="rId5"/>
            </p:custDataLst>
          </p:nvPr>
        </p:nvSpPr>
        <p:spPr/>
        <p:txBody>
          <a:bodyPr/>
          <a:lstStyle/>
          <a:p>
            <a:endParaRPr lang="zh-CN" altLang="en-US" dirty="0"/>
          </a:p>
        </p:txBody>
      </p:sp>
      <p:sp>
        <p:nvSpPr>
          <p:cNvPr id="7" name="灯片编号占位符 6"/>
          <p:cNvSpPr>
            <a:spLocks noGrp="1"/>
          </p:cNvSpPr>
          <p:nvPr>
            <p:ph type="sldNum" sz="quarter" idx="12"/>
            <p:custDataLst>
              <p:tags r:id="rId6"/>
            </p:custDataLst>
          </p:nvPr>
        </p:nvSpPr>
        <p:spPr/>
        <p:txBody>
          <a:bodyPr/>
          <a:lstStyle/>
          <a:p>
            <a:fld id="{FABC47A4-756D-490B-A52F-7D9E2C9FC05F}" type="slidenum">
              <a:rPr lang="zh-CN" altLang="en-US" smtClean="0"/>
            </a:fld>
            <a:endParaRPr lang="zh-CN" altLang="en-US"/>
          </a:p>
        </p:txBody>
      </p:sp>
      <p:sp>
        <p:nvSpPr>
          <p:cNvPr id="9" name="标题 8"/>
          <p:cNvSpPr>
            <a:spLocks noGrp="1"/>
          </p:cNvSpPr>
          <p:nvPr>
            <p:ph type="title"/>
            <p:custDataLst>
              <p:tags r:id="rId7"/>
            </p:custDataLst>
          </p:nvPr>
        </p:nvSpPr>
        <p:spPr/>
        <p:txBody>
          <a:bodyPr/>
          <a:lstStyle/>
          <a:p>
            <a:r>
              <a:rPr lang="zh-CN" altLang="en-US"/>
              <a:t>单击此处编辑母版标题样式</a:t>
            </a:r>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2"/>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endParaRPr>
              <a:sym typeface="+mn-ea"/>
            </a:endParaRPr>
          </a:p>
        </p:txBody>
      </p:sp>
      <p:sp>
        <p:nvSpPr>
          <p:cNvPr id="3" name="竖排文字占位符 2"/>
          <p:cNvSpPr>
            <a:spLocks noGrp="1"/>
          </p:cNvSpPr>
          <p:nvPr>
            <p:ph type="body" orient="vert" idx="1"/>
            <p:custDataLst>
              <p:tags r:id="rId3"/>
            </p:custDataLst>
          </p:nvPr>
        </p:nvSpPr>
        <p:spPr>
          <a:xfrm>
            <a:off x="669925" y="952500"/>
            <a:ext cx="9828101" cy="5388907"/>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10"/>
            <p:custDataLst>
              <p:tags r:id="rId4"/>
            </p:custDataLst>
          </p:nvPr>
        </p:nvSpPr>
        <p:spPr/>
        <p:txBody>
          <a:bodyPr/>
          <a:lstStyle/>
          <a:p>
            <a:fld id="{760FBDFE-C587-4B4C-A407-44438C67B59E}" type="datetimeFigureOut">
              <a:rPr lang="zh-CN" altLang="en-US" smtClean="0"/>
            </a:fld>
            <a:endParaRPr lang="zh-CN" altLang="en-US"/>
          </a:p>
        </p:txBody>
      </p:sp>
      <p:sp>
        <p:nvSpPr>
          <p:cNvPr id="5" name="页脚占位符 4"/>
          <p:cNvSpPr>
            <a:spLocks noGrp="1"/>
          </p:cNvSpPr>
          <p:nvPr>
            <p:ph type="ftr" sz="quarter" idx="11"/>
            <p:custDataLst>
              <p:tags r:id="rId5"/>
            </p:custDataLst>
          </p:nvPr>
        </p:nvSpPr>
        <p:spPr/>
        <p:txBody>
          <a:bodyPr/>
          <a:lstStyle/>
          <a:p>
            <a:endParaRPr lang="zh-CN" altLang="en-US"/>
          </a:p>
        </p:txBody>
      </p:sp>
      <p:sp>
        <p:nvSpPr>
          <p:cNvPr id="6" name="灯片编号占位符 5"/>
          <p:cNvSpPr>
            <a:spLocks noGrp="1"/>
          </p:cNvSpPr>
          <p:nvPr>
            <p:ph type="sldNum" sz="quarter" idx="12"/>
            <p:custDataLst>
              <p:tags r:id="rId6"/>
            </p:custDataLst>
          </p:nvPr>
        </p:nvSpPr>
        <p:spPr/>
        <p:txBody>
          <a:bodyPr/>
          <a:lstStyle/>
          <a:p>
            <a:fld id="{49AE70B2-8BF9-45C0-BB95-33D1B9D3A854}"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7" name="内容占位符 6"/>
          <p:cNvSpPr>
            <a:spLocks noGrp="1"/>
          </p:cNvSpPr>
          <p:nvPr>
            <p:ph sz="quarter" idx="13"/>
            <p:custDataLst>
              <p:tags r:id="rId5"/>
            </p:custDataLst>
          </p:nvPr>
        </p:nvSpPr>
        <p:spPr>
          <a:xfrm>
            <a:off x="669930" y="952508"/>
            <a:ext cx="10852237"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fld>
            <a:endParaRPr lang="zh-CN" altLang="en-US"/>
          </a:p>
        </p:txBody>
      </p:sp>
      <p:sp>
        <p:nvSpPr>
          <p:cNvPr id="2" name="标题 1"/>
          <p:cNvSpPr>
            <a:spLocks noGrp="1"/>
          </p:cNvSpPr>
          <p:nvPr>
            <p:ph type="title" hasCustomPrompt="1"/>
            <p:custDataLst>
              <p:tags r:id="rId5"/>
            </p:custDataLst>
          </p:nvPr>
        </p:nvSpPr>
        <p:spPr>
          <a:xfrm>
            <a:off x="669882" y="2588281"/>
            <a:ext cx="10852237" cy="899167"/>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5400" b="0" i="0" u="none" strike="noStrike" kern="1200" cap="none" spc="600" normalizeH="0" baseline="0" noProof="1" dirty="0">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endParaRPr>
              <a:sym typeface="+mn-ea"/>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6_标题幻灯片">
    <p:spTree>
      <p:nvGrpSpPr>
        <p:cNvPr id="1" name=""/>
        <p:cNvGrpSpPr/>
        <p:nvPr/>
      </p:nvGrpSpPr>
      <p:grpSpPr>
        <a:xfrm>
          <a:off x="0" y="0"/>
          <a:ext cx="0" cy="0"/>
          <a:chOff x="0" y="0"/>
          <a:chExt cx="0" cy="0"/>
        </a:xfrm>
      </p:grpSpPr>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9" Type="http://schemas.openxmlformats.org/officeDocument/2006/relationships/theme" Target="../theme/theme1.xml"/><Relationship Id="rId18" Type="http://schemas.openxmlformats.org/officeDocument/2006/relationships/tags" Target="../tags/tag61.xml"/><Relationship Id="rId17" Type="http://schemas.openxmlformats.org/officeDocument/2006/relationships/tags" Target="../tags/tag60.xml"/><Relationship Id="rId16" Type="http://schemas.openxmlformats.org/officeDocument/2006/relationships/tags" Target="../tags/tag59.xml"/><Relationship Id="rId15" Type="http://schemas.openxmlformats.org/officeDocument/2006/relationships/tags" Target="../tags/tag58.xml"/><Relationship Id="rId14" Type="http://schemas.openxmlformats.org/officeDocument/2006/relationships/tags" Target="../tags/tag57.xml"/><Relationship Id="rId13" Type="http://schemas.openxmlformats.org/officeDocument/2006/relationships/tags" Target="../tags/tag56.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FFFFFF"/>
            </a:gs>
            <a:gs pos="100000">
              <a:srgbClr val="DCDCDC"/>
            </a:gs>
          </a:gsLst>
          <a:lin ang="5400000" scaled="0"/>
        </a:gra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3"/>
            </p:custDataLst>
          </p:nvPr>
        </p:nvSpPr>
        <p:spPr>
          <a:xfrm>
            <a:off x="669882" y="432000"/>
            <a:ext cx="10852237" cy="648000"/>
          </a:xfrm>
          <a:prstGeom prst="rect">
            <a:avLst/>
          </a:prstGeom>
        </p:spPr>
        <p:txBody>
          <a:bodyPr vert="horz" lIns="101600" tIns="38100" rIns="76200" bIns="38100" rtlCol="0" anchor="ctr" anchorCtr="0">
            <a:noAutofit/>
          </a:bodyPr>
          <a:lstStyle/>
          <a:p>
            <a:r>
              <a:rPr lang="zh-CN" altLang="en-US" dirty="0"/>
              <a:t>单击此处编辑母版标题样式</a:t>
            </a:r>
            <a:endParaRPr lang="zh-CN" altLang="en-US" dirty="0"/>
          </a:p>
        </p:txBody>
      </p:sp>
      <p:sp>
        <p:nvSpPr>
          <p:cNvPr id="3" name="文本占位符 2"/>
          <p:cNvSpPr>
            <a:spLocks noGrp="1"/>
          </p:cNvSpPr>
          <p:nvPr>
            <p:ph type="body" idx="1"/>
            <p:custDataLst>
              <p:tags r:id="rId14"/>
            </p:custDataLst>
          </p:nvPr>
        </p:nvSpPr>
        <p:spPr>
          <a:xfrm>
            <a:off x="669882" y="1296000"/>
            <a:ext cx="10852237" cy="5040000"/>
          </a:xfrm>
          <a:prstGeom prst="rect">
            <a:avLst/>
          </a:prstGeom>
        </p:spPr>
        <p:txBody>
          <a:bodyPr vert="horz" lIns="101600" tIns="0" rIns="82550" bIns="0" rtlCol="0">
            <a:normAutofit/>
          </a:bodyPr>
          <a:lstStyle/>
          <a:p>
            <a:pPr lvl="0"/>
            <a:r>
              <a:rPr lang="zh-CN" altLang="en-US" dirty="0"/>
              <a:t>单击此处编辑母版文本样式</a:t>
            </a:r>
            <a:endParaRPr lang="zh-CN" altLang="en-US" dirty="0"/>
          </a:p>
          <a:p>
            <a:pPr lvl="1"/>
            <a:r>
              <a:rPr lang="zh-CN" altLang="en-US" dirty="0"/>
              <a:t>第二级</a:t>
            </a:r>
            <a:endParaRPr lang="zh-CN" altLang="en-US" dirty="0"/>
          </a:p>
          <a:p>
            <a:pPr lvl="2"/>
            <a:r>
              <a:rPr lang="zh-CN" altLang="en-US" dirty="0"/>
              <a:t>第三级</a:t>
            </a:r>
            <a:endParaRPr lang="zh-CN" altLang="en-US" dirty="0"/>
          </a:p>
          <a:p>
            <a:pPr lvl="3"/>
            <a:r>
              <a:rPr lang="zh-CN" altLang="en-US" dirty="0"/>
              <a:t>第四级</a:t>
            </a:r>
            <a:endParaRPr lang="zh-CN" altLang="en-US" dirty="0"/>
          </a:p>
          <a:p>
            <a:pPr lvl="4"/>
            <a:r>
              <a:rPr lang="zh-CN" altLang="en-US" dirty="0"/>
              <a:t>第五级</a:t>
            </a:r>
            <a:endParaRPr lang="zh-CN" altLang="en-US" dirty="0"/>
          </a:p>
        </p:txBody>
      </p:sp>
      <p:sp>
        <p:nvSpPr>
          <p:cNvPr id="4" name="日期占位符 3"/>
          <p:cNvSpPr>
            <a:spLocks noGrp="1"/>
          </p:cNvSpPr>
          <p:nvPr>
            <p:ph type="dt" sz="half" idx="2"/>
            <p:custDataLst>
              <p:tags r:id="rId15"/>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fld>
            <a:endParaRPr lang="zh-CN" altLang="en-US"/>
          </a:p>
        </p:txBody>
      </p:sp>
      <p:sp>
        <p:nvSpPr>
          <p:cNvPr id="5" name="页脚占位符 4"/>
          <p:cNvSpPr>
            <a:spLocks noGrp="1"/>
          </p:cNvSpPr>
          <p:nvPr>
            <p:ph type="ftr" sz="quarter" idx="3"/>
            <p:custDataLst>
              <p:tags r:id="rId16"/>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7"/>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fld>
            <a:endParaRPr lang="zh-CN" altLang="en-US" dirty="0"/>
          </a:p>
        </p:txBody>
      </p:sp>
      <p:sp>
        <p:nvSpPr>
          <p:cNvPr id="7" name="KSO_TEMPLATE" hidden="1"/>
          <p:cNvSpPr/>
          <p:nvPr>
            <p:custDataLst>
              <p:tags r:id="rId18"/>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fontAlgn="auto" latinLnBrk="0" hangingPunct="1">
        <a:lnSpc>
          <a:spcPct val="100000"/>
        </a:lnSpc>
        <a:spcBef>
          <a:spcPct val="0"/>
        </a:spcBef>
        <a:buNone/>
        <a:defRPr sz="2800" b="1" u="none" strike="noStrike" kern="1200" cap="none" spc="200" normalizeH="0">
          <a:solidFill>
            <a:schemeClr val="tx1"/>
          </a:solidFill>
          <a:uFillTx/>
          <a:latin typeface="+mj-lt"/>
          <a:ea typeface="+mj-ea"/>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solidFill>
          <a:uFillTx/>
          <a:latin typeface="+mn-lt"/>
          <a:ea typeface="+mn-ea"/>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5" Type="http://schemas.openxmlformats.org/officeDocument/2006/relationships/notesSlide" Target="../notesSlides/notesSlide1.xml"/><Relationship Id="rId4" Type="http://schemas.openxmlformats.org/officeDocument/2006/relationships/slideLayout" Target="../slideLayouts/slideLayout1.xml"/><Relationship Id="rId3" Type="http://schemas.openxmlformats.org/officeDocument/2006/relationships/tags" Target="../tags/tag64.xml"/><Relationship Id="rId2" Type="http://schemas.openxmlformats.org/officeDocument/2006/relationships/tags" Target="../tags/tag63.xml"/><Relationship Id="rId1" Type="http://schemas.openxmlformats.org/officeDocument/2006/relationships/tags" Target="../tags/tag62.xml"/></Relationships>
</file>

<file path=ppt/slides/_rels/slide2.xml.rels><?xml version="1.0" encoding="UTF-8" standalone="yes"?>
<Relationships xmlns="http://schemas.openxmlformats.org/package/2006/relationships"><Relationship Id="rId9" Type="http://schemas.openxmlformats.org/officeDocument/2006/relationships/customXml" Target="../ink/ink5.xml"/><Relationship Id="rId8" Type="http://schemas.openxmlformats.org/officeDocument/2006/relationships/image" Target="../media/image4.png"/><Relationship Id="rId7" Type="http://schemas.openxmlformats.org/officeDocument/2006/relationships/customXml" Target="../ink/ink4.xml"/><Relationship Id="rId6" Type="http://schemas.openxmlformats.org/officeDocument/2006/relationships/image" Target="../media/image3.png"/><Relationship Id="rId5" Type="http://schemas.openxmlformats.org/officeDocument/2006/relationships/customXml" Target="../ink/ink3.xml"/><Relationship Id="rId48" Type="http://schemas.openxmlformats.org/officeDocument/2006/relationships/slideLayout" Target="../slideLayouts/slideLayout2.xml"/><Relationship Id="rId47" Type="http://schemas.openxmlformats.org/officeDocument/2006/relationships/tags" Target="../tags/tag65.xml"/><Relationship Id="rId46" Type="http://schemas.openxmlformats.org/officeDocument/2006/relationships/image" Target="../media/image23.png"/><Relationship Id="rId45" Type="http://schemas.openxmlformats.org/officeDocument/2006/relationships/customXml" Target="../ink/ink23.xml"/><Relationship Id="rId44" Type="http://schemas.openxmlformats.org/officeDocument/2006/relationships/image" Target="../media/image22.png"/><Relationship Id="rId43" Type="http://schemas.openxmlformats.org/officeDocument/2006/relationships/customXml" Target="../ink/ink22.xml"/><Relationship Id="rId42" Type="http://schemas.openxmlformats.org/officeDocument/2006/relationships/image" Target="../media/image21.png"/><Relationship Id="rId41" Type="http://schemas.openxmlformats.org/officeDocument/2006/relationships/customXml" Target="../ink/ink21.xml"/><Relationship Id="rId40" Type="http://schemas.openxmlformats.org/officeDocument/2006/relationships/image" Target="../media/image20.png"/><Relationship Id="rId4" Type="http://schemas.openxmlformats.org/officeDocument/2006/relationships/image" Target="../media/image2.png"/><Relationship Id="rId39" Type="http://schemas.openxmlformats.org/officeDocument/2006/relationships/customXml" Target="../ink/ink20.xml"/><Relationship Id="rId38" Type="http://schemas.openxmlformats.org/officeDocument/2006/relationships/image" Target="../media/image19.png"/><Relationship Id="rId37" Type="http://schemas.openxmlformats.org/officeDocument/2006/relationships/customXml" Target="../ink/ink19.xml"/><Relationship Id="rId36" Type="http://schemas.openxmlformats.org/officeDocument/2006/relationships/image" Target="../media/image18.png"/><Relationship Id="rId35" Type="http://schemas.openxmlformats.org/officeDocument/2006/relationships/customXml" Target="../ink/ink18.xml"/><Relationship Id="rId34" Type="http://schemas.openxmlformats.org/officeDocument/2006/relationships/image" Target="../media/image17.png"/><Relationship Id="rId33" Type="http://schemas.openxmlformats.org/officeDocument/2006/relationships/customXml" Target="../ink/ink17.xml"/><Relationship Id="rId32" Type="http://schemas.openxmlformats.org/officeDocument/2006/relationships/image" Target="../media/image16.png"/><Relationship Id="rId31" Type="http://schemas.openxmlformats.org/officeDocument/2006/relationships/customXml" Target="../ink/ink16.xml"/><Relationship Id="rId30" Type="http://schemas.openxmlformats.org/officeDocument/2006/relationships/image" Target="../media/image15.png"/><Relationship Id="rId3" Type="http://schemas.openxmlformats.org/officeDocument/2006/relationships/customXml" Target="../ink/ink2.xml"/><Relationship Id="rId29" Type="http://schemas.openxmlformats.org/officeDocument/2006/relationships/customXml" Target="../ink/ink15.xml"/><Relationship Id="rId28" Type="http://schemas.openxmlformats.org/officeDocument/2006/relationships/image" Target="../media/image14.png"/><Relationship Id="rId27" Type="http://schemas.openxmlformats.org/officeDocument/2006/relationships/customXml" Target="../ink/ink14.xml"/><Relationship Id="rId26" Type="http://schemas.openxmlformats.org/officeDocument/2006/relationships/image" Target="../media/image13.png"/><Relationship Id="rId25" Type="http://schemas.openxmlformats.org/officeDocument/2006/relationships/customXml" Target="../ink/ink13.xml"/><Relationship Id="rId24" Type="http://schemas.openxmlformats.org/officeDocument/2006/relationships/image" Target="../media/image12.png"/><Relationship Id="rId23" Type="http://schemas.openxmlformats.org/officeDocument/2006/relationships/customXml" Target="../ink/ink12.xml"/><Relationship Id="rId22" Type="http://schemas.openxmlformats.org/officeDocument/2006/relationships/image" Target="../media/image11.png"/><Relationship Id="rId21" Type="http://schemas.openxmlformats.org/officeDocument/2006/relationships/customXml" Target="../ink/ink11.xml"/><Relationship Id="rId20" Type="http://schemas.openxmlformats.org/officeDocument/2006/relationships/image" Target="../media/image10.png"/><Relationship Id="rId2" Type="http://schemas.openxmlformats.org/officeDocument/2006/relationships/image" Target="../media/image1.png"/><Relationship Id="rId19" Type="http://schemas.openxmlformats.org/officeDocument/2006/relationships/customXml" Target="../ink/ink10.xml"/><Relationship Id="rId18" Type="http://schemas.openxmlformats.org/officeDocument/2006/relationships/image" Target="../media/image9.png"/><Relationship Id="rId17" Type="http://schemas.openxmlformats.org/officeDocument/2006/relationships/customXml" Target="../ink/ink9.xml"/><Relationship Id="rId16" Type="http://schemas.openxmlformats.org/officeDocument/2006/relationships/image" Target="../media/image8.png"/><Relationship Id="rId15" Type="http://schemas.openxmlformats.org/officeDocument/2006/relationships/customXml" Target="../ink/ink8.xml"/><Relationship Id="rId14" Type="http://schemas.openxmlformats.org/officeDocument/2006/relationships/image" Target="../media/image7.png"/><Relationship Id="rId13" Type="http://schemas.openxmlformats.org/officeDocument/2006/relationships/customXml" Target="../ink/ink7.xml"/><Relationship Id="rId12" Type="http://schemas.openxmlformats.org/officeDocument/2006/relationships/image" Target="../media/image6.png"/><Relationship Id="rId11" Type="http://schemas.openxmlformats.org/officeDocument/2006/relationships/customXml" Target="../ink/ink6.xml"/><Relationship Id="rId10" Type="http://schemas.openxmlformats.org/officeDocument/2006/relationships/image" Target="../media/image5.png"/><Relationship Id="rId1" Type="http://schemas.openxmlformats.org/officeDocument/2006/relationships/customXml" Target="../ink/ink1.xml"/></Relationships>
</file>

<file path=ppt/slides/_rels/slide3.xml.rels><?xml version="1.0" encoding="UTF-8" standalone="yes"?>
<Relationships xmlns="http://schemas.openxmlformats.org/package/2006/relationships"><Relationship Id="rId9" Type="http://schemas.openxmlformats.org/officeDocument/2006/relationships/customXml" Target="../ink/ink28.xml"/><Relationship Id="rId8" Type="http://schemas.openxmlformats.org/officeDocument/2006/relationships/image" Target="../media/image27.png"/><Relationship Id="rId7" Type="http://schemas.openxmlformats.org/officeDocument/2006/relationships/customXml" Target="../ink/ink27.xml"/><Relationship Id="rId6" Type="http://schemas.openxmlformats.org/officeDocument/2006/relationships/image" Target="../media/image26.png"/><Relationship Id="rId51" Type="http://schemas.openxmlformats.org/officeDocument/2006/relationships/slideLayout" Target="../slideLayouts/slideLayout12.xml"/><Relationship Id="rId50" Type="http://schemas.openxmlformats.org/officeDocument/2006/relationships/image" Target="../media/image48.png"/><Relationship Id="rId5" Type="http://schemas.openxmlformats.org/officeDocument/2006/relationships/customXml" Target="../ink/ink26.xml"/><Relationship Id="rId49" Type="http://schemas.openxmlformats.org/officeDocument/2006/relationships/customXml" Target="../ink/ink48.xml"/><Relationship Id="rId48" Type="http://schemas.openxmlformats.org/officeDocument/2006/relationships/image" Target="../media/image47.png"/><Relationship Id="rId47" Type="http://schemas.openxmlformats.org/officeDocument/2006/relationships/customXml" Target="../ink/ink47.xml"/><Relationship Id="rId46" Type="http://schemas.openxmlformats.org/officeDocument/2006/relationships/image" Target="../media/image46.png"/><Relationship Id="rId45" Type="http://schemas.openxmlformats.org/officeDocument/2006/relationships/customXml" Target="../ink/ink46.xml"/><Relationship Id="rId44" Type="http://schemas.openxmlformats.org/officeDocument/2006/relationships/image" Target="../media/image45.png"/><Relationship Id="rId43" Type="http://schemas.openxmlformats.org/officeDocument/2006/relationships/customXml" Target="../ink/ink45.xml"/><Relationship Id="rId42" Type="http://schemas.openxmlformats.org/officeDocument/2006/relationships/image" Target="../media/image44.png"/><Relationship Id="rId41" Type="http://schemas.openxmlformats.org/officeDocument/2006/relationships/customXml" Target="../ink/ink44.xml"/><Relationship Id="rId40" Type="http://schemas.openxmlformats.org/officeDocument/2006/relationships/image" Target="../media/image43.png"/><Relationship Id="rId4" Type="http://schemas.openxmlformats.org/officeDocument/2006/relationships/image" Target="../media/image25.png"/><Relationship Id="rId39" Type="http://schemas.openxmlformats.org/officeDocument/2006/relationships/customXml" Target="../ink/ink43.xml"/><Relationship Id="rId38" Type="http://schemas.openxmlformats.org/officeDocument/2006/relationships/image" Target="../media/image42.png"/><Relationship Id="rId37" Type="http://schemas.openxmlformats.org/officeDocument/2006/relationships/customXml" Target="../ink/ink42.xml"/><Relationship Id="rId36" Type="http://schemas.openxmlformats.org/officeDocument/2006/relationships/image" Target="../media/image41.png"/><Relationship Id="rId35" Type="http://schemas.openxmlformats.org/officeDocument/2006/relationships/customXml" Target="../ink/ink41.xml"/><Relationship Id="rId34" Type="http://schemas.openxmlformats.org/officeDocument/2006/relationships/image" Target="../media/image40.png"/><Relationship Id="rId33" Type="http://schemas.openxmlformats.org/officeDocument/2006/relationships/customXml" Target="../ink/ink40.xml"/><Relationship Id="rId32" Type="http://schemas.openxmlformats.org/officeDocument/2006/relationships/image" Target="../media/image39.png"/><Relationship Id="rId31" Type="http://schemas.openxmlformats.org/officeDocument/2006/relationships/customXml" Target="../ink/ink39.xml"/><Relationship Id="rId30" Type="http://schemas.openxmlformats.org/officeDocument/2006/relationships/image" Target="../media/image38.png"/><Relationship Id="rId3" Type="http://schemas.openxmlformats.org/officeDocument/2006/relationships/customXml" Target="../ink/ink25.xml"/><Relationship Id="rId29" Type="http://schemas.openxmlformats.org/officeDocument/2006/relationships/customXml" Target="../ink/ink38.xml"/><Relationship Id="rId28" Type="http://schemas.openxmlformats.org/officeDocument/2006/relationships/image" Target="../media/image37.png"/><Relationship Id="rId27" Type="http://schemas.openxmlformats.org/officeDocument/2006/relationships/customXml" Target="../ink/ink37.xml"/><Relationship Id="rId26" Type="http://schemas.openxmlformats.org/officeDocument/2006/relationships/image" Target="../media/image36.png"/><Relationship Id="rId25" Type="http://schemas.openxmlformats.org/officeDocument/2006/relationships/customXml" Target="../ink/ink36.xml"/><Relationship Id="rId24" Type="http://schemas.openxmlformats.org/officeDocument/2006/relationships/image" Target="../media/image35.png"/><Relationship Id="rId23" Type="http://schemas.openxmlformats.org/officeDocument/2006/relationships/customXml" Target="../ink/ink35.xml"/><Relationship Id="rId22" Type="http://schemas.openxmlformats.org/officeDocument/2006/relationships/image" Target="../media/image34.png"/><Relationship Id="rId21" Type="http://schemas.openxmlformats.org/officeDocument/2006/relationships/customXml" Target="../ink/ink34.xml"/><Relationship Id="rId20" Type="http://schemas.openxmlformats.org/officeDocument/2006/relationships/image" Target="../media/image33.png"/><Relationship Id="rId2" Type="http://schemas.openxmlformats.org/officeDocument/2006/relationships/image" Target="../media/image24.png"/><Relationship Id="rId19" Type="http://schemas.openxmlformats.org/officeDocument/2006/relationships/customXml" Target="../ink/ink33.xml"/><Relationship Id="rId18" Type="http://schemas.openxmlformats.org/officeDocument/2006/relationships/image" Target="../media/image32.png"/><Relationship Id="rId17" Type="http://schemas.openxmlformats.org/officeDocument/2006/relationships/customXml" Target="../ink/ink32.xml"/><Relationship Id="rId16" Type="http://schemas.openxmlformats.org/officeDocument/2006/relationships/image" Target="../media/image31.png"/><Relationship Id="rId15" Type="http://schemas.openxmlformats.org/officeDocument/2006/relationships/customXml" Target="../ink/ink31.xml"/><Relationship Id="rId14" Type="http://schemas.openxmlformats.org/officeDocument/2006/relationships/image" Target="../media/image30.png"/><Relationship Id="rId13" Type="http://schemas.openxmlformats.org/officeDocument/2006/relationships/customXml" Target="../ink/ink30.xml"/><Relationship Id="rId12" Type="http://schemas.openxmlformats.org/officeDocument/2006/relationships/image" Target="../media/image29.png"/><Relationship Id="rId11" Type="http://schemas.openxmlformats.org/officeDocument/2006/relationships/customXml" Target="../ink/ink29.xml"/><Relationship Id="rId10" Type="http://schemas.openxmlformats.org/officeDocument/2006/relationships/image" Target="../media/image28.png"/><Relationship Id="rId1" Type="http://schemas.openxmlformats.org/officeDocument/2006/relationships/customXml" Target="../ink/ink24.xml"/></Relationships>
</file>

<file path=ppt/slides/_rels/slide4.xml.rels><?xml version="1.0" encoding="UTF-8" standalone="yes"?>
<Relationships xmlns="http://schemas.openxmlformats.org/package/2006/relationships"><Relationship Id="rId9" Type="http://schemas.openxmlformats.org/officeDocument/2006/relationships/customXml" Target="../ink/ink53.xml"/><Relationship Id="rId86" Type="http://schemas.openxmlformats.org/officeDocument/2006/relationships/slideLayout" Target="../slideLayouts/slideLayout2.xml"/><Relationship Id="rId85" Type="http://schemas.openxmlformats.org/officeDocument/2006/relationships/tags" Target="../tags/tag66.xml"/><Relationship Id="rId84" Type="http://schemas.openxmlformats.org/officeDocument/2006/relationships/image" Target="../media/image90.png"/><Relationship Id="rId83" Type="http://schemas.openxmlformats.org/officeDocument/2006/relationships/customXml" Target="../ink/ink90.xml"/><Relationship Id="rId82" Type="http://schemas.openxmlformats.org/officeDocument/2006/relationships/image" Target="../media/image89.png"/><Relationship Id="rId81" Type="http://schemas.openxmlformats.org/officeDocument/2006/relationships/customXml" Target="../ink/ink89.xml"/><Relationship Id="rId80" Type="http://schemas.openxmlformats.org/officeDocument/2006/relationships/image" Target="../media/image88.png"/><Relationship Id="rId8" Type="http://schemas.openxmlformats.org/officeDocument/2006/relationships/image" Target="../media/image52.png"/><Relationship Id="rId79" Type="http://schemas.openxmlformats.org/officeDocument/2006/relationships/customXml" Target="../ink/ink88.xml"/><Relationship Id="rId78" Type="http://schemas.openxmlformats.org/officeDocument/2006/relationships/image" Target="../media/image87.png"/><Relationship Id="rId77" Type="http://schemas.openxmlformats.org/officeDocument/2006/relationships/customXml" Target="../ink/ink87.xml"/><Relationship Id="rId76" Type="http://schemas.openxmlformats.org/officeDocument/2006/relationships/image" Target="../media/image86.png"/><Relationship Id="rId75" Type="http://schemas.openxmlformats.org/officeDocument/2006/relationships/customXml" Target="../ink/ink86.xml"/><Relationship Id="rId74" Type="http://schemas.openxmlformats.org/officeDocument/2006/relationships/image" Target="../media/image85.png"/><Relationship Id="rId73" Type="http://schemas.openxmlformats.org/officeDocument/2006/relationships/customXml" Target="../ink/ink85.xml"/><Relationship Id="rId72" Type="http://schemas.openxmlformats.org/officeDocument/2006/relationships/image" Target="../media/image84.png"/><Relationship Id="rId71" Type="http://schemas.openxmlformats.org/officeDocument/2006/relationships/customXml" Target="../ink/ink84.xml"/><Relationship Id="rId70" Type="http://schemas.openxmlformats.org/officeDocument/2006/relationships/image" Target="../media/image83.png"/><Relationship Id="rId7" Type="http://schemas.openxmlformats.org/officeDocument/2006/relationships/customXml" Target="../ink/ink52.xml"/><Relationship Id="rId69" Type="http://schemas.openxmlformats.org/officeDocument/2006/relationships/customXml" Target="../ink/ink83.xml"/><Relationship Id="rId68" Type="http://schemas.openxmlformats.org/officeDocument/2006/relationships/image" Target="../media/image82.png"/><Relationship Id="rId67" Type="http://schemas.openxmlformats.org/officeDocument/2006/relationships/customXml" Target="../ink/ink82.xml"/><Relationship Id="rId66" Type="http://schemas.openxmlformats.org/officeDocument/2006/relationships/image" Target="../media/image81.png"/><Relationship Id="rId65" Type="http://schemas.openxmlformats.org/officeDocument/2006/relationships/customXml" Target="../ink/ink81.xml"/><Relationship Id="rId64" Type="http://schemas.openxmlformats.org/officeDocument/2006/relationships/image" Target="../media/image80.png"/><Relationship Id="rId63" Type="http://schemas.openxmlformats.org/officeDocument/2006/relationships/customXml" Target="../ink/ink80.xml"/><Relationship Id="rId62" Type="http://schemas.openxmlformats.org/officeDocument/2006/relationships/image" Target="../media/image79.png"/><Relationship Id="rId61" Type="http://schemas.openxmlformats.org/officeDocument/2006/relationships/customXml" Target="../ink/ink79.xml"/><Relationship Id="rId60" Type="http://schemas.openxmlformats.org/officeDocument/2006/relationships/image" Target="../media/image78.png"/><Relationship Id="rId6" Type="http://schemas.openxmlformats.org/officeDocument/2006/relationships/image" Target="../media/image51.png"/><Relationship Id="rId59" Type="http://schemas.openxmlformats.org/officeDocument/2006/relationships/customXml" Target="../ink/ink78.xml"/><Relationship Id="rId58" Type="http://schemas.openxmlformats.org/officeDocument/2006/relationships/image" Target="../media/image77.png"/><Relationship Id="rId57" Type="http://schemas.openxmlformats.org/officeDocument/2006/relationships/customXml" Target="../ink/ink77.xml"/><Relationship Id="rId56" Type="http://schemas.openxmlformats.org/officeDocument/2006/relationships/image" Target="../media/image76.png"/><Relationship Id="rId55" Type="http://schemas.openxmlformats.org/officeDocument/2006/relationships/customXml" Target="../ink/ink76.xml"/><Relationship Id="rId54" Type="http://schemas.openxmlformats.org/officeDocument/2006/relationships/image" Target="../media/image75.png"/><Relationship Id="rId53" Type="http://schemas.openxmlformats.org/officeDocument/2006/relationships/customXml" Target="../ink/ink75.xml"/><Relationship Id="rId52" Type="http://schemas.openxmlformats.org/officeDocument/2006/relationships/image" Target="../media/image74.png"/><Relationship Id="rId51" Type="http://schemas.openxmlformats.org/officeDocument/2006/relationships/customXml" Target="../ink/ink74.xml"/><Relationship Id="rId50" Type="http://schemas.openxmlformats.org/officeDocument/2006/relationships/image" Target="../media/image73.png"/><Relationship Id="rId5" Type="http://schemas.openxmlformats.org/officeDocument/2006/relationships/customXml" Target="../ink/ink51.xml"/><Relationship Id="rId49" Type="http://schemas.openxmlformats.org/officeDocument/2006/relationships/customXml" Target="../ink/ink73.xml"/><Relationship Id="rId48" Type="http://schemas.openxmlformats.org/officeDocument/2006/relationships/image" Target="../media/image72.png"/><Relationship Id="rId47" Type="http://schemas.openxmlformats.org/officeDocument/2006/relationships/customXml" Target="../ink/ink72.xml"/><Relationship Id="rId46" Type="http://schemas.openxmlformats.org/officeDocument/2006/relationships/image" Target="../media/image71.png"/><Relationship Id="rId45" Type="http://schemas.openxmlformats.org/officeDocument/2006/relationships/customXml" Target="../ink/ink71.xml"/><Relationship Id="rId44" Type="http://schemas.openxmlformats.org/officeDocument/2006/relationships/image" Target="../media/image70.png"/><Relationship Id="rId43" Type="http://schemas.openxmlformats.org/officeDocument/2006/relationships/customXml" Target="../ink/ink70.xml"/><Relationship Id="rId42" Type="http://schemas.openxmlformats.org/officeDocument/2006/relationships/image" Target="../media/image69.png"/><Relationship Id="rId41" Type="http://schemas.openxmlformats.org/officeDocument/2006/relationships/customXml" Target="../ink/ink69.xml"/><Relationship Id="rId40" Type="http://schemas.openxmlformats.org/officeDocument/2006/relationships/image" Target="../media/image68.png"/><Relationship Id="rId4" Type="http://schemas.openxmlformats.org/officeDocument/2006/relationships/image" Target="../media/image50.png"/><Relationship Id="rId39" Type="http://schemas.openxmlformats.org/officeDocument/2006/relationships/customXml" Target="../ink/ink68.xml"/><Relationship Id="rId38" Type="http://schemas.openxmlformats.org/officeDocument/2006/relationships/image" Target="../media/image67.png"/><Relationship Id="rId37" Type="http://schemas.openxmlformats.org/officeDocument/2006/relationships/customXml" Target="../ink/ink67.xml"/><Relationship Id="rId36" Type="http://schemas.openxmlformats.org/officeDocument/2006/relationships/image" Target="../media/image66.png"/><Relationship Id="rId35" Type="http://schemas.openxmlformats.org/officeDocument/2006/relationships/customXml" Target="../ink/ink66.xml"/><Relationship Id="rId34" Type="http://schemas.openxmlformats.org/officeDocument/2006/relationships/image" Target="../media/image65.png"/><Relationship Id="rId33" Type="http://schemas.openxmlformats.org/officeDocument/2006/relationships/customXml" Target="../ink/ink65.xml"/><Relationship Id="rId32" Type="http://schemas.openxmlformats.org/officeDocument/2006/relationships/image" Target="../media/image64.png"/><Relationship Id="rId31" Type="http://schemas.openxmlformats.org/officeDocument/2006/relationships/customXml" Target="../ink/ink64.xml"/><Relationship Id="rId30" Type="http://schemas.openxmlformats.org/officeDocument/2006/relationships/image" Target="../media/image63.png"/><Relationship Id="rId3" Type="http://schemas.openxmlformats.org/officeDocument/2006/relationships/customXml" Target="../ink/ink50.xml"/><Relationship Id="rId29" Type="http://schemas.openxmlformats.org/officeDocument/2006/relationships/customXml" Target="../ink/ink63.xml"/><Relationship Id="rId28" Type="http://schemas.openxmlformats.org/officeDocument/2006/relationships/image" Target="../media/image62.png"/><Relationship Id="rId27" Type="http://schemas.openxmlformats.org/officeDocument/2006/relationships/customXml" Target="../ink/ink62.xml"/><Relationship Id="rId26" Type="http://schemas.openxmlformats.org/officeDocument/2006/relationships/image" Target="../media/image61.png"/><Relationship Id="rId25" Type="http://schemas.openxmlformats.org/officeDocument/2006/relationships/customXml" Target="../ink/ink61.xml"/><Relationship Id="rId24" Type="http://schemas.openxmlformats.org/officeDocument/2006/relationships/image" Target="../media/image60.png"/><Relationship Id="rId23" Type="http://schemas.openxmlformats.org/officeDocument/2006/relationships/customXml" Target="../ink/ink60.xml"/><Relationship Id="rId22" Type="http://schemas.openxmlformats.org/officeDocument/2006/relationships/image" Target="../media/image59.png"/><Relationship Id="rId21" Type="http://schemas.openxmlformats.org/officeDocument/2006/relationships/customXml" Target="../ink/ink59.xml"/><Relationship Id="rId20" Type="http://schemas.openxmlformats.org/officeDocument/2006/relationships/image" Target="../media/image58.png"/><Relationship Id="rId2" Type="http://schemas.openxmlformats.org/officeDocument/2006/relationships/image" Target="../media/image49.png"/><Relationship Id="rId19" Type="http://schemas.openxmlformats.org/officeDocument/2006/relationships/customXml" Target="../ink/ink58.xml"/><Relationship Id="rId18" Type="http://schemas.openxmlformats.org/officeDocument/2006/relationships/image" Target="../media/image57.png"/><Relationship Id="rId17" Type="http://schemas.openxmlformats.org/officeDocument/2006/relationships/customXml" Target="../ink/ink57.xml"/><Relationship Id="rId16" Type="http://schemas.openxmlformats.org/officeDocument/2006/relationships/image" Target="../media/image56.png"/><Relationship Id="rId15" Type="http://schemas.openxmlformats.org/officeDocument/2006/relationships/customXml" Target="../ink/ink56.xml"/><Relationship Id="rId14" Type="http://schemas.openxmlformats.org/officeDocument/2006/relationships/image" Target="../media/image55.png"/><Relationship Id="rId13" Type="http://schemas.openxmlformats.org/officeDocument/2006/relationships/customXml" Target="../ink/ink55.xml"/><Relationship Id="rId12" Type="http://schemas.openxmlformats.org/officeDocument/2006/relationships/image" Target="../media/image54.png"/><Relationship Id="rId11" Type="http://schemas.openxmlformats.org/officeDocument/2006/relationships/customXml" Target="../ink/ink54.xml"/><Relationship Id="rId10" Type="http://schemas.openxmlformats.org/officeDocument/2006/relationships/image" Target="../media/image53.png"/><Relationship Id="rId1" Type="http://schemas.openxmlformats.org/officeDocument/2006/relationships/customXml" Target="../ink/ink49.xml"/></Relationships>
</file>

<file path=ppt/slides/_rels/slide5.xml.rels><?xml version="1.0" encoding="UTF-8" standalone="yes"?>
<Relationships xmlns="http://schemas.openxmlformats.org/package/2006/relationships"><Relationship Id="rId99" Type="http://schemas.openxmlformats.org/officeDocument/2006/relationships/customXml" Target="../ink/ink140.xml"/><Relationship Id="rId98" Type="http://schemas.openxmlformats.org/officeDocument/2006/relationships/image" Target="../media/image139.png"/><Relationship Id="rId97" Type="http://schemas.openxmlformats.org/officeDocument/2006/relationships/customXml" Target="../ink/ink139.xml"/><Relationship Id="rId96" Type="http://schemas.openxmlformats.org/officeDocument/2006/relationships/image" Target="../media/image138.png"/><Relationship Id="rId95" Type="http://schemas.openxmlformats.org/officeDocument/2006/relationships/customXml" Target="../ink/ink138.xml"/><Relationship Id="rId94" Type="http://schemas.openxmlformats.org/officeDocument/2006/relationships/image" Target="../media/image137.png"/><Relationship Id="rId93" Type="http://schemas.openxmlformats.org/officeDocument/2006/relationships/customXml" Target="../ink/ink137.xml"/><Relationship Id="rId92" Type="http://schemas.openxmlformats.org/officeDocument/2006/relationships/image" Target="../media/image136.png"/><Relationship Id="rId91" Type="http://schemas.openxmlformats.org/officeDocument/2006/relationships/customXml" Target="../ink/ink136.xml"/><Relationship Id="rId90" Type="http://schemas.openxmlformats.org/officeDocument/2006/relationships/image" Target="../media/image135.png"/><Relationship Id="rId9" Type="http://schemas.openxmlformats.org/officeDocument/2006/relationships/customXml" Target="../ink/ink95.xml"/><Relationship Id="rId89" Type="http://schemas.openxmlformats.org/officeDocument/2006/relationships/customXml" Target="../ink/ink135.xml"/><Relationship Id="rId88" Type="http://schemas.openxmlformats.org/officeDocument/2006/relationships/image" Target="../media/image134.png"/><Relationship Id="rId87" Type="http://schemas.openxmlformats.org/officeDocument/2006/relationships/customXml" Target="../ink/ink134.xml"/><Relationship Id="rId86" Type="http://schemas.openxmlformats.org/officeDocument/2006/relationships/image" Target="../media/image133.png"/><Relationship Id="rId85" Type="http://schemas.openxmlformats.org/officeDocument/2006/relationships/customXml" Target="../ink/ink133.xml"/><Relationship Id="rId84" Type="http://schemas.openxmlformats.org/officeDocument/2006/relationships/image" Target="../media/image132.png"/><Relationship Id="rId83" Type="http://schemas.openxmlformats.org/officeDocument/2006/relationships/customXml" Target="../ink/ink132.xml"/><Relationship Id="rId82" Type="http://schemas.openxmlformats.org/officeDocument/2006/relationships/image" Target="../media/image131.png"/><Relationship Id="rId81" Type="http://schemas.openxmlformats.org/officeDocument/2006/relationships/customXml" Target="../ink/ink131.xml"/><Relationship Id="rId80" Type="http://schemas.openxmlformats.org/officeDocument/2006/relationships/image" Target="../media/image130.png"/><Relationship Id="rId8" Type="http://schemas.openxmlformats.org/officeDocument/2006/relationships/image" Target="../media/image94.png"/><Relationship Id="rId79" Type="http://schemas.openxmlformats.org/officeDocument/2006/relationships/customXml" Target="../ink/ink130.xml"/><Relationship Id="rId78" Type="http://schemas.openxmlformats.org/officeDocument/2006/relationships/image" Target="../media/image129.png"/><Relationship Id="rId77" Type="http://schemas.openxmlformats.org/officeDocument/2006/relationships/customXml" Target="../ink/ink129.xml"/><Relationship Id="rId76" Type="http://schemas.openxmlformats.org/officeDocument/2006/relationships/image" Target="../media/image128.png"/><Relationship Id="rId75" Type="http://schemas.openxmlformats.org/officeDocument/2006/relationships/customXml" Target="../ink/ink128.xml"/><Relationship Id="rId74" Type="http://schemas.openxmlformats.org/officeDocument/2006/relationships/image" Target="../media/image127.png"/><Relationship Id="rId73" Type="http://schemas.openxmlformats.org/officeDocument/2006/relationships/customXml" Target="../ink/ink127.xml"/><Relationship Id="rId72" Type="http://schemas.openxmlformats.org/officeDocument/2006/relationships/image" Target="../media/image126.png"/><Relationship Id="rId71" Type="http://schemas.openxmlformats.org/officeDocument/2006/relationships/customXml" Target="../ink/ink126.xml"/><Relationship Id="rId70" Type="http://schemas.openxmlformats.org/officeDocument/2006/relationships/image" Target="../media/image125.png"/><Relationship Id="rId7" Type="http://schemas.openxmlformats.org/officeDocument/2006/relationships/customXml" Target="../ink/ink94.xml"/><Relationship Id="rId69" Type="http://schemas.openxmlformats.org/officeDocument/2006/relationships/customXml" Target="../ink/ink125.xml"/><Relationship Id="rId68" Type="http://schemas.openxmlformats.org/officeDocument/2006/relationships/image" Target="../media/image124.png"/><Relationship Id="rId67" Type="http://schemas.openxmlformats.org/officeDocument/2006/relationships/customXml" Target="../ink/ink124.xml"/><Relationship Id="rId66" Type="http://schemas.openxmlformats.org/officeDocument/2006/relationships/image" Target="../media/image123.png"/><Relationship Id="rId65" Type="http://schemas.openxmlformats.org/officeDocument/2006/relationships/customXml" Target="../ink/ink123.xml"/><Relationship Id="rId64" Type="http://schemas.openxmlformats.org/officeDocument/2006/relationships/image" Target="../media/image122.png"/><Relationship Id="rId63" Type="http://schemas.openxmlformats.org/officeDocument/2006/relationships/customXml" Target="../ink/ink122.xml"/><Relationship Id="rId62" Type="http://schemas.openxmlformats.org/officeDocument/2006/relationships/image" Target="../media/image121.png"/><Relationship Id="rId61" Type="http://schemas.openxmlformats.org/officeDocument/2006/relationships/customXml" Target="../ink/ink121.xml"/><Relationship Id="rId60" Type="http://schemas.openxmlformats.org/officeDocument/2006/relationships/image" Target="../media/image120.png"/><Relationship Id="rId6" Type="http://schemas.openxmlformats.org/officeDocument/2006/relationships/image" Target="../media/image93.png"/><Relationship Id="rId59" Type="http://schemas.openxmlformats.org/officeDocument/2006/relationships/customXml" Target="../ink/ink120.xml"/><Relationship Id="rId58" Type="http://schemas.openxmlformats.org/officeDocument/2006/relationships/image" Target="../media/image119.png"/><Relationship Id="rId57" Type="http://schemas.openxmlformats.org/officeDocument/2006/relationships/customXml" Target="../ink/ink119.xml"/><Relationship Id="rId56" Type="http://schemas.openxmlformats.org/officeDocument/2006/relationships/image" Target="../media/image118.png"/><Relationship Id="rId55" Type="http://schemas.openxmlformats.org/officeDocument/2006/relationships/customXml" Target="../ink/ink118.xml"/><Relationship Id="rId54" Type="http://schemas.openxmlformats.org/officeDocument/2006/relationships/image" Target="../media/image117.png"/><Relationship Id="rId53" Type="http://schemas.openxmlformats.org/officeDocument/2006/relationships/customXml" Target="../ink/ink117.xml"/><Relationship Id="rId52" Type="http://schemas.openxmlformats.org/officeDocument/2006/relationships/image" Target="../media/image116.png"/><Relationship Id="rId51" Type="http://schemas.openxmlformats.org/officeDocument/2006/relationships/customXml" Target="../ink/ink116.xml"/><Relationship Id="rId50" Type="http://schemas.openxmlformats.org/officeDocument/2006/relationships/image" Target="../media/image115.png"/><Relationship Id="rId5" Type="http://schemas.openxmlformats.org/officeDocument/2006/relationships/customXml" Target="../ink/ink93.xml"/><Relationship Id="rId49" Type="http://schemas.openxmlformats.org/officeDocument/2006/relationships/customXml" Target="../ink/ink115.xml"/><Relationship Id="rId48" Type="http://schemas.openxmlformats.org/officeDocument/2006/relationships/image" Target="../media/image114.png"/><Relationship Id="rId47" Type="http://schemas.openxmlformats.org/officeDocument/2006/relationships/customXml" Target="../ink/ink114.xml"/><Relationship Id="rId46" Type="http://schemas.openxmlformats.org/officeDocument/2006/relationships/image" Target="../media/image113.png"/><Relationship Id="rId45" Type="http://schemas.openxmlformats.org/officeDocument/2006/relationships/customXml" Target="../ink/ink113.xml"/><Relationship Id="rId44" Type="http://schemas.openxmlformats.org/officeDocument/2006/relationships/image" Target="../media/image112.png"/><Relationship Id="rId43" Type="http://schemas.openxmlformats.org/officeDocument/2006/relationships/customXml" Target="../ink/ink112.xml"/><Relationship Id="rId42" Type="http://schemas.openxmlformats.org/officeDocument/2006/relationships/image" Target="../media/image111.png"/><Relationship Id="rId41" Type="http://schemas.openxmlformats.org/officeDocument/2006/relationships/customXml" Target="../ink/ink111.xml"/><Relationship Id="rId40" Type="http://schemas.openxmlformats.org/officeDocument/2006/relationships/image" Target="../media/image110.png"/><Relationship Id="rId4" Type="http://schemas.openxmlformats.org/officeDocument/2006/relationships/image" Target="../media/image92.png"/><Relationship Id="rId39" Type="http://schemas.openxmlformats.org/officeDocument/2006/relationships/customXml" Target="../ink/ink110.xml"/><Relationship Id="rId38" Type="http://schemas.openxmlformats.org/officeDocument/2006/relationships/image" Target="../media/image109.png"/><Relationship Id="rId37" Type="http://schemas.openxmlformats.org/officeDocument/2006/relationships/customXml" Target="../ink/ink109.xml"/><Relationship Id="rId36" Type="http://schemas.openxmlformats.org/officeDocument/2006/relationships/image" Target="../media/image108.png"/><Relationship Id="rId35" Type="http://schemas.openxmlformats.org/officeDocument/2006/relationships/customXml" Target="../ink/ink108.xml"/><Relationship Id="rId34" Type="http://schemas.openxmlformats.org/officeDocument/2006/relationships/image" Target="../media/image107.png"/><Relationship Id="rId33" Type="http://schemas.openxmlformats.org/officeDocument/2006/relationships/customXml" Target="../ink/ink107.xml"/><Relationship Id="rId32" Type="http://schemas.openxmlformats.org/officeDocument/2006/relationships/image" Target="../media/image106.png"/><Relationship Id="rId31" Type="http://schemas.openxmlformats.org/officeDocument/2006/relationships/customXml" Target="../ink/ink106.xml"/><Relationship Id="rId30" Type="http://schemas.openxmlformats.org/officeDocument/2006/relationships/image" Target="../media/image105.png"/><Relationship Id="rId3" Type="http://schemas.openxmlformats.org/officeDocument/2006/relationships/customXml" Target="../ink/ink92.xml"/><Relationship Id="rId29" Type="http://schemas.openxmlformats.org/officeDocument/2006/relationships/customXml" Target="../ink/ink105.xml"/><Relationship Id="rId28" Type="http://schemas.openxmlformats.org/officeDocument/2006/relationships/image" Target="../media/image104.png"/><Relationship Id="rId27" Type="http://schemas.openxmlformats.org/officeDocument/2006/relationships/customXml" Target="../ink/ink104.xml"/><Relationship Id="rId26" Type="http://schemas.openxmlformats.org/officeDocument/2006/relationships/image" Target="../media/image103.png"/><Relationship Id="rId25" Type="http://schemas.openxmlformats.org/officeDocument/2006/relationships/customXml" Target="../ink/ink103.xml"/><Relationship Id="rId24" Type="http://schemas.openxmlformats.org/officeDocument/2006/relationships/image" Target="../media/image102.png"/><Relationship Id="rId23" Type="http://schemas.openxmlformats.org/officeDocument/2006/relationships/customXml" Target="../ink/ink102.xml"/><Relationship Id="rId22" Type="http://schemas.openxmlformats.org/officeDocument/2006/relationships/image" Target="../media/image101.png"/><Relationship Id="rId21" Type="http://schemas.openxmlformats.org/officeDocument/2006/relationships/customXml" Target="../ink/ink101.xml"/><Relationship Id="rId20" Type="http://schemas.openxmlformats.org/officeDocument/2006/relationships/image" Target="../media/image100.png"/><Relationship Id="rId2" Type="http://schemas.openxmlformats.org/officeDocument/2006/relationships/image" Target="../media/image91.png"/><Relationship Id="rId19" Type="http://schemas.openxmlformats.org/officeDocument/2006/relationships/customXml" Target="../ink/ink100.xml"/><Relationship Id="rId18" Type="http://schemas.openxmlformats.org/officeDocument/2006/relationships/image" Target="../media/image99.png"/><Relationship Id="rId17" Type="http://schemas.openxmlformats.org/officeDocument/2006/relationships/customXml" Target="../ink/ink99.xml"/><Relationship Id="rId16" Type="http://schemas.openxmlformats.org/officeDocument/2006/relationships/image" Target="../media/image98.png"/><Relationship Id="rId15" Type="http://schemas.openxmlformats.org/officeDocument/2006/relationships/customXml" Target="../ink/ink98.xml"/><Relationship Id="rId14" Type="http://schemas.openxmlformats.org/officeDocument/2006/relationships/image" Target="../media/image97.png"/><Relationship Id="rId132" Type="http://schemas.openxmlformats.org/officeDocument/2006/relationships/slideLayout" Target="../slideLayouts/slideLayout2.xml"/><Relationship Id="rId131" Type="http://schemas.openxmlformats.org/officeDocument/2006/relationships/tags" Target="../tags/tag67.xml"/><Relationship Id="rId130" Type="http://schemas.openxmlformats.org/officeDocument/2006/relationships/image" Target="../media/image155.png"/><Relationship Id="rId13" Type="http://schemas.openxmlformats.org/officeDocument/2006/relationships/customXml" Target="../ink/ink97.xml"/><Relationship Id="rId129" Type="http://schemas.openxmlformats.org/officeDocument/2006/relationships/customXml" Target="../ink/ink155.xml"/><Relationship Id="rId128" Type="http://schemas.openxmlformats.org/officeDocument/2006/relationships/image" Target="../media/image154.png"/><Relationship Id="rId127" Type="http://schemas.openxmlformats.org/officeDocument/2006/relationships/customXml" Target="../ink/ink154.xml"/><Relationship Id="rId126" Type="http://schemas.openxmlformats.org/officeDocument/2006/relationships/image" Target="../media/image153.png"/><Relationship Id="rId125" Type="http://schemas.openxmlformats.org/officeDocument/2006/relationships/customXml" Target="../ink/ink153.xml"/><Relationship Id="rId124" Type="http://schemas.openxmlformats.org/officeDocument/2006/relationships/image" Target="../media/image152.png"/><Relationship Id="rId123" Type="http://schemas.openxmlformats.org/officeDocument/2006/relationships/customXml" Target="../ink/ink152.xml"/><Relationship Id="rId122" Type="http://schemas.openxmlformats.org/officeDocument/2006/relationships/image" Target="../media/image151.png"/><Relationship Id="rId121" Type="http://schemas.openxmlformats.org/officeDocument/2006/relationships/customXml" Target="../ink/ink151.xml"/><Relationship Id="rId120" Type="http://schemas.openxmlformats.org/officeDocument/2006/relationships/image" Target="../media/image150.png"/><Relationship Id="rId12" Type="http://schemas.openxmlformats.org/officeDocument/2006/relationships/image" Target="../media/image96.png"/><Relationship Id="rId119" Type="http://schemas.openxmlformats.org/officeDocument/2006/relationships/customXml" Target="../ink/ink150.xml"/><Relationship Id="rId118" Type="http://schemas.openxmlformats.org/officeDocument/2006/relationships/image" Target="../media/image149.png"/><Relationship Id="rId117" Type="http://schemas.openxmlformats.org/officeDocument/2006/relationships/customXml" Target="../ink/ink149.xml"/><Relationship Id="rId116" Type="http://schemas.openxmlformats.org/officeDocument/2006/relationships/image" Target="../media/image148.png"/><Relationship Id="rId115" Type="http://schemas.openxmlformats.org/officeDocument/2006/relationships/customXml" Target="../ink/ink148.xml"/><Relationship Id="rId114" Type="http://schemas.openxmlformats.org/officeDocument/2006/relationships/image" Target="../media/image147.png"/><Relationship Id="rId113" Type="http://schemas.openxmlformats.org/officeDocument/2006/relationships/customXml" Target="../ink/ink147.xml"/><Relationship Id="rId112" Type="http://schemas.openxmlformats.org/officeDocument/2006/relationships/image" Target="../media/image146.png"/><Relationship Id="rId111" Type="http://schemas.openxmlformats.org/officeDocument/2006/relationships/customXml" Target="../ink/ink146.xml"/><Relationship Id="rId110" Type="http://schemas.openxmlformats.org/officeDocument/2006/relationships/image" Target="../media/image145.png"/><Relationship Id="rId11" Type="http://schemas.openxmlformats.org/officeDocument/2006/relationships/customXml" Target="../ink/ink96.xml"/><Relationship Id="rId109" Type="http://schemas.openxmlformats.org/officeDocument/2006/relationships/customXml" Target="../ink/ink145.xml"/><Relationship Id="rId108" Type="http://schemas.openxmlformats.org/officeDocument/2006/relationships/image" Target="../media/image144.png"/><Relationship Id="rId107" Type="http://schemas.openxmlformats.org/officeDocument/2006/relationships/customXml" Target="../ink/ink144.xml"/><Relationship Id="rId106" Type="http://schemas.openxmlformats.org/officeDocument/2006/relationships/image" Target="../media/image143.png"/><Relationship Id="rId105" Type="http://schemas.openxmlformats.org/officeDocument/2006/relationships/customXml" Target="../ink/ink143.xml"/><Relationship Id="rId104" Type="http://schemas.openxmlformats.org/officeDocument/2006/relationships/image" Target="../media/image142.png"/><Relationship Id="rId103" Type="http://schemas.openxmlformats.org/officeDocument/2006/relationships/customXml" Target="../ink/ink142.xml"/><Relationship Id="rId102" Type="http://schemas.openxmlformats.org/officeDocument/2006/relationships/image" Target="../media/image141.png"/><Relationship Id="rId101" Type="http://schemas.openxmlformats.org/officeDocument/2006/relationships/customXml" Target="../ink/ink141.xml"/><Relationship Id="rId100" Type="http://schemas.openxmlformats.org/officeDocument/2006/relationships/image" Target="../media/image140.png"/><Relationship Id="rId10" Type="http://schemas.openxmlformats.org/officeDocument/2006/relationships/image" Target="../media/image95.png"/><Relationship Id="rId1" Type="http://schemas.openxmlformats.org/officeDocument/2006/relationships/customXml" Target="../ink/ink91.xml"/></Relationships>
</file>

<file path=ppt/slides/_rels/slide6.xml.rels><?xml version="1.0" encoding="UTF-8" standalone="yes"?>
<Relationships xmlns="http://schemas.openxmlformats.org/package/2006/relationships"><Relationship Id="rId9" Type="http://schemas.openxmlformats.org/officeDocument/2006/relationships/customXml" Target="../ink/ink160.xml"/><Relationship Id="rId8" Type="http://schemas.openxmlformats.org/officeDocument/2006/relationships/image" Target="../media/image159.png"/><Relationship Id="rId7" Type="http://schemas.openxmlformats.org/officeDocument/2006/relationships/customXml" Target="../ink/ink159.xml"/><Relationship Id="rId6" Type="http://schemas.openxmlformats.org/officeDocument/2006/relationships/image" Target="../media/image158.png"/><Relationship Id="rId5" Type="http://schemas.openxmlformats.org/officeDocument/2006/relationships/customXml" Target="../ink/ink158.xml"/><Relationship Id="rId4" Type="http://schemas.openxmlformats.org/officeDocument/2006/relationships/image" Target="../media/image157.png"/><Relationship Id="rId31" Type="http://schemas.openxmlformats.org/officeDocument/2006/relationships/slideLayout" Target="../slideLayouts/slideLayout12.xml"/><Relationship Id="rId30" Type="http://schemas.openxmlformats.org/officeDocument/2006/relationships/image" Target="../media/image170.png"/><Relationship Id="rId3" Type="http://schemas.openxmlformats.org/officeDocument/2006/relationships/customXml" Target="../ink/ink157.xml"/><Relationship Id="rId29" Type="http://schemas.openxmlformats.org/officeDocument/2006/relationships/customXml" Target="../ink/ink170.xml"/><Relationship Id="rId28" Type="http://schemas.openxmlformats.org/officeDocument/2006/relationships/image" Target="../media/image169.png"/><Relationship Id="rId27" Type="http://schemas.openxmlformats.org/officeDocument/2006/relationships/customXml" Target="../ink/ink169.xml"/><Relationship Id="rId26" Type="http://schemas.openxmlformats.org/officeDocument/2006/relationships/image" Target="../media/image168.png"/><Relationship Id="rId25" Type="http://schemas.openxmlformats.org/officeDocument/2006/relationships/customXml" Target="../ink/ink168.xml"/><Relationship Id="rId24" Type="http://schemas.openxmlformats.org/officeDocument/2006/relationships/image" Target="../media/image167.png"/><Relationship Id="rId23" Type="http://schemas.openxmlformats.org/officeDocument/2006/relationships/customXml" Target="../ink/ink167.xml"/><Relationship Id="rId22" Type="http://schemas.openxmlformats.org/officeDocument/2006/relationships/image" Target="../media/image166.png"/><Relationship Id="rId21" Type="http://schemas.openxmlformats.org/officeDocument/2006/relationships/customXml" Target="../ink/ink166.xml"/><Relationship Id="rId20" Type="http://schemas.openxmlformats.org/officeDocument/2006/relationships/image" Target="../media/image165.png"/><Relationship Id="rId2" Type="http://schemas.openxmlformats.org/officeDocument/2006/relationships/image" Target="../media/image156.png"/><Relationship Id="rId19" Type="http://schemas.openxmlformats.org/officeDocument/2006/relationships/customXml" Target="../ink/ink165.xml"/><Relationship Id="rId18" Type="http://schemas.openxmlformats.org/officeDocument/2006/relationships/image" Target="../media/image164.png"/><Relationship Id="rId17" Type="http://schemas.openxmlformats.org/officeDocument/2006/relationships/customXml" Target="../ink/ink164.xml"/><Relationship Id="rId16" Type="http://schemas.openxmlformats.org/officeDocument/2006/relationships/image" Target="../media/image163.png"/><Relationship Id="rId15" Type="http://schemas.openxmlformats.org/officeDocument/2006/relationships/customXml" Target="../ink/ink163.xml"/><Relationship Id="rId14" Type="http://schemas.openxmlformats.org/officeDocument/2006/relationships/image" Target="../media/image162.png"/><Relationship Id="rId13" Type="http://schemas.openxmlformats.org/officeDocument/2006/relationships/customXml" Target="../ink/ink162.xml"/><Relationship Id="rId12" Type="http://schemas.openxmlformats.org/officeDocument/2006/relationships/image" Target="../media/image161.png"/><Relationship Id="rId11" Type="http://schemas.openxmlformats.org/officeDocument/2006/relationships/customXml" Target="../ink/ink161.xml"/><Relationship Id="rId10" Type="http://schemas.openxmlformats.org/officeDocument/2006/relationships/image" Target="../media/image160.png"/><Relationship Id="rId1" Type="http://schemas.openxmlformats.org/officeDocument/2006/relationships/customXml" Target="../ink/ink156.xml"/></Relationships>
</file>

<file path=ppt/slides/_rels/slide7.xml.rels><?xml version="1.0" encoding="UTF-8" standalone="yes"?>
<Relationships xmlns="http://schemas.openxmlformats.org/package/2006/relationships"><Relationship Id="rId9" Type="http://schemas.openxmlformats.org/officeDocument/2006/relationships/customXml" Target="../ink/ink175.xml"/><Relationship Id="rId8" Type="http://schemas.openxmlformats.org/officeDocument/2006/relationships/image" Target="../media/image174.png"/><Relationship Id="rId7" Type="http://schemas.openxmlformats.org/officeDocument/2006/relationships/customXml" Target="../ink/ink174.xml"/><Relationship Id="rId69" Type="http://schemas.openxmlformats.org/officeDocument/2006/relationships/slideLayout" Target="../slideLayouts/slideLayout12.xml"/><Relationship Id="rId68" Type="http://schemas.openxmlformats.org/officeDocument/2006/relationships/image" Target="../media/image204.png"/><Relationship Id="rId67" Type="http://schemas.openxmlformats.org/officeDocument/2006/relationships/customXml" Target="../ink/ink204.xml"/><Relationship Id="rId66" Type="http://schemas.openxmlformats.org/officeDocument/2006/relationships/image" Target="../media/image203.png"/><Relationship Id="rId65" Type="http://schemas.openxmlformats.org/officeDocument/2006/relationships/customXml" Target="../ink/ink203.xml"/><Relationship Id="rId64" Type="http://schemas.openxmlformats.org/officeDocument/2006/relationships/image" Target="../media/image202.png"/><Relationship Id="rId63" Type="http://schemas.openxmlformats.org/officeDocument/2006/relationships/customXml" Target="../ink/ink202.xml"/><Relationship Id="rId62" Type="http://schemas.openxmlformats.org/officeDocument/2006/relationships/image" Target="../media/image201.png"/><Relationship Id="rId61" Type="http://schemas.openxmlformats.org/officeDocument/2006/relationships/customXml" Target="../ink/ink201.xml"/><Relationship Id="rId60" Type="http://schemas.openxmlformats.org/officeDocument/2006/relationships/image" Target="../media/image200.png"/><Relationship Id="rId6" Type="http://schemas.openxmlformats.org/officeDocument/2006/relationships/image" Target="../media/image173.png"/><Relationship Id="rId59" Type="http://schemas.openxmlformats.org/officeDocument/2006/relationships/customXml" Target="../ink/ink200.xml"/><Relationship Id="rId58" Type="http://schemas.openxmlformats.org/officeDocument/2006/relationships/image" Target="../media/image199.png"/><Relationship Id="rId57" Type="http://schemas.openxmlformats.org/officeDocument/2006/relationships/customXml" Target="../ink/ink199.xml"/><Relationship Id="rId56" Type="http://schemas.openxmlformats.org/officeDocument/2006/relationships/image" Target="../media/image198.png"/><Relationship Id="rId55" Type="http://schemas.openxmlformats.org/officeDocument/2006/relationships/customXml" Target="../ink/ink198.xml"/><Relationship Id="rId54" Type="http://schemas.openxmlformats.org/officeDocument/2006/relationships/image" Target="../media/image197.png"/><Relationship Id="rId53" Type="http://schemas.openxmlformats.org/officeDocument/2006/relationships/customXml" Target="../ink/ink197.xml"/><Relationship Id="rId52" Type="http://schemas.openxmlformats.org/officeDocument/2006/relationships/image" Target="../media/image196.png"/><Relationship Id="rId51" Type="http://schemas.openxmlformats.org/officeDocument/2006/relationships/customXml" Target="../ink/ink196.xml"/><Relationship Id="rId50" Type="http://schemas.openxmlformats.org/officeDocument/2006/relationships/image" Target="../media/image195.png"/><Relationship Id="rId5" Type="http://schemas.openxmlformats.org/officeDocument/2006/relationships/customXml" Target="../ink/ink173.xml"/><Relationship Id="rId49" Type="http://schemas.openxmlformats.org/officeDocument/2006/relationships/customXml" Target="../ink/ink195.xml"/><Relationship Id="rId48" Type="http://schemas.openxmlformats.org/officeDocument/2006/relationships/image" Target="../media/image194.png"/><Relationship Id="rId47" Type="http://schemas.openxmlformats.org/officeDocument/2006/relationships/customXml" Target="../ink/ink194.xml"/><Relationship Id="rId46" Type="http://schemas.openxmlformats.org/officeDocument/2006/relationships/image" Target="../media/image193.png"/><Relationship Id="rId45" Type="http://schemas.openxmlformats.org/officeDocument/2006/relationships/customXml" Target="../ink/ink193.xml"/><Relationship Id="rId44" Type="http://schemas.openxmlformats.org/officeDocument/2006/relationships/image" Target="../media/image192.png"/><Relationship Id="rId43" Type="http://schemas.openxmlformats.org/officeDocument/2006/relationships/customXml" Target="../ink/ink192.xml"/><Relationship Id="rId42" Type="http://schemas.openxmlformats.org/officeDocument/2006/relationships/image" Target="../media/image191.png"/><Relationship Id="rId41" Type="http://schemas.openxmlformats.org/officeDocument/2006/relationships/customXml" Target="../ink/ink191.xml"/><Relationship Id="rId40" Type="http://schemas.openxmlformats.org/officeDocument/2006/relationships/image" Target="../media/image190.png"/><Relationship Id="rId4" Type="http://schemas.openxmlformats.org/officeDocument/2006/relationships/image" Target="../media/image172.png"/><Relationship Id="rId39" Type="http://schemas.openxmlformats.org/officeDocument/2006/relationships/customXml" Target="../ink/ink190.xml"/><Relationship Id="rId38" Type="http://schemas.openxmlformats.org/officeDocument/2006/relationships/image" Target="../media/image189.png"/><Relationship Id="rId37" Type="http://schemas.openxmlformats.org/officeDocument/2006/relationships/customXml" Target="../ink/ink189.xml"/><Relationship Id="rId36" Type="http://schemas.openxmlformats.org/officeDocument/2006/relationships/image" Target="../media/image188.png"/><Relationship Id="rId35" Type="http://schemas.openxmlformats.org/officeDocument/2006/relationships/customXml" Target="../ink/ink188.xml"/><Relationship Id="rId34" Type="http://schemas.openxmlformats.org/officeDocument/2006/relationships/image" Target="../media/image187.png"/><Relationship Id="rId33" Type="http://schemas.openxmlformats.org/officeDocument/2006/relationships/customXml" Target="../ink/ink187.xml"/><Relationship Id="rId32" Type="http://schemas.openxmlformats.org/officeDocument/2006/relationships/image" Target="../media/image186.png"/><Relationship Id="rId31" Type="http://schemas.openxmlformats.org/officeDocument/2006/relationships/customXml" Target="../ink/ink186.xml"/><Relationship Id="rId30" Type="http://schemas.openxmlformats.org/officeDocument/2006/relationships/image" Target="../media/image185.png"/><Relationship Id="rId3" Type="http://schemas.openxmlformats.org/officeDocument/2006/relationships/customXml" Target="../ink/ink172.xml"/><Relationship Id="rId29" Type="http://schemas.openxmlformats.org/officeDocument/2006/relationships/customXml" Target="../ink/ink185.xml"/><Relationship Id="rId28" Type="http://schemas.openxmlformats.org/officeDocument/2006/relationships/image" Target="../media/image184.png"/><Relationship Id="rId27" Type="http://schemas.openxmlformats.org/officeDocument/2006/relationships/customXml" Target="../ink/ink184.xml"/><Relationship Id="rId26" Type="http://schemas.openxmlformats.org/officeDocument/2006/relationships/image" Target="../media/image183.png"/><Relationship Id="rId25" Type="http://schemas.openxmlformats.org/officeDocument/2006/relationships/customXml" Target="../ink/ink183.xml"/><Relationship Id="rId24" Type="http://schemas.openxmlformats.org/officeDocument/2006/relationships/image" Target="../media/image182.png"/><Relationship Id="rId23" Type="http://schemas.openxmlformats.org/officeDocument/2006/relationships/customXml" Target="../ink/ink182.xml"/><Relationship Id="rId22" Type="http://schemas.openxmlformats.org/officeDocument/2006/relationships/image" Target="../media/image181.png"/><Relationship Id="rId21" Type="http://schemas.openxmlformats.org/officeDocument/2006/relationships/customXml" Target="../ink/ink181.xml"/><Relationship Id="rId20" Type="http://schemas.openxmlformats.org/officeDocument/2006/relationships/image" Target="../media/image180.png"/><Relationship Id="rId2" Type="http://schemas.openxmlformats.org/officeDocument/2006/relationships/image" Target="../media/image171.png"/><Relationship Id="rId19" Type="http://schemas.openxmlformats.org/officeDocument/2006/relationships/customXml" Target="../ink/ink180.xml"/><Relationship Id="rId18" Type="http://schemas.openxmlformats.org/officeDocument/2006/relationships/image" Target="../media/image179.png"/><Relationship Id="rId17" Type="http://schemas.openxmlformats.org/officeDocument/2006/relationships/customXml" Target="../ink/ink179.xml"/><Relationship Id="rId16" Type="http://schemas.openxmlformats.org/officeDocument/2006/relationships/image" Target="../media/image178.png"/><Relationship Id="rId15" Type="http://schemas.openxmlformats.org/officeDocument/2006/relationships/customXml" Target="../ink/ink178.xml"/><Relationship Id="rId14" Type="http://schemas.openxmlformats.org/officeDocument/2006/relationships/image" Target="../media/image177.png"/><Relationship Id="rId13" Type="http://schemas.openxmlformats.org/officeDocument/2006/relationships/customXml" Target="../ink/ink177.xml"/><Relationship Id="rId12" Type="http://schemas.openxmlformats.org/officeDocument/2006/relationships/image" Target="../media/image176.png"/><Relationship Id="rId11" Type="http://schemas.openxmlformats.org/officeDocument/2006/relationships/customXml" Target="../ink/ink176.xml"/><Relationship Id="rId10" Type="http://schemas.openxmlformats.org/officeDocument/2006/relationships/image" Target="../media/image175.png"/><Relationship Id="rId1" Type="http://schemas.openxmlformats.org/officeDocument/2006/relationships/customXml" Target="../ink/ink171.xml"/></Relationships>
</file>

<file path=ppt/slides/_rels/slide8.xml.rels><?xml version="1.0" encoding="UTF-8" standalone="yes"?>
<Relationships xmlns="http://schemas.openxmlformats.org/package/2006/relationships"><Relationship Id="rId9" Type="http://schemas.openxmlformats.org/officeDocument/2006/relationships/customXml" Target="../ink/ink209.xml"/><Relationship Id="rId8" Type="http://schemas.openxmlformats.org/officeDocument/2006/relationships/image" Target="../media/image208.png"/><Relationship Id="rId7" Type="http://schemas.openxmlformats.org/officeDocument/2006/relationships/customXml" Target="../ink/ink208.xml"/><Relationship Id="rId6" Type="http://schemas.openxmlformats.org/officeDocument/2006/relationships/image" Target="../media/image207.png"/><Relationship Id="rId5" Type="http://schemas.openxmlformats.org/officeDocument/2006/relationships/customXml" Target="../ink/ink207.xml"/><Relationship Id="rId4" Type="http://schemas.openxmlformats.org/officeDocument/2006/relationships/image" Target="../media/image206.png"/><Relationship Id="rId37" Type="http://schemas.openxmlformats.org/officeDocument/2006/relationships/slideLayout" Target="../slideLayouts/slideLayout12.xml"/><Relationship Id="rId36" Type="http://schemas.openxmlformats.org/officeDocument/2006/relationships/image" Target="../media/image222.png"/><Relationship Id="rId35" Type="http://schemas.openxmlformats.org/officeDocument/2006/relationships/customXml" Target="../ink/ink222.xml"/><Relationship Id="rId34" Type="http://schemas.openxmlformats.org/officeDocument/2006/relationships/image" Target="../media/image221.png"/><Relationship Id="rId33" Type="http://schemas.openxmlformats.org/officeDocument/2006/relationships/customXml" Target="../ink/ink221.xml"/><Relationship Id="rId32" Type="http://schemas.openxmlformats.org/officeDocument/2006/relationships/image" Target="../media/image220.png"/><Relationship Id="rId31" Type="http://schemas.openxmlformats.org/officeDocument/2006/relationships/customXml" Target="../ink/ink220.xml"/><Relationship Id="rId30" Type="http://schemas.openxmlformats.org/officeDocument/2006/relationships/image" Target="../media/image219.png"/><Relationship Id="rId3" Type="http://schemas.openxmlformats.org/officeDocument/2006/relationships/customXml" Target="../ink/ink206.xml"/><Relationship Id="rId29" Type="http://schemas.openxmlformats.org/officeDocument/2006/relationships/customXml" Target="../ink/ink219.xml"/><Relationship Id="rId28" Type="http://schemas.openxmlformats.org/officeDocument/2006/relationships/image" Target="../media/image218.png"/><Relationship Id="rId27" Type="http://schemas.openxmlformats.org/officeDocument/2006/relationships/customXml" Target="../ink/ink218.xml"/><Relationship Id="rId26" Type="http://schemas.openxmlformats.org/officeDocument/2006/relationships/image" Target="../media/image217.png"/><Relationship Id="rId25" Type="http://schemas.openxmlformats.org/officeDocument/2006/relationships/customXml" Target="../ink/ink217.xml"/><Relationship Id="rId24" Type="http://schemas.openxmlformats.org/officeDocument/2006/relationships/image" Target="../media/image216.png"/><Relationship Id="rId23" Type="http://schemas.openxmlformats.org/officeDocument/2006/relationships/customXml" Target="../ink/ink216.xml"/><Relationship Id="rId22" Type="http://schemas.openxmlformats.org/officeDocument/2006/relationships/image" Target="../media/image215.png"/><Relationship Id="rId21" Type="http://schemas.openxmlformats.org/officeDocument/2006/relationships/customXml" Target="../ink/ink215.xml"/><Relationship Id="rId20" Type="http://schemas.openxmlformats.org/officeDocument/2006/relationships/image" Target="../media/image214.png"/><Relationship Id="rId2" Type="http://schemas.openxmlformats.org/officeDocument/2006/relationships/image" Target="../media/image205.png"/><Relationship Id="rId19" Type="http://schemas.openxmlformats.org/officeDocument/2006/relationships/customXml" Target="../ink/ink214.xml"/><Relationship Id="rId18" Type="http://schemas.openxmlformats.org/officeDocument/2006/relationships/image" Target="../media/image213.png"/><Relationship Id="rId17" Type="http://schemas.openxmlformats.org/officeDocument/2006/relationships/customXml" Target="../ink/ink213.xml"/><Relationship Id="rId16" Type="http://schemas.openxmlformats.org/officeDocument/2006/relationships/image" Target="../media/image212.png"/><Relationship Id="rId15" Type="http://schemas.openxmlformats.org/officeDocument/2006/relationships/customXml" Target="../ink/ink212.xml"/><Relationship Id="rId14" Type="http://schemas.openxmlformats.org/officeDocument/2006/relationships/image" Target="../media/image211.png"/><Relationship Id="rId13" Type="http://schemas.openxmlformats.org/officeDocument/2006/relationships/customXml" Target="../ink/ink211.xml"/><Relationship Id="rId12" Type="http://schemas.openxmlformats.org/officeDocument/2006/relationships/image" Target="../media/image210.png"/><Relationship Id="rId11" Type="http://schemas.openxmlformats.org/officeDocument/2006/relationships/customXml" Target="../ink/ink210.xml"/><Relationship Id="rId10" Type="http://schemas.openxmlformats.org/officeDocument/2006/relationships/image" Target="../media/image209.png"/><Relationship Id="rId1" Type="http://schemas.openxmlformats.org/officeDocument/2006/relationships/customXml" Target="../ink/ink205.xml"/></Relationships>
</file>

<file path=ppt/slides/_rels/slide9.xml.rels><?xml version="1.0" encoding="UTF-8" standalone="yes"?>
<Relationships xmlns="http://schemas.openxmlformats.org/package/2006/relationships"><Relationship Id="rId9" Type="http://schemas.openxmlformats.org/officeDocument/2006/relationships/customXml" Target="../ink/ink227.xml"/><Relationship Id="rId8" Type="http://schemas.openxmlformats.org/officeDocument/2006/relationships/image" Target="../media/image226.png"/><Relationship Id="rId7" Type="http://schemas.openxmlformats.org/officeDocument/2006/relationships/customXml" Target="../ink/ink226.xml"/><Relationship Id="rId6" Type="http://schemas.openxmlformats.org/officeDocument/2006/relationships/image" Target="../media/image225.png"/><Relationship Id="rId5" Type="http://schemas.openxmlformats.org/officeDocument/2006/relationships/customXml" Target="../ink/ink225.xml"/><Relationship Id="rId4" Type="http://schemas.openxmlformats.org/officeDocument/2006/relationships/image" Target="../media/image224.png"/><Relationship Id="rId3" Type="http://schemas.openxmlformats.org/officeDocument/2006/relationships/customXml" Target="../ink/ink224.xml"/><Relationship Id="rId29" Type="http://schemas.openxmlformats.org/officeDocument/2006/relationships/slideLayout" Target="../slideLayouts/slideLayout2.xml"/><Relationship Id="rId28" Type="http://schemas.openxmlformats.org/officeDocument/2006/relationships/image" Target="../media/image236.png"/><Relationship Id="rId27" Type="http://schemas.openxmlformats.org/officeDocument/2006/relationships/customXml" Target="../ink/ink236.xml"/><Relationship Id="rId26" Type="http://schemas.openxmlformats.org/officeDocument/2006/relationships/image" Target="../media/image235.png"/><Relationship Id="rId25" Type="http://schemas.openxmlformats.org/officeDocument/2006/relationships/customXml" Target="../ink/ink235.xml"/><Relationship Id="rId24" Type="http://schemas.openxmlformats.org/officeDocument/2006/relationships/image" Target="../media/image234.png"/><Relationship Id="rId23" Type="http://schemas.openxmlformats.org/officeDocument/2006/relationships/customXml" Target="../ink/ink234.xml"/><Relationship Id="rId22" Type="http://schemas.openxmlformats.org/officeDocument/2006/relationships/image" Target="../media/image233.png"/><Relationship Id="rId21" Type="http://schemas.openxmlformats.org/officeDocument/2006/relationships/customXml" Target="../ink/ink233.xml"/><Relationship Id="rId20" Type="http://schemas.openxmlformats.org/officeDocument/2006/relationships/image" Target="../media/image232.png"/><Relationship Id="rId2" Type="http://schemas.openxmlformats.org/officeDocument/2006/relationships/image" Target="../media/image223.png"/><Relationship Id="rId19" Type="http://schemas.openxmlformats.org/officeDocument/2006/relationships/customXml" Target="../ink/ink232.xml"/><Relationship Id="rId18" Type="http://schemas.openxmlformats.org/officeDocument/2006/relationships/image" Target="../media/image231.png"/><Relationship Id="rId17" Type="http://schemas.openxmlformats.org/officeDocument/2006/relationships/customXml" Target="../ink/ink231.xml"/><Relationship Id="rId16" Type="http://schemas.openxmlformats.org/officeDocument/2006/relationships/image" Target="../media/image230.png"/><Relationship Id="rId15" Type="http://schemas.openxmlformats.org/officeDocument/2006/relationships/customXml" Target="../ink/ink230.xml"/><Relationship Id="rId14" Type="http://schemas.openxmlformats.org/officeDocument/2006/relationships/image" Target="../media/image229.png"/><Relationship Id="rId13" Type="http://schemas.openxmlformats.org/officeDocument/2006/relationships/customXml" Target="../ink/ink229.xml"/><Relationship Id="rId12" Type="http://schemas.openxmlformats.org/officeDocument/2006/relationships/image" Target="../media/image228.png"/><Relationship Id="rId11" Type="http://schemas.openxmlformats.org/officeDocument/2006/relationships/customXml" Target="../ink/ink228.xml"/><Relationship Id="rId10" Type="http://schemas.openxmlformats.org/officeDocument/2006/relationships/image" Target="../media/image227.png"/><Relationship Id="rId1" Type="http://schemas.openxmlformats.org/officeDocument/2006/relationships/customXml" Target="../ink/ink22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7" Type="http://schemas.openxmlformats.org/officeDocument/2006/relationships/slideLayout" Target="../slideLayouts/slideLayout11.xml"/><Relationship Id="rId6" Type="http://schemas.openxmlformats.org/officeDocument/2006/relationships/image" Target="../media/image239.png"/><Relationship Id="rId5" Type="http://schemas.openxmlformats.org/officeDocument/2006/relationships/customXml" Target="../ink/ink239.xml"/><Relationship Id="rId4" Type="http://schemas.openxmlformats.org/officeDocument/2006/relationships/image" Target="../media/image238.png"/><Relationship Id="rId3" Type="http://schemas.openxmlformats.org/officeDocument/2006/relationships/customXml" Target="../ink/ink238.xml"/><Relationship Id="rId2" Type="http://schemas.openxmlformats.org/officeDocument/2006/relationships/image" Target="../media/image237.png"/><Relationship Id="rId1" Type="http://schemas.openxmlformats.org/officeDocument/2006/relationships/customXml" Target="../ink/ink237.xml"/></Relationships>
</file>

<file path=ppt/slides/_rels/slide12.xml.rels><?xml version="1.0" encoding="UTF-8" standalone="yes"?>
<Relationships xmlns="http://schemas.openxmlformats.org/package/2006/relationships"><Relationship Id="rId99" Type="http://schemas.openxmlformats.org/officeDocument/2006/relationships/slideLayout" Target="../slideLayouts/slideLayout7.xml"/><Relationship Id="rId98" Type="http://schemas.openxmlformats.org/officeDocument/2006/relationships/image" Target="../media/image288.png"/><Relationship Id="rId97" Type="http://schemas.openxmlformats.org/officeDocument/2006/relationships/customXml" Target="../ink/ink288.xml"/><Relationship Id="rId96" Type="http://schemas.openxmlformats.org/officeDocument/2006/relationships/image" Target="../media/image287.png"/><Relationship Id="rId95" Type="http://schemas.openxmlformats.org/officeDocument/2006/relationships/customXml" Target="../ink/ink287.xml"/><Relationship Id="rId94" Type="http://schemas.openxmlformats.org/officeDocument/2006/relationships/image" Target="../media/image286.png"/><Relationship Id="rId93" Type="http://schemas.openxmlformats.org/officeDocument/2006/relationships/customXml" Target="../ink/ink286.xml"/><Relationship Id="rId92" Type="http://schemas.openxmlformats.org/officeDocument/2006/relationships/image" Target="../media/image285.png"/><Relationship Id="rId91" Type="http://schemas.openxmlformats.org/officeDocument/2006/relationships/customXml" Target="../ink/ink285.xml"/><Relationship Id="rId90" Type="http://schemas.openxmlformats.org/officeDocument/2006/relationships/image" Target="../media/image284.png"/><Relationship Id="rId9" Type="http://schemas.openxmlformats.org/officeDocument/2006/relationships/image" Target="../media/image244.png"/><Relationship Id="rId89" Type="http://schemas.openxmlformats.org/officeDocument/2006/relationships/customXml" Target="../ink/ink284.xml"/><Relationship Id="rId88" Type="http://schemas.openxmlformats.org/officeDocument/2006/relationships/image" Target="../media/image283.png"/><Relationship Id="rId87" Type="http://schemas.openxmlformats.org/officeDocument/2006/relationships/customXml" Target="../ink/ink283.xml"/><Relationship Id="rId86" Type="http://schemas.openxmlformats.org/officeDocument/2006/relationships/image" Target="../media/image282.png"/><Relationship Id="rId85" Type="http://schemas.openxmlformats.org/officeDocument/2006/relationships/customXml" Target="../ink/ink282.xml"/><Relationship Id="rId84" Type="http://schemas.openxmlformats.org/officeDocument/2006/relationships/image" Target="../media/image281.png"/><Relationship Id="rId83" Type="http://schemas.openxmlformats.org/officeDocument/2006/relationships/customXml" Target="../ink/ink281.xml"/><Relationship Id="rId82" Type="http://schemas.openxmlformats.org/officeDocument/2006/relationships/image" Target="../media/image280.png"/><Relationship Id="rId81" Type="http://schemas.openxmlformats.org/officeDocument/2006/relationships/customXml" Target="../ink/ink280.xml"/><Relationship Id="rId80" Type="http://schemas.openxmlformats.org/officeDocument/2006/relationships/image" Target="../media/image279.png"/><Relationship Id="rId8" Type="http://schemas.openxmlformats.org/officeDocument/2006/relationships/customXml" Target="../ink/ink243.xml"/><Relationship Id="rId79" Type="http://schemas.openxmlformats.org/officeDocument/2006/relationships/customXml" Target="../ink/ink279.xml"/><Relationship Id="rId78" Type="http://schemas.openxmlformats.org/officeDocument/2006/relationships/image" Target="../media/image278.png"/><Relationship Id="rId77" Type="http://schemas.openxmlformats.org/officeDocument/2006/relationships/customXml" Target="../ink/ink278.xml"/><Relationship Id="rId76" Type="http://schemas.openxmlformats.org/officeDocument/2006/relationships/image" Target="../media/image277.png"/><Relationship Id="rId75" Type="http://schemas.openxmlformats.org/officeDocument/2006/relationships/customXml" Target="../ink/ink277.xml"/><Relationship Id="rId74" Type="http://schemas.openxmlformats.org/officeDocument/2006/relationships/image" Target="../media/image276.png"/><Relationship Id="rId73" Type="http://schemas.openxmlformats.org/officeDocument/2006/relationships/customXml" Target="../ink/ink276.xml"/><Relationship Id="rId72" Type="http://schemas.openxmlformats.org/officeDocument/2006/relationships/image" Target="../media/image275.png"/><Relationship Id="rId71" Type="http://schemas.openxmlformats.org/officeDocument/2006/relationships/customXml" Target="../ink/ink275.xml"/><Relationship Id="rId70" Type="http://schemas.openxmlformats.org/officeDocument/2006/relationships/image" Target="../media/image274.png"/><Relationship Id="rId7" Type="http://schemas.openxmlformats.org/officeDocument/2006/relationships/image" Target="../media/image243.png"/><Relationship Id="rId69" Type="http://schemas.openxmlformats.org/officeDocument/2006/relationships/customXml" Target="../ink/ink274.xml"/><Relationship Id="rId68" Type="http://schemas.openxmlformats.org/officeDocument/2006/relationships/image" Target="../media/image273.png"/><Relationship Id="rId67" Type="http://schemas.openxmlformats.org/officeDocument/2006/relationships/customXml" Target="../ink/ink273.xml"/><Relationship Id="rId66" Type="http://schemas.openxmlformats.org/officeDocument/2006/relationships/image" Target="../media/image272.png"/><Relationship Id="rId65" Type="http://schemas.openxmlformats.org/officeDocument/2006/relationships/customXml" Target="../ink/ink272.xml"/><Relationship Id="rId64" Type="http://schemas.openxmlformats.org/officeDocument/2006/relationships/image" Target="../media/image271.png"/><Relationship Id="rId63" Type="http://schemas.openxmlformats.org/officeDocument/2006/relationships/customXml" Target="../ink/ink271.xml"/><Relationship Id="rId62" Type="http://schemas.openxmlformats.org/officeDocument/2006/relationships/image" Target="../media/image270.png"/><Relationship Id="rId61" Type="http://schemas.openxmlformats.org/officeDocument/2006/relationships/customXml" Target="../ink/ink270.xml"/><Relationship Id="rId60" Type="http://schemas.openxmlformats.org/officeDocument/2006/relationships/image" Target="../media/image269.png"/><Relationship Id="rId6" Type="http://schemas.openxmlformats.org/officeDocument/2006/relationships/customXml" Target="../ink/ink242.xml"/><Relationship Id="rId59" Type="http://schemas.openxmlformats.org/officeDocument/2006/relationships/customXml" Target="../ink/ink269.xml"/><Relationship Id="rId58" Type="http://schemas.openxmlformats.org/officeDocument/2006/relationships/image" Target="../media/image268.png"/><Relationship Id="rId57" Type="http://schemas.openxmlformats.org/officeDocument/2006/relationships/customXml" Target="../ink/ink268.xml"/><Relationship Id="rId56" Type="http://schemas.openxmlformats.org/officeDocument/2006/relationships/image" Target="../media/image267.png"/><Relationship Id="rId55" Type="http://schemas.openxmlformats.org/officeDocument/2006/relationships/customXml" Target="../ink/ink267.xml"/><Relationship Id="rId54" Type="http://schemas.openxmlformats.org/officeDocument/2006/relationships/customXml" Target="../ink/ink266.xml"/><Relationship Id="rId53" Type="http://schemas.openxmlformats.org/officeDocument/2006/relationships/image" Target="../media/image266.png"/><Relationship Id="rId52" Type="http://schemas.openxmlformats.org/officeDocument/2006/relationships/customXml" Target="../ink/ink265.xml"/><Relationship Id="rId51" Type="http://schemas.openxmlformats.org/officeDocument/2006/relationships/image" Target="../media/image265.png"/><Relationship Id="rId50" Type="http://schemas.openxmlformats.org/officeDocument/2006/relationships/customXml" Target="../ink/ink264.xml"/><Relationship Id="rId5" Type="http://schemas.openxmlformats.org/officeDocument/2006/relationships/image" Target="../media/image242.png"/><Relationship Id="rId49" Type="http://schemas.openxmlformats.org/officeDocument/2006/relationships/image" Target="../media/image264.png"/><Relationship Id="rId48" Type="http://schemas.openxmlformats.org/officeDocument/2006/relationships/customXml" Target="../ink/ink263.xml"/><Relationship Id="rId47" Type="http://schemas.openxmlformats.org/officeDocument/2006/relationships/image" Target="../media/image263.png"/><Relationship Id="rId46" Type="http://schemas.openxmlformats.org/officeDocument/2006/relationships/customXml" Target="../ink/ink262.xml"/><Relationship Id="rId45" Type="http://schemas.openxmlformats.org/officeDocument/2006/relationships/image" Target="../media/image262.png"/><Relationship Id="rId44" Type="http://schemas.openxmlformats.org/officeDocument/2006/relationships/customXml" Target="../ink/ink261.xml"/><Relationship Id="rId43" Type="http://schemas.openxmlformats.org/officeDocument/2006/relationships/image" Target="../media/image261.png"/><Relationship Id="rId42" Type="http://schemas.openxmlformats.org/officeDocument/2006/relationships/customXml" Target="../ink/ink260.xml"/><Relationship Id="rId41" Type="http://schemas.openxmlformats.org/officeDocument/2006/relationships/image" Target="../media/image260.png"/><Relationship Id="rId40" Type="http://schemas.openxmlformats.org/officeDocument/2006/relationships/customXml" Target="../ink/ink259.xml"/><Relationship Id="rId4" Type="http://schemas.openxmlformats.org/officeDocument/2006/relationships/customXml" Target="../ink/ink241.xml"/><Relationship Id="rId39" Type="http://schemas.openxmlformats.org/officeDocument/2006/relationships/image" Target="../media/image259.png"/><Relationship Id="rId38" Type="http://schemas.openxmlformats.org/officeDocument/2006/relationships/customXml" Target="../ink/ink258.xml"/><Relationship Id="rId37" Type="http://schemas.openxmlformats.org/officeDocument/2006/relationships/image" Target="../media/image258.png"/><Relationship Id="rId36" Type="http://schemas.openxmlformats.org/officeDocument/2006/relationships/customXml" Target="../ink/ink257.xml"/><Relationship Id="rId35" Type="http://schemas.openxmlformats.org/officeDocument/2006/relationships/image" Target="../media/image257.png"/><Relationship Id="rId34" Type="http://schemas.openxmlformats.org/officeDocument/2006/relationships/customXml" Target="../ink/ink256.xml"/><Relationship Id="rId33" Type="http://schemas.openxmlformats.org/officeDocument/2006/relationships/image" Target="../media/image256.png"/><Relationship Id="rId32" Type="http://schemas.openxmlformats.org/officeDocument/2006/relationships/customXml" Target="../ink/ink255.xml"/><Relationship Id="rId31" Type="http://schemas.openxmlformats.org/officeDocument/2006/relationships/image" Target="../media/image255.png"/><Relationship Id="rId30" Type="http://schemas.openxmlformats.org/officeDocument/2006/relationships/customXml" Target="../ink/ink254.xml"/><Relationship Id="rId3" Type="http://schemas.openxmlformats.org/officeDocument/2006/relationships/image" Target="../media/image241.png"/><Relationship Id="rId29" Type="http://schemas.openxmlformats.org/officeDocument/2006/relationships/image" Target="../media/image254.png"/><Relationship Id="rId28" Type="http://schemas.openxmlformats.org/officeDocument/2006/relationships/customXml" Target="../ink/ink253.xml"/><Relationship Id="rId27" Type="http://schemas.openxmlformats.org/officeDocument/2006/relationships/image" Target="../media/image253.png"/><Relationship Id="rId26" Type="http://schemas.openxmlformats.org/officeDocument/2006/relationships/customXml" Target="../ink/ink252.xml"/><Relationship Id="rId25" Type="http://schemas.openxmlformats.org/officeDocument/2006/relationships/image" Target="../media/image252.png"/><Relationship Id="rId24" Type="http://schemas.openxmlformats.org/officeDocument/2006/relationships/customXml" Target="../ink/ink251.xml"/><Relationship Id="rId23" Type="http://schemas.openxmlformats.org/officeDocument/2006/relationships/image" Target="../media/image251.png"/><Relationship Id="rId22" Type="http://schemas.openxmlformats.org/officeDocument/2006/relationships/customXml" Target="../ink/ink250.xml"/><Relationship Id="rId21" Type="http://schemas.openxmlformats.org/officeDocument/2006/relationships/image" Target="../media/image250.png"/><Relationship Id="rId20" Type="http://schemas.openxmlformats.org/officeDocument/2006/relationships/customXml" Target="../ink/ink249.xml"/><Relationship Id="rId2" Type="http://schemas.openxmlformats.org/officeDocument/2006/relationships/customXml" Target="../ink/ink240.xml"/><Relationship Id="rId19" Type="http://schemas.openxmlformats.org/officeDocument/2006/relationships/image" Target="../media/image249.png"/><Relationship Id="rId18" Type="http://schemas.openxmlformats.org/officeDocument/2006/relationships/customXml" Target="../ink/ink248.xml"/><Relationship Id="rId17" Type="http://schemas.openxmlformats.org/officeDocument/2006/relationships/image" Target="../media/image248.png"/><Relationship Id="rId16" Type="http://schemas.openxmlformats.org/officeDocument/2006/relationships/customXml" Target="../ink/ink247.xml"/><Relationship Id="rId15" Type="http://schemas.openxmlformats.org/officeDocument/2006/relationships/image" Target="../media/image247.png"/><Relationship Id="rId14" Type="http://schemas.openxmlformats.org/officeDocument/2006/relationships/customXml" Target="../ink/ink246.xml"/><Relationship Id="rId13" Type="http://schemas.openxmlformats.org/officeDocument/2006/relationships/image" Target="../media/image246.png"/><Relationship Id="rId12" Type="http://schemas.openxmlformats.org/officeDocument/2006/relationships/customXml" Target="../ink/ink245.xml"/><Relationship Id="rId11" Type="http://schemas.openxmlformats.org/officeDocument/2006/relationships/image" Target="../media/image245.png"/><Relationship Id="rId10" Type="http://schemas.openxmlformats.org/officeDocument/2006/relationships/customXml" Target="../ink/ink244.xml"/><Relationship Id="rId1" Type="http://schemas.openxmlformats.org/officeDocument/2006/relationships/image" Target="../media/image240.jpeg"/></Relationships>
</file>

<file path=ppt/slides/_rels/slide13.xml.rels><?xml version="1.0" encoding="UTF-8" standalone="yes"?>
<Relationships xmlns="http://schemas.openxmlformats.org/package/2006/relationships"><Relationship Id="rId9" Type="http://schemas.openxmlformats.org/officeDocument/2006/relationships/customXml" Target="../ink/ink293.xml"/><Relationship Id="rId8" Type="http://schemas.openxmlformats.org/officeDocument/2006/relationships/image" Target="../media/image292.png"/><Relationship Id="rId7" Type="http://schemas.openxmlformats.org/officeDocument/2006/relationships/customXml" Target="../ink/ink292.xml"/><Relationship Id="rId6" Type="http://schemas.openxmlformats.org/officeDocument/2006/relationships/image" Target="../media/image291.png"/><Relationship Id="rId5" Type="http://schemas.openxmlformats.org/officeDocument/2006/relationships/customXml" Target="../ink/ink291.xml"/><Relationship Id="rId4" Type="http://schemas.openxmlformats.org/officeDocument/2006/relationships/image" Target="../media/image290.png"/><Relationship Id="rId37" Type="http://schemas.openxmlformats.org/officeDocument/2006/relationships/slideLayout" Target="../slideLayouts/slideLayout7.xml"/><Relationship Id="rId36" Type="http://schemas.openxmlformats.org/officeDocument/2006/relationships/image" Target="../media/image306.png"/><Relationship Id="rId35" Type="http://schemas.openxmlformats.org/officeDocument/2006/relationships/customXml" Target="../ink/ink306.xml"/><Relationship Id="rId34" Type="http://schemas.openxmlformats.org/officeDocument/2006/relationships/image" Target="../media/image305.png"/><Relationship Id="rId33" Type="http://schemas.openxmlformats.org/officeDocument/2006/relationships/customXml" Target="../ink/ink305.xml"/><Relationship Id="rId32" Type="http://schemas.openxmlformats.org/officeDocument/2006/relationships/image" Target="../media/image304.png"/><Relationship Id="rId31" Type="http://schemas.openxmlformats.org/officeDocument/2006/relationships/customXml" Target="../ink/ink304.xml"/><Relationship Id="rId30" Type="http://schemas.openxmlformats.org/officeDocument/2006/relationships/image" Target="../media/image303.png"/><Relationship Id="rId3" Type="http://schemas.openxmlformats.org/officeDocument/2006/relationships/customXml" Target="../ink/ink290.xml"/><Relationship Id="rId29" Type="http://schemas.openxmlformats.org/officeDocument/2006/relationships/customXml" Target="../ink/ink303.xml"/><Relationship Id="rId28" Type="http://schemas.openxmlformats.org/officeDocument/2006/relationships/image" Target="../media/image302.png"/><Relationship Id="rId27" Type="http://schemas.openxmlformats.org/officeDocument/2006/relationships/customXml" Target="../ink/ink302.xml"/><Relationship Id="rId26" Type="http://schemas.openxmlformats.org/officeDocument/2006/relationships/image" Target="../media/image301.png"/><Relationship Id="rId25" Type="http://schemas.openxmlformats.org/officeDocument/2006/relationships/customXml" Target="../ink/ink301.xml"/><Relationship Id="rId24" Type="http://schemas.openxmlformats.org/officeDocument/2006/relationships/image" Target="../media/image300.png"/><Relationship Id="rId23" Type="http://schemas.openxmlformats.org/officeDocument/2006/relationships/customXml" Target="../ink/ink300.xml"/><Relationship Id="rId22" Type="http://schemas.openxmlformats.org/officeDocument/2006/relationships/image" Target="../media/image299.png"/><Relationship Id="rId21" Type="http://schemas.openxmlformats.org/officeDocument/2006/relationships/customXml" Target="../ink/ink299.xml"/><Relationship Id="rId20" Type="http://schemas.openxmlformats.org/officeDocument/2006/relationships/image" Target="../media/image298.png"/><Relationship Id="rId2" Type="http://schemas.openxmlformats.org/officeDocument/2006/relationships/image" Target="../media/image289.png"/><Relationship Id="rId19" Type="http://schemas.openxmlformats.org/officeDocument/2006/relationships/customXml" Target="../ink/ink298.xml"/><Relationship Id="rId18" Type="http://schemas.openxmlformats.org/officeDocument/2006/relationships/image" Target="../media/image297.png"/><Relationship Id="rId17" Type="http://schemas.openxmlformats.org/officeDocument/2006/relationships/customXml" Target="../ink/ink297.xml"/><Relationship Id="rId16" Type="http://schemas.openxmlformats.org/officeDocument/2006/relationships/image" Target="../media/image296.png"/><Relationship Id="rId15" Type="http://schemas.openxmlformats.org/officeDocument/2006/relationships/customXml" Target="../ink/ink296.xml"/><Relationship Id="rId14" Type="http://schemas.openxmlformats.org/officeDocument/2006/relationships/image" Target="../media/image295.png"/><Relationship Id="rId13" Type="http://schemas.openxmlformats.org/officeDocument/2006/relationships/customXml" Target="../ink/ink295.xml"/><Relationship Id="rId12" Type="http://schemas.openxmlformats.org/officeDocument/2006/relationships/image" Target="../media/image294.png"/><Relationship Id="rId11" Type="http://schemas.openxmlformats.org/officeDocument/2006/relationships/customXml" Target="../ink/ink294.xml"/><Relationship Id="rId10" Type="http://schemas.openxmlformats.org/officeDocument/2006/relationships/image" Target="../media/image293.png"/><Relationship Id="rId1" Type="http://schemas.openxmlformats.org/officeDocument/2006/relationships/customXml" Target="../ink/ink289.xml"/></Relationships>
</file>

<file path=ppt/slides/_rels/slide14.xml.rels><?xml version="1.0" encoding="UTF-8" standalone="yes"?>
<Relationships xmlns="http://schemas.openxmlformats.org/package/2006/relationships"><Relationship Id="rId98" Type="http://schemas.openxmlformats.org/officeDocument/2006/relationships/slideLayout" Target="../slideLayouts/slideLayout7.xml"/><Relationship Id="rId97" Type="http://schemas.openxmlformats.org/officeDocument/2006/relationships/image" Target="../media/image352.png"/><Relationship Id="rId96" Type="http://schemas.openxmlformats.org/officeDocument/2006/relationships/customXml" Target="../ink/ink356.xml"/><Relationship Id="rId95" Type="http://schemas.openxmlformats.org/officeDocument/2006/relationships/image" Target="../media/image351.png"/><Relationship Id="rId94" Type="http://schemas.openxmlformats.org/officeDocument/2006/relationships/customXml" Target="../ink/ink355.xml"/><Relationship Id="rId93" Type="http://schemas.openxmlformats.org/officeDocument/2006/relationships/customXml" Target="../ink/ink354.xml"/><Relationship Id="rId92" Type="http://schemas.openxmlformats.org/officeDocument/2006/relationships/image" Target="../media/image350.png"/><Relationship Id="rId91" Type="http://schemas.openxmlformats.org/officeDocument/2006/relationships/customXml" Target="../ink/ink353.xml"/><Relationship Id="rId90" Type="http://schemas.openxmlformats.org/officeDocument/2006/relationships/image" Target="../media/image349.png"/><Relationship Id="rId9" Type="http://schemas.openxmlformats.org/officeDocument/2006/relationships/customXml" Target="../ink/ink311.xml"/><Relationship Id="rId89" Type="http://schemas.openxmlformats.org/officeDocument/2006/relationships/customXml" Target="../ink/ink352.xml"/><Relationship Id="rId88" Type="http://schemas.openxmlformats.org/officeDocument/2006/relationships/image" Target="../media/image348.png"/><Relationship Id="rId87" Type="http://schemas.openxmlformats.org/officeDocument/2006/relationships/customXml" Target="../ink/ink351.xml"/><Relationship Id="rId86" Type="http://schemas.openxmlformats.org/officeDocument/2006/relationships/image" Target="../media/image347.png"/><Relationship Id="rId85" Type="http://schemas.openxmlformats.org/officeDocument/2006/relationships/customXml" Target="../ink/ink350.xml"/><Relationship Id="rId84" Type="http://schemas.openxmlformats.org/officeDocument/2006/relationships/image" Target="../media/image346.png"/><Relationship Id="rId83" Type="http://schemas.openxmlformats.org/officeDocument/2006/relationships/customXml" Target="../ink/ink349.xml"/><Relationship Id="rId82" Type="http://schemas.openxmlformats.org/officeDocument/2006/relationships/image" Target="../media/image345.png"/><Relationship Id="rId81" Type="http://schemas.openxmlformats.org/officeDocument/2006/relationships/customXml" Target="../ink/ink348.xml"/><Relationship Id="rId80" Type="http://schemas.openxmlformats.org/officeDocument/2006/relationships/image" Target="../media/image344.png"/><Relationship Id="rId8" Type="http://schemas.openxmlformats.org/officeDocument/2006/relationships/image" Target="../media/image310.png"/><Relationship Id="rId79" Type="http://schemas.openxmlformats.org/officeDocument/2006/relationships/customXml" Target="../ink/ink347.xml"/><Relationship Id="rId78" Type="http://schemas.openxmlformats.org/officeDocument/2006/relationships/image" Target="../media/image343.png"/><Relationship Id="rId77" Type="http://schemas.openxmlformats.org/officeDocument/2006/relationships/customXml" Target="../ink/ink346.xml"/><Relationship Id="rId76" Type="http://schemas.openxmlformats.org/officeDocument/2006/relationships/customXml" Target="../ink/ink345.xml"/><Relationship Id="rId75" Type="http://schemas.openxmlformats.org/officeDocument/2006/relationships/customXml" Target="../ink/ink344.xml"/><Relationship Id="rId74" Type="http://schemas.openxmlformats.org/officeDocument/2006/relationships/image" Target="../media/image249.png"/><Relationship Id="rId73" Type="http://schemas.openxmlformats.org/officeDocument/2006/relationships/customXml" Target="../ink/ink343.xml"/><Relationship Id="rId72" Type="http://schemas.openxmlformats.org/officeDocument/2006/relationships/image" Target="../media/image342.png"/><Relationship Id="rId71" Type="http://schemas.openxmlformats.org/officeDocument/2006/relationships/customXml" Target="../ink/ink342.xml"/><Relationship Id="rId70" Type="http://schemas.openxmlformats.org/officeDocument/2006/relationships/image" Target="../media/image341.png"/><Relationship Id="rId7" Type="http://schemas.openxmlformats.org/officeDocument/2006/relationships/customXml" Target="../ink/ink310.xml"/><Relationship Id="rId69" Type="http://schemas.openxmlformats.org/officeDocument/2006/relationships/customXml" Target="../ink/ink341.xml"/><Relationship Id="rId68" Type="http://schemas.openxmlformats.org/officeDocument/2006/relationships/image" Target="../media/image340.png"/><Relationship Id="rId67" Type="http://schemas.openxmlformats.org/officeDocument/2006/relationships/customXml" Target="../ink/ink340.xml"/><Relationship Id="rId66" Type="http://schemas.openxmlformats.org/officeDocument/2006/relationships/image" Target="../media/image339.png"/><Relationship Id="rId65" Type="http://schemas.openxmlformats.org/officeDocument/2006/relationships/customXml" Target="../ink/ink339.xml"/><Relationship Id="rId64" Type="http://schemas.openxmlformats.org/officeDocument/2006/relationships/image" Target="../media/image338.png"/><Relationship Id="rId63" Type="http://schemas.openxmlformats.org/officeDocument/2006/relationships/customXml" Target="../ink/ink338.xml"/><Relationship Id="rId62" Type="http://schemas.openxmlformats.org/officeDocument/2006/relationships/image" Target="../media/image337.png"/><Relationship Id="rId61" Type="http://schemas.openxmlformats.org/officeDocument/2006/relationships/customXml" Target="../ink/ink337.xml"/><Relationship Id="rId60" Type="http://schemas.openxmlformats.org/officeDocument/2006/relationships/image" Target="../media/image336.png"/><Relationship Id="rId6" Type="http://schemas.openxmlformats.org/officeDocument/2006/relationships/image" Target="../media/image309.png"/><Relationship Id="rId59" Type="http://schemas.openxmlformats.org/officeDocument/2006/relationships/customXml" Target="../ink/ink336.xml"/><Relationship Id="rId58" Type="http://schemas.openxmlformats.org/officeDocument/2006/relationships/image" Target="../media/image335.png"/><Relationship Id="rId57" Type="http://schemas.openxmlformats.org/officeDocument/2006/relationships/customXml" Target="../ink/ink335.xml"/><Relationship Id="rId56" Type="http://schemas.openxmlformats.org/officeDocument/2006/relationships/image" Target="../media/image334.png"/><Relationship Id="rId55" Type="http://schemas.openxmlformats.org/officeDocument/2006/relationships/customXml" Target="../ink/ink334.xml"/><Relationship Id="rId54" Type="http://schemas.openxmlformats.org/officeDocument/2006/relationships/image" Target="../media/image333.png"/><Relationship Id="rId53" Type="http://schemas.openxmlformats.org/officeDocument/2006/relationships/customXml" Target="../ink/ink333.xml"/><Relationship Id="rId52" Type="http://schemas.openxmlformats.org/officeDocument/2006/relationships/image" Target="../media/image332.png"/><Relationship Id="rId51" Type="http://schemas.openxmlformats.org/officeDocument/2006/relationships/customXml" Target="../ink/ink332.xml"/><Relationship Id="rId50" Type="http://schemas.openxmlformats.org/officeDocument/2006/relationships/image" Target="../media/image331.png"/><Relationship Id="rId5" Type="http://schemas.openxmlformats.org/officeDocument/2006/relationships/customXml" Target="../ink/ink309.xml"/><Relationship Id="rId49" Type="http://schemas.openxmlformats.org/officeDocument/2006/relationships/customXml" Target="../ink/ink331.xml"/><Relationship Id="rId48" Type="http://schemas.openxmlformats.org/officeDocument/2006/relationships/image" Target="../media/image330.png"/><Relationship Id="rId47" Type="http://schemas.openxmlformats.org/officeDocument/2006/relationships/customXml" Target="../ink/ink330.xml"/><Relationship Id="rId46" Type="http://schemas.openxmlformats.org/officeDocument/2006/relationships/image" Target="../media/image329.png"/><Relationship Id="rId45" Type="http://schemas.openxmlformats.org/officeDocument/2006/relationships/customXml" Target="../ink/ink329.xml"/><Relationship Id="rId44" Type="http://schemas.openxmlformats.org/officeDocument/2006/relationships/image" Target="../media/image328.png"/><Relationship Id="rId43" Type="http://schemas.openxmlformats.org/officeDocument/2006/relationships/customXml" Target="../ink/ink328.xml"/><Relationship Id="rId42" Type="http://schemas.openxmlformats.org/officeDocument/2006/relationships/image" Target="../media/image327.png"/><Relationship Id="rId41" Type="http://schemas.openxmlformats.org/officeDocument/2006/relationships/customXml" Target="../ink/ink327.xml"/><Relationship Id="rId40" Type="http://schemas.openxmlformats.org/officeDocument/2006/relationships/image" Target="../media/image326.png"/><Relationship Id="rId4" Type="http://schemas.openxmlformats.org/officeDocument/2006/relationships/image" Target="../media/image308.png"/><Relationship Id="rId39" Type="http://schemas.openxmlformats.org/officeDocument/2006/relationships/customXml" Target="../ink/ink326.xml"/><Relationship Id="rId38" Type="http://schemas.openxmlformats.org/officeDocument/2006/relationships/image" Target="../media/image325.png"/><Relationship Id="rId37" Type="http://schemas.openxmlformats.org/officeDocument/2006/relationships/customXml" Target="../ink/ink325.xml"/><Relationship Id="rId36" Type="http://schemas.openxmlformats.org/officeDocument/2006/relationships/image" Target="../media/image324.png"/><Relationship Id="rId35" Type="http://schemas.openxmlformats.org/officeDocument/2006/relationships/customXml" Target="../ink/ink324.xml"/><Relationship Id="rId34" Type="http://schemas.openxmlformats.org/officeDocument/2006/relationships/image" Target="../media/image323.png"/><Relationship Id="rId33" Type="http://schemas.openxmlformats.org/officeDocument/2006/relationships/customXml" Target="../ink/ink323.xml"/><Relationship Id="rId32" Type="http://schemas.openxmlformats.org/officeDocument/2006/relationships/image" Target="../media/image322.png"/><Relationship Id="rId31" Type="http://schemas.openxmlformats.org/officeDocument/2006/relationships/customXml" Target="../ink/ink322.xml"/><Relationship Id="rId30" Type="http://schemas.openxmlformats.org/officeDocument/2006/relationships/image" Target="../media/image321.png"/><Relationship Id="rId3" Type="http://schemas.openxmlformats.org/officeDocument/2006/relationships/customXml" Target="../ink/ink308.xml"/><Relationship Id="rId29" Type="http://schemas.openxmlformats.org/officeDocument/2006/relationships/customXml" Target="../ink/ink321.xml"/><Relationship Id="rId28" Type="http://schemas.openxmlformats.org/officeDocument/2006/relationships/image" Target="../media/image320.png"/><Relationship Id="rId27" Type="http://schemas.openxmlformats.org/officeDocument/2006/relationships/customXml" Target="../ink/ink320.xml"/><Relationship Id="rId26" Type="http://schemas.openxmlformats.org/officeDocument/2006/relationships/image" Target="../media/image319.png"/><Relationship Id="rId25" Type="http://schemas.openxmlformats.org/officeDocument/2006/relationships/customXml" Target="../ink/ink319.xml"/><Relationship Id="rId24" Type="http://schemas.openxmlformats.org/officeDocument/2006/relationships/image" Target="../media/image318.png"/><Relationship Id="rId23" Type="http://schemas.openxmlformats.org/officeDocument/2006/relationships/customXml" Target="../ink/ink318.xml"/><Relationship Id="rId22" Type="http://schemas.openxmlformats.org/officeDocument/2006/relationships/image" Target="../media/image317.png"/><Relationship Id="rId21" Type="http://schemas.openxmlformats.org/officeDocument/2006/relationships/customXml" Target="../ink/ink317.xml"/><Relationship Id="rId20" Type="http://schemas.openxmlformats.org/officeDocument/2006/relationships/image" Target="../media/image316.png"/><Relationship Id="rId2" Type="http://schemas.openxmlformats.org/officeDocument/2006/relationships/image" Target="../media/image307.png"/><Relationship Id="rId19" Type="http://schemas.openxmlformats.org/officeDocument/2006/relationships/customXml" Target="../ink/ink316.xml"/><Relationship Id="rId18" Type="http://schemas.openxmlformats.org/officeDocument/2006/relationships/image" Target="../media/image315.png"/><Relationship Id="rId17" Type="http://schemas.openxmlformats.org/officeDocument/2006/relationships/customXml" Target="../ink/ink315.xml"/><Relationship Id="rId16" Type="http://schemas.openxmlformats.org/officeDocument/2006/relationships/image" Target="../media/image314.png"/><Relationship Id="rId15" Type="http://schemas.openxmlformats.org/officeDocument/2006/relationships/customXml" Target="../ink/ink314.xml"/><Relationship Id="rId14" Type="http://schemas.openxmlformats.org/officeDocument/2006/relationships/image" Target="../media/image313.png"/><Relationship Id="rId13" Type="http://schemas.openxmlformats.org/officeDocument/2006/relationships/customXml" Target="../ink/ink313.xml"/><Relationship Id="rId12" Type="http://schemas.openxmlformats.org/officeDocument/2006/relationships/image" Target="../media/image312.png"/><Relationship Id="rId11" Type="http://schemas.openxmlformats.org/officeDocument/2006/relationships/customXml" Target="../ink/ink312.xml"/><Relationship Id="rId10" Type="http://schemas.openxmlformats.org/officeDocument/2006/relationships/image" Target="../media/image311.png"/><Relationship Id="rId1" Type="http://schemas.openxmlformats.org/officeDocument/2006/relationships/customXml" Target="../ink/ink307.xml"/></Relationships>
</file>

<file path=ppt/slides/_rels/slide15.xml.rels><?xml version="1.0" encoding="UTF-8" standalone="yes"?>
<Relationships xmlns="http://schemas.openxmlformats.org/package/2006/relationships"><Relationship Id="rId9" Type="http://schemas.openxmlformats.org/officeDocument/2006/relationships/image" Target="../media/image355.png"/><Relationship Id="rId8" Type="http://schemas.openxmlformats.org/officeDocument/2006/relationships/customXml" Target="../ink/ink360.xml"/><Relationship Id="rId76" Type="http://schemas.openxmlformats.org/officeDocument/2006/relationships/slideLayout" Target="../slideLayouts/slideLayout7.xml"/><Relationship Id="rId75" Type="http://schemas.openxmlformats.org/officeDocument/2006/relationships/image" Target="../media/image387.png"/><Relationship Id="rId74" Type="http://schemas.openxmlformats.org/officeDocument/2006/relationships/customXml" Target="../ink/ink393.xml"/><Relationship Id="rId73" Type="http://schemas.openxmlformats.org/officeDocument/2006/relationships/image" Target="../media/image386.png"/><Relationship Id="rId72" Type="http://schemas.openxmlformats.org/officeDocument/2006/relationships/customXml" Target="../ink/ink392.xml"/><Relationship Id="rId71" Type="http://schemas.openxmlformats.org/officeDocument/2006/relationships/image" Target="../media/image385.png"/><Relationship Id="rId70" Type="http://schemas.openxmlformats.org/officeDocument/2006/relationships/customXml" Target="../ink/ink391.xml"/><Relationship Id="rId7" Type="http://schemas.openxmlformats.org/officeDocument/2006/relationships/image" Target="../media/image354.png"/><Relationship Id="rId69" Type="http://schemas.openxmlformats.org/officeDocument/2006/relationships/image" Target="../media/image249.png"/><Relationship Id="rId68" Type="http://schemas.openxmlformats.org/officeDocument/2006/relationships/customXml" Target="../ink/ink390.xml"/><Relationship Id="rId67" Type="http://schemas.openxmlformats.org/officeDocument/2006/relationships/image" Target="../media/image384.png"/><Relationship Id="rId66" Type="http://schemas.openxmlformats.org/officeDocument/2006/relationships/customXml" Target="../ink/ink389.xml"/><Relationship Id="rId65" Type="http://schemas.openxmlformats.org/officeDocument/2006/relationships/image" Target="../media/image383.png"/><Relationship Id="rId64" Type="http://schemas.openxmlformats.org/officeDocument/2006/relationships/customXml" Target="../ink/ink388.xml"/><Relationship Id="rId63" Type="http://schemas.openxmlformats.org/officeDocument/2006/relationships/image" Target="../media/image382.png"/><Relationship Id="rId62" Type="http://schemas.openxmlformats.org/officeDocument/2006/relationships/customXml" Target="../ink/ink387.xml"/><Relationship Id="rId61" Type="http://schemas.openxmlformats.org/officeDocument/2006/relationships/image" Target="../media/image381.png"/><Relationship Id="rId60" Type="http://schemas.openxmlformats.org/officeDocument/2006/relationships/customXml" Target="../ink/ink386.xml"/><Relationship Id="rId6" Type="http://schemas.openxmlformats.org/officeDocument/2006/relationships/customXml" Target="../ink/ink359.xml"/><Relationship Id="rId59" Type="http://schemas.openxmlformats.org/officeDocument/2006/relationships/image" Target="../media/image380.png"/><Relationship Id="rId58" Type="http://schemas.openxmlformats.org/officeDocument/2006/relationships/customXml" Target="../ink/ink385.xml"/><Relationship Id="rId57" Type="http://schemas.openxmlformats.org/officeDocument/2006/relationships/image" Target="../media/image379.png"/><Relationship Id="rId56" Type="http://schemas.openxmlformats.org/officeDocument/2006/relationships/customXml" Target="../ink/ink384.xml"/><Relationship Id="rId55" Type="http://schemas.openxmlformats.org/officeDocument/2006/relationships/image" Target="../media/image378.png"/><Relationship Id="rId54" Type="http://schemas.openxmlformats.org/officeDocument/2006/relationships/customXml" Target="../ink/ink383.xml"/><Relationship Id="rId53" Type="http://schemas.openxmlformats.org/officeDocument/2006/relationships/image" Target="../media/image377.png"/><Relationship Id="rId52" Type="http://schemas.openxmlformats.org/officeDocument/2006/relationships/customXml" Target="../ink/ink382.xml"/><Relationship Id="rId51" Type="http://schemas.openxmlformats.org/officeDocument/2006/relationships/image" Target="../media/image376.png"/><Relationship Id="rId50" Type="http://schemas.openxmlformats.org/officeDocument/2006/relationships/customXml" Target="../ink/ink381.xml"/><Relationship Id="rId5" Type="http://schemas.openxmlformats.org/officeDocument/2006/relationships/image" Target="../media/image233.png"/><Relationship Id="rId49" Type="http://schemas.openxmlformats.org/officeDocument/2006/relationships/image" Target="../media/image375.png"/><Relationship Id="rId48" Type="http://schemas.openxmlformats.org/officeDocument/2006/relationships/customXml" Target="../ink/ink380.xml"/><Relationship Id="rId47" Type="http://schemas.openxmlformats.org/officeDocument/2006/relationships/image" Target="../media/image374.png"/><Relationship Id="rId46" Type="http://schemas.openxmlformats.org/officeDocument/2006/relationships/customXml" Target="../ink/ink379.xml"/><Relationship Id="rId45" Type="http://schemas.openxmlformats.org/officeDocument/2006/relationships/image" Target="../media/image373.png"/><Relationship Id="rId44" Type="http://schemas.openxmlformats.org/officeDocument/2006/relationships/customXml" Target="../ink/ink378.xml"/><Relationship Id="rId43" Type="http://schemas.openxmlformats.org/officeDocument/2006/relationships/image" Target="../media/image372.png"/><Relationship Id="rId42" Type="http://schemas.openxmlformats.org/officeDocument/2006/relationships/customXml" Target="../ink/ink377.xml"/><Relationship Id="rId41" Type="http://schemas.openxmlformats.org/officeDocument/2006/relationships/image" Target="../media/image371.png"/><Relationship Id="rId40" Type="http://schemas.openxmlformats.org/officeDocument/2006/relationships/customXml" Target="../ink/ink376.xml"/><Relationship Id="rId4" Type="http://schemas.openxmlformats.org/officeDocument/2006/relationships/customXml" Target="../ink/ink358.xml"/><Relationship Id="rId39" Type="http://schemas.openxmlformats.org/officeDocument/2006/relationships/image" Target="../media/image370.png"/><Relationship Id="rId38" Type="http://schemas.openxmlformats.org/officeDocument/2006/relationships/customXml" Target="../ink/ink375.xml"/><Relationship Id="rId37" Type="http://schemas.openxmlformats.org/officeDocument/2006/relationships/image" Target="../media/image369.png"/><Relationship Id="rId36" Type="http://schemas.openxmlformats.org/officeDocument/2006/relationships/customXml" Target="../ink/ink374.xml"/><Relationship Id="rId35" Type="http://schemas.openxmlformats.org/officeDocument/2006/relationships/image" Target="../media/image368.png"/><Relationship Id="rId34" Type="http://schemas.openxmlformats.org/officeDocument/2006/relationships/customXml" Target="../ink/ink373.xml"/><Relationship Id="rId33" Type="http://schemas.openxmlformats.org/officeDocument/2006/relationships/image" Target="../media/image367.png"/><Relationship Id="rId32" Type="http://schemas.openxmlformats.org/officeDocument/2006/relationships/customXml" Target="../ink/ink372.xml"/><Relationship Id="rId31" Type="http://schemas.openxmlformats.org/officeDocument/2006/relationships/image" Target="../media/image366.png"/><Relationship Id="rId30" Type="http://schemas.openxmlformats.org/officeDocument/2006/relationships/customXml" Target="../ink/ink371.xml"/><Relationship Id="rId3" Type="http://schemas.openxmlformats.org/officeDocument/2006/relationships/image" Target="../media/image353.png"/><Relationship Id="rId29" Type="http://schemas.openxmlformats.org/officeDocument/2006/relationships/image" Target="../media/image365.png"/><Relationship Id="rId28" Type="http://schemas.openxmlformats.org/officeDocument/2006/relationships/customXml" Target="../ink/ink370.xml"/><Relationship Id="rId27" Type="http://schemas.openxmlformats.org/officeDocument/2006/relationships/image" Target="../media/image364.png"/><Relationship Id="rId26" Type="http://schemas.openxmlformats.org/officeDocument/2006/relationships/customXml" Target="../ink/ink369.xml"/><Relationship Id="rId25" Type="http://schemas.openxmlformats.org/officeDocument/2006/relationships/image" Target="../media/image363.png"/><Relationship Id="rId24" Type="http://schemas.openxmlformats.org/officeDocument/2006/relationships/customXml" Target="../ink/ink368.xml"/><Relationship Id="rId23" Type="http://schemas.openxmlformats.org/officeDocument/2006/relationships/image" Target="../media/image362.png"/><Relationship Id="rId22" Type="http://schemas.openxmlformats.org/officeDocument/2006/relationships/customXml" Target="../ink/ink367.xml"/><Relationship Id="rId21" Type="http://schemas.openxmlformats.org/officeDocument/2006/relationships/image" Target="../media/image361.png"/><Relationship Id="rId20" Type="http://schemas.openxmlformats.org/officeDocument/2006/relationships/customXml" Target="../ink/ink366.xml"/><Relationship Id="rId2" Type="http://schemas.openxmlformats.org/officeDocument/2006/relationships/customXml" Target="../ink/ink357.xml"/><Relationship Id="rId19" Type="http://schemas.openxmlformats.org/officeDocument/2006/relationships/image" Target="../media/image360.png"/><Relationship Id="rId18" Type="http://schemas.openxmlformats.org/officeDocument/2006/relationships/customXml" Target="../ink/ink365.xml"/><Relationship Id="rId17" Type="http://schemas.openxmlformats.org/officeDocument/2006/relationships/image" Target="../media/image359.png"/><Relationship Id="rId16" Type="http://schemas.openxmlformats.org/officeDocument/2006/relationships/customXml" Target="../ink/ink364.xml"/><Relationship Id="rId15" Type="http://schemas.openxmlformats.org/officeDocument/2006/relationships/image" Target="../media/image358.png"/><Relationship Id="rId14" Type="http://schemas.openxmlformats.org/officeDocument/2006/relationships/customXml" Target="../ink/ink363.xml"/><Relationship Id="rId13" Type="http://schemas.openxmlformats.org/officeDocument/2006/relationships/image" Target="../media/image357.png"/><Relationship Id="rId12" Type="http://schemas.openxmlformats.org/officeDocument/2006/relationships/customXml" Target="../ink/ink362.xml"/><Relationship Id="rId11" Type="http://schemas.openxmlformats.org/officeDocument/2006/relationships/image" Target="../media/image356.png"/><Relationship Id="rId10" Type="http://schemas.openxmlformats.org/officeDocument/2006/relationships/customXml" Target="../ink/ink361.xml"/><Relationship Id="rId1" Type="http://schemas.openxmlformats.org/officeDocument/2006/relationships/tags" Target="../tags/tag68.xml"/></Relationships>
</file>

<file path=ppt/slides/_rels/slide16.xml.rels><?xml version="1.0" encoding="UTF-8" standalone="yes"?>
<Relationships xmlns="http://schemas.openxmlformats.org/package/2006/relationships"><Relationship Id="rId99" Type="http://schemas.openxmlformats.org/officeDocument/2006/relationships/customXml" Target="../ink/ink443.xml"/><Relationship Id="rId98" Type="http://schemas.openxmlformats.org/officeDocument/2006/relationships/image" Target="../media/image436.png"/><Relationship Id="rId97" Type="http://schemas.openxmlformats.org/officeDocument/2006/relationships/customXml" Target="../ink/ink442.xml"/><Relationship Id="rId96" Type="http://schemas.openxmlformats.org/officeDocument/2006/relationships/image" Target="../media/image435.png"/><Relationship Id="rId95" Type="http://schemas.openxmlformats.org/officeDocument/2006/relationships/customXml" Target="../ink/ink441.xml"/><Relationship Id="rId94" Type="http://schemas.openxmlformats.org/officeDocument/2006/relationships/image" Target="../media/image434.png"/><Relationship Id="rId93" Type="http://schemas.openxmlformats.org/officeDocument/2006/relationships/customXml" Target="../ink/ink440.xml"/><Relationship Id="rId92" Type="http://schemas.openxmlformats.org/officeDocument/2006/relationships/image" Target="../media/image433.png"/><Relationship Id="rId91" Type="http://schemas.openxmlformats.org/officeDocument/2006/relationships/customXml" Target="../ink/ink439.xml"/><Relationship Id="rId90" Type="http://schemas.openxmlformats.org/officeDocument/2006/relationships/image" Target="../media/image432.png"/><Relationship Id="rId9" Type="http://schemas.openxmlformats.org/officeDocument/2006/relationships/customXml" Target="../ink/ink398.xml"/><Relationship Id="rId89" Type="http://schemas.openxmlformats.org/officeDocument/2006/relationships/customXml" Target="../ink/ink438.xml"/><Relationship Id="rId88" Type="http://schemas.openxmlformats.org/officeDocument/2006/relationships/image" Target="../media/image431.png"/><Relationship Id="rId87" Type="http://schemas.openxmlformats.org/officeDocument/2006/relationships/customXml" Target="../ink/ink437.xml"/><Relationship Id="rId86" Type="http://schemas.openxmlformats.org/officeDocument/2006/relationships/image" Target="../media/image430.png"/><Relationship Id="rId85" Type="http://schemas.openxmlformats.org/officeDocument/2006/relationships/customXml" Target="../ink/ink436.xml"/><Relationship Id="rId84" Type="http://schemas.openxmlformats.org/officeDocument/2006/relationships/image" Target="../media/image429.png"/><Relationship Id="rId83" Type="http://schemas.openxmlformats.org/officeDocument/2006/relationships/customXml" Target="../ink/ink435.xml"/><Relationship Id="rId82" Type="http://schemas.openxmlformats.org/officeDocument/2006/relationships/image" Target="../media/image428.png"/><Relationship Id="rId81" Type="http://schemas.openxmlformats.org/officeDocument/2006/relationships/customXml" Target="../ink/ink434.xml"/><Relationship Id="rId80" Type="http://schemas.openxmlformats.org/officeDocument/2006/relationships/image" Target="../media/image427.png"/><Relationship Id="rId8" Type="http://schemas.openxmlformats.org/officeDocument/2006/relationships/image" Target="../media/image391.png"/><Relationship Id="rId79" Type="http://schemas.openxmlformats.org/officeDocument/2006/relationships/customXml" Target="../ink/ink433.xml"/><Relationship Id="rId78" Type="http://schemas.openxmlformats.org/officeDocument/2006/relationships/image" Target="../media/image426.png"/><Relationship Id="rId77" Type="http://schemas.openxmlformats.org/officeDocument/2006/relationships/customXml" Target="../ink/ink432.xml"/><Relationship Id="rId76" Type="http://schemas.openxmlformats.org/officeDocument/2006/relationships/image" Target="../media/image425.png"/><Relationship Id="rId75" Type="http://schemas.openxmlformats.org/officeDocument/2006/relationships/customXml" Target="../ink/ink431.xml"/><Relationship Id="rId74" Type="http://schemas.openxmlformats.org/officeDocument/2006/relationships/image" Target="../media/image424.png"/><Relationship Id="rId73" Type="http://schemas.openxmlformats.org/officeDocument/2006/relationships/customXml" Target="../ink/ink430.xml"/><Relationship Id="rId72" Type="http://schemas.openxmlformats.org/officeDocument/2006/relationships/image" Target="../media/image423.png"/><Relationship Id="rId71" Type="http://schemas.openxmlformats.org/officeDocument/2006/relationships/customXml" Target="../ink/ink429.xml"/><Relationship Id="rId70" Type="http://schemas.openxmlformats.org/officeDocument/2006/relationships/image" Target="../media/image422.png"/><Relationship Id="rId7" Type="http://schemas.openxmlformats.org/officeDocument/2006/relationships/customXml" Target="../ink/ink397.xml"/><Relationship Id="rId69" Type="http://schemas.openxmlformats.org/officeDocument/2006/relationships/customXml" Target="../ink/ink428.xml"/><Relationship Id="rId68" Type="http://schemas.openxmlformats.org/officeDocument/2006/relationships/image" Target="../media/image421.png"/><Relationship Id="rId67" Type="http://schemas.openxmlformats.org/officeDocument/2006/relationships/customXml" Target="../ink/ink427.xml"/><Relationship Id="rId66" Type="http://schemas.openxmlformats.org/officeDocument/2006/relationships/image" Target="../media/image420.png"/><Relationship Id="rId65" Type="http://schemas.openxmlformats.org/officeDocument/2006/relationships/customXml" Target="../ink/ink426.xml"/><Relationship Id="rId64" Type="http://schemas.openxmlformats.org/officeDocument/2006/relationships/image" Target="../media/image419.png"/><Relationship Id="rId63" Type="http://schemas.openxmlformats.org/officeDocument/2006/relationships/customXml" Target="../ink/ink425.xml"/><Relationship Id="rId62" Type="http://schemas.openxmlformats.org/officeDocument/2006/relationships/image" Target="../media/image418.png"/><Relationship Id="rId61" Type="http://schemas.openxmlformats.org/officeDocument/2006/relationships/customXml" Target="../ink/ink424.xml"/><Relationship Id="rId60" Type="http://schemas.openxmlformats.org/officeDocument/2006/relationships/image" Target="../media/image417.png"/><Relationship Id="rId6" Type="http://schemas.openxmlformats.org/officeDocument/2006/relationships/image" Target="../media/image390.png"/><Relationship Id="rId59" Type="http://schemas.openxmlformats.org/officeDocument/2006/relationships/customXml" Target="../ink/ink423.xml"/><Relationship Id="rId58" Type="http://schemas.openxmlformats.org/officeDocument/2006/relationships/image" Target="../media/image416.png"/><Relationship Id="rId57" Type="http://schemas.openxmlformats.org/officeDocument/2006/relationships/customXml" Target="../ink/ink422.xml"/><Relationship Id="rId56" Type="http://schemas.openxmlformats.org/officeDocument/2006/relationships/image" Target="../media/image415.png"/><Relationship Id="rId55" Type="http://schemas.openxmlformats.org/officeDocument/2006/relationships/customXml" Target="../ink/ink421.xml"/><Relationship Id="rId54" Type="http://schemas.openxmlformats.org/officeDocument/2006/relationships/image" Target="../media/image414.png"/><Relationship Id="rId53" Type="http://schemas.openxmlformats.org/officeDocument/2006/relationships/customXml" Target="../ink/ink420.xml"/><Relationship Id="rId52" Type="http://schemas.openxmlformats.org/officeDocument/2006/relationships/image" Target="../media/image413.png"/><Relationship Id="rId51" Type="http://schemas.openxmlformats.org/officeDocument/2006/relationships/customXml" Target="../ink/ink419.xml"/><Relationship Id="rId50" Type="http://schemas.openxmlformats.org/officeDocument/2006/relationships/image" Target="../media/image412.png"/><Relationship Id="rId5" Type="http://schemas.openxmlformats.org/officeDocument/2006/relationships/customXml" Target="../ink/ink396.xml"/><Relationship Id="rId49" Type="http://schemas.openxmlformats.org/officeDocument/2006/relationships/customXml" Target="../ink/ink418.xml"/><Relationship Id="rId48" Type="http://schemas.openxmlformats.org/officeDocument/2006/relationships/image" Target="../media/image411.png"/><Relationship Id="rId47" Type="http://schemas.openxmlformats.org/officeDocument/2006/relationships/customXml" Target="../ink/ink417.xml"/><Relationship Id="rId46" Type="http://schemas.openxmlformats.org/officeDocument/2006/relationships/image" Target="../media/image410.png"/><Relationship Id="rId45" Type="http://schemas.openxmlformats.org/officeDocument/2006/relationships/customXml" Target="../ink/ink416.xml"/><Relationship Id="rId44" Type="http://schemas.openxmlformats.org/officeDocument/2006/relationships/image" Target="../media/image409.png"/><Relationship Id="rId43" Type="http://schemas.openxmlformats.org/officeDocument/2006/relationships/customXml" Target="../ink/ink415.xml"/><Relationship Id="rId42" Type="http://schemas.openxmlformats.org/officeDocument/2006/relationships/image" Target="../media/image408.png"/><Relationship Id="rId41" Type="http://schemas.openxmlformats.org/officeDocument/2006/relationships/customXml" Target="../ink/ink414.xml"/><Relationship Id="rId40" Type="http://schemas.openxmlformats.org/officeDocument/2006/relationships/image" Target="../media/image407.png"/><Relationship Id="rId4" Type="http://schemas.openxmlformats.org/officeDocument/2006/relationships/image" Target="../media/image389.png"/><Relationship Id="rId39" Type="http://schemas.openxmlformats.org/officeDocument/2006/relationships/customXml" Target="../ink/ink413.xml"/><Relationship Id="rId38" Type="http://schemas.openxmlformats.org/officeDocument/2006/relationships/image" Target="../media/image406.png"/><Relationship Id="rId37" Type="http://schemas.openxmlformats.org/officeDocument/2006/relationships/customXml" Target="../ink/ink412.xml"/><Relationship Id="rId36" Type="http://schemas.openxmlformats.org/officeDocument/2006/relationships/image" Target="../media/image405.png"/><Relationship Id="rId35" Type="http://schemas.openxmlformats.org/officeDocument/2006/relationships/customXml" Target="../ink/ink411.xml"/><Relationship Id="rId34" Type="http://schemas.openxmlformats.org/officeDocument/2006/relationships/image" Target="../media/image404.png"/><Relationship Id="rId33" Type="http://schemas.openxmlformats.org/officeDocument/2006/relationships/customXml" Target="../ink/ink410.xml"/><Relationship Id="rId32" Type="http://schemas.openxmlformats.org/officeDocument/2006/relationships/image" Target="../media/image403.png"/><Relationship Id="rId31" Type="http://schemas.openxmlformats.org/officeDocument/2006/relationships/customXml" Target="../ink/ink409.xml"/><Relationship Id="rId30" Type="http://schemas.openxmlformats.org/officeDocument/2006/relationships/image" Target="../media/image402.png"/><Relationship Id="rId3" Type="http://schemas.openxmlformats.org/officeDocument/2006/relationships/customXml" Target="../ink/ink395.xml"/><Relationship Id="rId29" Type="http://schemas.openxmlformats.org/officeDocument/2006/relationships/customXml" Target="../ink/ink408.xml"/><Relationship Id="rId28" Type="http://schemas.openxmlformats.org/officeDocument/2006/relationships/image" Target="../media/image401.png"/><Relationship Id="rId27" Type="http://schemas.openxmlformats.org/officeDocument/2006/relationships/customXml" Target="../ink/ink407.xml"/><Relationship Id="rId26" Type="http://schemas.openxmlformats.org/officeDocument/2006/relationships/image" Target="../media/image400.png"/><Relationship Id="rId25" Type="http://schemas.openxmlformats.org/officeDocument/2006/relationships/customXml" Target="../ink/ink406.xml"/><Relationship Id="rId24" Type="http://schemas.openxmlformats.org/officeDocument/2006/relationships/image" Target="../media/image399.png"/><Relationship Id="rId23" Type="http://schemas.openxmlformats.org/officeDocument/2006/relationships/customXml" Target="../ink/ink405.xml"/><Relationship Id="rId22" Type="http://schemas.openxmlformats.org/officeDocument/2006/relationships/image" Target="../media/image398.png"/><Relationship Id="rId21" Type="http://schemas.openxmlformats.org/officeDocument/2006/relationships/customXml" Target="../ink/ink404.xml"/><Relationship Id="rId20" Type="http://schemas.openxmlformats.org/officeDocument/2006/relationships/image" Target="../media/image397.png"/><Relationship Id="rId2" Type="http://schemas.openxmlformats.org/officeDocument/2006/relationships/image" Target="../media/image388.png"/><Relationship Id="rId19" Type="http://schemas.openxmlformats.org/officeDocument/2006/relationships/customXml" Target="../ink/ink403.xml"/><Relationship Id="rId18" Type="http://schemas.openxmlformats.org/officeDocument/2006/relationships/image" Target="../media/image396.png"/><Relationship Id="rId17" Type="http://schemas.openxmlformats.org/officeDocument/2006/relationships/customXml" Target="../ink/ink402.xml"/><Relationship Id="rId16" Type="http://schemas.openxmlformats.org/officeDocument/2006/relationships/image" Target="../media/image395.png"/><Relationship Id="rId15" Type="http://schemas.openxmlformats.org/officeDocument/2006/relationships/customXml" Target="../ink/ink401.xml"/><Relationship Id="rId14" Type="http://schemas.openxmlformats.org/officeDocument/2006/relationships/image" Target="../media/image394.png"/><Relationship Id="rId13" Type="http://schemas.openxmlformats.org/officeDocument/2006/relationships/customXml" Target="../ink/ink400.xml"/><Relationship Id="rId12" Type="http://schemas.openxmlformats.org/officeDocument/2006/relationships/image" Target="../media/image393.png"/><Relationship Id="rId113" Type="http://schemas.openxmlformats.org/officeDocument/2006/relationships/slideLayout" Target="../slideLayouts/slideLayout7.xml"/><Relationship Id="rId112" Type="http://schemas.openxmlformats.org/officeDocument/2006/relationships/image" Target="../media/image443.png"/><Relationship Id="rId111" Type="http://schemas.openxmlformats.org/officeDocument/2006/relationships/customXml" Target="../ink/ink449.xml"/><Relationship Id="rId110" Type="http://schemas.openxmlformats.org/officeDocument/2006/relationships/image" Target="../media/image442.png"/><Relationship Id="rId11" Type="http://schemas.openxmlformats.org/officeDocument/2006/relationships/customXml" Target="../ink/ink399.xml"/><Relationship Id="rId109" Type="http://schemas.openxmlformats.org/officeDocument/2006/relationships/customXml" Target="../ink/ink448.xml"/><Relationship Id="rId108" Type="http://schemas.openxmlformats.org/officeDocument/2006/relationships/image" Target="../media/image441.png"/><Relationship Id="rId107" Type="http://schemas.openxmlformats.org/officeDocument/2006/relationships/customXml" Target="../ink/ink447.xml"/><Relationship Id="rId106" Type="http://schemas.openxmlformats.org/officeDocument/2006/relationships/image" Target="../media/image440.png"/><Relationship Id="rId105" Type="http://schemas.openxmlformats.org/officeDocument/2006/relationships/customXml" Target="../ink/ink446.xml"/><Relationship Id="rId104" Type="http://schemas.openxmlformats.org/officeDocument/2006/relationships/image" Target="../media/image439.png"/><Relationship Id="rId103" Type="http://schemas.openxmlformats.org/officeDocument/2006/relationships/customXml" Target="../ink/ink445.xml"/><Relationship Id="rId102" Type="http://schemas.openxmlformats.org/officeDocument/2006/relationships/image" Target="../media/image438.png"/><Relationship Id="rId101" Type="http://schemas.openxmlformats.org/officeDocument/2006/relationships/customXml" Target="../ink/ink444.xml"/><Relationship Id="rId100" Type="http://schemas.openxmlformats.org/officeDocument/2006/relationships/image" Target="../media/image437.png"/><Relationship Id="rId10" Type="http://schemas.openxmlformats.org/officeDocument/2006/relationships/image" Target="../media/image392.png"/><Relationship Id="rId1" Type="http://schemas.openxmlformats.org/officeDocument/2006/relationships/customXml" Target="../ink/ink394.xml"/></Relationships>
</file>

<file path=ppt/slides/_rels/slide17.xml.rels><?xml version="1.0" encoding="UTF-8" standalone="yes"?>
<Relationships xmlns="http://schemas.openxmlformats.org/package/2006/relationships"><Relationship Id="rId9" Type="http://schemas.openxmlformats.org/officeDocument/2006/relationships/customXml" Target="../ink/ink454.xml"/><Relationship Id="rId8" Type="http://schemas.openxmlformats.org/officeDocument/2006/relationships/image" Target="../media/image447.png"/><Relationship Id="rId7" Type="http://schemas.openxmlformats.org/officeDocument/2006/relationships/customXml" Target="../ink/ink453.xml"/><Relationship Id="rId6" Type="http://schemas.openxmlformats.org/officeDocument/2006/relationships/image" Target="../media/image446.png"/><Relationship Id="rId5" Type="http://schemas.openxmlformats.org/officeDocument/2006/relationships/customXml" Target="../ink/ink452.xml"/><Relationship Id="rId4" Type="http://schemas.openxmlformats.org/officeDocument/2006/relationships/image" Target="../media/image445.png"/><Relationship Id="rId3" Type="http://schemas.openxmlformats.org/officeDocument/2006/relationships/customXml" Target="../ink/ink451.xml"/><Relationship Id="rId2" Type="http://schemas.openxmlformats.org/officeDocument/2006/relationships/image" Target="../media/image444.png"/><Relationship Id="rId11" Type="http://schemas.openxmlformats.org/officeDocument/2006/relationships/slideLayout" Target="../slideLayouts/slideLayout7.xml"/><Relationship Id="rId10" Type="http://schemas.openxmlformats.org/officeDocument/2006/relationships/image" Target="../media/image448.png"/><Relationship Id="rId1" Type="http://schemas.openxmlformats.org/officeDocument/2006/relationships/customXml" Target="../ink/ink450.xml"/></Relationships>
</file>

<file path=ppt/slides/_rels/slide18.xml.rels><?xml version="1.0" encoding="UTF-8" standalone="yes"?>
<Relationships xmlns="http://schemas.openxmlformats.org/package/2006/relationships"><Relationship Id="rId9" Type="http://schemas.openxmlformats.org/officeDocument/2006/relationships/image" Target="../media/image451.png"/><Relationship Id="rId8" Type="http://schemas.openxmlformats.org/officeDocument/2006/relationships/customXml" Target="../ink/ink458.xml"/><Relationship Id="rId74" Type="http://schemas.openxmlformats.org/officeDocument/2006/relationships/slideLayout" Target="../slideLayouts/slideLayout7.xml"/><Relationship Id="rId73" Type="http://schemas.openxmlformats.org/officeDocument/2006/relationships/image" Target="../media/image482.png"/><Relationship Id="rId72" Type="http://schemas.openxmlformats.org/officeDocument/2006/relationships/customXml" Target="../ink/ink490.xml"/><Relationship Id="rId71" Type="http://schemas.openxmlformats.org/officeDocument/2006/relationships/image" Target="../media/image481.png"/><Relationship Id="rId70" Type="http://schemas.openxmlformats.org/officeDocument/2006/relationships/customXml" Target="../ink/ink489.xml"/><Relationship Id="rId7" Type="http://schemas.openxmlformats.org/officeDocument/2006/relationships/image" Target="../media/image450.png"/><Relationship Id="rId69" Type="http://schemas.openxmlformats.org/officeDocument/2006/relationships/image" Target="../media/image480.png"/><Relationship Id="rId68" Type="http://schemas.openxmlformats.org/officeDocument/2006/relationships/customXml" Target="../ink/ink488.xml"/><Relationship Id="rId67" Type="http://schemas.openxmlformats.org/officeDocument/2006/relationships/image" Target="../media/image479.png"/><Relationship Id="rId66" Type="http://schemas.openxmlformats.org/officeDocument/2006/relationships/customXml" Target="../ink/ink487.xml"/><Relationship Id="rId65" Type="http://schemas.openxmlformats.org/officeDocument/2006/relationships/image" Target="../media/image478.png"/><Relationship Id="rId64" Type="http://schemas.openxmlformats.org/officeDocument/2006/relationships/customXml" Target="../ink/ink486.xml"/><Relationship Id="rId63" Type="http://schemas.openxmlformats.org/officeDocument/2006/relationships/image" Target="../media/image477.png"/><Relationship Id="rId62" Type="http://schemas.openxmlformats.org/officeDocument/2006/relationships/customXml" Target="../ink/ink485.xml"/><Relationship Id="rId61" Type="http://schemas.openxmlformats.org/officeDocument/2006/relationships/image" Target="../media/image476.png"/><Relationship Id="rId60" Type="http://schemas.openxmlformats.org/officeDocument/2006/relationships/customXml" Target="../ink/ink484.xml"/><Relationship Id="rId6" Type="http://schemas.openxmlformats.org/officeDocument/2006/relationships/customXml" Target="../ink/ink457.xml"/><Relationship Id="rId59" Type="http://schemas.openxmlformats.org/officeDocument/2006/relationships/image" Target="../media/image475.png"/><Relationship Id="rId58" Type="http://schemas.openxmlformats.org/officeDocument/2006/relationships/customXml" Target="../ink/ink483.xml"/><Relationship Id="rId57" Type="http://schemas.openxmlformats.org/officeDocument/2006/relationships/image" Target="../media/image474.png"/><Relationship Id="rId56" Type="http://schemas.openxmlformats.org/officeDocument/2006/relationships/customXml" Target="../ink/ink482.xml"/><Relationship Id="rId55" Type="http://schemas.openxmlformats.org/officeDocument/2006/relationships/image" Target="../media/image473.png"/><Relationship Id="rId54" Type="http://schemas.openxmlformats.org/officeDocument/2006/relationships/customXml" Target="../ink/ink481.xml"/><Relationship Id="rId53" Type="http://schemas.openxmlformats.org/officeDocument/2006/relationships/image" Target="../media/image472.png"/><Relationship Id="rId52" Type="http://schemas.openxmlformats.org/officeDocument/2006/relationships/customXml" Target="../ink/ink480.xml"/><Relationship Id="rId51" Type="http://schemas.openxmlformats.org/officeDocument/2006/relationships/image" Target="../media/image471.png"/><Relationship Id="rId50" Type="http://schemas.openxmlformats.org/officeDocument/2006/relationships/customXml" Target="../ink/ink479.xml"/><Relationship Id="rId5" Type="http://schemas.openxmlformats.org/officeDocument/2006/relationships/image" Target="../media/image449.png"/><Relationship Id="rId49" Type="http://schemas.openxmlformats.org/officeDocument/2006/relationships/image" Target="../media/image470.png"/><Relationship Id="rId48" Type="http://schemas.openxmlformats.org/officeDocument/2006/relationships/customXml" Target="../ink/ink478.xml"/><Relationship Id="rId47" Type="http://schemas.openxmlformats.org/officeDocument/2006/relationships/image" Target="../media/image469.png"/><Relationship Id="rId46" Type="http://schemas.openxmlformats.org/officeDocument/2006/relationships/customXml" Target="../ink/ink477.xml"/><Relationship Id="rId45" Type="http://schemas.openxmlformats.org/officeDocument/2006/relationships/image" Target="../media/image468.png"/><Relationship Id="rId44" Type="http://schemas.openxmlformats.org/officeDocument/2006/relationships/customXml" Target="../ink/ink476.xml"/><Relationship Id="rId43" Type="http://schemas.openxmlformats.org/officeDocument/2006/relationships/image" Target="../media/image467.png"/><Relationship Id="rId42" Type="http://schemas.openxmlformats.org/officeDocument/2006/relationships/customXml" Target="../ink/ink475.xml"/><Relationship Id="rId41" Type="http://schemas.openxmlformats.org/officeDocument/2006/relationships/image" Target="../media/image466.png"/><Relationship Id="rId40" Type="http://schemas.openxmlformats.org/officeDocument/2006/relationships/customXml" Target="../ink/ink474.xml"/><Relationship Id="rId4" Type="http://schemas.openxmlformats.org/officeDocument/2006/relationships/customXml" Target="../ink/ink456.xml"/><Relationship Id="rId39" Type="http://schemas.openxmlformats.org/officeDocument/2006/relationships/image" Target="../media/image465.png"/><Relationship Id="rId38" Type="http://schemas.openxmlformats.org/officeDocument/2006/relationships/customXml" Target="../ink/ink473.xml"/><Relationship Id="rId37" Type="http://schemas.openxmlformats.org/officeDocument/2006/relationships/image" Target="../media/image464.png"/><Relationship Id="rId36" Type="http://schemas.openxmlformats.org/officeDocument/2006/relationships/customXml" Target="../ink/ink472.xml"/><Relationship Id="rId35" Type="http://schemas.openxmlformats.org/officeDocument/2006/relationships/image" Target="../media/image463.png"/><Relationship Id="rId34" Type="http://schemas.openxmlformats.org/officeDocument/2006/relationships/customXml" Target="../ink/ink471.xml"/><Relationship Id="rId33" Type="http://schemas.openxmlformats.org/officeDocument/2006/relationships/image" Target="../media/image462.png"/><Relationship Id="rId32" Type="http://schemas.openxmlformats.org/officeDocument/2006/relationships/customXml" Target="../ink/ink470.xml"/><Relationship Id="rId31" Type="http://schemas.openxmlformats.org/officeDocument/2006/relationships/image" Target="../media/image461.png"/><Relationship Id="rId30" Type="http://schemas.openxmlformats.org/officeDocument/2006/relationships/customXml" Target="../ink/ink469.xml"/><Relationship Id="rId3" Type="http://schemas.openxmlformats.org/officeDocument/2006/relationships/image" Target="../media/image238.png"/><Relationship Id="rId29" Type="http://schemas.openxmlformats.org/officeDocument/2006/relationships/image" Target="../media/image460.png"/><Relationship Id="rId28" Type="http://schemas.openxmlformats.org/officeDocument/2006/relationships/customXml" Target="../ink/ink468.xml"/><Relationship Id="rId27" Type="http://schemas.openxmlformats.org/officeDocument/2006/relationships/image" Target="../media/image459.png"/><Relationship Id="rId26" Type="http://schemas.openxmlformats.org/officeDocument/2006/relationships/customXml" Target="../ink/ink467.xml"/><Relationship Id="rId25" Type="http://schemas.openxmlformats.org/officeDocument/2006/relationships/image" Target="../media/image458.png"/><Relationship Id="rId24" Type="http://schemas.openxmlformats.org/officeDocument/2006/relationships/customXml" Target="../ink/ink466.xml"/><Relationship Id="rId23" Type="http://schemas.openxmlformats.org/officeDocument/2006/relationships/image" Target="../media/image457.png"/><Relationship Id="rId22" Type="http://schemas.openxmlformats.org/officeDocument/2006/relationships/customXml" Target="../ink/ink465.xml"/><Relationship Id="rId21" Type="http://schemas.openxmlformats.org/officeDocument/2006/relationships/image" Target="../media/image456.png"/><Relationship Id="rId20" Type="http://schemas.openxmlformats.org/officeDocument/2006/relationships/customXml" Target="../ink/ink464.xml"/><Relationship Id="rId2" Type="http://schemas.openxmlformats.org/officeDocument/2006/relationships/customXml" Target="../ink/ink455.xml"/><Relationship Id="rId19" Type="http://schemas.openxmlformats.org/officeDocument/2006/relationships/image" Target="../media/image455.png"/><Relationship Id="rId18" Type="http://schemas.openxmlformats.org/officeDocument/2006/relationships/customXml" Target="../ink/ink463.xml"/><Relationship Id="rId17" Type="http://schemas.openxmlformats.org/officeDocument/2006/relationships/image" Target="../media/image249.png"/><Relationship Id="rId16" Type="http://schemas.openxmlformats.org/officeDocument/2006/relationships/customXml" Target="../ink/ink462.xml"/><Relationship Id="rId15" Type="http://schemas.openxmlformats.org/officeDocument/2006/relationships/image" Target="../media/image454.png"/><Relationship Id="rId14" Type="http://schemas.openxmlformats.org/officeDocument/2006/relationships/customXml" Target="../ink/ink461.xml"/><Relationship Id="rId13" Type="http://schemas.openxmlformats.org/officeDocument/2006/relationships/image" Target="../media/image453.png"/><Relationship Id="rId12" Type="http://schemas.openxmlformats.org/officeDocument/2006/relationships/customXml" Target="../ink/ink460.xml"/><Relationship Id="rId11" Type="http://schemas.openxmlformats.org/officeDocument/2006/relationships/image" Target="../media/image452.png"/><Relationship Id="rId10" Type="http://schemas.openxmlformats.org/officeDocument/2006/relationships/customXml" Target="../ink/ink459.xml"/><Relationship Id="rId1" Type="http://schemas.openxmlformats.org/officeDocument/2006/relationships/tags" Target="../tags/tag69.xml"/></Relationships>
</file>

<file path=ppt/slides/_rels/slide19.xml.rels><?xml version="1.0" encoding="UTF-8" standalone="yes"?>
<Relationships xmlns="http://schemas.openxmlformats.org/package/2006/relationships"><Relationship Id="rId9" Type="http://schemas.openxmlformats.org/officeDocument/2006/relationships/image" Target="../media/image486.png"/><Relationship Id="rId8" Type="http://schemas.openxmlformats.org/officeDocument/2006/relationships/customXml" Target="../ink/ink494.xml"/><Relationship Id="rId7" Type="http://schemas.openxmlformats.org/officeDocument/2006/relationships/image" Target="../media/image485.png"/><Relationship Id="rId6" Type="http://schemas.openxmlformats.org/officeDocument/2006/relationships/customXml" Target="../ink/ink493.xml"/><Relationship Id="rId58" Type="http://schemas.openxmlformats.org/officeDocument/2006/relationships/slideLayout" Target="../slideLayouts/slideLayout7.xml"/><Relationship Id="rId57" Type="http://schemas.openxmlformats.org/officeDocument/2006/relationships/image" Target="../media/image510.png"/><Relationship Id="rId56" Type="http://schemas.openxmlformats.org/officeDocument/2006/relationships/customXml" Target="../ink/ink518.xml"/><Relationship Id="rId55" Type="http://schemas.openxmlformats.org/officeDocument/2006/relationships/image" Target="../media/image509.png"/><Relationship Id="rId54" Type="http://schemas.openxmlformats.org/officeDocument/2006/relationships/customXml" Target="../ink/ink517.xml"/><Relationship Id="rId53" Type="http://schemas.openxmlformats.org/officeDocument/2006/relationships/image" Target="../media/image508.png"/><Relationship Id="rId52" Type="http://schemas.openxmlformats.org/officeDocument/2006/relationships/customXml" Target="../ink/ink516.xml"/><Relationship Id="rId51" Type="http://schemas.openxmlformats.org/officeDocument/2006/relationships/image" Target="../media/image507.png"/><Relationship Id="rId50" Type="http://schemas.openxmlformats.org/officeDocument/2006/relationships/customXml" Target="../ink/ink515.xml"/><Relationship Id="rId5" Type="http://schemas.openxmlformats.org/officeDocument/2006/relationships/image" Target="../media/image484.png"/><Relationship Id="rId49" Type="http://schemas.openxmlformats.org/officeDocument/2006/relationships/image" Target="../media/image506.png"/><Relationship Id="rId48" Type="http://schemas.openxmlformats.org/officeDocument/2006/relationships/customXml" Target="../ink/ink514.xml"/><Relationship Id="rId47" Type="http://schemas.openxmlformats.org/officeDocument/2006/relationships/image" Target="../media/image505.png"/><Relationship Id="rId46" Type="http://schemas.openxmlformats.org/officeDocument/2006/relationships/customXml" Target="../ink/ink513.xml"/><Relationship Id="rId45" Type="http://schemas.openxmlformats.org/officeDocument/2006/relationships/image" Target="../media/image504.png"/><Relationship Id="rId44" Type="http://schemas.openxmlformats.org/officeDocument/2006/relationships/customXml" Target="../ink/ink512.xml"/><Relationship Id="rId43" Type="http://schemas.openxmlformats.org/officeDocument/2006/relationships/image" Target="../media/image503.png"/><Relationship Id="rId42" Type="http://schemas.openxmlformats.org/officeDocument/2006/relationships/customXml" Target="../ink/ink511.xml"/><Relationship Id="rId41" Type="http://schemas.openxmlformats.org/officeDocument/2006/relationships/image" Target="../media/image502.png"/><Relationship Id="rId40" Type="http://schemas.openxmlformats.org/officeDocument/2006/relationships/customXml" Target="../ink/ink510.xml"/><Relationship Id="rId4" Type="http://schemas.openxmlformats.org/officeDocument/2006/relationships/customXml" Target="../ink/ink492.xml"/><Relationship Id="rId39" Type="http://schemas.openxmlformats.org/officeDocument/2006/relationships/image" Target="../media/image501.png"/><Relationship Id="rId38" Type="http://schemas.openxmlformats.org/officeDocument/2006/relationships/customXml" Target="../ink/ink509.xml"/><Relationship Id="rId37" Type="http://schemas.openxmlformats.org/officeDocument/2006/relationships/image" Target="../media/image500.png"/><Relationship Id="rId36" Type="http://schemas.openxmlformats.org/officeDocument/2006/relationships/customXml" Target="../ink/ink508.xml"/><Relationship Id="rId35" Type="http://schemas.openxmlformats.org/officeDocument/2006/relationships/image" Target="../media/image499.png"/><Relationship Id="rId34" Type="http://schemas.openxmlformats.org/officeDocument/2006/relationships/customXml" Target="../ink/ink507.xml"/><Relationship Id="rId33" Type="http://schemas.openxmlformats.org/officeDocument/2006/relationships/image" Target="../media/image498.png"/><Relationship Id="rId32" Type="http://schemas.openxmlformats.org/officeDocument/2006/relationships/customXml" Target="../ink/ink506.xml"/><Relationship Id="rId31" Type="http://schemas.openxmlformats.org/officeDocument/2006/relationships/image" Target="../media/image497.png"/><Relationship Id="rId30" Type="http://schemas.openxmlformats.org/officeDocument/2006/relationships/customXml" Target="../ink/ink505.xml"/><Relationship Id="rId3" Type="http://schemas.openxmlformats.org/officeDocument/2006/relationships/image" Target="../media/image483.png"/><Relationship Id="rId29" Type="http://schemas.openxmlformats.org/officeDocument/2006/relationships/image" Target="../media/image496.png"/><Relationship Id="rId28" Type="http://schemas.openxmlformats.org/officeDocument/2006/relationships/customXml" Target="../ink/ink504.xml"/><Relationship Id="rId27" Type="http://schemas.openxmlformats.org/officeDocument/2006/relationships/image" Target="../media/image495.png"/><Relationship Id="rId26" Type="http://schemas.openxmlformats.org/officeDocument/2006/relationships/customXml" Target="../ink/ink503.xml"/><Relationship Id="rId25" Type="http://schemas.openxmlformats.org/officeDocument/2006/relationships/image" Target="../media/image494.png"/><Relationship Id="rId24" Type="http://schemas.openxmlformats.org/officeDocument/2006/relationships/customXml" Target="../ink/ink502.xml"/><Relationship Id="rId23" Type="http://schemas.openxmlformats.org/officeDocument/2006/relationships/image" Target="../media/image493.png"/><Relationship Id="rId22" Type="http://schemas.openxmlformats.org/officeDocument/2006/relationships/customXml" Target="../ink/ink501.xml"/><Relationship Id="rId21" Type="http://schemas.openxmlformats.org/officeDocument/2006/relationships/image" Target="../media/image492.png"/><Relationship Id="rId20" Type="http://schemas.openxmlformats.org/officeDocument/2006/relationships/customXml" Target="../ink/ink500.xml"/><Relationship Id="rId2" Type="http://schemas.openxmlformats.org/officeDocument/2006/relationships/customXml" Target="../ink/ink491.xml"/><Relationship Id="rId19" Type="http://schemas.openxmlformats.org/officeDocument/2006/relationships/image" Target="../media/image491.png"/><Relationship Id="rId18" Type="http://schemas.openxmlformats.org/officeDocument/2006/relationships/customXml" Target="../ink/ink499.xml"/><Relationship Id="rId17" Type="http://schemas.openxmlformats.org/officeDocument/2006/relationships/image" Target="../media/image490.png"/><Relationship Id="rId16" Type="http://schemas.openxmlformats.org/officeDocument/2006/relationships/customXml" Target="../ink/ink498.xml"/><Relationship Id="rId15" Type="http://schemas.openxmlformats.org/officeDocument/2006/relationships/image" Target="../media/image489.png"/><Relationship Id="rId14" Type="http://schemas.openxmlformats.org/officeDocument/2006/relationships/customXml" Target="../ink/ink497.xml"/><Relationship Id="rId13" Type="http://schemas.openxmlformats.org/officeDocument/2006/relationships/image" Target="../media/image488.png"/><Relationship Id="rId12" Type="http://schemas.openxmlformats.org/officeDocument/2006/relationships/customXml" Target="../ink/ink496.xml"/><Relationship Id="rId11" Type="http://schemas.openxmlformats.org/officeDocument/2006/relationships/image" Target="../media/image487.png"/><Relationship Id="rId10" Type="http://schemas.openxmlformats.org/officeDocument/2006/relationships/customXml" Target="../ink/ink495.xml"/><Relationship Id="rId1" Type="http://schemas.openxmlformats.org/officeDocument/2006/relationships/tags" Target="../tags/tag70.xml"/></Relationships>
</file>

<file path=ppt/slides/_rels/slide20.xml.rels><?xml version="1.0" encoding="UTF-8" standalone="yes"?>
<Relationships xmlns="http://schemas.openxmlformats.org/package/2006/relationships"><Relationship Id="rId9" Type="http://schemas.openxmlformats.org/officeDocument/2006/relationships/image" Target="../media/image513.png"/><Relationship Id="rId8" Type="http://schemas.openxmlformats.org/officeDocument/2006/relationships/customXml" Target="../ink/ink522.xml"/><Relationship Id="rId7" Type="http://schemas.openxmlformats.org/officeDocument/2006/relationships/image" Target="../media/image512.png"/><Relationship Id="rId6" Type="http://schemas.openxmlformats.org/officeDocument/2006/relationships/customXml" Target="../ink/ink521.xml"/><Relationship Id="rId54" Type="http://schemas.openxmlformats.org/officeDocument/2006/relationships/slideLayout" Target="../slideLayouts/slideLayout7.xml"/><Relationship Id="rId53" Type="http://schemas.openxmlformats.org/officeDocument/2006/relationships/image" Target="../media/image535.png"/><Relationship Id="rId52" Type="http://schemas.openxmlformats.org/officeDocument/2006/relationships/customXml" Target="../ink/ink544.xml"/><Relationship Id="rId51" Type="http://schemas.openxmlformats.org/officeDocument/2006/relationships/image" Target="../media/image534.png"/><Relationship Id="rId50" Type="http://schemas.openxmlformats.org/officeDocument/2006/relationships/customXml" Target="../ink/ink543.xml"/><Relationship Id="rId5" Type="http://schemas.openxmlformats.org/officeDocument/2006/relationships/image" Target="../media/image511.png"/><Relationship Id="rId49" Type="http://schemas.openxmlformats.org/officeDocument/2006/relationships/image" Target="../media/image533.png"/><Relationship Id="rId48" Type="http://schemas.openxmlformats.org/officeDocument/2006/relationships/customXml" Target="../ink/ink542.xml"/><Relationship Id="rId47" Type="http://schemas.openxmlformats.org/officeDocument/2006/relationships/image" Target="../media/image532.png"/><Relationship Id="rId46" Type="http://schemas.openxmlformats.org/officeDocument/2006/relationships/customXml" Target="../ink/ink541.xml"/><Relationship Id="rId45" Type="http://schemas.openxmlformats.org/officeDocument/2006/relationships/image" Target="../media/image531.png"/><Relationship Id="rId44" Type="http://schemas.openxmlformats.org/officeDocument/2006/relationships/customXml" Target="../ink/ink540.xml"/><Relationship Id="rId43" Type="http://schemas.openxmlformats.org/officeDocument/2006/relationships/image" Target="../media/image530.png"/><Relationship Id="rId42" Type="http://schemas.openxmlformats.org/officeDocument/2006/relationships/customXml" Target="../ink/ink539.xml"/><Relationship Id="rId41" Type="http://schemas.openxmlformats.org/officeDocument/2006/relationships/image" Target="../media/image529.png"/><Relationship Id="rId40" Type="http://schemas.openxmlformats.org/officeDocument/2006/relationships/customXml" Target="../ink/ink538.xml"/><Relationship Id="rId4" Type="http://schemas.openxmlformats.org/officeDocument/2006/relationships/customXml" Target="../ink/ink520.xml"/><Relationship Id="rId39" Type="http://schemas.openxmlformats.org/officeDocument/2006/relationships/image" Target="../media/image528.png"/><Relationship Id="rId38" Type="http://schemas.openxmlformats.org/officeDocument/2006/relationships/customXml" Target="../ink/ink537.xml"/><Relationship Id="rId37" Type="http://schemas.openxmlformats.org/officeDocument/2006/relationships/image" Target="../media/image527.png"/><Relationship Id="rId36" Type="http://schemas.openxmlformats.org/officeDocument/2006/relationships/customXml" Target="../ink/ink536.xml"/><Relationship Id="rId35" Type="http://schemas.openxmlformats.org/officeDocument/2006/relationships/image" Target="../media/image526.png"/><Relationship Id="rId34" Type="http://schemas.openxmlformats.org/officeDocument/2006/relationships/customXml" Target="../ink/ink535.xml"/><Relationship Id="rId33" Type="http://schemas.openxmlformats.org/officeDocument/2006/relationships/image" Target="../media/image525.png"/><Relationship Id="rId32" Type="http://schemas.openxmlformats.org/officeDocument/2006/relationships/customXml" Target="../ink/ink534.xml"/><Relationship Id="rId31" Type="http://schemas.openxmlformats.org/officeDocument/2006/relationships/image" Target="../media/image524.png"/><Relationship Id="rId30" Type="http://schemas.openxmlformats.org/officeDocument/2006/relationships/customXml" Target="../ink/ink533.xml"/><Relationship Id="rId3" Type="http://schemas.openxmlformats.org/officeDocument/2006/relationships/image" Target="../media/image77.png"/><Relationship Id="rId29" Type="http://schemas.openxmlformats.org/officeDocument/2006/relationships/image" Target="../media/image523.png"/><Relationship Id="rId28" Type="http://schemas.openxmlformats.org/officeDocument/2006/relationships/customXml" Target="../ink/ink532.xml"/><Relationship Id="rId27" Type="http://schemas.openxmlformats.org/officeDocument/2006/relationships/image" Target="../media/image522.png"/><Relationship Id="rId26" Type="http://schemas.openxmlformats.org/officeDocument/2006/relationships/customXml" Target="../ink/ink531.xml"/><Relationship Id="rId25" Type="http://schemas.openxmlformats.org/officeDocument/2006/relationships/image" Target="../media/image521.png"/><Relationship Id="rId24" Type="http://schemas.openxmlformats.org/officeDocument/2006/relationships/customXml" Target="../ink/ink530.xml"/><Relationship Id="rId23" Type="http://schemas.openxmlformats.org/officeDocument/2006/relationships/image" Target="../media/image520.png"/><Relationship Id="rId22" Type="http://schemas.openxmlformats.org/officeDocument/2006/relationships/customXml" Target="../ink/ink529.xml"/><Relationship Id="rId21" Type="http://schemas.openxmlformats.org/officeDocument/2006/relationships/image" Target="../media/image519.png"/><Relationship Id="rId20" Type="http://schemas.openxmlformats.org/officeDocument/2006/relationships/customXml" Target="../ink/ink528.xml"/><Relationship Id="rId2" Type="http://schemas.openxmlformats.org/officeDocument/2006/relationships/customXml" Target="../ink/ink519.xml"/><Relationship Id="rId19" Type="http://schemas.openxmlformats.org/officeDocument/2006/relationships/image" Target="../media/image518.png"/><Relationship Id="rId18" Type="http://schemas.openxmlformats.org/officeDocument/2006/relationships/customXml" Target="../ink/ink527.xml"/><Relationship Id="rId17" Type="http://schemas.openxmlformats.org/officeDocument/2006/relationships/image" Target="../media/image517.png"/><Relationship Id="rId16" Type="http://schemas.openxmlformats.org/officeDocument/2006/relationships/customXml" Target="../ink/ink526.xml"/><Relationship Id="rId15" Type="http://schemas.openxmlformats.org/officeDocument/2006/relationships/image" Target="../media/image516.png"/><Relationship Id="rId14" Type="http://schemas.openxmlformats.org/officeDocument/2006/relationships/customXml" Target="../ink/ink525.xml"/><Relationship Id="rId13" Type="http://schemas.openxmlformats.org/officeDocument/2006/relationships/image" Target="../media/image515.png"/><Relationship Id="rId12" Type="http://schemas.openxmlformats.org/officeDocument/2006/relationships/customXml" Target="../ink/ink524.xml"/><Relationship Id="rId11" Type="http://schemas.openxmlformats.org/officeDocument/2006/relationships/image" Target="../media/image514.png"/><Relationship Id="rId10" Type="http://schemas.openxmlformats.org/officeDocument/2006/relationships/customXml" Target="../ink/ink523.xml"/><Relationship Id="rId1" Type="http://schemas.openxmlformats.org/officeDocument/2006/relationships/tags" Target="../tags/tag71.xml"/></Relationships>
</file>

<file path=ppt/slides/_rels/slide21.xml.rels><?xml version="1.0" encoding="UTF-8" standalone="yes"?>
<Relationships xmlns="http://schemas.openxmlformats.org/package/2006/relationships"><Relationship Id="rId9" Type="http://schemas.openxmlformats.org/officeDocument/2006/relationships/image" Target="../media/image539.png"/><Relationship Id="rId8" Type="http://schemas.openxmlformats.org/officeDocument/2006/relationships/customXml" Target="../ink/ink548.xml"/><Relationship Id="rId7" Type="http://schemas.openxmlformats.org/officeDocument/2006/relationships/image" Target="../media/image538.png"/><Relationship Id="rId6" Type="http://schemas.openxmlformats.org/officeDocument/2006/relationships/customXml" Target="../ink/ink547.xml"/><Relationship Id="rId5" Type="http://schemas.openxmlformats.org/officeDocument/2006/relationships/image" Target="../media/image537.png"/><Relationship Id="rId4" Type="http://schemas.openxmlformats.org/officeDocument/2006/relationships/customXml" Target="../ink/ink546.xml"/><Relationship Id="rId3" Type="http://schemas.openxmlformats.org/officeDocument/2006/relationships/image" Target="../media/image536.png"/><Relationship Id="rId20" Type="http://schemas.openxmlformats.org/officeDocument/2006/relationships/slideLayout" Target="../slideLayouts/slideLayout7.xml"/><Relationship Id="rId2" Type="http://schemas.openxmlformats.org/officeDocument/2006/relationships/customXml" Target="../ink/ink545.xml"/><Relationship Id="rId19" Type="http://schemas.openxmlformats.org/officeDocument/2006/relationships/image" Target="../media/image544.png"/><Relationship Id="rId18" Type="http://schemas.openxmlformats.org/officeDocument/2006/relationships/customXml" Target="../ink/ink553.xml"/><Relationship Id="rId17" Type="http://schemas.openxmlformats.org/officeDocument/2006/relationships/image" Target="../media/image543.png"/><Relationship Id="rId16" Type="http://schemas.openxmlformats.org/officeDocument/2006/relationships/customXml" Target="../ink/ink552.xml"/><Relationship Id="rId15" Type="http://schemas.openxmlformats.org/officeDocument/2006/relationships/image" Target="../media/image542.png"/><Relationship Id="rId14" Type="http://schemas.openxmlformats.org/officeDocument/2006/relationships/customXml" Target="../ink/ink551.xml"/><Relationship Id="rId13" Type="http://schemas.openxmlformats.org/officeDocument/2006/relationships/image" Target="../media/image541.png"/><Relationship Id="rId12" Type="http://schemas.openxmlformats.org/officeDocument/2006/relationships/customXml" Target="../ink/ink550.xml"/><Relationship Id="rId11" Type="http://schemas.openxmlformats.org/officeDocument/2006/relationships/image" Target="../media/image540.png"/><Relationship Id="rId10" Type="http://schemas.openxmlformats.org/officeDocument/2006/relationships/customXml" Target="../ink/ink549.xml"/><Relationship Id="rId1" Type="http://schemas.openxmlformats.org/officeDocument/2006/relationships/tags" Target="../tags/tag72.xml"/></Relationships>
</file>

<file path=ppt/slides/_rels/slide22.xml.rels><?xml version="1.0" encoding="UTF-8" standalone="yes"?>
<Relationships xmlns="http://schemas.openxmlformats.org/package/2006/relationships"><Relationship Id="rId9" Type="http://schemas.openxmlformats.org/officeDocument/2006/relationships/image" Target="../media/image548.png"/><Relationship Id="rId8" Type="http://schemas.openxmlformats.org/officeDocument/2006/relationships/customXml" Target="../ink/ink557.xml"/><Relationship Id="rId7" Type="http://schemas.openxmlformats.org/officeDocument/2006/relationships/image" Target="../media/image547.png"/><Relationship Id="rId6" Type="http://schemas.openxmlformats.org/officeDocument/2006/relationships/customXml" Target="../ink/ink556.xml"/><Relationship Id="rId5" Type="http://schemas.openxmlformats.org/officeDocument/2006/relationships/image" Target="../media/image546.png"/><Relationship Id="rId4" Type="http://schemas.openxmlformats.org/officeDocument/2006/relationships/customXml" Target="../ink/ink555.xml"/><Relationship Id="rId3" Type="http://schemas.openxmlformats.org/officeDocument/2006/relationships/image" Target="../media/image545.png"/><Relationship Id="rId2" Type="http://schemas.openxmlformats.org/officeDocument/2006/relationships/customXml" Target="../ink/ink554.xml"/><Relationship Id="rId16" Type="http://schemas.openxmlformats.org/officeDocument/2006/relationships/slideLayout" Target="../slideLayouts/slideLayout7.xml"/><Relationship Id="rId15" Type="http://schemas.openxmlformats.org/officeDocument/2006/relationships/image" Target="../media/image551.png"/><Relationship Id="rId14" Type="http://schemas.openxmlformats.org/officeDocument/2006/relationships/customXml" Target="../ink/ink560.xml"/><Relationship Id="rId13" Type="http://schemas.openxmlformats.org/officeDocument/2006/relationships/image" Target="../media/image550.png"/><Relationship Id="rId12" Type="http://schemas.openxmlformats.org/officeDocument/2006/relationships/customXml" Target="../ink/ink559.xml"/><Relationship Id="rId11" Type="http://schemas.openxmlformats.org/officeDocument/2006/relationships/image" Target="../media/image549.png"/><Relationship Id="rId10" Type="http://schemas.openxmlformats.org/officeDocument/2006/relationships/customXml" Target="../ink/ink558.xml"/><Relationship Id="rId1" Type="http://schemas.openxmlformats.org/officeDocument/2006/relationships/tags" Target="../tags/tag73.xml"/></Relationships>
</file>

<file path=ppt/slides/_rels/slide23.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249.png"/><Relationship Id="rId3" Type="http://schemas.openxmlformats.org/officeDocument/2006/relationships/customXml" Target="../ink/ink562.xml"/><Relationship Id="rId2" Type="http://schemas.openxmlformats.org/officeDocument/2006/relationships/image" Target="../media/image552.png"/><Relationship Id="rId1" Type="http://schemas.openxmlformats.org/officeDocument/2006/relationships/customXml" Target="../ink/ink561.xml"/></Relationships>
</file>

<file path=ppt/slides/_rels/slide24.xml.rels><?xml version="1.0" encoding="UTF-8" standalone="yes"?>
<Relationships xmlns="http://schemas.openxmlformats.org/package/2006/relationships"><Relationship Id="rId9" Type="http://schemas.openxmlformats.org/officeDocument/2006/relationships/image" Target="../media/image556.png"/><Relationship Id="rId8" Type="http://schemas.openxmlformats.org/officeDocument/2006/relationships/customXml" Target="../ink/ink566.xml"/><Relationship Id="rId7" Type="http://schemas.openxmlformats.org/officeDocument/2006/relationships/image" Target="../media/image555.png"/><Relationship Id="rId6" Type="http://schemas.openxmlformats.org/officeDocument/2006/relationships/customXml" Target="../ink/ink565.xml"/><Relationship Id="rId5" Type="http://schemas.openxmlformats.org/officeDocument/2006/relationships/image" Target="../media/image554.png"/><Relationship Id="rId42" Type="http://schemas.openxmlformats.org/officeDocument/2006/relationships/slideLayout" Target="../slideLayouts/slideLayout7.xml"/><Relationship Id="rId41" Type="http://schemas.openxmlformats.org/officeDocument/2006/relationships/image" Target="../media/image572.png"/><Relationship Id="rId40" Type="http://schemas.openxmlformats.org/officeDocument/2006/relationships/customXml" Target="../ink/ink582.xml"/><Relationship Id="rId4" Type="http://schemas.openxmlformats.org/officeDocument/2006/relationships/customXml" Target="../ink/ink564.xml"/><Relationship Id="rId39" Type="http://schemas.openxmlformats.org/officeDocument/2006/relationships/image" Target="../media/image571.png"/><Relationship Id="rId38" Type="http://schemas.openxmlformats.org/officeDocument/2006/relationships/customXml" Target="../ink/ink581.xml"/><Relationship Id="rId37" Type="http://schemas.openxmlformats.org/officeDocument/2006/relationships/image" Target="../media/image570.png"/><Relationship Id="rId36" Type="http://schemas.openxmlformats.org/officeDocument/2006/relationships/customXml" Target="../ink/ink580.xml"/><Relationship Id="rId35" Type="http://schemas.openxmlformats.org/officeDocument/2006/relationships/image" Target="../media/image569.png"/><Relationship Id="rId34" Type="http://schemas.openxmlformats.org/officeDocument/2006/relationships/customXml" Target="../ink/ink579.xml"/><Relationship Id="rId33" Type="http://schemas.openxmlformats.org/officeDocument/2006/relationships/image" Target="../media/image568.png"/><Relationship Id="rId32" Type="http://schemas.openxmlformats.org/officeDocument/2006/relationships/customXml" Target="../ink/ink578.xml"/><Relationship Id="rId31" Type="http://schemas.openxmlformats.org/officeDocument/2006/relationships/image" Target="../media/image567.png"/><Relationship Id="rId30" Type="http://schemas.openxmlformats.org/officeDocument/2006/relationships/customXml" Target="../ink/ink577.xml"/><Relationship Id="rId3" Type="http://schemas.openxmlformats.org/officeDocument/2006/relationships/image" Target="../media/image553.png"/><Relationship Id="rId29" Type="http://schemas.openxmlformats.org/officeDocument/2006/relationships/image" Target="../media/image566.png"/><Relationship Id="rId28" Type="http://schemas.openxmlformats.org/officeDocument/2006/relationships/customXml" Target="../ink/ink576.xml"/><Relationship Id="rId27" Type="http://schemas.openxmlformats.org/officeDocument/2006/relationships/image" Target="../media/image565.png"/><Relationship Id="rId26" Type="http://schemas.openxmlformats.org/officeDocument/2006/relationships/customXml" Target="../ink/ink575.xml"/><Relationship Id="rId25" Type="http://schemas.openxmlformats.org/officeDocument/2006/relationships/image" Target="../media/image564.png"/><Relationship Id="rId24" Type="http://schemas.openxmlformats.org/officeDocument/2006/relationships/customXml" Target="../ink/ink574.xml"/><Relationship Id="rId23" Type="http://schemas.openxmlformats.org/officeDocument/2006/relationships/image" Target="../media/image563.png"/><Relationship Id="rId22" Type="http://schemas.openxmlformats.org/officeDocument/2006/relationships/customXml" Target="../ink/ink573.xml"/><Relationship Id="rId21" Type="http://schemas.openxmlformats.org/officeDocument/2006/relationships/image" Target="../media/image562.png"/><Relationship Id="rId20" Type="http://schemas.openxmlformats.org/officeDocument/2006/relationships/customXml" Target="../ink/ink572.xml"/><Relationship Id="rId2" Type="http://schemas.openxmlformats.org/officeDocument/2006/relationships/customXml" Target="../ink/ink563.xml"/><Relationship Id="rId19" Type="http://schemas.openxmlformats.org/officeDocument/2006/relationships/image" Target="../media/image561.png"/><Relationship Id="rId18" Type="http://schemas.openxmlformats.org/officeDocument/2006/relationships/customXml" Target="../ink/ink571.xml"/><Relationship Id="rId17" Type="http://schemas.openxmlformats.org/officeDocument/2006/relationships/image" Target="../media/image560.png"/><Relationship Id="rId16" Type="http://schemas.openxmlformats.org/officeDocument/2006/relationships/customXml" Target="../ink/ink570.xml"/><Relationship Id="rId15" Type="http://schemas.openxmlformats.org/officeDocument/2006/relationships/image" Target="../media/image559.png"/><Relationship Id="rId14" Type="http://schemas.openxmlformats.org/officeDocument/2006/relationships/customXml" Target="../ink/ink569.xml"/><Relationship Id="rId13" Type="http://schemas.openxmlformats.org/officeDocument/2006/relationships/image" Target="../media/image558.png"/><Relationship Id="rId12" Type="http://schemas.openxmlformats.org/officeDocument/2006/relationships/customXml" Target="../ink/ink568.xml"/><Relationship Id="rId11" Type="http://schemas.openxmlformats.org/officeDocument/2006/relationships/image" Target="../media/image557.png"/><Relationship Id="rId10" Type="http://schemas.openxmlformats.org/officeDocument/2006/relationships/customXml" Target="../ink/ink567.xml"/><Relationship Id="rId1" Type="http://schemas.openxmlformats.org/officeDocument/2006/relationships/tags" Target="../tags/tag74.xml"/></Relationships>
</file>

<file path=ppt/slides/_rels/slide25.xml.rels><?xml version="1.0" encoding="UTF-8" standalone="yes"?>
<Relationships xmlns="http://schemas.openxmlformats.org/package/2006/relationships"><Relationship Id="rId9" Type="http://schemas.openxmlformats.org/officeDocument/2006/relationships/image" Target="../media/image576.png"/><Relationship Id="rId8" Type="http://schemas.openxmlformats.org/officeDocument/2006/relationships/customXml" Target="../ink/ink586.xml"/><Relationship Id="rId7" Type="http://schemas.openxmlformats.org/officeDocument/2006/relationships/image" Target="../media/image575.png"/><Relationship Id="rId6" Type="http://schemas.openxmlformats.org/officeDocument/2006/relationships/customXml" Target="../ink/ink585.xml"/><Relationship Id="rId54" Type="http://schemas.openxmlformats.org/officeDocument/2006/relationships/slideLayout" Target="../slideLayouts/slideLayout7.xml"/><Relationship Id="rId53" Type="http://schemas.openxmlformats.org/officeDocument/2006/relationships/image" Target="../media/image598.png"/><Relationship Id="rId52" Type="http://schemas.openxmlformats.org/officeDocument/2006/relationships/customXml" Target="../ink/ink608.xml"/><Relationship Id="rId51" Type="http://schemas.openxmlformats.org/officeDocument/2006/relationships/image" Target="../media/image597.png"/><Relationship Id="rId50" Type="http://schemas.openxmlformats.org/officeDocument/2006/relationships/customXml" Target="../ink/ink607.xml"/><Relationship Id="rId5" Type="http://schemas.openxmlformats.org/officeDocument/2006/relationships/image" Target="../media/image574.png"/><Relationship Id="rId49" Type="http://schemas.openxmlformats.org/officeDocument/2006/relationships/image" Target="../media/image596.png"/><Relationship Id="rId48" Type="http://schemas.openxmlformats.org/officeDocument/2006/relationships/customXml" Target="../ink/ink606.xml"/><Relationship Id="rId47" Type="http://schemas.openxmlformats.org/officeDocument/2006/relationships/image" Target="../media/image595.png"/><Relationship Id="rId46" Type="http://schemas.openxmlformats.org/officeDocument/2006/relationships/customXml" Target="../ink/ink605.xml"/><Relationship Id="rId45" Type="http://schemas.openxmlformats.org/officeDocument/2006/relationships/image" Target="../media/image594.png"/><Relationship Id="rId44" Type="http://schemas.openxmlformats.org/officeDocument/2006/relationships/customXml" Target="../ink/ink604.xml"/><Relationship Id="rId43" Type="http://schemas.openxmlformats.org/officeDocument/2006/relationships/image" Target="../media/image593.png"/><Relationship Id="rId42" Type="http://schemas.openxmlformats.org/officeDocument/2006/relationships/customXml" Target="../ink/ink603.xml"/><Relationship Id="rId41" Type="http://schemas.openxmlformats.org/officeDocument/2006/relationships/image" Target="../media/image592.png"/><Relationship Id="rId40" Type="http://schemas.openxmlformats.org/officeDocument/2006/relationships/customXml" Target="../ink/ink602.xml"/><Relationship Id="rId4" Type="http://schemas.openxmlformats.org/officeDocument/2006/relationships/customXml" Target="../ink/ink584.xml"/><Relationship Id="rId39" Type="http://schemas.openxmlformats.org/officeDocument/2006/relationships/image" Target="../media/image591.png"/><Relationship Id="rId38" Type="http://schemas.openxmlformats.org/officeDocument/2006/relationships/customXml" Target="../ink/ink601.xml"/><Relationship Id="rId37" Type="http://schemas.openxmlformats.org/officeDocument/2006/relationships/image" Target="../media/image590.png"/><Relationship Id="rId36" Type="http://schemas.openxmlformats.org/officeDocument/2006/relationships/customXml" Target="../ink/ink600.xml"/><Relationship Id="rId35" Type="http://schemas.openxmlformats.org/officeDocument/2006/relationships/image" Target="../media/image589.png"/><Relationship Id="rId34" Type="http://schemas.openxmlformats.org/officeDocument/2006/relationships/customXml" Target="../ink/ink599.xml"/><Relationship Id="rId33" Type="http://schemas.openxmlformats.org/officeDocument/2006/relationships/image" Target="../media/image588.png"/><Relationship Id="rId32" Type="http://schemas.openxmlformats.org/officeDocument/2006/relationships/customXml" Target="../ink/ink598.xml"/><Relationship Id="rId31" Type="http://schemas.openxmlformats.org/officeDocument/2006/relationships/image" Target="../media/image587.png"/><Relationship Id="rId30" Type="http://schemas.openxmlformats.org/officeDocument/2006/relationships/customXml" Target="../ink/ink597.xml"/><Relationship Id="rId3" Type="http://schemas.openxmlformats.org/officeDocument/2006/relationships/image" Target="../media/image573.png"/><Relationship Id="rId29" Type="http://schemas.openxmlformats.org/officeDocument/2006/relationships/image" Target="../media/image586.png"/><Relationship Id="rId28" Type="http://schemas.openxmlformats.org/officeDocument/2006/relationships/customXml" Target="../ink/ink596.xml"/><Relationship Id="rId27" Type="http://schemas.openxmlformats.org/officeDocument/2006/relationships/image" Target="../media/image585.png"/><Relationship Id="rId26" Type="http://schemas.openxmlformats.org/officeDocument/2006/relationships/customXml" Target="../ink/ink595.xml"/><Relationship Id="rId25" Type="http://schemas.openxmlformats.org/officeDocument/2006/relationships/image" Target="../media/image584.png"/><Relationship Id="rId24" Type="http://schemas.openxmlformats.org/officeDocument/2006/relationships/customXml" Target="../ink/ink594.xml"/><Relationship Id="rId23" Type="http://schemas.openxmlformats.org/officeDocument/2006/relationships/image" Target="../media/image583.png"/><Relationship Id="rId22" Type="http://schemas.openxmlformats.org/officeDocument/2006/relationships/customXml" Target="../ink/ink593.xml"/><Relationship Id="rId21" Type="http://schemas.openxmlformats.org/officeDocument/2006/relationships/image" Target="../media/image582.png"/><Relationship Id="rId20" Type="http://schemas.openxmlformats.org/officeDocument/2006/relationships/customXml" Target="../ink/ink592.xml"/><Relationship Id="rId2" Type="http://schemas.openxmlformats.org/officeDocument/2006/relationships/customXml" Target="../ink/ink583.xml"/><Relationship Id="rId19" Type="http://schemas.openxmlformats.org/officeDocument/2006/relationships/image" Target="../media/image581.png"/><Relationship Id="rId18" Type="http://schemas.openxmlformats.org/officeDocument/2006/relationships/customXml" Target="../ink/ink591.xml"/><Relationship Id="rId17" Type="http://schemas.openxmlformats.org/officeDocument/2006/relationships/image" Target="../media/image580.png"/><Relationship Id="rId16" Type="http://schemas.openxmlformats.org/officeDocument/2006/relationships/customXml" Target="../ink/ink590.xml"/><Relationship Id="rId15" Type="http://schemas.openxmlformats.org/officeDocument/2006/relationships/image" Target="../media/image579.png"/><Relationship Id="rId14" Type="http://schemas.openxmlformats.org/officeDocument/2006/relationships/customXml" Target="../ink/ink589.xml"/><Relationship Id="rId13" Type="http://schemas.openxmlformats.org/officeDocument/2006/relationships/image" Target="../media/image578.png"/><Relationship Id="rId12" Type="http://schemas.openxmlformats.org/officeDocument/2006/relationships/customXml" Target="../ink/ink588.xml"/><Relationship Id="rId11" Type="http://schemas.openxmlformats.org/officeDocument/2006/relationships/image" Target="../media/image577.png"/><Relationship Id="rId10" Type="http://schemas.openxmlformats.org/officeDocument/2006/relationships/customXml" Target="../ink/ink587.xml"/><Relationship Id="rId1" Type="http://schemas.openxmlformats.org/officeDocument/2006/relationships/tags" Target="../tags/tag75.xml"/></Relationships>
</file>

<file path=ppt/slides/_rels/slide26.xml.rels><?xml version="1.0" encoding="UTF-8" standalone="yes"?>
<Relationships xmlns="http://schemas.openxmlformats.org/package/2006/relationships"><Relationship Id="rId9" Type="http://schemas.openxmlformats.org/officeDocument/2006/relationships/image" Target="../media/image601.png"/><Relationship Id="rId8" Type="http://schemas.openxmlformats.org/officeDocument/2006/relationships/customXml" Target="../ink/ink612.xml"/><Relationship Id="rId7" Type="http://schemas.openxmlformats.org/officeDocument/2006/relationships/image" Target="../media/image600.png"/><Relationship Id="rId6" Type="http://schemas.openxmlformats.org/officeDocument/2006/relationships/customXml" Target="../ink/ink611.xml"/><Relationship Id="rId5" Type="http://schemas.openxmlformats.org/officeDocument/2006/relationships/image" Target="../media/image117.png"/><Relationship Id="rId48" Type="http://schemas.openxmlformats.org/officeDocument/2006/relationships/slideLayout" Target="../slideLayouts/slideLayout7.xml"/><Relationship Id="rId47" Type="http://schemas.openxmlformats.org/officeDocument/2006/relationships/image" Target="../media/image620.png"/><Relationship Id="rId46" Type="http://schemas.openxmlformats.org/officeDocument/2006/relationships/customXml" Target="../ink/ink631.xml"/><Relationship Id="rId45" Type="http://schemas.openxmlformats.org/officeDocument/2006/relationships/image" Target="../media/image619.png"/><Relationship Id="rId44" Type="http://schemas.openxmlformats.org/officeDocument/2006/relationships/customXml" Target="../ink/ink630.xml"/><Relationship Id="rId43" Type="http://schemas.openxmlformats.org/officeDocument/2006/relationships/image" Target="../media/image618.png"/><Relationship Id="rId42" Type="http://schemas.openxmlformats.org/officeDocument/2006/relationships/customXml" Target="../ink/ink629.xml"/><Relationship Id="rId41" Type="http://schemas.openxmlformats.org/officeDocument/2006/relationships/image" Target="../media/image617.png"/><Relationship Id="rId40" Type="http://schemas.openxmlformats.org/officeDocument/2006/relationships/customXml" Target="../ink/ink628.xml"/><Relationship Id="rId4" Type="http://schemas.openxmlformats.org/officeDocument/2006/relationships/customXml" Target="../ink/ink610.xml"/><Relationship Id="rId39" Type="http://schemas.openxmlformats.org/officeDocument/2006/relationships/image" Target="../media/image616.png"/><Relationship Id="rId38" Type="http://schemas.openxmlformats.org/officeDocument/2006/relationships/customXml" Target="../ink/ink627.xml"/><Relationship Id="rId37" Type="http://schemas.openxmlformats.org/officeDocument/2006/relationships/image" Target="../media/image615.png"/><Relationship Id="rId36" Type="http://schemas.openxmlformats.org/officeDocument/2006/relationships/customXml" Target="../ink/ink626.xml"/><Relationship Id="rId35" Type="http://schemas.openxmlformats.org/officeDocument/2006/relationships/image" Target="../media/image614.png"/><Relationship Id="rId34" Type="http://schemas.openxmlformats.org/officeDocument/2006/relationships/customXml" Target="../ink/ink625.xml"/><Relationship Id="rId33" Type="http://schemas.openxmlformats.org/officeDocument/2006/relationships/image" Target="../media/image613.png"/><Relationship Id="rId32" Type="http://schemas.openxmlformats.org/officeDocument/2006/relationships/customXml" Target="../ink/ink624.xml"/><Relationship Id="rId31" Type="http://schemas.openxmlformats.org/officeDocument/2006/relationships/image" Target="../media/image612.png"/><Relationship Id="rId30" Type="http://schemas.openxmlformats.org/officeDocument/2006/relationships/customXml" Target="../ink/ink623.xml"/><Relationship Id="rId3" Type="http://schemas.openxmlformats.org/officeDocument/2006/relationships/image" Target="../media/image599.png"/><Relationship Id="rId29" Type="http://schemas.openxmlformats.org/officeDocument/2006/relationships/image" Target="../media/image611.png"/><Relationship Id="rId28" Type="http://schemas.openxmlformats.org/officeDocument/2006/relationships/customXml" Target="../ink/ink622.xml"/><Relationship Id="rId27" Type="http://schemas.openxmlformats.org/officeDocument/2006/relationships/image" Target="../media/image610.png"/><Relationship Id="rId26" Type="http://schemas.openxmlformats.org/officeDocument/2006/relationships/customXml" Target="../ink/ink621.xml"/><Relationship Id="rId25" Type="http://schemas.openxmlformats.org/officeDocument/2006/relationships/image" Target="../media/image609.png"/><Relationship Id="rId24" Type="http://schemas.openxmlformats.org/officeDocument/2006/relationships/customXml" Target="../ink/ink620.xml"/><Relationship Id="rId23" Type="http://schemas.openxmlformats.org/officeDocument/2006/relationships/image" Target="../media/image608.png"/><Relationship Id="rId22" Type="http://schemas.openxmlformats.org/officeDocument/2006/relationships/customXml" Target="../ink/ink619.xml"/><Relationship Id="rId21" Type="http://schemas.openxmlformats.org/officeDocument/2006/relationships/image" Target="../media/image607.png"/><Relationship Id="rId20" Type="http://schemas.openxmlformats.org/officeDocument/2006/relationships/customXml" Target="../ink/ink618.xml"/><Relationship Id="rId2" Type="http://schemas.openxmlformats.org/officeDocument/2006/relationships/customXml" Target="../ink/ink609.xml"/><Relationship Id="rId19" Type="http://schemas.openxmlformats.org/officeDocument/2006/relationships/image" Target="../media/image606.png"/><Relationship Id="rId18" Type="http://schemas.openxmlformats.org/officeDocument/2006/relationships/customXml" Target="../ink/ink617.xml"/><Relationship Id="rId17" Type="http://schemas.openxmlformats.org/officeDocument/2006/relationships/image" Target="../media/image605.png"/><Relationship Id="rId16" Type="http://schemas.openxmlformats.org/officeDocument/2006/relationships/customXml" Target="../ink/ink616.xml"/><Relationship Id="rId15" Type="http://schemas.openxmlformats.org/officeDocument/2006/relationships/image" Target="../media/image604.png"/><Relationship Id="rId14" Type="http://schemas.openxmlformats.org/officeDocument/2006/relationships/customXml" Target="../ink/ink615.xml"/><Relationship Id="rId13" Type="http://schemas.openxmlformats.org/officeDocument/2006/relationships/image" Target="../media/image603.png"/><Relationship Id="rId12" Type="http://schemas.openxmlformats.org/officeDocument/2006/relationships/customXml" Target="../ink/ink614.xml"/><Relationship Id="rId11" Type="http://schemas.openxmlformats.org/officeDocument/2006/relationships/image" Target="../media/image602.png"/><Relationship Id="rId10" Type="http://schemas.openxmlformats.org/officeDocument/2006/relationships/customXml" Target="../ink/ink613.xml"/><Relationship Id="rId1" Type="http://schemas.openxmlformats.org/officeDocument/2006/relationships/tags" Target="../tags/tag76.xml"/></Relationships>
</file>

<file path=ppt/slides/_rels/slide27.xml.rels><?xml version="1.0" encoding="UTF-8" standalone="yes"?>
<Relationships xmlns="http://schemas.openxmlformats.org/package/2006/relationships"><Relationship Id="rId9" Type="http://schemas.openxmlformats.org/officeDocument/2006/relationships/customXml" Target="../ink/ink636.xml"/><Relationship Id="rId8" Type="http://schemas.openxmlformats.org/officeDocument/2006/relationships/image" Target="../media/image624.png"/><Relationship Id="rId7" Type="http://schemas.openxmlformats.org/officeDocument/2006/relationships/customXml" Target="../ink/ink635.xml"/><Relationship Id="rId6" Type="http://schemas.openxmlformats.org/officeDocument/2006/relationships/image" Target="../media/image623.png"/><Relationship Id="rId5" Type="http://schemas.openxmlformats.org/officeDocument/2006/relationships/customXml" Target="../ink/ink634.xml"/><Relationship Id="rId4" Type="http://schemas.openxmlformats.org/officeDocument/2006/relationships/image" Target="../media/image622.png"/><Relationship Id="rId3" Type="http://schemas.openxmlformats.org/officeDocument/2006/relationships/customXml" Target="../ink/ink633.xml"/><Relationship Id="rId2" Type="http://schemas.openxmlformats.org/officeDocument/2006/relationships/image" Target="../media/image621.png"/><Relationship Id="rId15" Type="http://schemas.openxmlformats.org/officeDocument/2006/relationships/slideLayout" Target="../slideLayouts/slideLayout7.xml"/><Relationship Id="rId14" Type="http://schemas.openxmlformats.org/officeDocument/2006/relationships/image" Target="../media/image627.png"/><Relationship Id="rId13" Type="http://schemas.openxmlformats.org/officeDocument/2006/relationships/customXml" Target="../ink/ink638.xml"/><Relationship Id="rId12" Type="http://schemas.openxmlformats.org/officeDocument/2006/relationships/image" Target="../media/image626.png"/><Relationship Id="rId11" Type="http://schemas.openxmlformats.org/officeDocument/2006/relationships/customXml" Target="../ink/ink637.xml"/><Relationship Id="rId10" Type="http://schemas.openxmlformats.org/officeDocument/2006/relationships/image" Target="../media/image625.png"/><Relationship Id="rId1" Type="http://schemas.openxmlformats.org/officeDocument/2006/relationships/customXml" Target="../ink/ink632.xml"/></Relationships>
</file>

<file path=ppt/slides/_rels/slide2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628.png"/><Relationship Id="rId1" Type="http://schemas.openxmlformats.org/officeDocument/2006/relationships/customXml" Target="../ink/ink639.xml"/></Relationships>
</file>

<file path=ppt/slides/_rels/slide29.xml.rels><?xml version="1.0" encoding="UTF-8" standalone="yes"?>
<Relationships xmlns="http://schemas.openxmlformats.org/package/2006/relationships"><Relationship Id="rId9" Type="http://schemas.openxmlformats.org/officeDocument/2006/relationships/slideLayout" Target="../slideLayouts/slideLayout7.xml"/><Relationship Id="rId8" Type="http://schemas.openxmlformats.org/officeDocument/2006/relationships/image" Target="../media/image632.png"/><Relationship Id="rId7" Type="http://schemas.openxmlformats.org/officeDocument/2006/relationships/customXml" Target="../ink/ink643.xml"/><Relationship Id="rId6" Type="http://schemas.openxmlformats.org/officeDocument/2006/relationships/image" Target="../media/image631.png"/><Relationship Id="rId5" Type="http://schemas.openxmlformats.org/officeDocument/2006/relationships/customXml" Target="../ink/ink642.xml"/><Relationship Id="rId4" Type="http://schemas.openxmlformats.org/officeDocument/2006/relationships/image" Target="../media/image630.png"/><Relationship Id="rId3" Type="http://schemas.openxmlformats.org/officeDocument/2006/relationships/customXml" Target="../ink/ink641.xml"/><Relationship Id="rId2" Type="http://schemas.openxmlformats.org/officeDocument/2006/relationships/image" Target="../media/image629.png"/><Relationship Id="rId1" Type="http://schemas.openxmlformats.org/officeDocument/2006/relationships/customXml" Target="../ink/ink640.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9" Type="http://schemas.openxmlformats.org/officeDocument/2006/relationships/slideLayout" Target="../slideLayouts/slideLayout7.xml"/><Relationship Id="rId8" Type="http://schemas.openxmlformats.org/officeDocument/2006/relationships/image" Target="../media/image636.png"/><Relationship Id="rId7" Type="http://schemas.openxmlformats.org/officeDocument/2006/relationships/customXml" Target="../ink/ink647.xml"/><Relationship Id="rId6" Type="http://schemas.openxmlformats.org/officeDocument/2006/relationships/image" Target="../media/image635.png"/><Relationship Id="rId5" Type="http://schemas.openxmlformats.org/officeDocument/2006/relationships/customXml" Target="../ink/ink646.xml"/><Relationship Id="rId4" Type="http://schemas.openxmlformats.org/officeDocument/2006/relationships/image" Target="../media/image634.png"/><Relationship Id="rId3" Type="http://schemas.openxmlformats.org/officeDocument/2006/relationships/customXml" Target="../ink/ink645.xml"/><Relationship Id="rId2" Type="http://schemas.openxmlformats.org/officeDocument/2006/relationships/image" Target="../media/image633.png"/><Relationship Id="rId1" Type="http://schemas.openxmlformats.org/officeDocument/2006/relationships/customXml" Target="../ink/ink64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639.png"/><Relationship Id="rId2" Type="http://schemas.openxmlformats.org/officeDocument/2006/relationships/image" Target="../media/image638.jpeg"/><Relationship Id="rId1" Type="http://schemas.openxmlformats.org/officeDocument/2006/relationships/image" Target="../media/image637.jpe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639.png"/></Relationships>
</file>

<file path=ppt/slides/_rels/slide4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639.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640.jpeg"/></Relationships>
</file>

<file path=ppt/slides/_rels/slide4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642.jpeg"/><Relationship Id="rId1" Type="http://schemas.openxmlformats.org/officeDocument/2006/relationships/image" Target="../media/image641.jpe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custDataLst>
              <p:tags r:id="rId1"/>
            </p:custDataLst>
          </p:nvPr>
        </p:nvSpPr>
        <p:spPr/>
        <p:txBody>
          <a:bodyPr/>
          <a:lstStyle/>
          <a:p>
            <a:r>
              <a:rPr lang="zh-CN" altLang="en-US"/>
              <a:t>空白演示</a:t>
            </a:r>
            <a:endParaRPr lang="zh-CN" altLang="en-US"/>
          </a:p>
        </p:txBody>
      </p:sp>
      <p:sp>
        <p:nvSpPr>
          <p:cNvPr id="3" name="副标题 2"/>
          <p:cNvSpPr>
            <a:spLocks noGrp="1"/>
          </p:cNvSpPr>
          <p:nvPr>
            <p:ph type="subTitle" idx="1"/>
            <p:custDataLst>
              <p:tags r:id="rId2"/>
            </p:custDataLst>
          </p:nvPr>
        </p:nvSpPr>
        <p:spPr/>
        <p:txBody>
          <a:bodyPr/>
          <a:lstStyle/>
          <a:p>
            <a:r>
              <a:rPr lang="zh-CN" altLang="en-US"/>
              <a:t>在此输入您的封面副标题</a:t>
            </a:r>
            <a:endParaRPr lang="zh-CN" altLang="en-US"/>
          </a:p>
        </p:txBody>
      </p:sp>
    </p:spTree>
    <p:custDataLst>
      <p:tags r:id="rId3"/>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a:xfrm>
            <a:off x="669925" y="431800"/>
            <a:ext cx="4672965" cy="647700"/>
          </a:xfrm>
        </p:spPr>
        <p:txBody>
          <a:bodyPr/>
          <a:p>
            <a:r>
              <a:rPr lang="zh-CN" altLang="en-US"/>
              <a:t>生产过程的涉及的主题</a:t>
            </a:r>
            <a:endParaRPr lang="zh-CN" altLang="en-US"/>
          </a:p>
        </p:txBody>
      </p:sp>
      <p:sp>
        <p:nvSpPr>
          <p:cNvPr id="4" name="文本框 3"/>
          <p:cNvSpPr txBox="1"/>
          <p:nvPr/>
        </p:nvSpPr>
        <p:spPr>
          <a:xfrm>
            <a:off x="1638935" y="1972310"/>
            <a:ext cx="1711325" cy="706755"/>
          </a:xfrm>
          <a:prstGeom prst="rect">
            <a:avLst/>
          </a:prstGeom>
          <a:solidFill>
            <a:schemeClr val="accent4">
              <a:lumMod val="40000"/>
              <a:lumOff val="60000"/>
            </a:schemeClr>
          </a:solidFill>
        </p:spPr>
        <p:txBody>
          <a:bodyPr wrap="square" rtlCol="0">
            <a:spAutoFit/>
          </a:bodyPr>
          <a:p>
            <a:r>
              <a:rPr lang="zh-CN" altLang="en-US" sz="4000">
                <a:solidFill>
                  <a:srgbClr val="FF0000"/>
                </a:solidFill>
              </a:rPr>
              <a:t>国   家</a:t>
            </a:r>
            <a:endParaRPr lang="zh-CN" altLang="en-US" sz="4000">
              <a:solidFill>
                <a:srgbClr val="FF0000"/>
              </a:solidFill>
            </a:endParaRPr>
          </a:p>
        </p:txBody>
      </p:sp>
      <p:sp>
        <p:nvSpPr>
          <p:cNvPr id="5" name="文本框 4"/>
          <p:cNvSpPr txBox="1"/>
          <p:nvPr/>
        </p:nvSpPr>
        <p:spPr>
          <a:xfrm>
            <a:off x="3886200" y="2679065"/>
            <a:ext cx="1711325" cy="706755"/>
          </a:xfrm>
          <a:prstGeom prst="rect">
            <a:avLst/>
          </a:prstGeom>
          <a:solidFill>
            <a:schemeClr val="accent4">
              <a:lumMod val="40000"/>
              <a:lumOff val="60000"/>
            </a:schemeClr>
          </a:solidFill>
        </p:spPr>
        <p:txBody>
          <a:bodyPr wrap="square" rtlCol="0">
            <a:spAutoFit/>
          </a:bodyPr>
          <a:p>
            <a:r>
              <a:rPr lang="zh-CN" altLang="en-US" sz="4000">
                <a:solidFill>
                  <a:srgbClr val="FF0000"/>
                </a:solidFill>
              </a:rPr>
              <a:t>产   业</a:t>
            </a:r>
            <a:endParaRPr lang="zh-CN" altLang="en-US" sz="4000">
              <a:solidFill>
                <a:srgbClr val="FF0000"/>
              </a:solidFill>
            </a:endParaRPr>
          </a:p>
        </p:txBody>
      </p:sp>
      <p:sp>
        <p:nvSpPr>
          <p:cNvPr id="6" name="文本框 5"/>
          <p:cNvSpPr txBox="1"/>
          <p:nvPr/>
        </p:nvSpPr>
        <p:spPr>
          <a:xfrm>
            <a:off x="6134100" y="3385820"/>
            <a:ext cx="1711325" cy="706755"/>
          </a:xfrm>
          <a:prstGeom prst="rect">
            <a:avLst/>
          </a:prstGeom>
          <a:solidFill>
            <a:schemeClr val="accent4">
              <a:lumMod val="40000"/>
              <a:lumOff val="60000"/>
            </a:schemeClr>
          </a:solidFill>
        </p:spPr>
        <p:txBody>
          <a:bodyPr wrap="square" rtlCol="0">
            <a:spAutoFit/>
          </a:bodyPr>
          <a:p>
            <a:r>
              <a:rPr lang="zh-CN" altLang="en-US" sz="4000">
                <a:solidFill>
                  <a:srgbClr val="FF0000"/>
                </a:solidFill>
              </a:rPr>
              <a:t>企   业</a:t>
            </a:r>
            <a:endParaRPr lang="zh-CN" altLang="en-US" sz="4000">
              <a:solidFill>
                <a:srgbClr val="FF0000"/>
              </a:solidFill>
            </a:endParaRPr>
          </a:p>
        </p:txBody>
      </p:sp>
      <p:sp>
        <p:nvSpPr>
          <p:cNvPr id="7" name="文本框 6"/>
          <p:cNvSpPr txBox="1"/>
          <p:nvPr/>
        </p:nvSpPr>
        <p:spPr>
          <a:xfrm>
            <a:off x="8354060" y="4092575"/>
            <a:ext cx="1711325" cy="706755"/>
          </a:xfrm>
          <a:prstGeom prst="rect">
            <a:avLst/>
          </a:prstGeom>
          <a:solidFill>
            <a:schemeClr val="accent4">
              <a:lumMod val="40000"/>
              <a:lumOff val="60000"/>
            </a:schemeClr>
          </a:solidFill>
        </p:spPr>
        <p:txBody>
          <a:bodyPr wrap="square" rtlCol="0">
            <a:spAutoFit/>
          </a:bodyPr>
          <a:p>
            <a:r>
              <a:rPr lang="zh-CN" altLang="en-US" sz="4000">
                <a:solidFill>
                  <a:srgbClr val="FF0000"/>
                </a:solidFill>
              </a:rPr>
              <a:t>劳动者</a:t>
            </a:r>
            <a:endParaRPr lang="zh-CN" altLang="en-US" sz="4000">
              <a:solidFill>
                <a:srgbClr val="FF0000"/>
              </a:solidFill>
            </a:endParaRPr>
          </a:p>
        </p:txBody>
      </p:sp>
      <p:cxnSp>
        <p:nvCxnSpPr>
          <p:cNvPr id="8" name="直接箭头连接符 7"/>
          <p:cNvCxnSpPr/>
          <p:nvPr/>
        </p:nvCxnSpPr>
        <p:spPr>
          <a:xfrm>
            <a:off x="1252220" y="2847340"/>
            <a:ext cx="8691245" cy="2655570"/>
          </a:xfrm>
          <a:prstGeom prst="straightConnector1">
            <a:avLst/>
          </a:prstGeom>
          <a:ln w="95250" cmpd="sng">
            <a:solidFill>
              <a:schemeClr val="accent1">
                <a:shade val="50000"/>
              </a:schemeClr>
            </a:solidFill>
            <a:prstDash val="solid"/>
            <a:tailEnd type="arrow"/>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p14="http://schemas.microsoft.com/office/powerpoint/2010/main">
        <mc:Choice Requires="p14">
          <p:contentPart r:id="rId1" p14:bwMode="auto">
            <p14:nvContentPartPr>
              <p14:cNvPr id="3" name="墨迹 2"/>
              <p14:cNvContentPartPr/>
              <p14:nvPr/>
            </p14:nvContentPartPr>
            <p14:xfrm>
              <a:off x="633730" y="946150"/>
              <a:ext cx="3804920" cy="35560"/>
            </p14:xfrm>
          </p:contentPart>
        </mc:Choice>
        <mc:Fallback xmlns="">
          <p:pic>
            <p:nvPicPr>
              <p:cNvPr id="3" name="墨迹 2"/>
            </p:nvPicPr>
            <p:blipFill>
              <a:blip r:embed="rId2"/>
            </p:blipFill>
            <p:spPr>
              <a:xfrm>
                <a:off x="633730" y="946150"/>
                <a:ext cx="3804920" cy="35560"/>
              </a:xfrm>
              <a:prstGeom prst="rect"/>
            </p:spPr>
          </p:pic>
        </mc:Fallback>
      </mc:AlternateContent>
      <mc:AlternateContent xmlns:mc="http://schemas.openxmlformats.org/markup-compatibility/2006" xmlns:p14="http://schemas.microsoft.com/office/powerpoint/2010/main">
        <mc:Choice Requires="p14">
          <p:contentPart r:id="rId3" p14:bwMode="auto">
            <p14:nvContentPartPr>
              <p14:cNvPr id="9" name="墨迹 8"/>
              <p14:cNvContentPartPr/>
              <p14:nvPr/>
            </p14:nvContentPartPr>
            <p14:xfrm>
              <a:off x="3375660" y="392430"/>
              <a:ext cx="1420495" cy="643255"/>
            </p14:xfrm>
          </p:contentPart>
        </mc:Choice>
        <mc:Fallback xmlns="">
          <p:pic>
            <p:nvPicPr>
              <p:cNvPr id="9" name="墨迹 8"/>
            </p:nvPicPr>
            <p:blipFill>
              <a:blip r:embed="rId4"/>
            </p:blipFill>
            <p:spPr>
              <a:xfrm>
                <a:off x="3375660" y="392430"/>
                <a:ext cx="1420495" cy="643255"/>
              </a:xfrm>
              <a:prstGeom prst="rect"/>
            </p:spPr>
          </p:pic>
        </mc:Fallback>
      </mc:AlternateContent>
      <mc:AlternateContent xmlns:mc="http://schemas.openxmlformats.org/markup-compatibility/2006" xmlns:p14="http://schemas.microsoft.com/office/powerpoint/2010/main">
        <mc:Choice Requires="p14">
          <p:contentPart r:id="rId5" p14:bwMode="auto">
            <p14:nvContentPartPr>
              <p14:cNvPr id="10" name="墨迹 9"/>
              <p14:cNvContentPartPr/>
              <p14:nvPr/>
            </p14:nvContentPartPr>
            <p14:xfrm>
              <a:off x="1303655" y="2598420"/>
              <a:ext cx="2661920" cy="53340"/>
            </p14:xfrm>
          </p:contentPart>
        </mc:Choice>
        <mc:Fallback xmlns="">
          <p:pic>
            <p:nvPicPr>
              <p:cNvPr id="10" name="墨迹 9"/>
            </p:nvPicPr>
            <p:blipFill>
              <a:blip r:embed="rId6"/>
            </p:blipFill>
            <p:spPr>
              <a:xfrm>
                <a:off x="1303655" y="2598420"/>
                <a:ext cx="2661920" cy="53340"/>
              </a:xfrm>
              <a:prstGeom prst="rect"/>
            </p:spPr>
          </p:pic>
        </mc:Fallback>
      </mc:AlternateContent>
      <mc:AlternateContent xmlns:mc="http://schemas.openxmlformats.org/markup-compatibility/2006" xmlns:p14="http://schemas.microsoft.com/office/powerpoint/2010/main">
        <mc:Choice Requires="p14">
          <p:contentPart r:id="rId7" p14:bwMode="auto">
            <p14:nvContentPartPr>
              <p14:cNvPr id="11" name="墨迹 10"/>
              <p14:cNvContentPartPr/>
              <p14:nvPr/>
            </p14:nvContentPartPr>
            <p14:xfrm>
              <a:off x="3438525" y="2240915"/>
              <a:ext cx="786130" cy="419735"/>
            </p14:xfrm>
          </p:contentPart>
        </mc:Choice>
        <mc:Fallback xmlns="">
          <p:pic>
            <p:nvPicPr>
              <p:cNvPr id="11" name="墨迹 10"/>
            </p:nvPicPr>
            <p:blipFill>
              <a:blip r:embed="rId8"/>
            </p:blipFill>
            <p:spPr>
              <a:xfrm>
                <a:off x="3438525" y="2240915"/>
                <a:ext cx="786130" cy="419735"/>
              </a:xfrm>
              <a:prstGeom prst="rect"/>
            </p:spPr>
          </p:pic>
        </mc:Fallback>
      </mc:AlternateContent>
      <mc:AlternateContent xmlns:mc="http://schemas.openxmlformats.org/markup-compatibility/2006" xmlns:p14="http://schemas.microsoft.com/office/powerpoint/2010/main">
        <mc:Choice Requires="p14">
          <p:contentPart r:id="rId9" p14:bwMode="auto">
            <p14:nvContentPartPr>
              <p14:cNvPr id="12" name="墨迹 11"/>
              <p14:cNvContentPartPr/>
              <p14:nvPr/>
            </p14:nvContentPartPr>
            <p14:xfrm>
              <a:off x="4152900" y="2446655"/>
              <a:ext cx="223520" cy="249555"/>
            </p14:xfrm>
          </p:contentPart>
        </mc:Choice>
        <mc:Fallback xmlns="">
          <p:pic>
            <p:nvPicPr>
              <p:cNvPr id="12" name="墨迹 11"/>
            </p:nvPicPr>
            <p:blipFill>
              <a:blip r:embed="rId10"/>
            </p:blipFill>
            <p:spPr>
              <a:xfrm>
                <a:off x="4152900" y="2446655"/>
                <a:ext cx="223520" cy="249555"/>
              </a:xfrm>
              <a:prstGeom prst="rect"/>
            </p:spPr>
          </p:pic>
        </mc:Fallback>
      </mc:AlternateContent>
      <mc:AlternateContent xmlns:mc="http://schemas.openxmlformats.org/markup-compatibility/2006" xmlns:p14="http://schemas.microsoft.com/office/powerpoint/2010/main">
        <mc:Choice Requires="p14">
          <p:contentPart r:id="rId11" p14:bwMode="auto">
            <p14:nvContentPartPr>
              <p14:cNvPr id="13" name="墨迹 12"/>
              <p14:cNvContentPartPr/>
              <p14:nvPr/>
            </p14:nvContentPartPr>
            <p14:xfrm>
              <a:off x="3643630" y="2553335"/>
              <a:ext cx="2125980" cy="1027430"/>
            </p14:xfrm>
          </p:contentPart>
        </mc:Choice>
        <mc:Fallback xmlns="">
          <p:pic>
            <p:nvPicPr>
              <p:cNvPr id="13" name="墨迹 12"/>
            </p:nvPicPr>
            <p:blipFill>
              <a:blip r:embed="rId12"/>
            </p:blipFill>
            <p:spPr>
              <a:xfrm>
                <a:off x="3643630" y="2553335"/>
                <a:ext cx="2125980" cy="1027430"/>
              </a:xfrm>
              <a:prstGeom prst="rect"/>
            </p:spPr>
          </p:pic>
        </mc:Fallback>
      </mc:AlternateContent>
      <mc:AlternateContent xmlns:mc="http://schemas.openxmlformats.org/markup-compatibility/2006" xmlns:p14="http://schemas.microsoft.com/office/powerpoint/2010/main">
        <mc:Choice Requires="p14">
          <p:contentPart r:id="rId13" p14:bwMode="auto">
            <p14:nvContentPartPr>
              <p14:cNvPr id="14" name="墨迹 13"/>
              <p14:cNvContentPartPr/>
              <p14:nvPr/>
            </p14:nvContentPartPr>
            <p14:xfrm>
              <a:off x="5635625" y="3027045"/>
              <a:ext cx="777240" cy="294640"/>
            </p14:xfrm>
          </p:contentPart>
        </mc:Choice>
        <mc:Fallback xmlns="">
          <p:pic>
            <p:nvPicPr>
              <p:cNvPr id="14" name="墨迹 13"/>
            </p:nvPicPr>
            <p:blipFill>
              <a:blip r:embed="rId14"/>
            </p:blipFill>
            <p:spPr>
              <a:xfrm>
                <a:off x="5635625" y="3027045"/>
                <a:ext cx="777240" cy="294640"/>
              </a:xfrm>
              <a:prstGeom prst="rect"/>
            </p:spPr>
          </p:pic>
        </mc:Fallback>
      </mc:AlternateContent>
      <mc:AlternateContent xmlns:mc="http://schemas.openxmlformats.org/markup-compatibility/2006" xmlns:p14="http://schemas.microsoft.com/office/powerpoint/2010/main">
        <mc:Choice Requires="p14">
          <p:contentPart r:id="rId15" p14:bwMode="auto">
            <p14:nvContentPartPr>
              <p14:cNvPr id="15" name="墨迹 14"/>
              <p14:cNvContentPartPr/>
              <p14:nvPr/>
            </p14:nvContentPartPr>
            <p14:xfrm>
              <a:off x="6341110" y="3258820"/>
              <a:ext cx="80645" cy="107315"/>
            </p14:xfrm>
          </p:contentPart>
        </mc:Choice>
        <mc:Fallback xmlns="">
          <p:pic>
            <p:nvPicPr>
              <p:cNvPr id="15" name="墨迹 14"/>
            </p:nvPicPr>
            <p:blipFill>
              <a:blip r:embed="rId16"/>
            </p:blipFill>
            <p:spPr>
              <a:xfrm>
                <a:off x="6341110" y="3258820"/>
                <a:ext cx="80645" cy="107315"/>
              </a:xfrm>
              <a:prstGeom prst="rect"/>
            </p:spPr>
          </p:pic>
        </mc:Fallback>
      </mc:AlternateContent>
      <mc:AlternateContent xmlns:mc="http://schemas.openxmlformats.org/markup-compatibility/2006" xmlns:p14="http://schemas.microsoft.com/office/powerpoint/2010/main">
        <mc:Choice Requires="p14">
          <p:contentPart r:id="rId17" p14:bwMode="auto">
            <p14:nvContentPartPr>
              <p14:cNvPr id="16" name="墨迹 15"/>
              <p14:cNvContentPartPr/>
              <p14:nvPr/>
            </p14:nvContentPartPr>
            <p14:xfrm>
              <a:off x="3893820" y="3366135"/>
              <a:ext cx="1813560" cy="26670"/>
            </p14:xfrm>
          </p:contentPart>
        </mc:Choice>
        <mc:Fallback xmlns="">
          <p:pic>
            <p:nvPicPr>
              <p:cNvPr id="16" name="墨迹 15"/>
            </p:nvPicPr>
            <p:blipFill>
              <a:blip r:embed="rId18"/>
            </p:blipFill>
            <p:spPr>
              <a:xfrm>
                <a:off x="3893820" y="3366135"/>
                <a:ext cx="1813560" cy="26670"/>
              </a:xfrm>
              <a:prstGeom prst="rect"/>
            </p:spPr>
          </p:pic>
        </mc:Fallback>
      </mc:AlternateContent>
      <mc:AlternateContent xmlns:mc="http://schemas.openxmlformats.org/markup-compatibility/2006" xmlns:p14="http://schemas.microsoft.com/office/powerpoint/2010/main">
        <mc:Choice Requires="p14">
          <p:contentPart r:id="rId19" p14:bwMode="auto">
            <p14:nvContentPartPr>
              <p14:cNvPr id="17" name="墨迹 16"/>
              <p14:cNvContentPartPr/>
              <p14:nvPr/>
            </p14:nvContentPartPr>
            <p14:xfrm>
              <a:off x="6395085" y="3276600"/>
              <a:ext cx="8890" cy="80645"/>
            </p14:xfrm>
          </p:contentPart>
        </mc:Choice>
        <mc:Fallback xmlns="">
          <p:pic>
            <p:nvPicPr>
              <p:cNvPr id="17" name="墨迹 16"/>
            </p:nvPicPr>
            <p:blipFill>
              <a:blip r:embed="rId20"/>
            </p:blipFill>
            <p:spPr>
              <a:xfrm>
                <a:off x="6395085" y="3276600"/>
                <a:ext cx="8890" cy="80645"/>
              </a:xfrm>
              <a:prstGeom prst="rect"/>
            </p:spPr>
          </p:pic>
        </mc:Fallback>
      </mc:AlternateContent>
      <mc:AlternateContent xmlns:mc="http://schemas.openxmlformats.org/markup-compatibility/2006" xmlns:p14="http://schemas.microsoft.com/office/powerpoint/2010/main">
        <mc:Choice Requires="p14">
          <p:contentPart r:id="rId21" p14:bwMode="auto">
            <p14:nvContentPartPr>
              <p14:cNvPr id="18" name="墨迹 17"/>
              <p14:cNvContentPartPr/>
              <p14:nvPr/>
            </p14:nvContentPartPr>
            <p14:xfrm>
              <a:off x="6395085" y="3232150"/>
              <a:ext cx="53340" cy="151765"/>
            </p14:xfrm>
          </p:contentPart>
        </mc:Choice>
        <mc:Fallback xmlns="">
          <p:pic>
            <p:nvPicPr>
              <p:cNvPr id="18" name="墨迹 17"/>
            </p:nvPicPr>
            <p:blipFill>
              <a:blip r:embed="rId22"/>
            </p:blipFill>
            <p:spPr>
              <a:xfrm>
                <a:off x="6395085" y="3232150"/>
                <a:ext cx="53340" cy="151765"/>
              </a:xfrm>
              <a:prstGeom prst="rect"/>
            </p:spPr>
          </p:pic>
        </mc:Fallback>
      </mc:AlternateContent>
      <mc:AlternateContent xmlns:mc="http://schemas.openxmlformats.org/markup-compatibility/2006" xmlns:p14="http://schemas.microsoft.com/office/powerpoint/2010/main">
        <mc:Choice Requires="p14">
          <p:contentPart r:id="rId23" p14:bwMode="auto">
            <p14:nvContentPartPr>
              <p14:cNvPr id="19" name="墨迹 18"/>
              <p14:cNvContentPartPr/>
              <p14:nvPr/>
            </p14:nvContentPartPr>
            <p14:xfrm>
              <a:off x="6252210" y="4071620"/>
              <a:ext cx="1089660" cy="35560"/>
            </p14:xfrm>
          </p:contentPart>
        </mc:Choice>
        <mc:Fallback xmlns="">
          <p:pic>
            <p:nvPicPr>
              <p:cNvPr id="19" name="墨迹 18"/>
            </p:nvPicPr>
            <p:blipFill>
              <a:blip r:embed="rId24"/>
            </p:blipFill>
            <p:spPr>
              <a:xfrm>
                <a:off x="6252210" y="4071620"/>
                <a:ext cx="1089660" cy="35560"/>
              </a:xfrm>
              <a:prstGeom prst="rect"/>
            </p:spPr>
          </p:pic>
        </mc:Fallback>
      </mc:AlternateContent>
      <mc:AlternateContent xmlns:mc="http://schemas.openxmlformats.org/markup-compatibility/2006" xmlns:p14="http://schemas.microsoft.com/office/powerpoint/2010/main">
        <mc:Choice Requires="p14">
          <p:contentPart r:id="rId25" p14:bwMode="auto">
            <p14:nvContentPartPr>
              <p14:cNvPr id="20" name="墨迹 19"/>
              <p14:cNvContentPartPr/>
              <p14:nvPr/>
            </p14:nvContentPartPr>
            <p14:xfrm>
              <a:off x="8645525" y="4803775"/>
              <a:ext cx="1241425" cy="17780"/>
            </p14:xfrm>
          </p:contentPart>
        </mc:Choice>
        <mc:Fallback xmlns="">
          <p:pic>
            <p:nvPicPr>
              <p:cNvPr id="20" name="墨迹 19"/>
            </p:nvPicPr>
            <p:blipFill>
              <a:blip r:embed="rId26"/>
            </p:blipFill>
            <p:spPr>
              <a:xfrm>
                <a:off x="8645525" y="4803775"/>
                <a:ext cx="1241425" cy="17780"/>
              </a:xfrm>
              <a:prstGeom prst="rect"/>
            </p:spPr>
          </p:pic>
        </mc:Fallback>
      </mc:AlternateContent>
      <mc:AlternateContent xmlns:mc="http://schemas.openxmlformats.org/markup-compatibility/2006" xmlns:p14="http://schemas.microsoft.com/office/powerpoint/2010/main">
        <mc:Choice Requires="p14">
          <p:contentPart r:id="rId27" p14:bwMode="auto">
            <p14:nvContentPartPr>
              <p14:cNvPr id="21" name="墨迹 20"/>
              <p14:cNvContentPartPr/>
              <p14:nvPr/>
            </p14:nvContentPartPr>
            <p14:xfrm>
              <a:off x="7788275" y="3625215"/>
              <a:ext cx="759460" cy="428625"/>
            </p14:xfrm>
          </p:contentPart>
        </mc:Choice>
        <mc:Fallback xmlns="">
          <p:pic>
            <p:nvPicPr>
              <p:cNvPr id="21" name="墨迹 20"/>
            </p:nvPicPr>
            <p:blipFill>
              <a:blip r:embed="rId28"/>
            </p:blipFill>
            <p:spPr>
              <a:xfrm>
                <a:off x="7788275" y="3625215"/>
                <a:ext cx="759460" cy="428625"/>
              </a:xfrm>
              <a:prstGeom prst="rect"/>
            </p:spPr>
          </p:pic>
        </mc:Fallback>
      </mc:AlternateContent>
      <mc:AlternateContent xmlns:mc="http://schemas.openxmlformats.org/markup-compatibility/2006" xmlns:p14="http://schemas.microsoft.com/office/powerpoint/2010/main">
        <mc:Choice Requires="p14">
          <p:contentPart r:id="rId29" p14:bwMode="auto">
            <p14:nvContentPartPr>
              <p14:cNvPr id="22" name="墨迹 21"/>
              <p14:cNvContentPartPr/>
              <p14:nvPr/>
            </p14:nvContentPartPr>
            <p14:xfrm>
              <a:off x="8484870" y="3830320"/>
              <a:ext cx="214630" cy="303530"/>
            </p14:xfrm>
          </p:contentPart>
        </mc:Choice>
        <mc:Fallback xmlns="">
          <p:pic>
            <p:nvPicPr>
              <p:cNvPr id="22" name="墨迹 21"/>
            </p:nvPicPr>
            <p:blipFill>
              <a:blip r:embed="rId30"/>
            </p:blipFill>
            <p:spPr>
              <a:xfrm>
                <a:off x="8484870" y="3830320"/>
                <a:ext cx="214630" cy="303530"/>
              </a:xfrm>
              <a:prstGeom prst="rect"/>
            </p:spPr>
          </p:pic>
        </mc:Fallback>
      </mc:AlternateContent>
      <mc:AlternateContent xmlns:mc="http://schemas.openxmlformats.org/markup-compatibility/2006" xmlns:p14="http://schemas.microsoft.com/office/powerpoint/2010/main">
        <mc:Choice Requires="p14">
          <p:contentPart r:id="rId31" p14:bwMode="auto">
            <p14:nvContentPartPr>
              <p14:cNvPr id="23" name="墨迹 22"/>
              <p14:cNvContentPartPr/>
              <p14:nvPr/>
            </p14:nvContentPartPr>
            <p14:xfrm>
              <a:off x="3733165" y="2535555"/>
              <a:ext cx="1991995" cy="929005"/>
            </p14:xfrm>
          </p:contentPart>
        </mc:Choice>
        <mc:Fallback xmlns="">
          <p:pic>
            <p:nvPicPr>
              <p:cNvPr id="23" name="墨迹 22"/>
            </p:nvPicPr>
            <p:blipFill>
              <a:blip r:embed="rId32"/>
            </p:blipFill>
            <p:spPr>
              <a:xfrm>
                <a:off x="3733165" y="2535555"/>
                <a:ext cx="1991995" cy="929005"/>
              </a:xfrm>
              <a:prstGeom prst="rect"/>
            </p:spPr>
          </p:pic>
        </mc:Fallback>
      </mc:AlternateContent>
      <mc:AlternateContent xmlns:mc="http://schemas.openxmlformats.org/markup-compatibility/2006" xmlns:p14="http://schemas.microsoft.com/office/powerpoint/2010/main">
        <mc:Choice Requires="p14">
          <p:contentPart r:id="rId33" p14:bwMode="auto">
            <p14:nvContentPartPr>
              <p14:cNvPr id="24" name="墨迹 23"/>
              <p14:cNvContentPartPr/>
              <p14:nvPr/>
            </p14:nvContentPartPr>
            <p14:xfrm>
              <a:off x="3394075" y="2232025"/>
              <a:ext cx="812800" cy="384175"/>
            </p14:xfrm>
          </p:contentPart>
        </mc:Choice>
        <mc:Fallback xmlns="">
          <p:pic>
            <p:nvPicPr>
              <p:cNvPr id="24" name="墨迹 23"/>
            </p:nvPicPr>
            <p:blipFill>
              <a:blip r:embed="rId34"/>
            </p:blipFill>
            <p:spPr>
              <a:xfrm>
                <a:off x="3394075" y="2232025"/>
                <a:ext cx="812800" cy="384175"/>
              </a:xfrm>
              <a:prstGeom prst="rect"/>
            </p:spPr>
          </p:pic>
        </mc:Fallback>
      </mc:AlternateContent>
      <mc:AlternateContent xmlns:mc="http://schemas.openxmlformats.org/markup-compatibility/2006" xmlns:p14="http://schemas.microsoft.com/office/powerpoint/2010/main">
        <mc:Choice Requires="p14">
          <p:contentPart r:id="rId35" p14:bwMode="auto">
            <p14:nvContentPartPr>
              <p14:cNvPr id="25" name="墨迹 24"/>
              <p14:cNvContentPartPr/>
              <p14:nvPr/>
            </p14:nvContentPartPr>
            <p14:xfrm>
              <a:off x="4001135" y="2526665"/>
              <a:ext cx="276860" cy="169545"/>
            </p14:xfrm>
          </p:contentPart>
        </mc:Choice>
        <mc:Fallback xmlns="">
          <p:pic>
            <p:nvPicPr>
              <p:cNvPr id="25" name="墨迹 24"/>
            </p:nvPicPr>
            <p:blipFill>
              <a:blip r:embed="rId36"/>
            </p:blipFill>
            <p:spPr>
              <a:xfrm>
                <a:off x="4001135" y="2526665"/>
                <a:ext cx="276860" cy="169545"/>
              </a:xfrm>
              <a:prstGeom prst="rect"/>
            </p:spPr>
          </p:pic>
        </mc:Fallback>
      </mc:AlternateContent>
      <mc:AlternateContent xmlns:mc="http://schemas.openxmlformats.org/markup-compatibility/2006" xmlns:p14="http://schemas.microsoft.com/office/powerpoint/2010/main">
        <mc:Choice Requires="p14">
          <p:contentPart r:id="rId37" p14:bwMode="auto">
            <p14:nvContentPartPr>
              <p14:cNvPr id="26" name="墨迹 25"/>
              <p14:cNvContentPartPr/>
              <p14:nvPr/>
            </p14:nvContentPartPr>
            <p14:xfrm>
              <a:off x="6046470" y="3267710"/>
              <a:ext cx="2090420" cy="1018540"/>
            </p14:xfrm>
          </p:contentPart>
        </mc:Choice>
        <mc:Fallback xmlns="">
          <p:pic>
            <p:nvPicPr>
              <p:cNvPr id="26" name="墨迹 25"/>
            </p:nvPicPr>
            <p:blipFill>
              <a:blip r:embed="rId38"/>
            </p:blipFill>
            <p:spPr>
              <a:xfrm>
                <a:off x="6046470" y="3267710"/>
                <a:ext cx="2090420" cy="1018540"/>
              </a:xfrm>
              <a:prstGeom prst="rect"/>
            </p:spPr>
          </p:pic>
        </mc:Fallback>
      </mc:AlternateContent>
      <mc:AlternateContent xmlns:mc="http://schemas.openxmlformats.org/markup-compatibility/2006" xmlns:p14="http://schemas.microsoft.com/office/powerpoint/2010/main">
        <mc:Choice Requires="p14">
          <p:contentPart r:id="rId39" p14:bwMode="auto">
            <p14:nvContentPartPr>
              <p14:cNvPr id="27" name="墨迹 26"/>
              <p14:cNvContentPartPr/>
              <p14:nvPr/>
            </p14:nvContentPartPr>
            <p14:xfrm>
              <a:off x="5626735" y="2973070"/>
              <a:ext cx="786130" cy="410845"/>
            </p14:xfrm>
          </p:contentPart>
        </mc:Choice>
        <mc:Fallback xmlns="">
          <p:pic>
            <p:nvPicPr>
              <p:cNvPr id="27" name="墨迹 26"/>
            </p:nvPicPr>
            <p:blipFill>
              <a:blip r:embed="rId40"/>
            </p:blipFill>
            <p:spPr>
              <a:xfrm>
                <a:off x="5626735" y="2973070"/>
                <a:ext cx="786130" cy="410845"/>
              </a:xfrm>
              <a:prstGeom prst="rect"/>
            </p:spPr>
          </p:pic>
        </mc:Fallback>
      </mc:AlternateContent>
      <mc:AlternateContent xmlns:mc="http://schemas.openxmlformats.org/markup-compatibility/2006" xmlns:p14="http://schemas.microsoft.com/office/powerpoint/2010/main">
        <mc:Choice Requires="p14">
          <p:contentPart r:id="rId41" p14:bwMode="auto">
            <p14:nvContentPartPr>
              <p14:cNvPr id="28" name="墨迹 27"/>
              <p14:cNvContentPartPr/>
              <p14:nvPr/>
            </p14:nvContentPartPr>
            <p14:xfrm>
              <a:off x="6305550" y="3223260"/>
              <a:ext cx="196850" cy="223520"/>
            </p14:xfrm>
          </p:contentPart>
        </mc:Choice>
        <mc:Fallback xmlns="">
          <p:pic>
            <p:nvPicPr>
              <p:cNvPr id="28" name="墨迹 27"/>
            </p:nvPicPr>
            <p:blipFill>
              <a:blip r:embed="rId42"/>
            </p:blipFill>
            <p:spPr>
              <a:xfrm>
                <a:off x="6305550" y="3223260"/>
                <a:ext cx="196850" cy="223520"/>
              </a:xfrm>
              <a:prstGeom prst="rect"/>
            </p:spPr>
          </p:pic>
        </mc:Fallback>
      </mc:AlternateContent>
      <mc:AlternateContent xmlns:mc="http://schemas.openxmlformats.org/markup-compatibility/2006" xmlns:p14="http://schemas.microsoft.com/office/powerpoint/2010/main">
        <mc:Choice Requires="p14">
          <p:contentPart r:id="rId43" p14:bwMode="auto">
            <p14:nvContentPartPr>
              <p14:cNvPr id="29" name="墨迹 28"/>
              <p14:cNvContentPartPr/>
              <p14:nvPr/>
            </p14:nvContentPartPr>
            <p14:xfrm>
              <a:off x="7850505" y="3589655"/>
              <a:ext cx="893445" cy="401320"/>
            </p14:xfrm>
          </p:contentPart>
        </mc:Choice>
        <mc:Fallback xmlns="">
          <p:pic>
            <p:nvPicPr>
              <p:cNvPr id="29" name="墨迹 28"/>
            </p:nvPicPr>
            <p:blipFill>
              <a:blip r:embed="rId44"/>
            </p:blipFill>
            <p:spPr>
              <a:xfrm>
                <a:off x="7850505" y="3589655"/>
                <a:ext cx="893445" cy="401320"/>
              </a:xfrm>
              <a:prstGeom prst="rect"/>
            </p:spPr>
          </p:pic>
        </mc:Fallback>
      </mc:AlternateContent>
      <mc:AlternateContent xmlns:mc="http://schemas.openxmlformats.org/markup-compatibility/2006" xmlns:p14="http://schemas.microsoft.com/office/powerpoint/2010/main">
        <mc:Choice Requires="p14">
          <p:contentPart r:id="rId45" p14:bwMode="auto">
            <p14:nvContentPartPr>
              <p14:cNvPr id="30" name="墨迹 29"/>
              <p14:cNvContentPartPr/>
              <p14:nvPr/>
            </p14:nvContentPartPr>
            <p14:xfrm>
              <a:off x="8645525" y="3866515"/>
              <a:ext cx="223520" cy="267335"/>
            </p14:xfrm>
          </p:contentPart>
        </mc:Choice>
        <mc:Fallback xmlns="">
          <p:pic>
            <p:nvPicPr>
              <p:cNvPr id="30" name="墨迹 29"/>
            </p:nvPicPr>
            <p:blipFill>
              <a:blip r:embed="rId46"/>
            </p:blipFill>
            <p:spPr>
              <a:xfrm>
                <a:off x="8645525" y="3866515"/>
                <a:ext cx="223520" cy="267335"/>
              </a:xfrm>
              <a:prstGeom prst="rect"/>
            </p:spPr>
          </p:pic>
        </mc:Fallback>
      </mc:AlternateContent>
    </p:spTree>
    <p:custDataLst>
      <p:tags r:id="rId47"/>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17"/>
          <p:cNvSpPr/>
          <p:nvPr/>
        </p:nvSpPr>
        <p:spPr>
          <a:xfrm>
            <a:off x="436752" y="924422"/>
            <a:ext cx="11158656" cy="5320665"/>
          </a:xfrm>
          <a:prstGeom prst="rect">
            <a:avLst/>
          </a:prstGeom>
        </p:spPr>
        <p:txBody>
          <a:bodyPr wrap="square" lIns="121869" tIns="60933" rIns="121869" bIns="60933">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30000"/>
              </a:lnSpc>
              <a:spcAft>
                <a:spcPts val="0"/>
              </a:spcAft>
              <a:tabLst>
                <a:tab pos="2070735" algn="l"/>
              </a:tabLst>
            </a:pPr>
            <a:r>
              <a:rPr lang="en-US" altLang="zh-CN" sz="2600" b="1" kern="100" dirty="0">
                <a:latin typeface="微软雅黑" panose="020B0503020204020204" charset="-122"/>
                <a:cs typeface="Times New Roman" panose="02020603050405020304"/>
              </a:rPr>
              <a:t>1.</a:t>
            </a:r>
            <a:r>
              <a:rPr lang="zh-CN" altLang="zh-CN" sz="2600" b="1" kern="100" dirty="0">
                <a:latin typeface="宋体" panose="02010600030101010101" pitchFamily="2" charset="-122"/>
                <a:ea typeface="微软雅黑" panose="020B0503020204020204" charset="-122"/>
                <a:cs typeface="Times New Roman" panose="02020603050405020304"/>
              </a:rPr>
              <a:t>地位</a:t>
            </a:r>
            <a:endParaRPr lang="zh-CN" altLang="zh-CN" sz="1050" kern="100" dirty="0">
              <a:latin typeface="宋体" panose="02010600030101010101" pitchFamily="2" charset="-122"/>
              <a:cs typeface="Courier New" panose="02070309020205020404"/>
            </a:endParaRPr>
          </a:p>
          <a:p>
            <a:pPr algn="just">
              <a:lnSpc>
                <a:spcPct val="130000"/>
              </a:lnSpc>
              <a:spcAft>
                <a:spcPts val="0"/>
              </a:spcAft>
              <a:tabLst>
                <a:tab pos="2070735" algn="l"/>
              </a:tabLst>
            </a:pPr>
            <a:r>
              <a:rPr lang="zh-CN" altLang="zh-CN" sz="2600" kern="100" dirty="0">
                <a:latin typeface="Times New Roman" panose="02020603050405020304"/>
                <a:ea typeface="微软雅黑" panose="020B0503020204020204" charset="-122"/>
                <a:cs typeface="Times New Roman" panose="02020603050405020304"/>
              </a:rPr>
              <a:t>建设现代化经济体系是我国发展的战略目标。</a:t>
            </a:r>
            <a:endParaRPr lang="zh-CN" altLang="zh-CN" sz="1050" kern="100" dirty="0">
              <a:latin typeface="宋体" panose="02010600030101010101" pitchFamily="2" charset="-122"/>
              <a:cs typeface="Courier New" panose="02070309020205020404"/>
            </a:endParaRPr>
          </a:p>
          <a:p>
            <a:pPr algn="just">
              <a:lnSpc>
                <a:spcPct val="130000"/>
              </a:lnSpc>
              <a:spcAft>
                <a:spcPts val="0"/>
              </a:spcAft>
              <a:tabLst>
                <a:tab pos="2070735" algn="l"/>
              </a:tabLst>
            </a:pPr>
            <a:r>
              <a:rPr lang="en-US" altLang="zh-CN" sz="2600" b="1" kern="100" dirty="0">
                <a:latin typeface="微软雅黑" panose="020B0503020204020204" charset="-122"/>
                <a:cs typeface="Times New Roman" panose="02020603050405020304"/>
              </a:rPr>
              <a:t>2.</a:t>
            </a:r>
            <a:r>
              <a:rPr lang="zh-CN" altLang="zh-CN" sz="2600" b="1" kern="100" dirty="0">
                <a:latin typeface="宋体" panose="02010600030101010101" pitchFamily="2" charset="-122"/>
                <a:ea typeface="微软雅黑" panose="020B0503020204020204" charset="-122"/>
                <a:cs typeface="Times New Roman" panose="02020603050405020304"/>
              </a:rPr>
              <a:t>内容</a:t>
            </a:r>
            <a:endParaRPr lang="zh-CN" altLang="zh-CN" sz="1050" kern="100" dirty="0">
              <a:latin typeface="宋体" panose="02010600030101010101" pitchFamily="2" charset="-122"/>
              <a:cs typeface="Courier New" panose="02070309020205020404"/>
            </a:endParaRPr>
          </a:p>
          <a:p>
            <a:pPr algn="just">
              <a:lnSpc>
                <a:spcPct val="130000"/>
              </a:lnSpc>
              <a:spcAft>
                <a:spcPts val="0"/>
              </a:spcAft>
              <a:tabLst>
                <a:tab pos="2070735" algn="l"/>
              </a:tabLst>
            </a:pPr>
            <a:r>
              <a:rPr lang="en-US" altLang="zh-CN" sz="2600" kern="100" dirty="0">
                <a:latin typeface="Times New Roman" panose="02020603050405020304"/>
                <a:ea typeface="微软雅黑" panose="020B0503020204020204" charset="-122"/>
                <a:cs typeface="Courier New" panose="02070309020205020404"/>
              </a:rPr>
              <a:t>(1)</a:t>
            </a:r>
            <a:r>
              <a:rPr lang="zh-CN" altLang="zh-CN" sz="2600" kern="100" dirty="0">
                <a:latin typeface="Times New Roman" panose="02020603050405020304"/>
                <a:ea typeface="微软雅黑" panose="020B0503020204020204" charset="-122"/>
                <a:cs typeface="Times New Roman" panose="02020603050405020304"/>
              </a:rPr>
              <a:t>创新引领、协同发展的</a:t>
            </a:r>
            <a:r>
              <a:rPr lang="zh-CN" altLang="zh-CN" sz="2600" kern="100" dirty="0">
                <a:solidFill>
                  <a:srgbClr val="FF0000"/>
                </a:solidFill>
                <a:latin typeface="Times New Roman" panose="02020603050405020304"/>
                <a:ea typeface="微软雅黑" panose="020B0503020204020204" charset="-122"/>
                <a:cs typeface="Times New Roman" panose="02020603050405020304"/>
              </a:rPr>
              <a:t>产业体系</a:t>
            </a:r>
            <a:r>
              <a:rPr lang="zh-CN" altLang="zh-CN" sz="2600" kern="100" dirty="0">
                <a:latin typeface="Times New Roman" panose="02020603050405020304"/>
                <a:ea typeface="微软雅黑" panose="020B0503020204020204" charset="-122"/>
                <a:cs typeface="Times New Roman" panose="02020603050405020304"/>
              </a:rPr>
              <a:t>。</a:t>
            </a:r>
            <a:endParaRPr lang="zh-CN" altLang="zh-CN" sz="1050" kern="100" dirty="0">
              <a:latin typeface="宋体" panose="02010600030101010101" pitchFamily="2" charset="-122"/>
              <a:cs typeface="Courier New" panose="02070309020205020404"/>
            </a:endParaRPr>
          </a:p>
          <a:p>
            <a:pPr algn="just">
              <a:lnSpc>
                <a:spcPct val="130000"/>
              </a:lnSpc>
              <a:spcAft>
                <a:spcPts val="0"/>
              </a:spcAft>
              <a:tabLst>
                <a:tab pos="2070735" algn="l"/>
              </a:tabLst>
            </a:pPr>
            <a:r>
              <a:rPr lang="en-US" altLang="zh-CN" sz="2600" kern="100" dirty="0">
                <a:latin typeface="Times New Roman" panose="02020603050405020304"/>
                <a:ea typeface="微软雅黑" panose="020B0503020204020204" charset="-122"/>
                <a:cs typeface="Courier New" panose="02070309020205020404"/>
              </a:rPr>
              <a:t>(2)</a:t>
            </a:r>
            <a:r>
              <a:rPr lang="zh-CN" altLang="zh-CN" sz="2600" kern="100" dirty="0">
                <a:latin typeface="Times New Roman" panose="02020603050405020304"/>
                <a:ea typeface="微软雅黑" panose="020B0503020204020204" charset="-122"/>
                <a:cs typeface="Times New Roman" panose="02020603050405020304"/>
              </a:rPr>
              <a:t>统一开放、竞争有序的</a:t>
            </a:r>
            <a:r>
              <a:rPr lang="zh-CN" altLang="zh-CN" sz="2600" kern="100" dirty="0">
                <a:solidFill>
                  <a:srgbClr val="FF0000"/>
                </a:solidFill>
                <a:latin typeface="Times New Roman" panose="02020603050405020304"/>
                <a:ea typeface="微软雅黑" panose="020B0503020204020204" charset="-122"/>
                <a:cs typeface="Times New Roman" panose="02020603050405020304"/>
              </a:rPr>
              <a:t>市场体系</a:t>
            </a:r>
            <a:r>
              <a:rPr lang="zh-CN" altLang="zh-CN" sz="2600" kern="100" dirty="0" smtClean="0">
                <a:latin typeface="Times New Roman" panose="02020603050405020304"/>
                <a:ea typeface="微软雅黑" panose="020B0503020204020204" charset="-122"/>
                <a:cs typeface="Times New Roman" panose="02020603050405020304"/>
              </a:rPr>
              <a:t>。</a:t>
            </a:r>
            <a:endParaRPr lang="zh-CN" altLang="zh-CN" sz="2600" kern="100" dirty="0" smtClean="0">
              <a:latin typeface="Times New Roman" panose="02020603050405020304"/>
              <a:ea typeface="微软雅黑" panose="020B0503020204020204" charset="-122"/>
              <a:cs typeface="Times New Roman" panose="02020603050405020304"/>
            </a:endParaRPr>
          </a:p>
          <a:p>
            <a:pPr lvl="0" algn="just">
              <a:lnSpc>
                <a:spcPct val="130000"/>
              </a:lnSpc>
              <a:spcAft>
                <a:spcPts val="0"/>
              </a:spcAft>
              <a:buClrTx/>
              <a:buSzTx/>
              <a:buFontTx/>
              <a:tabLst>
                <a:tab pos="2070735" algn="l"/>
              </a:tabLst>
            </a:pPr>
            <a:r>
              <a:rPr lang="zh-CN" altLang="zh-CN" sz="2600" kern="100" dirty="0">
                <a:latin typeface="Times New Roman" panose="02020603050405020304"/>
                <a:ea typeface="微软雅黑" panose="020B0503020204020204" charset="-122"/>
                <a:cs typeface="Times New Roman" panose="02020603050405020304"/>
                <a:sym typeface="+mn-ea"/>
              </a:rPr>
              <a:t>(3)体现效率、促进公平的</a:t>
            </a:r>
            <a:r>
              <a:rPr lang="zh-CN" altLang="zh-CN" sz="2600" kern="100" dirty="0">
                <a:solidFill>
                  <a:srgbClr val="FF0000"/>
                </a:solidFill>
                <a:latin typeface="Times New Roman" panose="02020603050405020304"/>
                <a:ea typeface="微软雅黑" panose="020B0503020204020204" charset="-122"/>
                <a:cs typeface="Times New Roman" panose="02020603050405020304"/>
                <a:sym typeface="+mn-ea"/>
              </a:rPr>
              <a:t>收入分配体系</a:t>
            </a:r>
            <a:r>
              <a:rPr lang="zh-CN" altLang="zh-CN" sz="2600" kern="100" dirty="0">
                <a:latin typeface="Times New Roman" panose="02020603050405020304"/>
                <a:ea typeface="微软雅黑" panose="020B0503020204020204" charset="-122"/>
                <a:cs typeface="Times New Roman" panose="02020603050405020304"/>
                <a:sym typeface="+mn-ea"/>
              </a:rPr>
              <a:t>。</a:t>
            </a:r>
            <a:endParaRPr lang="zh-CN" altLang="zh-CN" sz="2600" kern="100" dirty="0">
              <a:latin typeface="Times New Roman" panose="02020603050405020304"/>
              <a:ea typeface="微软雅黑" panose="020B0503020204020204" charset="-122"/>
              <a:cs typeface="Times New Roman" panose="02020603050405020304"/>
            </a:endParaRPr>
          </a:p>
          <a:p>
            <a:pPr lvl="0" algn="just">
              <a:lnSpc>
                <a:spcPct val="130000"/>
              </a:lnSpc>
              <a:spcAft>
                <a:spcPts val="0"/>
              </a:spcAft>
              <a:buClrTx/>
              <a:buSzTx/>
              <a:buFontTx/>
              <a:tabLst>
                <a:tab pos="2070735" algn="l"/>
              </a:tabLst>
            </a:pPr>
            <a:r>
              <a:rPr lang="zh-CN" altLang="zh-CN" sz="2600" kern="100" dirty="0">
                <a:latin typeface="Times New Roman" panose="02020603050405020304"/>
                <a:ea typeface="微软雅黑" panose="020B0503020204020204" charset="-122"/>
                <a:cs typeface="Times New Roman" panose="02020603050405020304"/>
                <a:sym typeface="+mn-ea"/>
              </a:rPr>
              <a:t>(4)彰显优势、协调联动的</a:t>
            </a:r>
            <a:r>
              <a:rPr lang="zh-CN" altLang="zh-CN" sz="2600" kern="100" dirty="0">
                <a:solidFill>
                  <a:srgbClr val="FF0000"/>
                </a:solidFill>
                <a:latin typeface="Times New Roman" panose="02020603050405020304"/>
                <a:ea typeface="微软雅黑" panose="020B0503020204020204" charset="-122"/>
                <a:cs typeface="Times New Roman" panose="02020603050405020304"/>
                <a:sym typeface="+mn-ea"/>
              </a:rPr>
              <a:t>城乡区域发展体系</a:t>
            </a:r>
            <a:r>
              <a:rPr lang="zh-CN" altLang="zh-CN" sz="2600" kern="100" dirty="0">
                <a:latin typeface="Times New Roman" panose="02020603050405020304"/>
                <a:ea typeface="微软雅黑" panose="020B0503020204020204" charset="-122"/>
                <a:cs typeface="Times New Roman" panose="02020603050405020304"/>
                <a:sym typeface="+mn-ea"/>
              </a:rPr>
              <a:t>。</a:t>
            </a:r>
            <a:endParaRPr lang="zh-CN" altLang="zh-CN" sz="2600" kern="100" dirty="0">
              <a:latin typeface="Times New Roman" panose="02020603050405020304"/>
              <a:ea typeface="微软雅黑" panose="020B0503020204020204" charset="-122"/>
              <a:cs typeface="Times New Roman" panose="02020603050405020304"/>
            </a:endParaRPr>
          </a:p>
          <a:p>
            <a:pPr algn="just">
              <a:lnSpc>
                <a:spcPct val="130000"/>
              </a:lnSpc>
              <a:spcAft>
                <a:spcPts val="0"/>
              </a:spcAft>
              <a:buClrTx/>
              <a:buSzTx/>
              <a:buFontTx/>
              <a:tabLst>
                <a:tab pos="2070735" algn="l"/>
              </a:tabLst>
            </a:pPr>
            <a:r>
              <a:rPr lang="zh-CN" altLang="zh-CN" sz="2600" kern="100" dirty="0">
                <a:latin typeface="Times New Roman" panose="02020603050405020304"/>
                <a:ea typeface="微软雅黑" panose="020B0503020204020204" charset="-122"/>
                <a:cs typeface="Times New Roman" panose="02020603050405020304"/>
                <a:sym typeface="+mn-ea"/>
              </a:rPr>
              <a:t>(5)资源节约、环境友好的</a:t>
            </a:r>
            <a:r>
              <a:rPr lang="zh-CN" altLang="zh-CN" sz="2600" kern="100" dirty="0">
                <a:solidFill>
                  <a:srgbClr val="FF0000"/>
                </a:solidFill>
                <a:latin typeface="Times New Roman" panose="02020603050405020304"/>
                <a:ea typeface="微软雅黑" panose="020B0503020204020204" charset="-122"/>
                <a:cs typeface="Times New Roman" panose="02020603050405020304"/>
                <a:sym typeface="+mn-ea"/>
              </a:rPr>
              <a:t>绿色发展体系</a:t>
            </a:r>
            <a:r>
              <a:rPr lang="zh-CN" altLang="zh-CN" sz="2600" kern="100" dirty="0">
                <a:latin typeface="Times New Roman" panose="02020603050405020304"/>
                <a:ea typeface="微软雅黑" panose="020B0503020204020204" charset="-122"/>
                <a:cs typeface="Times New Roman" panose="02020603050405020304"/>
                <a:sym typeface="+mn-ea"/>
              </a:rPr>
              <a:t>。</a:t>
            </a:r>
            <a:endParaRPr lang="zh-CN" altLang="zh-CN" sz="2600" kern="100" dirty="0">
              <a:latin typeface="Times New Roman" panose="02020603050405020304"/>
              <a:ea typeface="微软雅黑" panose="020B0503020204020204" charset="-122"/>
              <a:cs typeface="Times New Roman" panose="02020603050405020304"/>
            </a:endParaRPr>
          </a:p>
          <a:p>
            <a:pPr algn="just">
              <a:lnSpc>
                <a:spcPct val="130000"/>
              </a:lnSpc>
              <a:spcAft>
                <a:spcPts val="0"/>
              </a:spcAft>
              <a:buClrTx/>
              <a:buSzTx/>
              <a:buFontTx/>
              <a:tabLst>
                <a:tab pos="2070735" algn="l"/>
              </a:tabLst>
            </a:pPr>
            <a:r>
              <a:rPr lang="zh-CN" altLang="zh-CN" sz="2600" kern="100" dirty="0">
                <a:latin typeface="Times New Roman" panose="02020603050405020304"/>
                <a:ea typeface="微软雅黑" panose="020B0503020204020204" charset="-122"/>
                <a:cs typeface="Times New Roman" panose="02020603050405020304"/>
                <a:sym typeface="+mn-ea"/>
              </a:rPr>
              <a:t>(6)多元平衡、安全高效的</a:t>
            </a:r>
            <a:r>
              <a:rPr lang="zh-CN" altLang="zh-CN" sz="2600" kern="100" dirty="0">
                <a:solidFill>
                  <a:srgbClr val="FF0000"/>
                </a:solidFill>
                <a:latin typeface="Times New Roman" panose="02020603050405020304"/>
                <a:ea typeface="微软雅黑" panose="020B0503020204020204" charset="-122"/>
                <a:cs typeface="Times New Roman" panose="02020603050405020304"/>
                <a:sym typeface="+mn-ea"/>
              </a:rPr>
              <a:t>全面开放体系</a:t>
            </a:r>
            <a:r>
              <a:rPr lang="zh-CN" altLang="zh-CN" sz="2600" kern="100" dirty="0">
                <a:latin typeface="Times New Roman" panose="02020603050405020304"/>
                <a:ea typeface="微软雅黑" panose="020B0503020204020204" charset="-122"/>
                <a:cs typeface="Times New Roman" panose="02020603050405020304"/>
                <a:sym typeface="+mn-ea"/>
              </a:rPr>
              <a:t>。</a:t>
            </a:r>
            <a:endParaRPr lang="zh-CN" altLang="zh-CN" sz="2600" kern="100" dirty="0">
              <a:latin typeface="Times New Roman" panose="02020603050405020304"/>
              <a:ea typeface="微软雅黑" panose="020B0503020204020204" charset="-122"/>
              <a:cs typeface="Times New Roman" panose="02020603050405020304"/>
            </a:endParaRPr>
          </a:p>
          <a:p>
            <a:pPr algn="just">
              <a:lnSpc>
                <a:spcPct val="130000"/>
              </a:lnSpc>
              <a:spcAft>
                <a:spcPts val="0"/>
              </a:spcAft>
              <a:buClrTx/>
              <a:buSzTx/>
              <a:buFontTx/>
              <a:tabLst>
                <a:tab pos="2070735" algn="l"/>
              </a:tabLst>
            </a:pPr>
            <a:r>
              <a:rPr lang="zh-CN" altLang="zh-CN" sz="2600" kern="100" dirty="0">
                <a:latin typeface="Times New Roman" panose="02020603050405020304"/>
                <a:ea typeface="微软雅黑" panose="020B0503020204020204" charset="-122"/>
                <a:cs typeface="Times New Roman" panose="02020603050405020304"/>
                <a:sym typeface="+mn-ea"/>
              </a:rPr>
              <a:t>(7)</a:t>
            </a:r>
            <a:r>
              <a:rPr lang="zh-CN" altLang="zh-CN" sz="2600" kern="100" dirty="0">
                <a:solidFill>
                  <a:srgbClr val="FF0000"/>
                </a:solidFill>
                <a:latin typeface="Times New Roman" panose="02020603050405020304"/>
                <a:ea typeface="微软雅黑" panose="020B0503020204020204" charset="-122"/>
                <a:cs typeface="Times New Roman" panose="02020603050405020304"/>
                <a:sym typeface="+mn-ea"/>
              </a:rPr>
              <a:t>充分发挥市场作用、更好发挥政府作用</a:t>
            </a:r>
            <a:r>
              <a:rPr lang="zh-CN" altLang="zh-CN" sz="2600" kern="100" dirty="0">
                <a:latin typeface="Times New Roman" panose="02020603050405020304"/>
                <a:ea typeface="微软雅黑" panose="020B0503020204020204" charset="-122"/>
                <a:cs typeface="Times New Roman" panose="02020603050405020304"/>
                <a:sym typeface="+mn-ea"/>
              </a:rPr>
              <a:t>的经济体制。</a:t>
            </a:r>
            <a:endParaRPr lang="zh-CN" altLang="zh-CN" sz="2600" kern="100" dirty="0">
              <a:latin typeface="Times New Roman" panose="02020603050405020304"/>
              <a:ea typeface="微软雅黑" panose="020B0503020204020204" charset="-122"/>
              <a:cs typeface="Times New Roman" panose="02020603050405020304"/>
            </a:endParaRPr>
          </a:p>
        </p:txBody>
      </p:sp>
      <p:sp>
        <p:nvSpPr>
          <p:cNvPr id="13" name="矩形 12"/>
          <p:cNvSpPr/>
          <p:nvPr/>
        </p:nvSpPr>
        <p:spPr>
          <a:xfrm>
            <a:off x="2438077" y="-8552"/>
            <a:ext cx="7377477" cy="521970"/>
          </a:xfrm>
          <a:prstGeom prst="rect">
            <a:avLst/>
          </a:prstGeom>
        </p:spPr>
        <p:txBody>
          <a:bodyPr wrap="square">
            <a:spAutoFit/>
          </a:bodyPr>
          <a:lstStyle/>
          <a:p>
            <a:pPr algn="ctr">
              <a:defRPr/>
            </a:pPr>
            <a:r>
              <a:rPr lang="zh-CN" altLang="en-US" sz="2800" b="1" kern="100" dirty="0">
                <a:solidFill>
                  <a:prstClr val="white"/>
                </a:solidFill>
                <a:latin typeface="Times New Roman" panose="02020603050405020304"/>
                <a:ea typeface="微软雅黑" panose="020B0503020204020204" charset="-122"/>
                <a:cs typeface="Times New Roman" panose="02020603050405020304"/>
              </a:rPr>
              <a:t>核心考点二　建设现代化经济体系</a:t>
            </a:r>
            <a:endParaRPr lang="zh-CN" altLang="zh-CN" sz="2800" b="1" kern="100" dirty="0">
              <a:solidFill>
                <a:prstClr val="white"/>
              </a:solidFill>
              <a:latin typeface="Times New Roman" panose="02020603050405020304"/>
              <a:ea typeface="微软雅黑" panose="020B0503020204020204" charset="-122"/>
              <a:cs typeface="Times New Roman" panose="02020603050405020304"/>
            </a:endParaRPr>
          </a:p>
        </p:txBody>
      </p:sp>
      <p:sp>
        <p:nvSpPr>
          <p:cNvPr id="2" name="文本框 1"/>
          <p:cNvSpPr txBox="1"/>
          <p:nvPr/>
        </p:nvSpPr>
        <p:spPr>
          <a:xfrm>
            <a:off x="4143375" y="279400"/>
            <a:ext cx="4297680" cy="645160"/>
          </a:xfrm>
          <a:prstGeom prst="rect">
            <a:avLst/>
          </a:prstGeom>
          <a:noFill/>
        </p:spPr>
        <p:txBody>
          <a:bodyPr wrap="none" rtlCol="0" anchor="t">
            <a:spAutoFit/>
          </a:bodyPr>
          <a:p>
            <a:r>
              <a:rPr lang="zh-CN" altLang="en-US" sz="3600" b="1" kern="100" dirty="0">
                <a:solidFill>
                  <a:srgbClr val="FF0000"/>
                </a:solidFill>
                <a:latin typeface="Times New Roman" panose="02020603050405020304"/>
                <a:ea typeface="微软雅黑" panose="020B0503020204020204" charset="-122"/>
                <a:cs typeface="Times New Roman" panose="02020603050405020304"/>
                <a:sym typeface="+mn-ea"/>
              </a:rPr>
              <a:t>建设现代化经济体系</a:t>
            </a:r>
            <a:endParaRPr lang="zh-CN" altLang="en-US" sz="3600" b="1" kern="100" dirty="0">
              <a:solidFill>
                <a:srgbClr val="FF0000"/>
              </a:solidFill>
              <a:latin typeface="Times New Roman" panose="02020603050405020304"/>
              <a:ea typeface="微软雅黑" panose="020B0503020204020204" charset="-122"/>
              <a:cs typeface="Times New Roman" panose="02020603050405020304"/>
              <a:sym typeface="+mn-ea"/>
            </a:endParaRPr>
          </a:p>
        </p:txBody>
      </p:sp>
      <mc:AlternateContent xmlns:mc="http://schemas.openxmlformats.org/markup-compatibility/2006" xmlns:p14="http://schemas.microsoft.com/office/powerpoint/2010/main">
        <mc:Choice Requires="p14">
          <p:contentPart r:id="rId1" p14:bwMode="auto">
            <p14:nvContentPartPr>
              <p14:cNvPr id="3" name="墨迹 2"/>
              <p14:cNvContentPartPr/>
              <p14:nvPr/>
            </p14:nvContentPartPr>
            <p14:xfrm>
              <a:off x="4242435" y="866140"/>
              <a:ext cx="4064000" cy="44450"/>
            </p14:xfrm>
          </p:contentPart>
        </mc:Choice>
        <mc:Fallback xmlns="">
          <p:pic>
            <p:nvPicPr>
              <p:cNvPr id="3" name="墨迹 2"/>
            </p:nvPicPr>
            <p:blipFill>
              <a:blip r:embed="rId2"/>
            </p:blipFill>
            <p:spPr>
              <a:xfrm>
                <a:off x="4242435" y="866140"/>
                <a:ext cx="4064000" cy="44450"/>
              </a:xfrm>
              <a:prstGeom prst="rect"/>
            </p:spPr>
          </p:pic>
        </mc:Fallback>
      </mc:AlternateContent>
      <mc:AlternateContent xmlns:mc="http://schemas.openxmlformats.org/markup-compatibility/2006" xmlns:p14="http://schemas.microsoft.com/office/powerpoint/2010/main">
        <mc:Choice Requires="p14">
          <p:contentPart r:id="rId3" p14:bwMode="auto">
            <p14:nvContentPartPr>
              <p14:cNvPr id="4" name="墨迹 3"/>
              <p14:cNvContentPartPr/>
              <p14:nvPr/>
            </p14:nvContentPartPr>
            <p14:xfrm>
              <a:off x="5144135" y="133350"/>
              <a:ext cx="1376045" cy="1018540"/>
            </p14:xfrm>
          </p:contentPart>
        </mc:Choice>
        <mc:Fallback xmlns="">
          <p:pic>
            <p:nvPicPr>
              <p:cNvPr id="4" name="墨迹 3"/>
            </p:nvPicPr>
            <p:blipFill>
              <a:blip r:embed="rId4"/>
            </p:blipFill>
            <p:spPr>
              <a:xfrm>
                <a:off x="5144135" y="133350"/>
                <a:ext cx="1376045" cy="1018540"/>
              </a:xfrm>
              <a:prstGeom prst="rect"/>
            </p:spPr>
          </p:pic>
        </mc:Fallback>
      </mc:AlternateContent>
      <mc:AlternateContent xmlns:mc="http://schemas.openxmlformats.org/markup-compatibility/2006" xmlns:p14="http://schemas.microsoft.com/office/powerpoint/2010/main">
        <mc:Choice Requires="p14">
          <p:contentPart r:id="rId5" p14:bwMode="auto">
            <p14:nvContentPartPr>
              <p14:cNvPr id="5" name="墨迹 4"/>
              <p14:cNvContentPartPr/>
              <p14:nvPr/>
            </p14:nvContentPartPr>
            <p14:xfrm>
              <a:off x="5841365" y="901700"/>
              <a:ext cx="535940" cy="231775"/>
            </p14:xfrm>
          </p:contentPart>
        </mc:Choice>
        <mc:Fallback xmlns="">
          <p:pic>
            <p:nvPicPr>
              <p:cNvPr id="5" name="墨迹 4"/>
            </p:nvPicPr>
            <p:blipFill>
              <a:blip r:embed="rId6"/>
            </p:blipFill>
            <p:spPr>
              <a:xfrm>
                <a:off x="5841365" y="901700"/>
                <a:ext cx="535940" cy="231775"/>
              </a:xfrm>
              <a:prstGeom prst="rect"/>
            </p:spPr>
          </p:pic>
        </mc:Fallback>
      </mc:AlternateContent>
      <mc:AlternateContent xmlns:mc="http://schemas.openxmlformats.org/markup-compatibility/2006" xmlns:p14="http://schemas.microsoft.com/office/powerpoint/2010/main">
        <mc:Choice Requires="p14">
          <p:contentPart r:id="rId7" p14:bwMode="auto">
            <p14:nvContentPartPr>
              <p14:cNvPr id="6" name="墨迹 5"/>
              <p14:cNvContentPartPr/>
              <p14:nvPr/>
            </p14:nvContentPartPr>
            <p14:xfrm>
              <a:off x="4064000" y="2428875"/>
              <a:ext cx="1437640" cy="704850"/>
            </p14:xfrm>
          </p:contentPart>
        </mc:Choice>
        <mc:Fallback xmlns="">
          <p:pic>
            <p:nvPicPr>
              <p:cNvPr id="6" name="墨迹 5"/>
            </p:nvPicPr>
            <p:blipFill>
              <a:blip r:embed="rId8"/>
            </p:blipFill>
            <p:spPr>
              <a:xfrm>
                <a:off x="4064000" y="2428875"/>
                <a:ext cx="1437640" cy="704850"/>
              </a:xfrm>
              <a:prstGeom prst="rect"/>
            </p:spPr>
          </p:pic>
        </mc:Fallback>
      </mc:AlternateContent>
      <mc:AlternateContent xmlns:mc="http://schemas.openxmlformats.org/markup-compatibility/2006" xmlns:p14="http://schemas.microsoft.com/office/powerpoint/2010/main">
        <mc:Choice Requires="p14">
          <p:contentPart r:id="rId9" p14:bwMode="auto">
            <p14:nvContentPartPr>
              <p14:cNvPr id="7" name="墨迹 6"/>
              <p14:cNvContentPartPr/>
              <p14:nvPr/>
            </p14:nvContentPartPr>
            <p14:xfrm>
              <a:off x="991235" y="2990850"/>
              <a:ext cx="1179195" cy="9525"/>
            </p14:xfrm>
          </p:contentPart>
        </mc:Choice>
        <mc:Fallback xmlns="">
          <p:pic>
            <p:nvPicPr>
              <p:cNvPr id="7" name="墨迹 6"/>
            </p:nvPicPr>
            <p:blipFill>
              <a:blip r:embed="rId10"/>
            </p:blipFill>
            <p:spPr>
              <a:xfrm>
                <a:off x="991235" y="2990850"/>
                <a:ext cx="1179195" cy="9525"/>
              </a:xfrm>
              <a:prstGeom prst="rect"/>
            </p:spPr>
          </p:pic>
        </mc:Fallback>
      </mc:AlternateContent>
      <mc:AlternateContent xmlns:mc="http://schemas.openxmlformats.org/markup-compatibility/2006" xmlns:p14="http://schemas.microsoft.com/office/powerpoint/2010/main">
        <mc:Choice Requires="p14">
          <p:contentPart r:id="rId11" p14:bwMode="auto">
            <p14:nvContentPartPr>
              <p14:cNvPr id="8" name="墨迹 7"/>
              <p14:cNvContentPartPr/>
              <p14:nvPr/>
            </p14:nvContentPartPr>
            <p14:xfrm>
              <a:off x="1080135" y="2964180"/>
              <a:ext cx="429260" cy="196850"/>
            </p14:xfrm>
          </p:contentPart>
        </mc:Choice>
        <mc:Fallback xmlns="">
          <p:pic>
            <p:nvPicPr>
              <p:cNvPr id="8" name="墨迹 7"/>
            </p:nvPicPr>
            <p:blipFill>
              <a:blip r:embed="rId12"/>
            </p:blipFill>
            <p:spPr>
              <a:xfrm>
                <a:off x="1080135" y="2964180"/>
                <a:ext cx="429260" cy="196850"/>
              </a:xfrm>
              <a:prstGeom prst="rect"/>
            </p:spPr>
          </p:pic>
        </mc:Fallback>
      </mc:AlternateContent>
      <mc:AlternateContent xmlns:mc="http://schemas.openxmlformats.org/markup-compatibility/2006" xmlns:p14="http://schemas.microsoft.com/office/powerpoint/2010/main">
        <mc:Choice Requires="p14">
          <p:contentPart r:id="rId13" p14:bwMode="auto">
            <p14:nvContentPartPr>
              <p14:cNvPr id="9" name="墨迹 8"/>
              <p14:cNvContentPartPr/>
              <p14:nvPr/>
            </p14:nvContentPartPr>
            <p14:xfrm>
              <a:off x="2581275" y="2955290"/>
              <a:ext cx="1214755" cy="62865"/>
            </p14:xfrm>
          </p:contentPart>
        </mc:Choice>
        <mc:Fallback xmlns="">
          <p:pic>
            <p:nvPicPr>
              <p:cNvPr id="9" name="墨迹 8"/>
            </p:nvPicPr>
            <p:blipFill>
              <a:blip r:embed="rId14"/>
            </p:blipFill>
            <p:spPr>
              <a:xfrm>
                <a:off x="2581275" y="2955290"/>
                <a:ext cx="1214755" cy="62865"/>
              </a:xfrm>
              <a:prstGeom prst="rect"/>
            </p:spPr>
          </p:pic>
        </mc:Fallback>
      </mc:AlternateContent>
      <mc:AlternateContent xmlns:mc="http://schemas.openxmlformats.org/markup-compatibility/2006" xmlns:p14="http://schemas.microsoft.com/office/powerpoint/2010/main">
        <mc:Choice Requires="p14">
          <p:contentPart r:id="rId15" p14:bwMode="auto">
            <p14:nvContentPartPr>
              <p14:cNvPr id="10" name="墨迹 9"/>
              <p14:cNvContentPartPr/>
              <p14:nvPr/>
            </p14:nvContentPartPr>
            <p14:xfrm>
              <a:off x="2375535" y="2312670"/>
              <a:ext cx="982345" cy="848360"/>
            </p14:xfrm>
          </p:contentPart>
        </mc:Choice>
        <mc:Fallback xmlns="">
          <p:pic>
            <p:nvPicPr>
              <p:cNvPr id="10" name="墨迹 9"/>
            </p:nvPicPr>
            <p:blipFill>
              <a:blip r:embed="rId16"/>
            </p:blipFill>
            <p:spPr>
              <a:xfrm>
                <a:off x="2375535" y="2312670"/>
                <a:ext cx="982345" cy="848360"/>
              </a:xfrm>
              <a:prstGeom prst="rect"/>
            </p:spPr>
          </p:pic>
        </mc:Fallback>
      </mc:AlternateContent>
      <mc:AlternateContent xmlns:mc="http://schemas.openxmlformats.org/markup-compatibility/2006" xmlns:p14="http://schemas.microsoft.com/office/powerpoint/2010/main">
        <mc:Choice Requires="p14">
          <p:contentPart r:id="rId17" p14:bwMode="auto">
            <p14:nvContentPartPr>
              <p14:cNvPr id="11" name="墨迹 10"/>
              <p14:cNvContentPartPr/>
              <p14:nvPr/>
            </p14:nvContentPartPr>
            <p14:xfrm>
              <a:off x="4304665" y="3544570"/>
              <a:ext cx="643255" cy="360"/>
            </p14:xfrm>
          </p:contentPart>
        </mc:Choice>
        <mc:Fallback xmlns="">
          <p:pic>
            <p:nvPicPr>
              <p:cNvPr id="11" name="墨迹 10"/>
            </p:nvPicPr>
            <p:blipFill>
              <a:blip r:embed="rId18"/>
            </p:blipFill>
            <p:spPr>
              <a:xfrm>
                <a:off x="4304665" y="3544570"/>
                <a:ext cx="643255" cy="360"/>
              </a:xfrm>
              <a:prstGeom prst="rect"/>
            </p:spPr>
          </p:pic>
        </mc:Fallback>
      </mc:AlternateContent>
      <mc:AlternateContent xmlns:mc="http://schemas.openxmlformats.org/markup-compatibility/2006" xmlns:p14="http://schemas.microsoft.com/office/powerpoint/2010/main">
        <mc:Choice Requires="p14">
          <p:contentPart r:id="rId19" p14:bwMode="auto">
            <p14:nvContentPartPr>
              <p14:cNvPr id="12" name="墨迹 11"/>
              <p14:cNvContentPartPr/>
              <p14:nvPr/>
            </p14:nvContentPartPr>
            <p14:xfrm>
              <a:off x="973455" y="3143250"/>
              <a:ext cx="2840355" cy="499745"/>
            </p14:xfrm>
          </p:contentPart>
        </mc:Choice>
        <mc:Fallback xmlns="">
          <p:pic>
            <p:nvPicPr>
              <p:cNvPr id="12" name="墨迹 11"/>
            </p:nvPicPr>
            <p:blipFill>
              <a:blip r:embed="rId20"/>
            </p:blipFill>
            <p:spPr>
              <a:xfrm>
                <a:off x="973455" y="3143250"/>
                <a:ext cx="2840355" cy="499745"/>
              </a:xfrm>
              <a:prstGeom prst="rect"/>
            </p:spPr>
          </p:pic>
        </mc:Fallback>
      </mc:AlternateContent>
      <mc:AlternateContent xmlns:mc="http://schemas.openxmlformats.org/markup-compatibility/2006" xmlns:p14="http://schemas.microsoft.com/office/powerpoint/2010/main">
        <mc:Choice Requires="p14">
          <p:contentPart r:id="rId21" p14:bwMode="auto">
            <p14:nvContentPartPr>
              <p14:cNvPr id="14" name="墨迹 13"/>
              <p14:cNvContentPartPr/>
              <p14:nvPr/>
            </p14:nvContentPartPr>
            <p14:xfrm>
              <a:off x="812800" y="3500120"/>
              <a:ext cx="1285875" cy="98425"/>
            </p14:xfrm>
          </p:contentPart>
        </mc:Choice>
        <mc:Fallback xmlns="">
          <p:pic>
            <p:nvPicPr>
              <p:cNvPr id="14" name="墨迹 13"/>
            </p:nvPicPr>
            <p:blipFill>
              <a:blip r:embed="rId22"/>
            </p:blipFill>
            <p:spPr>
              <a:xfrm>
                <a:off x="812800" y="3500120"/>
                <a:ext cx="1285875" cy="98425"/>
              </a:xfrm>
              <a:prstGeom prst="rect"/>
            </p:spPr>
          </p:pic>
        </mc:Fallback>
      </mc:AlternateContent>
      <mc:AlternateContent xmlns:mc="http://schemas.openxmlformats.org/markup-compatibility/2006" xmlns:p14="http://schemas.microsoft.com/office/powerpoint/2010/main">
        <mc:Choice Requires="p14">
          <p:contentPart r:id="rId23" p14:bwMode="auto">
            <p14:nvContentPartPr>
              <p14:cNvPr id="15" name="墨迹 14"/>
              <p14:cNvContentPartPr/>
              <p14:nvPr/>
            </p14:nvContentPartPr>
            <p14:xfrm>
              <a:off x="4286885" y="3169920"/>
              <a:ext cx="553720" cy="356870"/>
            </p14:xfrm>
          </p:contentPart>
        </mc:Choice>
        <mc:Fallback xmlns="">
          <p:pic>
            <p:nvPicPr>
              <p:cNvPr id="15" name="墨迹 14"/>
            </p:nvPicPr>
            <p:blipFill>
              <a:blip r:embed="rId24"/>
            </p:blipFill>
            <p:spPr>
              <a:xfrm>
                <a:off x="4286885" y="3169920"/>
                <a:ext cx="553720" cy="356870"/>
              </a:xfrm>
              <a:prstGeom prst="rect"/>
            </p:spPr>
          </p:pic>
        </mc:Fallback>
      </mc:AlternateContent>
      <mc:AlternateContent xmlns:mc="http://schemas.openxmlformats.org/markup-compatibility/2006" xmlns:p14="http://schemas.microsoft.com/office/powerpoint/2010/main">
        <mc:Choice Requires="p14">
          <p:contentPart r:id="rId25" p14:bwMode="auto">
            <p14:nvContentPartPr>
              <p14:cNvPr id="16" name="墨迹 15"/>
              <p14:cNvContentPartPr/>
              <p14:nvPr/>
            </p14:nvContentPartPr>
            <p14:xfrm>
              <a:off x="1321435" y="4053840"/>
              <a:ext cx="4716145" cy="80010"/>
            </p14:xfrm>
          </p:contentPart>
        </mc:Choice>
        <mc:Fallback xmlns="">
          <p:pic>
            <p:nvPicPr>
              <p:cNvPr id="16" name="墨迹 15"/>
            </p:nvPicPr>
            <p:blipFill>
              <a:blip r:embed="rId26"/>
            </p:blipFill>
            <p:spPr>
              <a:xfrm>
                <a:off x="1321435" y="4053840"/>
                <a:ext cx="4716145" cy="80010"/>
              </a:xfrm>
              <a:prstGeom prst="rect"/>
            </p:spPr>
          </p:pic>
        </mc:Fallback>
      </mc:AlternateContent>
      <mc:AlternateContent xmlns:mc="http://schemas.openxmlformats.org/markup-compatibility/2006" xmlns:p14="http://schemas.microsoft.com/office/powerpoint/2010/main">
        <mc:Choice Requires="p14">
          <p:contentPart r:id="rId27" p14:bwMode="auto">
            <p14:nvContentPartPr>
              <p14:cNvPr id="17" name="墨迹 16"/>
              <p14:cNvContentPartPr/>
              <p14:nvPr/>
            </p14:nvContentPartPr>
            <p14:xfrm>
              <a:off x="1589405" y="3625215"/>
              <a:ext cx="812800" cy="527050"/>
            </p14:xfrm>
          </p:contentPart>
        </mc:Choice>
        <mc:Fallback xmlns="">
          <p:pic>
            <p:nvPicPr>
              <p:cNvPr id="17" name="墨迹 16"/>
            </p:nvPicPr>
            <p:blipFill>
              <a:blip r:embed="rId28"/>
            </p:blipFill>
            <p:spPr>
              <a:xfrm>
                <a:off x="1589405" y="3625215"/>
                <a:ext cx="812800" cy="527050"/>
              </a:xfrm>
              <a:prstGeom prst="rect"/>
            </p:spPr>
          </p:pic>
        </mc:Fallback>
      </mc:AlternateContent>
      <mc:AlternateContent xmlns:mc="http://schemas.openxmlformats.org/markup-compatibility/2006" xmlns:p14="http://schemas.microsoft.com/office/powerpoint/2010/main">
        <mc:Choice Requires="p14">
          <p:contentPart r:id="rId29" p14:bwMode="auto">
            <p14:nvContentPartPr>
              <p14:cNvPr id="19" name="墨迹 18"/>
              <p14:cNvContentPartPr/>
              <p14:nvPr/>
            </p14:nvContentPartPr>
            <p14:xfrm>
              <a:off x="3215005" y="3589655"/>
              <a:ext cx="643255" cy="544195"/>
            </p14:xfrm>
          </p:contentPart>
        </mc:Choice>
        <mc:Fallback xmlns="">
          <p:pic>
            <p:nvPicPr>
              <p:cNvPr id="19" name="墨迹 18"/>
            </p:nvPicPr>
            <p:blipFill>
              <a:blip r:embed="rId30"/>
            </p:blipFill>
            <p:spPr>
              <a:xfrm>
                <a:off x="3215005" y="3589655"/>
                <a:ext cx="643255" cy="544195"/>
              </a:xfrm>
              <a:prstGeom prst="rect"/>
            </p:spPr>
          </p:pic>
        </mc:Fallback>
      </mc:AlternateContent>
      <mc:AlternateContent xmlns:mc="http://schemas.openxmlformats.org/markup-compatibility/2006" xmlns:p14="http://schemas.microsoft.com/office/powerpoint/2010/main">
        <mc:Choice Requires="p14">
          <p:contentPart r:id="rId31" p14:bwMode="auto">
            <p14:nvContentPartPr>
              <p14:cNvPr id="20" name="墨迹 19"/>
              <p14:cNvContentPartPr/>
              <p14:nvPr/>
            </p14:nvContentPartPr>
            <p14:xfrm>
              <a:off x="4224655" y="4553585"/>
              <a:ext cx="2795270" cy="71755"/>
            </p14:xfrm>
          </p:contentPart>
        </mc:Choice>
        <mc:Fallback xmlns="">
          <p:pic>
            <p:nvPicPr>
              <p:cNvPr id="20" name="墨迹 19"/>
            </p:nvPicPr>
            <p:blipFill>
              <a:blip r:embed="rId32"/>
            </p:blipFill>
            <p:spPr>
              <a:xfrm>
                <a:off x="4224655" y="4553585"/>
                <a:ext cx="2795270" cy="71755"/>
              </a:xfrm>
              <a:prstGeom prst="rect"/>
            </p:spPr>
          </p:pic>
        </mc:Fallback>
      </mc:AlternateContent>
      <mc:AlternateContent xmlns:mc="http://schemas.openxmlformats.org/markup-compatibility/2006" xmlns:p14="http://schemas.microsoft.com/office/powerpoint/2010/main">
        <mc:Choice Requires="p14">
          <p:contentPart r:id="rId33" p14:bwMode="auto">
            <p14:nvContentPartPr>
              <p14:cNvPr id="21" name="墨迹 20"/>
              <p14:cNvContentPartPr/>
              <p14:nvPr/>
            </p14:nvContentPartPr>
            <p14:xfrm>
              <a:off x="1732280" y="4598670"/>
              <a:ext cx="1491615" cy="17780"/>
            </p14:xfrm>
          </p:contentPart>
        </mc:Choice>
        <mc:Fallback xmlns="">
          <p:pic>
            <p:nvPicPr>
              <p:cNvPr id="21" name="墨迹 20"/>
            </p:nvPicPr>
            <p:blipFill>
              <a:blip r:embed="rId34"/>
            </p:blipFill>
            <p:spPr>
              <a:xfrm>
                <a:off x="1732280" y="4598670"/>
                <a:ext cx="1491615" cy="17780"/>
              </a:xfrm>
              <a:prstGeom prst="rect"/>
            </p:spPr>
          </p:pic>
        </mc:Fallback>
      </mc:AlternateContent>
      <mc:AlternateContent xmlns:mc="http://schemas.openxmlformats.org/markup-compatibility/2006" xmlns:p14="http://schemas.microsoft.com/office/powerpoint/2010/main">
        <mc:Choice Requires="p14">
          <p:contentPart r:id="rId35" p14:bwMode="auto">
            <p14:nvContentPartPr>
              <p14:cNvPr id="22" name="墨迹 21"/>
              <p14:cNvContentPartPr/>
              <p14:nvPr/>
            </p14:nvContentPartPr>
            <p14:xfrm>
              <a:off x="4394200" y="5045075"/>
              <a:ext cx="866140" cy="26670"/>
            </p14:xfrm>
          </p:contentPart>
        </mc:Choice>
        <mc:Fallback xmlns="">
          <p:pic>
            <p:nvPicPr>
              <p:cNvPr id="22" name="墨迹 21"/>
            </p:nvPicPr>
            <p:blipFill>
              <a:blip r:embed="rId36"/>
            </p:blipFill>
            <p:spPr>
              <a:xfrm>
                <a:off x="4394200" y="5045075"/>
                <a:ext cx="866140" cy="26670"/>
              </a:xfrm>
              <a:prstGeom prst="rect"/>
            </p:spPr>
          </p:pic>
        </mc:Fallback>
      </mc:AlternateContent>
      <mc:AlternateContent xmlns:mc="http://schemas.openxmlformats.org/markup-compatibility/2006" xmlns:p14="http://schemas.microsoft.com/office/powerpoint/2010/main">
        <mc:Choice Requires="p14">
          <p:contentPart r:id="rId37" p14:bwMode="auto">
            <p14:nvContentPartPr>
              <p14:cNvPr id="23" name="墨迹 22"/>
              <p14:cNvContentPartPr/>
              <p14:nvPr/>
            </p14:nvContentPartPr>
            <p14:xfrm>
              <a:off x="4456430" y="5643245"/>
              <a:ext cx="1527810" cy="26670"/>
            </p14:xfrm>
          </p:contentPart>
        </mc:Choice>
        <mc:Fallback xmlns="">
          <p:pic>
            <p:nvPicPr>
              <p:cNvPr id="23" name="墨迹 22"/>
            </p:nvPicPr>
            <p:blipFill>
              <a:blip r:embed="rId38"/>
            </p:blipFill>
            <p:spPr>
              <a:xfrm>
                <a:off x="4456430" y="5643245"/>
                <a:ext cx="1527810" cy="26670"/>
              </a:xfrm>
              <a:prstGeom prst="rect"/>
            </p:spPr>
          </p:pic>
        </mc:Fallback>
      </mc:AlternateContent>
      <mc:AlternateContent xmlns:mc="http://schemas.openxmlformats.org/markup-compatibility/2006" xmlns:p14="http://schemas.microsoft.com/office/powerpoint/2010/main">
        <mc:Choice Requires="p14">
          <p:contentPart r:id="rId39" p14:bwMode="auto">
            <p14:nvContentPartPr>
              <p14:cNvPr id="24" name="墨迹 23"/>
              <p14:cNvContentPartPr/>
              <p14:nvPr/>
            </p14:nvContentPartPr>
            <p14:xfrm>
              <a:off x="1259205" y="6054090"/>
              <a:ext cx="2500630" cy="160655"/>
            </p14:xfrm>
          </p:contentPart>
        </mc:Choice>
        <mc:Fallback xmlns="">
          <p:pic>
            <p:nvPicPr>
              <p:cNvPr id="24" name="墨迹 23"/>
            </p:nvPicPr>
            <p:blipFill>
              <a:blip r:embed="rId40"/>
            </p:blipFill>
            <p:spPr>
              <a:xfrm>
                <a:off x="1259205" y="6054090"/>
                <a:ext cx="2500630" cy="160655"/>
              </a:xfrm>
              <a:prstGeom prst="rect"/>
            </p:spPr>
          </p:pic>
        </mc:Fallback>
      </mc:AlternateContent>
      <mc:AlternateContent xmlns:mc="http://schemas.openxmlformats.org/markup-compatibility/2006" xmlns:p14="http://schemas.microsoft.com/office/powerpoint/2010/main">
        <mc:Choice Requires="p14">
          <p:contentPart r:id="rId41" p14:bwMode="auto">
            <p14:nvContentPartPr>
              <p14:cNvPr id="25" name="墨迹 24"/>
              <p14:cNvContentPartPr/>
              <p14:nvPr/>
            </p14:nvContentPartPr>
            <p14:xfrm>
              <a:off x="4197350" y="6143625"/>
              <a:ext cx="2099310" cy="97790"/>
            </p14:xfrm>
          </p:contentPart>
        </mc:Choice>
        <mc:Fallback xmlns="">
          <p:pic>
            <p:nvPicPr>
              <p:cNvPr id="25" name="墨迹 24"/>
            </p:nvPicPr>
            <p:blipFill>
              <a:blip r:embed="rId42"/>
            </p:blipFill>
            <p:spPr>
              <a:xfrm>
                <a:off x="4197350" y="6143625"/>
                <a:ext cx="2099310" cy="97790"/>
              </a:xfrm>
              <a:prstGeom prst="rect"/>
            </p:spPr>
          </p:pic>
        </mc:Fallback>
      </mc:AlternateContent>
      <mc:AlternateContent xmlns:mc="http://schemas.openxmlformats.org/markup-compatibility/2006" xmlns:p14="http://schemas.microsoft.com/office/powerpoint/2010/main">
        <mc:Choice Requires="p14">
          <p:contentPart r:id="rId43" p14:bwMode="auto">
            <p14:nvContentPartPr>
              <p14:cNvPr id="26" name="墨迹 25"/>
              <p14:cNvContentPartPr/>
              <p14:nvPr/>
            </p14:nvContentPartPr>
            <p14:xfrm>
              <a:off x="2223770" y="5607685"/>
              <a:ext cx="1464945" cy="589280"/>
            </p14:xfrm>
          </p:contentPart>
        </mc:Choice>
        <mc:Fallback xmlns="">
          <p:pic>
            <p:nvPicPr>
              <p:cNvPr id="26" name="墨迹 25"/>
            </p:nvPicPr>
            <p:blipFill>
              <a:blip r:embed="rId44"/>
            </p:blipFill>
            <p:spPr>
              <a:xfrm>
                <a:off x="2223770" y="5607685"/>
                <a:ext cx="1464945" cy="589280"/>
              </a:xfrm>
              <a:prstGeom prst="rect"/>
            </p:spPr>
          </p:pic>
        </mc:Fallback>
      </mc:AlternateContent>
      <mc:AlternateContent xmlns:mc="http://schemas.openxmlformats.org/markup-compatibility/2006" xmlns:p14="http://schemas.microsoft.com/office/powerpoint/2010/main">
        <mc:Choice Requires="p14">
          <p:contentPart r:id="rId45" p14:bwMode="auto">
            <p14:nvContentPartPr>
              <p14:cNvPr id="27" name="墨迹 26"/>
              <p14:cNvContentPartPr/>
              <p14:nvPr/>
            </p14:nvContentPartPr>
            <p14:xfrm>
              <a:off x="4965700" y="5643245"/>
              <a:ext cx="1598930" cy="652145"/>
            </p14:xfrm>
          </p:contentPart>
        </mc:Choice>
        <mc:Fallback xmlns="">
          <p:pic>
            <p:nvPicPr>
              <p:cNvPr id="27" name="墨迹 26"/>
            </p:nvPicPr>
            <p:blipFill>
              <a:blip r:embed="rId46"/>
            </p:blipFill>
            <p:spPr>
              <a:xfrm>
                <a:off x="4965700" y="5643245"/>
                <a:ext cx="1598930" cy="652145"/>
              </a:xfrm>
              <a:prstGeom prst="rect"/>
            </p:spPr>
          </p:pic>
        </mc:Fallback>
      </mc:AlternateContent>
      <mc:AlternateContent xmlns:mc="http://schemas.openxmlformats.org/markup-compatibility/2006" xmlns:p14="http://schemas.microsoft.com/office/powerpoint/2010/main">
        <mc:Choice Requires="p14">
          <p:contentPart r:id="rId47" p14:bwMode="auto">
            <p14:nvContentPartPr>
              <p14:cNvPr id="28" name="墨迹 27"/>
              <p14:cNvContentPartPr/>
              <p14:nvPr/>
            </p14:nvContentPartPr>
            <p14:xfrm>
              <a:off x="6966585" y="6143625"/>
              <a:ext cx="1188085" cy="8890"/>
            </p14:xfrm>
          </p:contentPart>
        </mc:Choice>
        <mc:Fallback xmlns="">
          <p:pic>
            <p:nvPicPr>
              <p:cNvPr id="28" name="墨迹 27"/>
            </p:nvPicPr>
            <p:blipFill>
              <a:blip r:embed="rId48"/>
            </p:blipFill>
            <p:spPr>
              <a:xfrm>
                <a:off x="6966585" y="6143625"/>
                <a:ext cx="1188085" cy="8890"/>
              </a:xfrm>
              <a:prstGeom prst="rect"/>
            </p:spPr>
          </p:pic>
        </mc:Fallback>
      </mc:AlternateContent>
      <mc:AlternateContent xmlns:mc="http://schemas.openxmlformats.org/markup-compatibility/2006" xmlns:p14="http://schemas.microsoft.com/office/powerpoint/2010/main">
        <mc:Choice Requires="p14">
          <p:contentPart r:id="rId49" p14:bwMode="auto">
            <p14:nvContentPartPr>
              <p14:cNvPr id="29" name="墨迹 28"/>
              <p14:cNvContentPartPr/>
              <p14:nvPr/>
            </p14:nvContentPartPr>
            <p14:xfrm>
              <a:off x="3634740" y="3018155"/>
              <a:ext cx="1938655" cy="97790"/>
            </p14:xfrm>
          </p:contentPart>
        </mc:Choice>
        <mc:Fallback xmlns="">
          <p:pic>
            <p:nvPicPr>
              <p:cNvPr id="29" name="墨迹 28"/>
            </p:nvPicPr>
            <p:blipFill>
              <a:blip r:embed="rId50"/>
            </p:blipFill>
            <p:spPr>
              <a:xfrm>
                <a:off x="3634740" y="3018155"/>
                <a:ext cx="1938655" cy="97790"/>
              </a:xfrm>
              <a:prstGeom prst="rect"/>
            </p:spPr>
          </p:pic>
        </mc:Fallback>
      </mc:AlternateContent>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t>产业政策</a:t>
            </a:r>
            <a:endParaRPr lang="zh-CN" altLang="en-US"/>
          </a:p>
        </p:txBody>
      </p:sp>
      <p:sp>
        <p:nvSpPr>
          <p:cNvPr id="4" name="文本框 3"/>
          <p:cNvSpPr txBox="1"/>
          <p:nvPr/>
        </p:nvSpPr>
        <p:spPr>
          <a:xfrm>
            <a:off x="702310" y="2838450"/>
            <a:ext cx="1224915" cy="521970"/>
          </a:xfrm>
          <a:prstGeom prst="rect">
            <a:avLst/>
          </a:prstGeom>
          <a:solidFill>
            <a:schemeClr val="accent1">
              <a:lumMod val="40000"/>
              <a:lumOff val="60000"/>
            </a:schemeClr>
          </a:solidFill>
          <a:ln>
            <a:solidFill>
              <a:schemeClr val="accent1"/>
            </a:solidFill>
          </a:ln>
        </p:spPr>
        <p:txBody>
          <a:bodyPr wrap="square" rtlCol="0">
            <a:spAutoFit/>
          </a:bodyPr>
          <a:p>
            <a:r>
              <a:rPr lang="zh-CN" altLang="en-US" sz="2800"/>
              <a:t>产  业</a:t>
            </a:r>
            <a:endParaRPr lang="zh-CN" altLang="en-US" sz="2800"/>
          </a:p>
        </p:txBody>
      </p:sp>
      <p:sp>
        <p:nvSpPr>
          <p:cNvPr id="9" name="文本框 8"/>
          <p:cNvSpPr txBox="1"/>
          <p:nvPr/>
        </p:nvSpPr>
        <p:spPr>
          <a:xfrm>
            <a:off x="2566670" y="4055745"/>
            <a:ext cx="1673225" cy="521970"/>
          </a:xfrm>
          <a:prstGeom prst="rect">
            <a:avLst/>
          </a:prstGeom>
          <a:solidFill>
            <a:schemeClr val="accent1">
              <a:lumMod val="40000"/>
              <a:lumOff val="60000"/>
            </a:schemeClr>
          </a:solidFill>
          <a:ln>
            <a:solidFill>
              <a:schemeClr val="accent1"/>
            </a:solidFill>
          </a:ln>
        </p:spPr>
        <p:txBody>
          <a:bodyPr wrap="square" rtlCol="0">
            <a:spAutoFit/>
          </a:bodyPr>
          <a:p>
            <a:r>
              <a:rPr lang="zh-CN" altLang="en-US" sz="2800"/>
              <a:t>第三产业</a:t>
            </a:r>
            <a:endParaRPr lang="zh-CN" altLang="en-US" sz="2800"/>
          </a:p>
        </p:txBody>
      </p:sp>
      <p:sp>
        <p:nvSpPr>
          <p:cNvPr id="11" name="文本框 10"/>
          <p:cNvSpPr txBox="1"/>
          <p:nvPr/>
        </p:nvSpPr>
        <p:spPr>
          <a:xfrm>
            <a:off x="2566670" y="2838450"/>
            <a:ext cx="1673225" cy="521970"/>
          </a:xfrm>
          <a:prstGeom prst="rect">
            <a:avLst/>
          </a:prstGeom>
          <a:solidFill>
            <a:schemeClr val="accent1">
              <a:lumMod val="40000"/>
              <a:lumOff val="60000"/>
            </a:schemeClr>
          </a:solidFill>
          <a:ln>
            <a:solidFill>
              <a:schemeClr val="accent1"/>
            </a:solidFill>
          </a:ln>
        </p:spPr>
        <p:txBody>
          <a:bodyPr wrap="square" rtlCol="0">
            <a:spAutoFit/>
          </a:bodyPr>
          <a:p>
            <a:r>
              <a:rPr lang="zh-CN" altLang="en-US" sz="2800"/>
              <a:t>第二产业</a:t>
            </a:r>
            <a:endParaRPr lang="zh-CN" altLang="en-US" sz="2800"/>
          </a:p>
        </p:txBody>
      </p:sp>
      <p:sp>
        <p:nvSpPr>
          <p:cNvPr id="12" name="文本框 11"/>
          <p:cNvSpPr txBox="1"/>
          <p:nvPr/>
        </p:nvSpPr>
        <p:spPr>
          <a:xfrm>
            <a:off x="2566670" y="1471295"/>
            <a:ext cx="1673860" cy="521970"/>
          </a:xfrm>
          <a:prstGeom prst="rect">
            <a:avLst/>
          </a:prstGeom>
          <a:solidFill>
            <a:schemeClr val="accent1">
              <a:lumMod val="40000"/>
              <a:lumOff val="60000"/>
            </a:schemeClr>
          </a:solidFill>
          <a:ln>
            <a:solidFill>
              <a:schemeClr val="accent1"/>
            </a:solidFill>
          </a:ln>
        </p:spPr>
        <p:txBody>
          <a:bodyPr wrap="square" rtlCol="0">
            <a:spAutoFit/>
          </a:bodyPr>
          <a:p>
            <a:r>
              <a:rPr lang="zh-CN" altLang="en-US" sz="2800"/>
              <a:t>第一产业</a:t>
            </a:r>
            <a:endParaRPr lang="zh-CN" altLang="en-US" sz="2800"/>
          </a:p>
        </p:txBody>
      </p:sp>
      <p:sp>
        <p:nvSpPr>
          <p:cNvPr id="26" name="文本框 25"/>
          <p:cNvSpPr txBox="1"/>
          <p:nvPr/>
        </p:nvSpPr>
        <p:spPr>
          <a:xfrm>
            <a:off x="4546600" y="1471295"/>
            <a:ext cx="4496435" cy="521970"/>
          </a:xfrm>
          <a:prstGeom prst="rect">
            <a:avLst/>
          </a:prstGeom>
          <a:solidFill>
            <a:schemeClr val="accent1">
              <a:lumMod val="40000"/>
              <a:lumOff val="60000"/>
            </a:schemeClr>
          </a:solidFill>
          <a:ln>
            <a:solidFill>
              <a:schemeClr val="accent1"/>
            </a:solidFill>
          </a:ln>
        </p:spPr>
        <p:txBody>
          <a:bodyPr wrap="square" rtlCol="0">
            <a:spAutoFit/>
          </a:bodyPr>
          <a:p>
            <a:r>
              <a:rPr lang="zh-CN" altLang="en-US" sz="2800"/>
              <a:t>农业（农、林、牧、副、渔）</a:t>
            </a:r>
            <a:endParaRPr lang="zh-CN" altLang="en-US" sz="2800"/>
          </a:p>
        </p:txBody>
      </p:sp>
      <p:sp>
        <p:nvSpPr>
          <p:cNvPr id="27" name="文本框 26"/>
          <p:cNvSpPr txBox="1"/>
          <p:nvPr/>
        </p:nvSpPr>
        <p:spPr>
          <a:xfrm>
            <a:off x="4546600" y="2838450"/>
            <a:ext cx="4496435" cy="829945"/>
          </a:xfrm>
          <a:prstGeom prst="rect">
            <a:avLst/>
          </a:prstGeom>
          <a:solidFill>
            <a:schemeClr val="accent1">
              <a:lumMod val="40000"/>
              <a:lumOff val="60000"/>
            </a:schemeClr>
          </a:solidFill>
          <a:ln>
            <a:solidFill>
              <a:schemeClr val="accent1"/>
            </a:solidFill>
          </a:ln>
        </p:spPr>
        <p:txBody>
          <a:bodyPr wrap="square" rtlCol="0">
            <a:spAutoFit/>
          </a:bodyPr>
          <a:p>
            <a:r>
              <a:rPr lang="zh-CN" altLang="en-US" sz="2400"/>
              <a:t>采矿业，制造业，电力、热力、燃气及水生产和供应业，建筑业</a:t>
            </a:r>
            <a:endParaRPr lang="zh-CN" altLang="en-US" sz="2400"/>
          </a:p>
        </p:txBody>
      </p:sp>
      <p:sp>
        <p:nvSpPr>
          <p:cNvPr id="28" name="文本框 27"/>
          <p:cNvSpPr txBox="1"/>
          <p:nvPr/>
        </p:nvSpPr>
        <p:spPr>
          <a:xfrm>
            <a:off x="4546600" y="4055745"/>
            <a:ext cx="4496435" cy="829945"/>
          </a:xfrm>
          <a:prstGeom prst="rect">
            <a:avLst/>
          </a:prstGeom>
          <a:solidFill>
            <a:schemeClr val="accent1">
              <a:lumMod val="40000"/>
              <a:lumOff val="60000"/>
            </a:schemeClr>
          </a:solidFill>
          <a:ln>
            <a:solidFill>
              <a:schemeClr val="accent1"/>
            </a:solidFill>
          </a:ln>
        </p:spPr>
        <p:txBody>
          <a:bodyPr wrap="square" rtlCol="0">
            <a:spAutoFit/>
          </a:bodyPr>
          <a:p>
            <a:r>
              <a:rPr lang="zh-CN" altLang="en-US" sz="2400"/>
              <a:t>服务业，是指除第一产业、第二产业以外的其他行业</a:t>
            </a:r>
            <a:endParaRPr lang="zh-CN" altLang="en-US" sz="2400"/>
          </a:p>
        </p:txBody>
      </p:sp>
      <p:sp>
        <p:nvSpPr>
          <p:cNvPr id="29" name="文本框 28"/>
          <p:cNvSpPr txBox="1"/>
          <p:nvPr/>
        </p:nvSpPr>
        <p:spPr>
          <a:xfrm>
            <a:off x="164465" y="5270500"/>
            <a:ext cx="11863070" cy="1198880"/>
          </a:xfrm>
          <a:prstGeom prst="rect">
            <a:avLst/>
          </a:prstGeom>
          <a:noFill/>
        </p:spPr>
        <p:txBody>
          <a:bodyPr wrap="square" rtlCol="0" anchor="t">
            <a:spAutoFit/>
          </a:bodyPr>
          <a:p>
            <a:r>
              <a:rPr lang="en-US" altLang="zh-CN"/>
              <a:t>        </a:t>
            </a:r>
            <a:r>
              <a:rPr lang="zh-CN" altLang="en-US"/>
              <a:t>实体经济，指一个国家生产的商品价值总量。是人通过思想使用工具在地球上创造的经济。包括物质的、精神的产品和服务的生产、流通等经济活动。包括农业、工业、交通通信业、商业服务业、建筑业、文化产业等物质生产和服务部门。也包括教育、文化、知识、信息、艺术、体育等精神产品的生产和服务部门。实体经济始终是人类社会赖以生存和发展的基础。</a:t>
            </a:r>
            <a:endParaRPr lang="zh-CN" altLang="en-US"/>
          </a:p>
        </p:txBody>
      </p:sp>
      <p:sp>
        <p:nvSpPr>
          <p:cNvPr id="30" name="左大括号 29"/>
          <p:cNvSpPr/>
          <p:nvPr/>
        </p:nvSpPr>
        <p:spPr>
          <a:xfrm>
            <a:off x="2181860" y="1777365"/>
            <a:ext cx="238760" cy="2614930"/>
          </a:xfrm>
          <a:prstGeom prst="leftBrace">
            <a:avLst/>
          </a:prstGeom>
        </p:spPr>
        <p:style>
          <a:lnRef idx="1">
            <a:schemeClr val="accent1"/>
          </a:lnRef>
          <a:fillRef idx="0">
            <a:schemeClr val="accent1"/>
          </a:fillRef>
          <a:effectRef idx="0">
            <a:schemeClr val="accent1"/>
          </a:effectRef>
          <a:fontRef idx="minor">
            <a:schemeClr val="tx1"/>
          </a:fontRef>
        </p:style>
        <p:txBody>
          <a:bodyPr rtlCol="0" anchor="ctr"/>
          <a:p>
            <a:pPr algn="ctr"/>
            <a:endParaRPr lang="zh-CN" altLang="en-US"/>
          </a:p>
        </p:txBody>
      </p:sp>
      <p:sp>
        <p:nvSpPr>
          <p:cNvPr id="31" name="文本框 30"/>
          <p:cNvSpPr txBox="1"/>
          <p:nvPr/>
        </p:nvSpPr>
        <p:spPr>
          <a:xfrm>
            <a:off x="10087610" y="2315210"/>
            <a:ext cx="1717675" cy="521970"/>
          </a:xfrm>
          <a:prstGeom prst="rect">
            <a:avLst/>
          </a:prstGeom>
          <a:solidFill>
            <a:schemeClr val="accent1">
              <a:lumMod val="40000"/>
              <a:lumOff val="60000"/>
            </a:schemeClr>
          </a:solidFill>
          <a:ln>
            <a:solidFill>
              <a:schemeClr val="accent1"/>
            </a:solidFill>
          </a:ln>
        </p:spPr>
        <p:txBody>
          <a:bodyPr wrap="square" rtlCol="0">
            <a:spAutoFit/>
          </a:bodyPr>
          <a:p>
            <a:r>
              <a:rPr lang="zh-CN" altLang="en-US" sz="2800">
                <a:solidFill>
                  <a:srgbClr val="FF0000"/>
                </a:solidFill>
              </a:rPr>
              <a:t>实体经济</a:t>
            </a:r>
            <a:endParaRPr lang="zh-CN" altLang="en-US" sz="2800">
              <a:solidFill>
                <a:srgbClr val="FF0000"/>
              </a:solidFill>
            </a:endParaRPr>
          </a:p>
        </p:txBody>
      </p:sp>
      <p:sp>
        <p:nvSpPr>
          <p:cNvPr id="32" name="右大括号 31"/>
          <p:cNvSpPr/>
          <p:nvPr/>
        </p:nvSpPr>
        <p:spPr>
          <a:xfrm>
            <a:off x="9550400" y="1672590"/>
            <a:ext cx="268605" cy="1807210"/>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p>
            <a:pPr algn="ctr"/>
            <a:endParaRPr lang="zh-CN" altLang="en-US"/>
          </a:p>
        </p:txBody>
      </p:sp>
      <p:cxnSp>
        <p:nvCxnSpPr>
          <p:cNvPr id="33" name="直接箭头连接符 32"/>
          <p:cNvCxnSpPr/>
          <p:nvPr/>
        </p:nvCxnSpPr>
        <p:spPr>
          <a:xfrm flipV="1">
            <a:off x="9460865" y="3077210"/>
            <a:ext cx="955675" cy="1404620"/>
          </a:xfrm>
          <a:prstGeom prst="straightConnector1">
            <a:avLst/>
          </a:prstGeom>
          <a:ln w="79375" cmpd="dbl">
            <a:solidFill>
              <a:schemeClr val="accent1">
                <a:shade val="50000"/>
              </a:schemeClr>
            </a:solidFill>
            <a:prstDash val="sysDot"/>
            <a:tailEnd type="arrow" w="med" len="med"/>
          </a:ln>
        </p:spPr>
        <p:style>
          <a:lnRef idx="3">
            <a:schemeClr val="accent1"/>
          </a:lnRef>
          <a:fillRef idx="0">
            <a:schemeClr val="accent1"/>
          </a:fillRef>
          <a:effectRef idx="2">
            <a:schemeClr val="accent1"/>
          </a:effectRef>
          <a:fontRef idx="minor">
            <a:schemeClr val="tx1"/>
          </a:fontRef>
        </p:style>
      </p:cxnSp>
      <mc:AlternateContent xmlns:mc="http://schemas.openxmlformats.org/markup-compatibility/2006" xmlns:p14="http://schemas.microsoft.com/office/powerpoint/2010/main">
        <mc:Choice Requires="p14">
          <p:contentPart r:id="rId1" p14:bwMode="auto">
            <p14:nvContentPartPr>
              <p14:cNvPr id="3" name="墨迹 2"/>
              <p14:cNvContentPartPr/>
              <p14:nvPr/>
            </p14:nvContentPartPr>
            <p14:xfrm>
              <a:off x="71120" y="2544445"/>
              <a:ext cx="1840230" cy="1339850"/>
            </p14:xfrm>
          </p:contentPart>
        </mc:Choice>
        <mc:Fallback xmlns="">
          <p:pic>
            <p:nvPicPr>
              <p:cNvPr id="3" name="墨迹 2"/>
            </p:nvPicPr>
            <p:blipFill>
              <a:blip r:embed="rId2"/>
            </p:blipFill>
            <p:spPr>
              <a:xfrm>
                <a:off x="71120" y="2544445"/>
                <a:ext cx="1840230" cy="1339850"/>
              </a:xfrm>
              <a:prstGeom prst="rect"/>
            </p:spPr>
          </p:pic>
        </mc:Fallback>
      </mc:AlternateContent>
      <mc:AlternateContent xmlns:mc="http://schemas.openxmlformats.org/markup-compatibility/2006" xmlns:p14="http://schemas.microsoft.com/office/powerpoint/2010/main">
        <mc:Choice Requires="p14">
          <p:contentPart r:id="rId3" p14:bwMode="auto">
            <p14:nvContentPartPr>
              <p14:cNvPr id="5" name="墨迹 4"/>
              <p14:cNvContentPartPr/>
              <p14:nvPr/>
            </p14:nvContentPartPr>
            <p14:xfrm>
              <a:off x="4528185" y="1401445"/>
              <a:ext cx="1036320" cy="732155"/>
            </p14:xfrm>
          </p:contentPart>
        </mc:Choice>
        <mc:Fallback xmlns="">
          <p:pic>
            <p:nvPicPr>
              <p:cNvPr id="5" name="墨迹 4"/>
            </p:nvPicPr>
            <p:blipFill>
              <a:blip r:embed="rId4"/>
            </p:blipFill>
            <p:spPr>
              <a:xfrm>
                <a:off x="4528185" y="1401445"/>
                <a:ext cx="1036320" cy="732155"/>
              </a:xfrm>
              <a:prstGeom prst="rect"/>
            </p:spPr>
          </p:pic>
        </mc:Fallback>
      </mc:AlternateContent>
      <mc:AlternateContent xmlns:mc="http://schemas.openxmlformats.org/markup-compatibility/2006" xmlns:p14="http://schemas.microsoft.com/office/powerpoint/2010/main">
        <mc:Choice Requires="p14">
          <p:contentPart r:id="rId5" p14:bwMode="auto">
            <p14:nvContentPartPr>
              <p14:cNvPr id="6" name="墨迹 5"/>
              <p14:cNvContentPartPr/>
              <p14:nvPr/>
            </p14:nvContentPartPr>
            <p14:xfrm>
              <a:off x="5885815" y="1946275"/>
              <a:ext cx="2875915" cy="53975"/>
            </p14:xfrm>
          </p:contentPart>
        </mc:Choice>
        <mc:Fallback xmlns="">
          <p:pic>
            <p:nvPicPr>
              <p:cNvPr id="6" name="墨迹 5"/>
            </p:nvPicPr>
            <p:blipFill>
              <a:blip r:embed="rId6"/>
            </p:blipFill>
            <p:spPr>
              <a:xfrm>
                <a:off x="5885815" y="1946275"/>
                <a:ext cx="2875915" cy="53975"/>
              </a:xfrm>
              <a:prstGeom prst="rect"/>
            </p:spPr>
          </p:pic>
        </mc:Fallback>
      </mc:AlternateContent>
      <mc:AlternateContent xmlns:mc="http://schemas.openxmlformats.org/markup-compatibility/2006" xmlns:p14="http://schemas.microsoft.com/office/powerpoint/2010/main">
        <mc:Choice Requires="p14">
          <p:contentPart r:id="rId7" p14:bwMode="auto">
            <p14:nvContentPartPr>
              <p14:cNvPr id="7" name="墨迹 6"/>
              <p14:cNvContentPartPr/>
              <p14:nvPr/>
            </p14:nvContentPartPr>
            <p14:xfrm>
              <a:off x="5001260" y="3249930"/>
              <a:ext cx="2894330" cy="53975"/>
            </p14:xfrm>
          </p:contentPart>
        </mc:Choice>
        <mc:Fallback xmlns="">
          <p:pic>
            <p:nvPicPr>
              <p:cNvPr id="7" name="墨迹 6"/>
            </p:nvPicPr>
            <p:blipFill>
              <a:blip r:embed="rId8"/>
            </p:blipFill>
            <p:spPr>
              <a:xfrm>
                <a:off x="5001260" y="3249930"/>
                <a:ext cx="2894330" cy="53975"/>
              </a:xfrm>
              <a:prstGeom prst="rect"/>
            </p:spPr>
          </p:pic>
        </mc:Fallback>
      </mc:AlternateContent>
      <mc:AlternateContent xmlns:mc="http://schemas.openxmlformats.org/markup-compatibility/2006" xmlns:p14="http://schemas.microsoft.com/office/powerpoint/2010/main">
        <mc:Choice Requires="p14">
          <p:contentPart r:id="rId9" p14:bwMode="auto">
            <p14:nvContentPartPr>
              <p14:cNvPr id="8" name="墨迹 7"/>
              <p14:cNvContentPartPr/>
              <p14:nvPr/>
            </p14:nvContentPartPr>
            <p14:xfrm>
              <a:off x="5126355" y="3616325"/>
              <a:ext cx="1598930" cy="26670"/>
            </p14:xfrm>
          </p:contentPart>
        </mc:Choice>
        <mc:Fallback xmlns="">
          <p:pic>
            <p:nvPicPr>
              <p:cNvPr id="8" name="墨迹 7"/>
            </p:nvPicPr>
            <p:blipFill>
              <a:blip r:embed="rId10"/>
            </p:blipFill>
            <p:spPr>
              <a:xfrm>
                <a:off x="5126355" y="3616325"/>
                <a:ext cx="1598930" cy="26670"/>
              </a:xfrm>
              <a:prstGeom prst="rect"/>
            </p:spPr>
          </p:pic>
        </mc:Fallback>
      </mc:AlternateContent>
      <mc:AlternateContent xmlns:mc="http://schemas.openxmlformats.org/markup-compatibility/2006" xmlns:p14="http://schemas.microsoft.com/office/powerpoint/2010/main">
        <mc:Choice Requires="p14">
          <p:contentPart r:id="rId11" p14:bwMode="auto">
            <p14:nvContentPartPr>
              <p14:cNvPr id="10" name="墨迹 9"/>
              <p14:cNvContentPartPr/>
              <p14:nvPr/>
            </p14:nvContentPartPr>
            <p14:xfrm>
              <a:off x="7645400" y="3169920"/>
              <a:ext cx="1232535" cy="526415"/>
            </p14:xfrm>
          </p:contentPart>
        </mc:Choice>
        <mc:Fallback xmlns="">
          <p:pic>
            <p:nvPicPr>
              <p:cNvPr id="10" name="墨迹 9"/>
            </p:nvPicPr>
            <p:blipFill>
              <a:blip r:embed="rId12"/>
            </p:blipFill>
            <p:spPr>
              <a:xfrm>
                <a:off x="7645400" y="3169920"/>
                <a:ext cx="1232535" cy="526415"/>
              </a:xfrm>
              <a:prstGeom prst="rect"/>
            </p:spPr>
          </p:pic>
        </mc:Fallback>
      </mc:AlternateContent>
      <mc:AlternateContent xmlns:mc="http://schemas.openxmlformats.org/markup-compatibility/2006" xmlns:p14="http://schemas.microsoft.com/office/powerpoint/2010/main">
        <mc:Choice Requires="p14">
          <p:contentPart r:id="rId13" p14:bwMode="auto">
            <p14:nvContentPartPr>
              <p14:cNvPr id="13" name="墨迹 12"/>
              <p14:cNvContentPartPr/>
              <p14:nvPr/>
            </p14:nvContentPartPr>
            <p14:xfrm>
              <a:off x="4572635" y="3946525"/>
              <a:ext cx="1125855" cy="571500"/>
            </p14:xfrm>
          </p:contentPart>
        </mc:Choice>
        <mc:Fallback xmlns="">
          <p:pic>
            <p:nvPicPr>
              <p:cNvPr id="13" name="墨迹 12"/>
            </p:nvPicPr>
            <p:blipFill>
              <a:blip r:embed="rId14"/>
            </p:blipFill>
            <p:spPr>
              <a:xfrm>
                <a:off x="4572635" y="3946525"/>
                <a:ext cx="1125855" cy="571500"/>
              </a:xfrm>
              <a:prstGeom prst="rect"/>
            </p:spPr>
          </p:pic>
        </mc:Fallback>
      </mc:AlternateContent>
      <mc:AlternateContent xmlns:mc="http://schemas.openxmlformats.org/markup-compatibility/2006" xmlns:p14="http://schemas.microsoft.com/office/powerpoint/2010/main">
        <mc:Choice Requires="p14">
          <p:contentPart r:id="rId15" p14:bwMode="auto">
            <p14:nvContentPartPr>
              <p14:cNvPr id="14" name="墨迹 13"/>
              <p14:cNvContentPartPr/>
              <p14:nvPr/>
            </p14:nvContentPartPr>
            <p14:xfrm>
              <a:off x="10593070" y="2884170"/>
              <a:ext cx="562610" cy="374650"/>
            </p14:xfrm>
          </p:contentPart>
        </mc:Choice>
        <mc:Fallback xmlns="">
          <p:pic>
            <p:nvPicPr>
              <p:cNvPr id="14" name="墨迹 13"/>
            </p:nvPicPr>
            <p:blipFill>
              <a:blip r:embed="rId16"/>
            </p:blipFill>
            <p:spPr>
              <a:xfrm>
                <a:off x="10593070" y="2884170"/>
                <a:ext cx="562610" cy="374650"/>
              </a:xfrm>
              <a:prstGeom prst="rect"/>
            </p:spPr>
          </p:pic>
        </mc:Fallback>
      </mc:AlternateContent>
      <mc:AlternateContent xmlns:mc="http://schemas.openxmlformats.org/markup-compatibility/2006" xmlns:p14="http://schemas.microsoft.com/office/powerpoint/2010/main">
        <mc:Choice Requires="p14">
          <p:contentPart r:id="rId17" p14:bwMode="auto">
            <p14:nvContentPartPr>
              <p14:cNvPr id="15" name="墨迹 14"/>
              <p14:cNvContentPartPr/>
              <p14:nvPr/>
            </p14:nvContentPartPr>
            <p14:xfrm>
              <a:off x="4385310" y="1231900"/>
              <a:ext cx="1098550" cy="946785"/>
            </p14:xfrm>
          </p:contentPart>
        </mc:Choice>
        <mc:Fallback xmlns="">
          <p:pic>
            <p:nvPicPr>
              <p:cNvPr id="15" name="墨迹 14"/>
            </p:nvPicPr>
            <p:blipFill>
              <a:blip r:embed="rId18"/>
            </p:blipFill>
            <p:spPr>
              <a:xfrm>
                <a:off x="4385310" y="1231900"/>
                <a:ext cx="1098550" cy="946785"/>
              </a:xfrm>
              <a:prstGeom prst="rect"/>
            </p:spPr>
          </p:pic>
        </mc:Fallback>
      </mc:AlternateContent>
      <mc:AlternateContent xmlns:mc="http://schemas.openxmlformats.org/markup-compatibility/2006" xmlns:p14="http://schemas.microsoft.com/office/powerpoint/2010/main">
        <mc:Choice Requires="p14">
          <p:contentPart r:id="rId19" p14:bwMode="auto">
            <p14:nvContentPartPr>
              <p14:cNvPr id="16" name="墨迹 15"/>
              <p14:cNvContentPartPr/>
              <p14:nvPr/>
            </p14:nvContentPartPr>
            <p14:xfrm>
              <a:off x="5600065" y="1437640"/>
              <a:ext cx="464185" cy="562610"/>
            </p14:xfrm>
          </p:contentPart>
        </mc:Choice>
        <mc:Fallback xmlns="">
          <p:pic>
            <p:nvPicPr>
              <p:cNvPr id="16" name="墨迹 15"/>
            </p:nvPicPr>
            <p:blipFill>
              <a:blip r:embed="rId20"/>
            </p:blipFill>
            <p:spPr>
              <a:xfrm>
                <a:off x="5600065" y="1437640"/>
                <a:ext cx="464185" cy="562610"/>
              </a:xfrm>
              <a:prstGeom prst="rect"/>
            </p:spPr>
          </p:pic>
        </mc:Fallback>
      </mc:AlternateContent>
      <mc:AlternateContent xmlns:mc="http://schemas.openxmlformats.org/markup-compatibility/2006" xmlns:p14="http://schemas.microsoft.com/office/powerpoint/2010/main">
        <mc:Choice Requires="p14">
          <p:contentPart r:id="rId21" p14:bwMode="auto">
            <p14:nvContentPartPr>
              <p14:cNvPr id="17" name="墨迹 16"/>
              <p14:cNvContentPartPr/>
              <p14:nvPr/>
            </p14:nvContentPartPr>
            <p14:xfrm>
              <a:off x="6243320" y="1410335"/>
              <a:ext cx="598170" cy="562610"/>
            </p14:xfrm>
          </p:contentPart>
        </mc:Choice>
        <mc:Fallback xmlns="">
          <p:pic>
            <p:nvPicPr>
              <p:cNvPr id="17" name="墨迹 16"/>
            </p:nvPicPr>
            <p:blipFill>
              <a:blip r:embed="rId22"/>
            </p:blipFill>
            <p:spPr>
              <a:xfrm>
                <a:off x="6243320" y="1410335"/>
                <a:ext cx="598170" cy="562610"/>
              </a:xfrm>
              <a:prstGeom prst="rect"/>
            </p:spPr>
          </p:pic>
        </mc:Fallback>
      </mc:AlternateContent>
      <mc:AlternateContent xmlns:mc="http://schemas.openxmlformats.org/markup-compatibility/2006" xmlns:p14="http://schemas.microsoft.com/office/powerpoint/2010/main">
        <mc:Choice Requires="p14">
          <p:contentPart r:id="rId23" p14:bwMode="auto">
            <p14:nvContentPartPr>
              <p14:cNvPr id="18" name="墨迹 17"/>
              <p14:cNvContentPartPr/>
              <p14:nvPr/>
            </p14:nvContentPartPr>
            <p14:xfrm>
              <a:off x="7011035" y="1410335"/>
              <a:ext cx="410845" cy="678815"/>
            </p14:xfrm>
          </p:contentPart>
        </mc:Choice>
        <mc:Fallback xmlns="">
          <p:pic>
            <p:nvPicPr>
              <p:cNvPr id="18" name="墨迹 17"/>
            </p:nvPicPr>
            <p:blipFill>
              <a:blip r:embed="rId24"/>
            </p:blipFill>
            <p:spPr>
              <a:xfrm>
                <a:off x="7011035" y="1410335"/>
                <a:ext cx="410845" cy="678815"/>
              </a:xfrm>
              <a:prstGeom prst="rect"/>
            </p:spPr>
          </p:pic>
        </mc:Fallback>
      </mc:AlternateContent>
      <mc:AlternateContent xmlns:mc="http://schemas.openxmlformats.org/markup-compatibility/2006" xmlns:p14="http://schemas.microsoft.com/office/powerpoint/2010/main">
        <mc:Choice Requires="p14">
          <p:contentPart r:id="rId25" p14:bwMode="auto">
            <p14:nvContentPartPr>
              <p14:cNvPr id="19" name="墨迹 18"/>
              <p14:cNvContentPartPr/>
              <p14:nvPr/>
            </p14:nvContentPartPr>
            <p14:xfrm>
              <a:off x="8404860" y="1437640"/>
              <a:ext cx="490855" cy="678180"/>
            </p14:xfrm>
          </p:contentPart>
        </mc:Choice>
        <mc:Fallback xmlns="">
          <p:pic>
            <p:nvPicPr>
              <p:cNvPr id="19" name="墨迹 18"/>
            </p:nvPicPr>
            <p:blipFill>
              <a:blip r:embed="rId26"/>
            </p:blipFill>
            <p:spPr>
              <a:xfrm>
                <a:off x="8404860" y="1437640"/>
                <a:ext cx="490855" cy="678180"/>
              </a:xfrm>
              <a:prstGeom prst="rect"/>
            </p:spPr>
          </p:pic>
        </mc:Fallback>
      </mc:AlternateContent>
      <mc:AlternateContent xmlns:mc="http://schemas.openxmlformats.org/markup-compatibility/2006" xmlns:p14="http://schemas.microsoft.com/office/powerpoint/2010/main">
        <mc:Choice Requires="p14">
          <p:contentPart r:id="rId27" p14:bwMode="auto">
            <p14:nvContentPartPr>
              <p14:cNvPr id="20" name="墨迹 19"/>
              <p14:cNvContentPartPr/>
              <p14:nvPr/>
            </p14:nvContentPartPr>
            <p14:xfrm>
              <a:off x="3375660" y="2732405"/>
              <a:ext cx="920115" cy="624840"/>
            </p14:xfrm>
          </p:contentPart>
        </mc:Choice>
        <mc:Fallback xmlns="">
          <p:pic>
            <p:nvPicPr>
              <p:cNvPr id="20" name="墨迹 19"/>
            </p:nvPicPr>
            <p:blipFill>
              <a:blip r:embed="rId28"/>
            </p:blipFill>
            <p:spPr>
              <a:xfrm>
                <a:off x="3375660" y="2732405"/>
                <a:ext cx="920115" cy="624840"/>
              </a:xfrm>
              <a:prstGeom prst="rect"/>
            </p:spPr>
          </p:pic>
        </mc:Fallback>
      </mc:AlternateContent>
      <mc:AlternateContent xmlns:mc="http://schemas.openxmlformats.org/markup-compatibility/2006" xmlns:p14="http://schemas.microsoft.com/office/powerpoint/2010/main">
        <mc:Choice Requires="p14">
          <p:contentPart r:id="rId29" p14:bwMode="auto">
            <p14:nvContentPartPr>
              <p14:cNvPr id="21" name="墨迹 20"/>
              <p14:cNvContentPartPr/>
              <p14:nvPr/>
            </p14:nvContentPartPr>
            <p14:xfrm>
              <a:off x="8743950" y="2714625"/>
              <a:ext cx="1741805" cy="615950"/>
            </p14:xfrm>
          </p:contentPart>
        </mc:Choice>
        <mc:Fallback xmlns="">
          <p:pic>
            <p:nvPicPr>
              <p:cNvPr id="21" name="墨迹 20"/>
            </p:nvPicPr>
            <p:blipFill>
              <a:blip r:embed="rId30"/>
            </p:blipFill>
            <p:spPr>
              <a:xfrm>
                <a:off x="8743950" y="2714625"/>
                <a:ext cx="1741805" cy="615950"/>
              </a:xfrm>
              <a:prstGeom prst="rect"/>
            </p:spPr>
          </p:pic>
        </mc:Fallback>
      </mc:AlternateContent>
      <mc:AlternateContent xmlns:mc="http://schemas.openxmlformats.org/markup-compatibility/2006" xmlns:p14="http://schemas.microsoft.com/office/powerpoint/2010/main">
        <mc:Choice Requires="p14">
          <p:contentPart r:id="rId31" p14:bwMode="auto">
            <p14:nvContentPartPr>
              <p14:cNvPr id="22" name="墨迹 21"/>
              <p14:cNvContentPartPr/>
              <p14:nvPr/>
            </p14:nvContentPartPr>
            <p14:xfrm>
              <a:off x="10003155" y="2714625"/>
              <a:ext cx="500380" cy="303530"/>
            </p14:xfrm>
          </p:contentPart>
        </mc:Choice>
        <mc:Fallback xmlns="">
          <p:pic>
            <p:nvPicPr>
              <p:cNvPr id="22" name="墨迹 21"/>
            </p:nvPicPr>
            <p:blipFill>
              <a:blip r:embed="rId32"/>
            </p:blipFill>
            <p:spPr>
              <a:xfrm>
                <a:off x="10003155" y="2714625"/>
                <a:ext cx="500380" cy="303530"/>
              </a:xfrm>
              <a:prstGeom prst="rect"/>
            </p:spPr>
          </p:pic>
        </mc:Fallback>
      </mc:AlternateContent>
      <mc:AlternateContent xmlns:mc="http://schemas.openxmlformats.org/markup-compatibility/2006" xmlns:p14="http://schemas.microsoft.com/office/powerpoint/2010/main">
        <mc:Choice Requires="p14">
          <p:contentPart r:id="rId33" p14:bwMode="auto">
            <p14:nvContentPartPr>
              <p14:cNvPr id="23" name="墨迹 22"/>
              <p14:cNvContentPartPr/>
              <p14:nvPr/>
            </p14:nvContentPartPr>
            <p14:xfrm>
              <a:off x="3947795" y="4857750"/>
              <a:ext cx="2893695" cy="160655"/>
            </p14:xfrm>
          </p:contentPart>
        </mc:Choice>
        <mc:Fallback xmlns="">
          <p:pic>
            <p:nvPicPr>
              <p:cNvPr id="23" name="墨迹 22"/>
            </p:nvPicPr>
            <p:blipFill>
              <a:blip r:embed="rId34"/>
            </p:blipFill>
            <p:spPr>
              <a:xfrm>
                <a:off x="3947795" y="4857750"/>
                <a:ext cx="2893695" cy="160655"/>
              </a:xfrm>
              <a:prstGeom prst="rect"/>
            </p:spPr>
          </p:pic>
        </mc:Fallback>
      </mc:AlternateContent>
      <mc:AlternateContent xmlns:mc="http://schemas.openxmlformats.org/markup-compatibility/2006" xmlns:p14="http://schemas.microsoft.com/office/powerpoint/2010/main">
        <mc:Choice Requires="p14">
          <p:contentPart r:id="rId35" p14:bwMode="auto">
            <p14:nvContentPartPr>
              <p14:cNvPr id="24" name="墨迹 23"/>
              <p14:cNvContentPartPr/>
              <p14:nvPr/>
            </p14:nvContentPartPr>
            <p14:xfrm>
              <a:off x="10057130" y="3446780"/>
              <a:ext cx="151765" cy="106680"/>
            </p14:xfrm>
          </p:contentPart>
        </mc:Choice>
        <mc:Fallback xmlns="">
          <p:pic>
            <p:nvPicPr>
              <p:cNvPr id="24" name="墨迹 23"/>
            </p:nvPicPr>
            <p:blipFill>
              <a:blip r:embed="rId36"/>
            </p:blipFill>
            <p:spPr>
              <a:xfrm>
                <a:off x="10057130" y="3446780"/>
                <a:ext cx="151765" cy="106680"/>
              </a:xfrm>
              <a:prstGeom prst="rect"/>
            </p:spPr>
          </p:pic>
        </mc:Fallback>
      </mc:AlternateContent>
      <mc:AlternateContent xmlns:mc="http://schemas.openxmlformats.org/markup-compatibility/2006" xmlns:p14="http://schemas.microsoft.com/office/powerpoint/2010/main">
        <mc:Choice Requires="p14">
          <p:contentPart r:id="rId37" p14:bwMode="auto">
            <p14:nvContentPartPr>
              <p14:cNvPr id="25" name="墨迹 24"/>
              <p14:cNvContentPartPr/>
              <p14:nvPr/>
            </p14:nvContentPartPr>
            <p14:xfrm>
              <a:off x="9940925" y="3714750"/>
              <a:ext cx="178435" cy="106680"/>
            </p14:xfrm>
          </p:contentPart>
        </mc:Choice>
        <mc:Fallback xmlns="">
          <p:pic>
            <p:nvPicPr>
              <p:cNvPr id="25" name="墨迹 24"/>
            </p:nvPicPr>
            <p:blipFill>
              <a:blip r:embed="rId38"/>
            </p:blipFill>
            <p:spPr>
              <a:xfrm>
                <a:off x="9940925" y="3714750"/>
                <a:ext cx="178435" cy="106680"/>
              </a:xfrm>
              <a:prstGeom prst="rect"/>
            </p:spPr>
          </p:pic>
        </mc:Fallback>
      </mc:AlternateContent>
      <mc:AlternateContent xmlns:mc="http://schemas.openxmlformats.org/markup-compatibility/2006" xmlns:p14="http://schemas.microsoft.com/office/powerpoint/2010/main">
        <mc:Choice Requires="p14">
          <p:contentPart r:id="rId39" p14:bwMode="auto">
            <p14:nvContentPartPr>
              <p14:cNvPr id="34" name="墨迹 33"/>
              <p14:cNvContentPartPr/>
              <p14:nvPr/>
            </p14:nvContentPartPr>
            <p14:xfrm>
              <a:off x="9726295" y="4053840"/>
              <a:ext cx="170180" cy="125095"/>
            </p14:xfrm>
          </p:contentPart>
        </mc:Choice>
        <mc:Fallback xmlns="">
          <p:pic>
            <p:nvPicPr>
              <p:cNvPr id="34" name="墨迹 33"/>
            </p:nvPicPr>
            <p:blipFill>
              <a:blip r:embed="rId40"/>
            </p:blipFill>
            <p:spPr>
              <a:xfrm>
                <a:off x="9726295" y="4053840"/>
                <a:ext cx="170180" cy="125095"/>
              </a:xfrm>
              <a:prstGeom prst="rect"/>
            </p:spPr>
          </p:pic>
        </mc:Fallback>
      </mc:AlternateContent>
      <mc:AlternateContent xmlns:mc="http://schemas.openxmlformats.org/markup-compatibility/2006" xmlns:p14="http://schemas.microsoft.com/office/powerpoint/2010/main">
        <mc:Choice Requires="p14">
          <p:contentPart r:id="rId41" p14:bwMode="auto">
            <p14:nvContentPartPr>
              <p14:cNvPr id="35" name="墨迹 34"/>
              <p14:cNvContentPartPr/>
              <p14:nvPr/>
            </p14:nvContentPartPr>
            <p14:xfrm>
              <a:off x="9476105" y="4339590"/>
              <a:ext cx="133985" cy="71120"/>
            </p14:xfrm>
          </p:contentPart>
        </mc:Choice>
        <mc:Fallback xmlns="">
          <p:pic>
            <p:nvPicPr>
              <p:cNvPr id="35" name="墨迹 34"/>
            </p:nvPicPr>
            <p:blipFill>
              <a:blip r:embed="rId42"/>
            </p:blipFill>
            <p:spPr>
              <a:xfrm>
                <a:off x="9476105" y="4339590"/>
                <a:ext cx="133985" cy="71120"/>
              </a:xfrm>
              <a:prstGeom prst="rect"/>
            </p:spPr>
          </p:pic>
        </mc:Fallback>
      </mc:AlternateContent>
      <mc:AlternateContent xmlns:mc="http://schemas.openxmlformats.org/markup-compatibility/2006" xmlns:p14="http://schemas.microsoft.com/office/powerpoint/2010/main">
        <mc:Choice Requires="p14">
          <p:contentPart r:id="rId43" p14:bwMode="auto">
            <p14:nvContentPartPr>
              <p14:cNvPr id="36" name="墨迹 35"/>
              <p14:cNvContentPartPr/>
              <p14:nvPr/>
            </p14:nvContentPartPr>
            <p14:xfrm>
              <a:off x="866140" y="5616575"/>
              <a:ext cx="509270" cy="360"/>
            </p14:xfrm>
          </p:contentPart>
        </mc:Choice>
        <mc:Fallback xmlns="">
          <p:pic>
            <p:nvPicPr>
              <p:cNvPr id="36" name="墨迹 35"/>
            </p:nvPicPr>
            <p:blipFill>
              <a:blip r:embed="rId44"/>
            </p:blipFill>
            <p:spPr>
              <a:xfrm>
                <a:off x="866140" y="5616575"/>
                <a:ext cx="509270" cy="360"/>
              </a:xfrm>
              <a:prstGeom prst="rect"/>
            </p:spPr>
          </p:pic>
        </mc:Fallback>
      </mc:AlternateContent>
      <mc:AlternateContent xmlns:mc="http://schemas.openxmlformats.org/markup-compatibility/2006" xmlns:p14="http://schemas.microsoft.com/office/powerpoint/2010/main">
        <mc:Choice Requires="p14">
          <p:contentPart r:id="rId45" p14:bwMode="auto">
            <p14:nvContentPartPr>
              <p14:cNvPr id="37" name="墨迹 36"/>
              <p14:cNvContentPartPr/>
              <p14:nvPr/>
            </p14:nvContentPartPr>
            <p14:xfrm>
              <a:off x="2652395" y="5581015"/>
              <a:ext cx="2482850" cy="17780"/>
            </p14:xfrm>
          </p:contentPart>
        </mc:Choice>
        <mc:Fallback xmlns="">
          <p:pic>
            <p:nvPicPr>
              <p:cNvPr id="37" name="墨迹 36"/>
            </p:nvPicPr>
            <p:blipFill>
              <a:blip r:embed="rId46"/>
            </p:blipFill>
            <p:spPr>
              <a:xfrm>
                <a:off x="2652395" y="5581015"/>
                <a:ext cx="2482850" cy="17780"/>
              </a:xfrm>
              <a:prstGeom prst="rect"/>
            </p:spPr>
          </p:pic>
        </mc:Fallback>
      </mc:AlternateContent>
      <mc:AlternateContent xmlns:mc="http://schemas.openxmlformats.org/markup-compatibility/2006" xmlns:p14="http://schemas.microsoft.com/office/powerpoint/2010/main">
        <mc:Choice Requires="p14">
          <p:contentPart r:id="rId47" p14:bwMode="auto">
            <p14:nvContentPartPr>
              <p14:cNvPr id="38" name="墨迹 37"/>
              <p14:cNvContentPartPr/>
              <p14:nvPr/>
            </p14:nvContentPartPr>
            <p14:xfrm>
              <a:off x="5993130" y="5544820"/>
              <a:ext cx="1750695" cy="71755"/>
            </p14:xfrm>
          </p:contentPart>
        </mc:Choice>
        <mc:Fallback xmlns="">
          <p:pic>
            <p:nvPicPr>
              <p:cNvPr id="38" name="墨迹 37"/>
            </p:nvPicPr>
            <p:blipFill>
              <a:blip r:embed="rId48"/>
            </p:blipFill>
            <p:spPr>
              <a:xfrm>
                <a:off x="5993130" y="5544820"/>
                <a:ext cx="1750695" cy="71755"/>
              </a:xfrm>
              <a:prstGeom prst="rect"/>
            </p:spPr>
          </p:pic>
        </mc:Fallback>
      </mc:AlternateContent>
      <mc:AlternateContent xmlns:mc="http://schemas.openxmlformats.org/markup-compatibility/2006" xmlns:p14="http://schemas.microsoft.com/office/powerpoint/2010/main">
        <mc:Choice Requires="p14">
          <p:contentPart r:id="rId49" p14:bwMode="auto">
            <p14:nvContentPartPr>
              <p14:cNvPr id="39" name="墨迹 38"/>
              <p14:cNvContentPartPr/>
              <p14:nvPr/>
            </p14:nvContentPartPr>
            <p14:xfrm>
              <a:off x="7162800" y="5267960"/>
              <a:ext cx="544830" cy="250190"/>
            </p14:xfrm>
          </p:contentPart>
        </mc:Choice>
        <mc:Fallback xmlns="">
          <p:pic>
            <p:nvPicPr>
              <p:cNvPr id="39" name="墨迹 38"/>
            </p:nvPicPr>
            <p:blipFill>
              <a:blip r:embed="rId50"/>
            </p:blipFill>
            <p:spPr>
              <a:xfrm>
                <a:off x="7162800" y="5267960"/>
                <a:ext cx="544830" cy="250190"/>
              </a:xfrm>
              <a:prstGeom prst="rect"/>
            </p:spPr>
          </p:pic>
        </mc:Fallback>
      </mc:AlternateContent>
      <mc:AlternateContent xmlns:mc="http://schemas.openxmlformats.org/markup-compatibility/2006" xmlns:p14="http://schemas.microsoft.com/office/powerpoint/2010/main">
        <mc:Choice Requires="p14">
          <p:contentPart r:id="rId51" p14:bwMode="auto">
            <p14:nvContentPartPr>
              <p14:cNvPr id="40" name="墨迹 39"/>
              <p14:cNvContentPartPr/>
              <p14:nvPr/>
            </p14:nvContentPartPr>
            <p14:xfrm>
              <a:off x="6305550" y="5223510"/>
              <a:ext cx="366395" cy="241300"/>
            </p14:xfrm>
          </p:contentPart>
        </mc:Choice>
        <mc:Fallback xmlns="">
          <p:pic>
            <p:nvPicPr>
              <p:cNvPr id="40" name="墨迹 39"/>
            </p:nvPicPr>
            <p:blipFill>
              <a:blip r:embed="rId52"/>
            </p:blipFill>
            <p:spPr>
              <a:xfrm>
                <a:off x="6305550" y="5223510"/>
                <a:ext cx="366395" cy="241300"/>
              </a:xfrm>
              <a:prstGeom prst="rect"/>
            </p:spPr>
          </p:pic>
        </mc:Fallback>
      </mc:AlternateContent>
      <mc:AlternateContent xmlns:mc="http://schemas.openxmlformats.org/markup-compatibility/2006" xmlns:p14="http://schemas.microsoft.com/office/powerpoint/2010/main">
        <mc:Choice Requires="p14">
          <p:contentPart r:id="rId53" p14:bwMode="auto">
            <p14:nvContentPartPr>
              <p14:cNvPr id="41" name="墨迹 40"/>
              <p14:cNvContentPartPr/>
              <p14:nvPr/>
            </p14:nvContentPartPr>
            <p14:xfrm>
              <a:off x="7162800" y="5276850"/>
              <a:ext cx="410845" cy="285750"/>
            </p14:xfrm>
          </p:contentPart>
        </mc:Choice>
        <mc:Fallback xmlns="">
          <p:pic>
            <p:nvPicPr>
              <p:cNvPr id="41" name="墨迹 40"/>
            </p:nvPicPr>
            <p:blipFill>
              <a:blip r:embed="rId54"/>
            </p:blipFill>
            <p:spPr>
              <a:xfrm>
                <a:off x="7162800" y="5276850"/>
                <a:ext cx="410845" cy="285750"/>
              </a:xfrm>
              <a:prstGeom prst="rect"/>
            </p:spPr>
          </p:pic>
        </mc:Fallback>
      </mc:AlternateContent>
      <mc:AlternateContent xmlns:mc="http://schemas.openxmlformats.org/markup-compatibility/2006" xmlns:p14="http://schemas.microsoft.com/office/powerpoint/2010/main">
        <mc:Choice Requires="p14">
          <p:contentPart r:id="rId55" p14:bwMode="auto">
            <p14:nvContentPartPr>
              <p14:cNvPr id="42" name="墨迹 41"/>
              <p14:cNvContentPartPr/>
              <p14:nvPr/>
            </p14:nvContentPartPr>
            <p14:xfrm>
              <a:off x="8824595" y="5330825"/>
              <a:ext cx="481965" cy="205105"/>
            </p14:xfrm>
          </p:contentPart>
        </mc:Choice>
        <mc:Fallback xmlns="">
          <p:pic>
            <p:nvPicPr>
              <p:cNvPr id="42" name="墨迹 41"/>
            </p:nvPicPr>
            <p:blipFill>
              <a:blip r:embed="rId56"/>
            </p:blipFill>
            <p:spPr>
              <a:xfrm>
                <a:off x="8824595" y="5330825"/>
                <a:ext cx="481965" cy="205105"/>
              </a:xfrm>
              <a:prstGeom prst="rect"/>
            </p:spPr>
          </p:pic>
        </mc:Fallback>
      </mc:AlternateContent>
      <mc:AlternateContent xmlns:mc="http://schemas.openxmlformats.org/markup-compatibility/2006" xmlns:p14="http://schemas.microsoft.com/office/powerpoint/2010/main">
        <mc:Choice Requires="p14">
          <p:contentPart r:id="rId57" p14:bwMode="auto">
            <p14:nvContentPartPr>
              <p14:cNvPr id="43" name="墨迹 42"/>
              <p14:cNvContentPartPr/>
              <p14:nvPr/>
            </p14:nvContentPartPr>
            <p14:xfrm>
              <a:off x="8815705" y="5562600"/>
              <a:ext cx="723265" cy="360"/>
            </p14:xfrm>
          </p:contentPart>
        </mc:Choice>
        <mc:Fallback xmlns="">
          <p:pic>
            <p:nvPicPr>
              <p:cNvPr id="43" name="墨迹 42"/>
            </p:nvPicPr>
            <p:blipFill>
              <a:blip r:embed="rId58"/>
            </p:blipFill>
            <p:spPr>
              <a:xfrm>
                <a:off x="8815705" y="5562600"/>
                <a:ext cx="723265" cy="360"/>
              </a:xfrm>
              <a:prstGeom prst="rect"/>
            </p:spPr>
          </p:pic>
        </mc:Fallback>
      </mc:AlternateContent>
      <mc:AlternateContent xmlns:mc="http://schemas.openxmlformats.org/markup-compatibility/2006" xmlns:p14="http://schemas.microsoft.com/office/powerpoint/2010/main">
        <mc:Choice Requires="p14">
          <p:contentPart r:id="rId59" p14:bwMode="auto">
            <p14:nvContentPartPr>
              <p14:cNvPr id="44" name="墨迹 43"/>
              <p14:cNvContentPartPr/>
              <p14:nvPr/>
            </p14:nvContentPartPr>
            <p14:xfrm>
              <a:off x="10360660" y="5295265"/>
              <a:ext cx="330200" cy="249555"/>
            </p14:xfrm>
          </p:contentPart>
        </mc:Choice>
        <mc:Fallback xmlns="">
          <p:pic>
            <p:nvPicPr>
              <p:cNvPr id="44" name="墨迹 43"/>
            </p:nvPicPr>
            <p:blipFill>
              <a:blip r:embed="rId60"/>
            </p:blipFill>
            <p:spPr>
              <a:xfrm>
                <a:off x="10360660" y="5295265"/>
                <a:ext cx="330200" cy="249555"/>
              </a:xfrm>
              <a:prstGeom prst="rect"/>
            </p:spPr>
          </p:pic>
        </mc:Fallback>
      </mc:AlternateContent>
      <mc:AlternateContent xmlns:mc="http://schemas.openxmlformats.org/markup-compatibility/2006" xmlns:p14="http://schemas.microsoft.com/office/powerpoint/2010/main">
        <mc:Choice Requires="p14">
          <p:contentPart r:id="rId61" p14:bwMode="auto">
            <p14:nvContentPartPr>
              <p14:cNvPr id="45" name="墨迹 44"/>
              <p14:cNvContentPartPr/>
              <p14:nvPr/>
            </p14:nvContentPartPr>
            <p14:xfrm>
              <a:off x="11226800" y="5152390"/>
              <a:ext cx="715010" cy="392430"/>
            </p14:xfrm>
          </p:contentPart>
        </mc:Choice>
        <mc:Fallback xmlns="">
          <p:pic>
            <p:nvPicPr>
              <p:cNvPr id="45" name="墨迹 44"/>
            </p:nvPicPr>
            <p:blipFill>
              <a:blip r:embed="rId62"/>
            </p:blipFill>
            <p:spPr>
              <a:xfrm>
                <a:off x="11226800" y="5152390"/>
                <a:ext cx="715010" cy="392430"/>
              </a:xfrm>
              <a:prstGeom prst="rect"/>
            </p:spPr>
          </p:pic>
        </mc:Fallback>
      </mc:AlternateContent>
      <mc:AlternateContent xmlns:mc="http://schemas.openxmlformats.org/markup-compatibility/2006" xmlns:p14="http://schemas.microsoft.com/office/powerpoint/2010/main">
        <mc:Choice Requires="p14">
          <p:contentPart r:id="rId63" p14:bwMode="auto">
            <p14:nvContentPartPr>
              <p14:cNvPr id="46" name="墨迹 45"/>
              <p14:cNvContentPartPr/>
              <p14:nvPr/>
            </p14:nvContentPartPr>
            <p14:xfrm>
              <a:off x="535305" y="5607685"/>
              <a:ext cx="616585" cy="374650"/>
            </p14:xfrm>
          </p:contentPart>
        </mc:Choice>
        <mc:Fallback xmlns="">
          <p:pic>
            <p:nvPicPr>
              <p:cNvPr id="46" name="墨迹 45"/>
            </p:nvPicPr>
            <p:blipFill>
              <a:blip r:embed="rId64"/>
            </p:blipFill>
            <p:spPr>
              <a:xfrm>
                <a:off x="535305" y="5607685"/>
                <a:ext cx="616585" cy="374650"/>
              </a:xfrm>
              <a:prstGeom prst="rect"/>
            </p:spPr>
          </p:pic>
        </mc:Fallback>
      </mc:AlternateContent>
      <mc:AlternateContent xmlns:mc="http://schemas.openxmlformats.org/markup-compatibility/2006" xmlns:p14="http://schemas.microsoft.com/office/powerpoint/2010/main">
        <mc:Choice Requires="p14">
          <p:contentPart r:id="rId65" p14:bwMode="auto">
            <p14:nvContentPartPr>
              <p14:cNvPr id="47" name="墨迹 46"/>
              <p14:cNvContentPartPr/>
              <p14:nvPr/>
            </p14:nvContentPartPr>
            <p14:xfrm>
              <a:off x="1241425" y="5518150"/>
              <a:ext cx="473075" cy="250190"/>
            </p14:xfrm>
          </p:contentPart>
        </mc:Choice>
        <mc:Fallback xmlns="">
          <p:pic>
            <p:nvPicPr>
              <p:cNvPr id="47" name="墨迹 46"/>
            </p:nvPicPr>
            <p:blipFill>
              <a:blip r:embed="rId66"/>
            </p:blipFill>
            <p:spPr>
              <a:xfrm>
                <a:off x="1241425" y="5518150"/>
                <a:ext cx="473075" cy="250190"/>
              </a:xfrm>
              <a:prstGeom prst="rect"/>
            </p:spPr>
          </p:pic>
        </mc:Fallback>
      </mc:AlternateContent>
      <mc:AlternateContent xmlns:mc="http://schemas.openxmlformats.org/markup-compatibility/2006" xmlns:p14="http://schemas.microsoft.com/office/powerpoint/2010/main">
        <mc:Choice Requires="p14">
          <p:contentPart r:id="rId67" p14:bwMode="auto">
            <p14:nvContentPartPr>
              <p14:cNvPr id="48" name="墨迹 47"/>
              <p14:cNvContentPartPr/>
              <p14:nvPr/>
            </p14:nvContentPartPr>
            <p14:xfrm>
              <a:off x="2268220" y="5821680"/>
              <a:ext cx="821690" cy="8890"/>
            </p14:xfrm>
          </p:contentPart>
        </mc:Choice>
        <mc:Fallback xmlns="">
          <p:pic>
            <p:nvPicPr>
              <p:cNvPr id="48" name="墨迹 47"/>
            </p:nvPicPr>
            <p:blipFill>
              <a:blip r:embed="rId68"/>
            </p:blipFill>
            <p:spPr>
              <a:xfrm>
                <a:off x="2268220" y="5821680"/>
                <a:ext cx="821690" cy="8890"/>
              </a:xfrm>
              <a:prstGeom prst="rect"/>
            </p:spPr>
          </p:pic>
        </mc:Fallback>
      </mc:AlternateContent>
      <mc:AlternateContent xmlns:mc="http://schemas.openxmlformats.org/markup-compatibility/2006" xmlns:p14="http://schemas.microsoft.com/office/powerpoint/2010/main">
        <mc:Choice Requires="p14">
          <p:contentPart r:id="rId69" p14:bwMode="auto">
            <p14:nvContentPartPr>
              <p14:cNvPr id="49" name="墨迹 48"/>
              <p14:cNvContentPartPr/>
              <p14:nvPr/>
            </p14:nvContentPartPr>
            <p14:xfrm>
              <a:off x="3554730" y="5839460"/>
              <a:ext cx="481965" cy="8890"/>
            </p14:xfrm>
          </p:contentPart>
        </mc:Choice>
        <mc:Fallback xmlns="">
          <p:pic>
            <p:nvPicPr>
              <p:cNvPr id="49" name="墨迹 48"/>
            </p:nvPicPr>
            <p:blipFill>
              <a:blip r:embed="rId70"/>
            </p:blipFill>
            <p:spPr>
              <a:xfrm>
                <a:off x="3554730" y="5839460"/>
                <a:ext cx="481965" cy="8890"/>
              </a:xfrm>
              <a:prstGeom prst="rect"/>
            </p:spPr>
          </p:pic>
        </mc:Fallback>
      </mc:AlternateContent>
      <mc:AlternateContent xmlns:mc="http://schemas.openxmlformats.org/markup-compatibility/2006" xmlns:p14="http://schemas.microsoft.com/office/powerpoint/2010/main">
        <mc:Choice Requires="p14">
          <p:contentPart r:id="rId71" p14:bwMode="auto">
            <p14:nvContentPartPr>
              <p14:cNvPr id="50" name="墨迹 49"/>
              <p14:cNvContentPartPr/>
              <p14:nvPr/>
            </p14:nvContentPartPr>
            <p14:xfrm>
              <a:off x="4947920" y="5857875"/>
              <a:ext cx="5707380" cy="44450"/>
            </p14:xfrm>
          </p:contentPart>
        </mc:Choice>
        <mc:Fallback xmlns="">
          <p:pic>
            <p:nvPicPr>
              <p:cNvPr id="50" name="墨迹 49"/>
            </p:nvPicPr>
            <p:blipFill>
              <a:blip r:embed="rId72"/>
            </p:blipFill>
            <p:spPr>
              <a:xfrm>
                <a:off x="4947920" y="5857875"/>
                <a:ext cx="5707380" cy="44450"/>
              </a:xfrm>
              <a:prstGeom prst="rect"/>
            </p:spPr>
          </p:pic>
        </mc:Fallback>
      </mc:AlternateContent>
      <mc:AlternateContent xmlns:mc="http://schemas.openxmlformats.org/markup-compatibility/2006" xmlns:p14="http://schemas.microsoft.com/office/powerpoint/2010/main">
        <mc:Choice Requires="p14">
          <p:contentPart r:id="rId73" p14:bwMode="auto">
            <p14:nvContentPartPr>
              <p14:cNvPr id="51" name="墨迹 50"/>
              <p14:cNvContentPartPr/>
              <p14:nvPr/>
            </p14:nvContentPartPr>
            <p14:xfrm>
              <a:off x="10744835" y="5544820"/>
              <a:ext cx="749935" cy="437515"/>
            </p14:xfrm>
          </p:contentPart>
        </mc:Choice>
        <mc:Fallback xmlns="">
          <p:pic>
            <p:nvPicPr>
              <p:cNvPr id="51" name="墨迹 50"/>
            </p:nvPicPr>
            <p:blipFill>
              <a:blip r:embed="rId74"/>
            </p:blipFill>
            <p:spPr>
              <a:xfrm>
                <a:off x="10744835" y="5544820"/>
                <a:ext cx="749935" cy="437515"/>
              </a:xfrm>
              <a:prstGeom prst="rect"/>
            </p:spPr>
          </p:pic>
        </mc:Fallback>
      </mc:AlternateContent>
      <mc:AlternateContent xmlns:mc="http://schemas.openxmlformats.org/markup-compatibility/2006" xmlns:p14="http://schemas.microsoft.com/office/powerpoint/2010/main">
        <mc:Choice Requires="p14">
          <p:contentPart r:id="rId75" p14:bwMode="auto">
            <p14:nvContentPartPr>
              <p14:cNvPr id="52" name="墨迹 51"/>
              <p14:cNvContentPartPr/>
              <p14:nvPr/>
            </p14:nvContentPartPr>
            <p14:xfrm>
              <a:off x="428625" y="5848350"/>
              <a:ext cx="705485" cy="304165"/>
            </p14:xfrm>
          </p:contentPart>
        </mc:Choice>
        <mc:Fallback xmlns="">
          <p:pic>
            <p:nvPicPr>
              <p:cNvPr id="52" name="墨迹 51"/>
            </p:nvPicPr>
            <p:blipFill>
              <a:blip r:embed="rId76"/>
            </p:blipFill>
            <p:spPr>
              <a:xfrm>
                <a:off x="428625" y="5848350"/>
                <a:ext cx="705485" cy="304165"/>
              </a:xfrm>
              <a:prstGeom prst="rect"/>
            </p:spPr>
          </p:pic>
        </mc:Fallback>
      </mc:AlternateContent>
      <mc:AlternateContent xmlns:mc="http://schemas.openxmlformats.org/markup-compatibility/2006" xmlns:p14="http://schemas.microsoft.com/office/powerpoint/2010/main">
        <mc:Choice Requires="p14">
          <p:contentPart r:id="rId77" p14:bwMode="auto">
            <p14:nvContentPartPr>
              <p14:cNvPr id="53" name="墨迹 52"/>
              <p14:cNvContentPartPr/>
              <p14:nvPr/>
            </p14:nvContentPartPr>
            <p14:xfrm>
              <a:off x="2393315" y="6089650"/>
              <a:ext cx="3850005" cy="53975"/>
            </p14:xfrm>
          </p:contentPart>
        </mc:Choice>
        <mc:Fallback xmlns="">
          <p:pic>
            <p:nvPicPr>
              <p:cNvPr id="53" name="墨迹 52"/>
            </p:nvPicPr>
            <p:blipFill>
              <a:blip r:embed="rId78"/>
            </p:blipFill>
            <p:spPr>
              <a:xfrm>
                <a:off x="2393315" y="6089650"/>
                <a:ext cx="3850005" cy="53975"/>
              </a:xfrm>
              <a:prstGeom prst="rect"/>
            </p:spPr>
          </p:pic>
        </mc:Fallback>
      </mc:AlternateContent>
      <mc:AlternateContent xmlns:mc="http://schemas.openxmlformats.org/markup-compatibility/2006" xmlns:p14="http://schemas.microsoft.com/office/powerpoint/2010/main">
        <mc:Choice Requires="p14">
          <p:contentPart r:id="rId79" p14:bwMode="auto">
            <p14:nvContentPartPr>
              <p14:cNvPr id="54" name="墨迹 53"/>
              <p14:cNvContentPartPr/>
              <p14:nvPr/>
            </p14:nvContentPartPr>
            <p14:xfrm>
              <a:off x="6395085" y="5661025"/>
              <a:ext cx="883920" cy="571500"/>
            </p14:xfrm>
          </p:contentPart>
        </mc:Choice>
        <mc:Fallback xmlns="">
          <p:pic>
            <p:nvPicPr>
              <p:cNvPr id="54" name="墨迹 53"/>
            </p:nvPicPr>
            <p:blipFill>
              <a:blip r:embed="rId80"/>
            </p:blipFill>
            <p:spPr>
              <a:xfrm>
                <a:off x="6395085" y="5661025"/>
                <a:ext cx="883920" cy="571500"/>
              </a:xfrm>
              <a:prstGeom prst="rect"/>
            </p:spPr>
          </p:pic>
        </mc:Fallback>
      </mc:AlternateContent>
      <mc:AlternateContent xmlns:mc="http://schemas.openxmlformats.org/markup-compatibility/2006" xmlns:p14="http://schemas.microsoft.com/office/powerpoint/2010/main">
        <mc:Choice Requires="p14">
          <p:contentPart r:id="rId81" p14:bwMode="auto">
            <p14:nvContentPartPr>
              <p14:cNvPr id="55" name="墨迹 54"/>
              <p14:cNvContentPartPr/>
              <p14:nvPr/>
            </p14:nvContentPartPr>
            <p14:xfrm>
              <a:off x="7529195" y="5830570"/>
              <a:ext cx="759460" cy="419735"/>
            </p14:xfrm>
          </p:contentPart>
        </mc:Choice>
        <mc:Fallback xmlns="">
          <p:pic>
            <p:nvPicPr>
              <p:cNvPr id="55" name="墨迹 54"/>
            </p:nvPicPr>
            <p:blipFill>
              <a:blip r:embed="rId82"/>
            </p:blipFill>
            <p:spPr>
              <a:xfrm>
                <a:off x="7529195" y="5830570"/>
                <a:ext cx="759460" cy="419735"/>
              </a:xfrm>
              <a:prstGeom prst="rect"/>
            </p:spPr>
          </p:pic>
        </mc:Fallback>
      </mc:AlternateContent>
      <mc:AlternateContent xmlns:mc="http://schemas.openxmlformats.org/markup-compatibility/2006" xmlns:p14="http://schemas.microsoft.com/office/powerpoint/2010/main">
        <mc:Choice Requires="p14">
          <p:contentPart r:id="rId83" p14:bwMode="auto">
            <p14:nvContentPartPr>
              <p14:cNvPr id="56" name="墨迹 55"/>
              <p14:cNvContentPartPr/>
              <p14:nvPr/>
            </p14:nvContentPartPr>
            <p14:xfrm>
              <a:off x="8163560" y="5839460"/>
              <a:ext cx="473075" cy="366395"/>
            </p14:xfrm>
          </p:contentPart>
        </mc:Choice>
        <mc:Fallback xmlns="">
          <p:pic>
            <p:nvPicPr>
              <p:cNvPr id="56" name="墨迹 55"/>
            </p:nvPicPr>
            <p:blipFill>
              <a:blip r:embed="rId84"/>
            </p:blipFill>
            <p:spPr>
              <a:xfrm>
                <a:off x="8163560" y="5839460"/>
                <a:ext cx="473075" cy="366395"/>
              </a:xfrm>
              <a:prstGeom prst="rect"/>
            </p:spPr>
          </p:pic>
        </mc:Fallback>
      </mc:AlternateContent>
    </p:spTree>
    <p:custDataLst>
      <p:tags r:id="rId85"/>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r>
              <a:rPr lang="zh-CN" altLang="en-US">
                <a:solidFill>
                  <a:srgbClr val="FF0000"/>
                </a:solidFill>
              </a:rPr>
              <a:t>产业结构调整（经济结构转型升级、供给侧改革）</a:t>
            </a:r>
            <a:endParaRPr lang="zh-CN" altLang="en-US">
              <a:solidFill>
                <a:srgbClr val="FF0000"/>
              </a:solidFill>
            </a:endParaRPr>
          </a:p>
        </p:txBody>
      </p:sp>
      <p:sp>
        <p:nvSpPr>
          <p:cNvPr id="3" name="内容占位符 2"/>
          <p:cNvSpPr>
            <a:spLocks noGrp="1"/>
          </p:cNvSpPr>
          <p:nvPr>
            <p:ph idx="1"/>
          </p:nvPr>
        </p:nvSpPr>
        <p:spPr/>
        <p:txBody>
          <a:bodyPr/>
          <a:p>
            <a:pPr>
              <a:buFont typeface="Wingdings" panose="05000000000000000000" charset="0"/>
              <a:buChar char="u"/>
            </a:pPr>
            <a:r>
              <a:rPr lang="zh-CN" altLang="en-US" sz="2800">
                <a:solidFill>
                  <a:schemeClr val="tx1"/>
                </a:solidFill>
              </a:rPr>
              <a:t>三大产业结构调整：</a:t>
            </a:r>
            <a:endParaRPr lang="zh-CN" altLang="en-US" sz="2800">
              <a:solidFill>
                <a:schemeClr val="tx1"/>
              </a:solidFill>
            </a:endParaRPr>
          </a:p>
          <a:p>
            <a:pPr marL="0" indent="0">
              <a:buFont typeface="Wingdings" panose="05000000000000000000" charset="0"/>
              <a:buNone/>
            </a:pPr>
            <a:r>
              <a:rPr lang="en-US" altLang="zh-CN" sz="2000">
                <a:solidFill>
                  <a:schemeClr val="tx1"/>
                </a:solidFill>
              </a:rPr>
              <a:t>        1</a:t>
            </a:r>
            <a:r>
              <a:rPr sz="2000">
                <a:solidFill>
                  <a:schemeClr val="tx1"/>
                </a:solidFill>
              </a:rPr>
              <a:t>、加强和巩固农业的基础地位（一号文件、三农问题、三权分置、精准扶贫）</a:t>
            </a:r>
            <a:endParaRPr sz="2000">
              <a:solidFill>
                <a:schemeClr val="tx1"/>
              </a:solidFill>
            </a:endParaRPr>
          </a:p>
          <a:p>
            <a:pPr marL="0" indent="0">
              <a:buFont typeface="Wingdings" panose="05000000000000000000" charset="0"/>
              <a:buNone/>
            </a:pPr>
            <a:r>
              <a:rPr sz="2000">
                <a:solidFill>
                  <a:schemeClr val="tx1"/>
                </a:solidFill>
              </a:rPr>
              <a:t>        </a:t>
            </a:r>
            <a:r>
              <a:rPr lang="en-US" altLang="zh-CN" sz="2000">
                <a:solidFill>
                  <a:schemeClr val="tx1"/>
                </a:solidFill>
              </a:rPr>
              <a:t>2</a:t>
            </a:r>
            <a:r>
              <a:rPr sz="2000">
                <a:solidFill>
                  <a:schemeClr val="tx1"/>
                </a:solidFill>
              </a:rPr>
              <a:t>、提高和改造第二产业（供给侧改革、技改）</a:t>
            </a:r>
            <a:endParaRPr sz="2000">
              <a:solidFill>
                <a:schemeClr val="tx1"/>
              </a:solidFill>
            </a:endParaRPr>
          </a:p>
          <a:p>
            <a:pPr marL="0" indent="0">
              <a:buFont typeface="Wingdings" panose="05000000000000000000" charset="0"/>
              <a:buNone/>
            </a:pPr>
            <a:r>
              <a:rPr sz="2000">
                <a:solidFill>
                  <a:schemeClr val="tx1"/>
                </a:solidFill>
              </a:rPr>
              <a:t>        </a:t>
            </a:r>
            <a:r>
              <a:rPr lang="en-US" altLang="zh-CN" sz="2000">
                <a:solidFill>
                  <a:schemeClr val="tx1"/>
                </a:solidFill>
              </a:rPr>
              <a:t>3</a:t>
            </a:r>
            <a:r>
              <a:rPr sz="2000">
                <a:solidFill>
                  <a:schemeClr val="tx1"/>
                </a:solidFill>
              </a:rPr>
              <a:t>、积极发展第三产业</a:t>
            </a:r>
            <a:endParaRPr sz="2000">
              <a:solidFill>
                <a:schemeClr val="tx1"/>
              </a:solidFill>
            </a:endParaRPr>
          </a:p>
          <a:p>
            <a:pPr>
              <a:buFont typeface="Wingdings" panose="05000000000000000000" charset="0"/>
              <a:buChar char="u"/>
            </a:pPr>
            <a:endParaRPr sz="2000">
              <a:solidFill>
                <a:schemeClr val="tx1"/>
              </a:solidFill>
            </a:endParaRPr>
          </a:p>
          <a:p>
            <a:pPr>
              <a:buFont typeface="Wingdings" panose="05000000000000000000" charset="0"/>
              <a:buChar char="u"/>
            </a:pPr>
            <a:r>
              <a:rPr sz="2800">
                <a:solidFill>
                  <a:schemeClr val="tx1"/>
                </a:solidFill>
              </a:rPr>
              <a:t>产业内部的结构调整  </a:t>
            </a:r>
            <a:endParaRPr sz="2800">
              <a:solidFill>
                <a:schemeClr val="tx1"/>
              </a:solidFill>
            </a:endParaRPr>
          </a:p>
          <a:p>
            <a:pPr marL="0" indent="0">
              <a:buFont typeface="Wingdings" panose="05000000000000000000" charset="0"/>
              <a:buNone/>
            </a:pPr>
            <a:r>
              <a:rPr lang="en-US" altLang="zh-CN" sz="2000">
                <a:solidFill>
                  <a:schemeClr val="tx1"/>
                </a:solidFill>
              </a:rPr>
              <a:t>         1</a:t>
            </a:r>
            <a:r>
              <a:rPr sz="2000">
                <a:solidFill>
                  <a:schemeClr val="tx1"/>
                </a:solidFill>
              </a:rPr>
              <a:t>、农业（内部产业结构、现代农业、农业产业链、互联网</a:t>
            </a:r>
            <a:r>
              <a:rPr lang="en-US" altLang="zh-CN" sz="2000">
                <a:solidFill>
                  <a:schemeClr val="tx1"/>
                </a:solidFill>
              </a:rPr>
              <a:t>+</a:t>
            </a:r>
            <a:r>
              <a:rPr sz="2000">
                <a:solidFill>
                  <a:schemeClr val="tx1"/>
                </a:solidFill>
              </a:rPr>
              <a:t>、区块链、农业科技）</a:t>
            </a:r>
            <a:endParaRPr sz="2000">
              <a:solidFill>
                <a:schemeClr val="tx1"/>
              </a:solidFill>
            </a:endParaRPr>
          </a:p>
          <a:p>
            <a:pPr marL="0" indent="0">
              <a:buFont typeface="Wingdings" panose="05000000000000000000" charset="0"/>
              <a:buNone/>
            </a:pPr>
            <a:r>
              <a:rPr sz="2000">
                <a:solidFill>
                  <a:schemeClr val="tx1"/>
                </a:solidFill>
              </a:rPr>
              <a:t>         </a:t>
            </a:r>
            <a:r>
              <a:rPr lang="en-US" altLang="zh-CN" sz="2000">
                <a:solidFill>
                  <a:schemeClr val="tx1"/>
                </a:solidFill>
              </a:rPr>
              <a:t>2</a:t>
            </a:r>
            <a:r>
              <a:rPr sz="2000">
                <a:solidFill>
                  <a:schemeClr val="tx1"/>
                </a:solidFill>
              </a:rPr>
              <a:t>、第二产业（科技创新、技术与产品升级、人工智能、有效供给、）</a:t>
            </a:r>
            <a:endParaRPr sz="2000">
              <a:solidFill>
                <a:schemeClr val="tx1"/>
              </a:solidFill>
            </a:endParaRPr>
          </a:p>
          <a:p>
            <a:pPr marL="0" indent="0">
              <a:buFont typeface="Wingdings" panose="05000000000000000000" charset="0"/>
              <a:buNone/>
            </a:pPr>
            <a:r>
              <a:rPr sz="2000">
                <a:solidFill>
                  <a:schemeClr val="tx1"/>
                </a:solidFill>
              </a:rPr>
              <a:t>         </a:t>
            </a:r>
            <a:r>
              <a:rPr lang="en-US" altLang="zh-CN" sz="2000">
                <a:solidFill>
                  <a:schemeClr val="tx1"/>
                </a:solidFill>
              </a:rPr>
              <a:t>3</a:t>
            </a:r>
            <a:r>
              <a:rPr sz="2000">
                <a:solidFill>
                  <a:schemeClr val="tx1"/>
                </a:solidFill>
              </a:rPr>
              <a:t>、第三产业</a:t>
            </a:r>
            <a:r>
              <a:rPr sz="2000">
                <a:solidFill>
                  <a:schemeClr val="tx1"/>
                </a:solidFill>
                <a:sym typeface="+mn-ea"/>
              </a:rPr>
              <a:t>（现代服务业）</a:t>
            </a:r>
            <a:endParaRPr lang="en-US" altLang="zh-CN" sz="2000">
              <a:solidFill>
                <a:schemeClr val="tx1"/>
              </a:solidFill>
              <a:sym typeface="+mn-ea"/>
            </a:endParaRPr>
          </a:p>
        </p:txBody>
      </p:sp>
      <mc:AlternateContent xmlns:mc="http://schemas.openxmlformats.org/markup-compatibility/2006" xmlns:p14="http://schemas.microsoft.com/office/powerpoint/2010/main">
        <mc:Choice Requires="p14">
          <p:contentPart r:id="rId1" p14:bwMode="auto">
            <p14:nvContentPartPr>
              <p14:cNvPr id="4" name="墨迹 3"/>
              <p14:cNvContentPartPr/>
              <p14:nvPr/>
            </p14:nvContentPartPr>
            <p14:xfrm>
              <a:off x="481965" y="1035685"/>
              <a:ext cx="2572385" cy="35560"/>
            </p14:xfrm>
          </p:contentPart>
        </mc:Choice>
        <mc:Fallback xmlns="">
          <p:pic>
            <p:nvPicPr>
              <p:cNvPr id="4" name="墨迹 3"/>
            </p:nvPicPr>
            <p:blipFill>
              <a:blip r:embed="rId2"/>
            </p:blipFill>
            <p:spPr>
              <a:xfrm>
                <a:off x="481965" y="1035685"/>
                <a:ext cx="2572385" cy="35560"/>
              </a:xfrm>
              <a:prstGeom prst="rect"/>
            </p:spPr>
          </p:pic>
        </mc:Fallback>
      </mc:AlternateContent>
      <mc:AlternateContent xmlns:mc="http://schemas.openxmlformats.org/markup-compatibility/2006" xmlns:p14="http://schemas.microsoft.com/office/powerpoint/2010/main">
        <mc:Choice Requires="p14">
          <p:contentPart r:id="rId3" p14:bwMode="auto">
            <p14:nvContentPartPr>
              <p14:cNvPr id="5" name="墨迹 4"/>
              <p14:cNvContentPartPr/>
              <p14:nvPr/>
            </p14:nvContentPartPr>
            <p14:xfrm>
              <a:off x="3411855" y="1000125"/>
              <a:ext cx="2840355" cy="360"/>
            </p14:xfrm>
          </p:contentPart>
        </mc:Choice>
        <mc:Fallback xmlns="">
          <p:pic>
            <p:nvPicPr>
              <p:cNvPr id="5" name="墨迹 4"/>
            </p:nvPicPr>
            <p:blipFill>
              <a:blip r:embed="rId4"/>
            </p:blipFill>
            <p:spPr>
              <a:xfrm>
                <a:off x="3411855" y="1000125"/>
                <a:ext cx="2840355" cy="360"/>
              </a:xfrm>
              <a:prstGeom prst="rect"/>
            </p:spPr>
          </p:pic>
        </mc:Fallback>
      </mc:AlternateContent>
      <mc:AlternateContent xmlns:mc="http://schemas.openxmlformats.org/markup-compatibility/2006" xmlns:p14="http://schemas.microsoft.com/office/powerpoint/2010/main">
        <mc:Choice Requires="p14">
          <p:contentPart r:id="rId5" p14:bwMode="auto">
            <p14:nvContentPartPr>
              <p14:cNvPr id="6" name="墨迹 5"/>
              <p14:cNvContentPartPr/>
              <p14:nvPr/>
            </p14:nvContentPartPr>
            <p14:xfrm>
              <a:off x="6877050" y="1017905"/>
              <a:ext cx="1518285" cy="35560"/>
            </p14:xfrm>
          </p:contentPart>
        </mc:Choice>
        <mc:Fallback xmlns="">
          <p:pic>
            <p:nvPicPr>
              <p:cNvPr id="6" name="墨迹 5"/>
            </p:nvPicPr>
            <p:blipFill>
              <a:blip r:embed="rId6"/>
            </p:blipFill>
            <p:spPr>
              <a:xfrm>
                <a:off x="6877050" y="1017905"/>
                <a:ext cx="1518285" cy="35560"/>
              </a:xfrm>
              <a:prstGeom prst="rect"/>
            </p:spPr>
          </p:pic>
        </mc:Fallback>
      </mc:AlternateContent>
      <mc:AlternateContent xmlns:mc="http://schemas.openxmlformats.org/markup-compatibility/2006" xmlns:p14="http://schemas.microsoft.com/office/powerpoint/2010/main">
        <mc:Choice Requires="p14">
          <p:contentPart r:id="rId7" p14:bwMode="auto">
            <p14:nvContentPartPr>
              <p14:cNvPr id="7" name="墨迹 6"/>
              <p14:cNvContentPartPr/>
              <p14:nvPr/>
            </p14:nvContentPartPr>
            <p14:xfrm>
              <a:off x="1250315" y="1875155"/>
              <a:ext cx="2357755" cy="8890"/>
            </p14:xfrm>
          </p:contentPart>
        </mc:Choice>
        <mc:Fallback xmlns="">
          <p:pic>
            <p:nvPicPr>
              <p:cNvPr id="7" name="墨迹 6"/>
            </p:nvPicPr>
            <p:blipFill>
              <a:blip r:embed="rId8"/>
            </p:blipFill>
            <p:spPr>
              <a:xfrm>
                <a:off x="1250315" y="1875155"/>
                <a:ext cx="2357755" cy="8890"/>
              </a:xfrm>
              <a:prstGeom prst="rect"/>
            </p:spPr>
          </p:pic>
        </mc:Fallback>
      </mc:AlternateContent>
      <mc:AlternateContent xmlns:mc="http://schemas.openxmlformats.org/markup-compatibility/2006" xmlns:p14="http://schemas.microsoft.com/office/powerpoint/2010/main">
        <mc:Choice Requires="p14">
          <p:contentPart r:id="rId9" p14:bwMode="auto">
            <p14:nvContentPartPr>
              <p14:cNvPr id="8" name="墨迹 7"/>
              <p14:cNvContentPartPr/>
              <p14:nvPr/>
            </p14:nvContentPartPr>
            <p14:xfrm>
              <a:off x="2571750" y="1330325"/>
              <a:ext cx="1473835" cy="571500"/>
            </p14:xfrm>
          </p:contentPart>
        </mc:Choice>
        <mc:Fallback xmlns="">
          <p:pic>
            <p:nvPicPr>
              <p:cNvPr id="8" name="墨迹 7"/>
            </p:nvPicPr>
            <p:blipFill>
              <a:blip r:embed="rId10"/>
            </p:blipFill>
            <p:spPr>
              <a:xfrm>
                <a:off x="2571750" y="1330325"/>
                <a:ext cx="1473835" cy="571500"/>
              </a:xfrm>
              <a:prstGeom prst="rect"/>
            </p:spPr>
          </p:pic>
        </mc:Fallback>
      </mc:AlternateContent>
      <mc:AlternateContent xmlns:mc="http://schemas.openxmlformats.org/markup-compatibility/2006" xmlns:p14="http://schemas.microsoft.com/office/powerpoint/2010/main">
        <mc:Choice Requires="p14">
          <p:contentPart r:id="rId11" p14:bwMode="auto">
            <p14:nvContentPartPr>
              <p14:cNvPr id="9" name="墨迹 8"/>
              <p14:cNvContentPartPr/>
              <p14:nvPr/>
            </p14:nvContentPartPr>
            <p14:xfrm>
              <a:off x="3277870" y="2910840"/>
              <a:ext cx="964565" cy="17780"/>
            </p14:xfrm>
          </p:contentPart>
        </mc:Choice>
        <mc:Fallback xmlns="">
          <p:pic>
            <p:nvPicPr>
              <p:cNvPr id="9" name="墨迹 8"/>
            </p:nvPicPr>
            <p:blipFill>
              <a:blip r:embed="rId12"/>
            </p:blipFill>
            <p:spPr>
              <a:xfrm>
                <a:off x="3277870" y="2910840"/>
                <a:ext cx="964565" cy="17780"/>
              </a:xfrm>
              <a:prstGeom prst="rect"/>
            </p:spPr>
          </p:pic>
        </mc:Fallback>
      </mc:AlternateContent>
      <mc:AlternateContent xmlns:mc="http://schemas.openxmlformats.org/markup-compatibility/2006" xmlns:p14="http://schemas.microsoft.com/office/powerpoint/2010/main">
        <mc:Choice Requires="p14">
          <p:contentPart r:id="rId13" p14:bwMode="auto">
            <p14:nvContentPartPr>
              <p14:cNvPr id="10" name="墨迹 9"/>
              <p14:cNvContentPartPr/>
              <p14:nvPr/>
            </p14:nvContentPartPr>
            <p14:xfrm>
              <a:off x="3822700" y="2901950"/>
              <a:ext cx="196215" cy="133985"/>
            </p14:xfrm>
          </p:contentPart>
        </mc:Choice>
        <mc:Fallback xmlns="">
          <p:pic>
            <p:nvPicPr>
              <p:cNvPr id="10" name="墨迹 9"/>
            </p:nvPicPr>
            <p:blipFill>
              <a:blip r:embed="rId14"/>
            </p:blipFill>
            <p:spPr>
              <a:xfrm>
                <a:off x="3822700" y="2901950"/>
                <a:ext cx="196215" cy="133985"/>
              </a:xfrm>
              <a:prstGeom prst="rect"/>
            </p:spPr>
          </p:pic>
        </mc:Fallback>
      </mc:AlternateContent>
      <mc:AlternateContent xmlns:mc="http://schemas.openxmlformats.org/markup-compatibility/2006" xmlns:p14="http://schemas.microsoft.com/office/powerpoint/2010/main">
        <mc:Choice Requires="p14">
          <p:contentPart r:id="rId15" p14:bwMode="auto">
            <p14:nvContentPartPr>
              <p14:cNvPr id="11" name="墨迹 10"/>
              <p14:cNvContentPartPr/>
              <p14:nvPr/>
            </p14:nvContentPartPr>
            <p14:xfrm>
              <a:off x="2893695" y="2374900"/>
              <a:ext cx="2366645" cy="8890"/>
            </p14:xfrm>
          </p:contentPart>
        </mc:Choice>
        <mc:Fallback xmlns="">
          <p:pic>
            <p:nvPicPr>
              <p:cNvPr id="11" name="墨迹 10"/>
            </p:nvPicPr>
            <p:blipFill>
              <a:blip r:embed="rId16"/>
            </p:blipFill>
            <p:spPr>
              <a:xfrm>
                <a:off x="2893695" y="2374900"/>
                <a:ext cx="2366645" cy="8890"/>
              </a:xfrm>
              <a:prstGeom prst="rect"/>
            </p:spPr>
          </p:pic>
        </mc:Fallback>
      </mc:AlternateContent>
      <mc:AlternateContent xmlns:mc="http://schemas.openxmlformats.org/markup-compatibility/2006" xmlns:p14="http://schemas.microsoft.com/office/powerpoint/2010/main">
        <mc:Choice Requires="p14">
          <p:contentPart r:id="rId17" p14:bwMode="auto">
            <p14:nvContentPartPr>
              <p14:cNvPr id="12" name="墨迹 11"/>
              <p14:cNvContentPartPr/>
              <p14:nvPr/>
            </p14:nvContentPartPr>
            <p14:xfrm>
              <a:off x="3117215" y="3446780"/>
              <a:ext cx="839470" cy="17780"/>
            </p14:xfrm>
          </p:contentPart>
        </mc:Choice>
        <mc:Fallback xmlns="">
          <p:pic>
            <p:nvPicPr>
              <p:cNvPr id="12" name="墨迹 11"/>
            </p:nvPicPr>
            <p:blipFill>
              <a:blip r:embed="rId18"/>
            </p:blipFill>
            <p:spPr>
              <a:xfrm>
                <a:off x="3117215" y="3446780"/>
                <a:ext cx="839470" cy="17780"/>
              </a:xfrm>
              <a:prstGeom prst="rect"/>
            </p:spPr>
          </p:pic>
        </mc:Fallback>
      </mc:AlternateContent>
      <mc:AlternateContent xmlns:mc="http://schemas.openxmlformats.org/markup-compatibility/2006" xmlns:p14="http://schemas.microsoft.com/office/powerpoint/2010/main">
        <mc:Choice Requires="p14">
          <p:contentPart r:id="rId19" p14:bwMode="auto">
            <p14:nvContentPartPr>
              <p14:cNvPr id="13" name="墨迹 12"/>
              <p14:cNvContentPartPr/>
              <p14:nvPr/>
            </p14:nvContentPartPr>
            <p14:xfrm>
              <a:off x="3260090" y="3401695"/>
              <a:ext cx="222885" cy="179070"/>
            </p14:xfrm>
          </p:contentPart>
        </mc:Choice>
        <mc:Fallback xmlns="">
          <p:pic>
            <p:nvPicPr>
              <p:cNvPr id="13" name="墨迹 12"/>
            </p:nvPicPr>
            <p:blipFill>
              <a:blip r:embed="rId20"/>
            </p:blipFill>
            <p:spPr>
              <a:xfrm>
                <a:off x="3260090" y="3401695"/>
                <a:ext cx="222885" cy="179070"/>
              </a:xfrm>
              <a:prstGeom prst="rect"/>
            </p:spPr>
          </p:pic>
        </mc:Fallback>
      </mc:AlternateContent>
      <mc:AlternateContent xmlns:mc="http://schemas.openxmlformats.org/markup-compatibility/2006" xmlns:p14="http://schemas.microsoft.com/office/powerpoint/2010/main">
        <mc:Choice Requires="p14">
          <p:contentPart r:id="rId21" p14:bwMode="auto">
            <p14:nvContentPartPr>
              <p14:cNvPr id="14" name="墨迹 13"/>
              <p14:cNvContentPartPr/>
              <p14:nvPr/>
            </p14:nvContentPartPr>
            <p14:xfrm>
              <a:off x="3223895" y="2526665"/>
              <a:ext cx="937895" cy="428625"/>
            </p14:xfrm>
          </p:contentPart>
        </mc:Choice>
        <mc:Fallback xmlns="">
          <p:pic>
            <p:nvPicPr>
              <p:cNvPr id="14" name="墨迹 13"/>
            </p:nvPicPr>
            <p:blipFill>
              <a:blip r:embed="rId22"/>
            </p:blipFill>
            <p:spPr>
              <a:xfrm>
                <a:off x="3223895" y="2526665"/>
                <a:ext cx="937895" cy="428625"/>
              </a:xfrm>
              <a:prstGeom prst="rect"/>
            </p:spPr>
          </p:pic>
        </mc:Fallback>
      </mc:AlternateContent>
      <mc:AlternateContent xmlns:mc="http://schemas.openxmlformats.org/markup-compatibility/2006" xmlns:p14="http://schemas.microsoft.com/office/powerpoint/2010/main">
        <mc:Choice Requires="p14">
          <p:contentPart r:id="rId23" p14:bwMode="auto">
            <p14:nvContentPartPr>
              <p14:cNvPr id="15" name="墨迹 14"/>
              <p14:cNvContentPartPr/>
              <p14:nvPr/>
            </p14:nvContentPartPr>
            <p14:xfrm>
              <a:off x="1866265" y="2026920"/>
              <a:ext cx="535940" cy="392430"/>
            </p14:xfrm>
          </p:contentPart>
        </mc:Choice>
        <mc:Fallback xmlns="">
          <p:pic>
            <p:nvPicPr>
              <p:cNvPr id="15" name="墨迹 14"/>
            </p:nvPicPr>
            <p:blipFill>
              <a:blip r:embed="rId24"/>
            </p:blipFill>
            <p:spPr>
              <a:xfrm>
                <a:off x="1866265" y="2026920"/>
                <a:ext cx="535940" cy="392430"/>
              </a:xfrm>
              <a:prstGeom prst="rect"/>
            </p:spPr>
          </p:pic>
        </mc:Fallback>
      </mc:AlternateContent>
      <mc:AlternateContent xmlns:mc="http://schemas.openxmlformats.org/markup-compatibility/2006" xmlns:p14="http://schemas.microsoft.com/office/powerpoint/2010/main">
        <mc:Choice Requires="p14">
          <p:contentPart r:id="rId25" p14:bwMode="auto">
            <p14:nvContentPartPr>
              <p14:cNvPr id="16" name="墨迹 15"/>
              <p14:cNvContentPartPr/>
              <p14:nvPr/>
            </p14:nvContentPartPr>
            <p14:xfrm>
              <a:off x="2679065" y="1972945"/>
              <a:ext cx="795020" cy="491490"/>
            </p14:xfrm>
          </p:contentPart>
        </mc:Choice>
        <mc:Fallback xmlns="">
          <p:pic>
            <p:nvPicPr>
              <p:cNvPr id="16" name="墨迹 15"/>
            </p:nvPicPr>
            <p:blipFill>
              <a:blip r:embed="rId26"/>
            </p:blipFill>
            <p:spPr>
              <a:xfrm>
                <a:off x="2679065" y="1972945"/>
                <a:ext cx="795020" cy="491490"/>
              </a:xfrm>
              <a:prstGeom prst="rect"/>
            </p:spPr>
          </p:pic>
        </mc:Fallback>
      </mc:AlternateContent>
      <mc:AlternateContent xmlns:mc="http://schemas.openxmlformats.org/markup-compatibility/2006" xmlns:p14="http://schemas.microsoft.com/office/powerpoint/2010/main">
        <mc:Choice Requires="p14">
          <p:contentPart r:id="rId27" p14:bwMode="auto">
            <p14:nvContentPartPr>
              <p14:cNvPr id="17" name="墨迹 16"/>
              <p14:cNvContentPartPr/>
              <p14:nvPr/>
            </p14:nvContentPartPr>
            <p14:xfrm>
              <a:off x="2867025" y="2419350"/>
              <a:ext cx="1410970" cy="9525"/>
            </p14:xfrm>
          </p:contentPart>
        </mc:Choice>
        <mc:Fallback xmlns="">
          <p:pic>
            <p:nvPicPr>
              <p:cNvPr id="17" name="墨迹 16"/>
            </p:nvPicPr>
            <p:blipFill>
              <a:blip r:embed="rId28"/>
            </p:blipFill>
            <p:spPr>
              <a:xfrm>
                <a:off x="2867025" y="2419350"/>
                <a:ext cx="1410970" cy="9525"/>
              </a:xfrm>
              <a:prstGeom prst="rect"/>
            </p:spPr>
          </p:pic>
        </mc:Fallback>
      </mc:AlternateContent>
      <mc:AlternateContent xmlns:mc="http://schemas.openxmlformats.org/markup-compatibility/2006" xmlns:p14="http://schemas.microsoft.com/office/powerpoint/2010/main">
        <mc:Choice Requires="p14">
          <p:contentPart r:id="rId29" p14:bwMode="auto">
            <p14:nvContentPartPr>
              <p14:cNvPr id="18" name="墨迹 17"/>
              <p14:cNvContentPartPr/>
              <p14:nvPr/>
            </p14:nvContentPartPr>
            <p14:xfrm>
              <a:off x="5546090" y="1821180"/>
              <a:ext cx="1000760" cy="518160"/>
            </p14:xfrm>
          </p:contentPart>
        </mc:Choice>
        <mc:Fallback xmlns="">
          <p:pic>
            <p:nvPicPr>
              <p:cNvPr id="18" name="墨迹 17"/>
            </p:nvPicPr>
            <p:blipFill>
              <a:blip r:embed="rId30"/>
            </p:blipFill>
            <p:spPr>
              <a:xfrm>
                <a:off x="5546090" y="1821180"/>
                <a:ext cx="1000760" cy="518160"/>
              </a:xfrm>
              <a:prstGeom prst="rect"/>
            </p:spPr>
          </p:pic>
        </mc:Fallback>
      </mc:AlternateContent>
      <mc:AlternateContent xmlns:mc="http://schemas.openxmlformats.org/markup-compatibility/2006" xmlns:p14="http://schemas.microsoft.com/office/powerpoint/2010/main">
        <mc:Choice Requires="p14">
          <p:contentPart r:id="rId31" p14:bwMode="auto">
            <p14:nvContentPartPr>
              <p14:cNvPr id="19" name="墨迹 18"/>
              <p14:cNvContentPartPr/>
              <p14:nvPr/>
            </p14:nvContentPartPr>
            <p14:xfrm>
              <a:off x="6680835" y="1955165"/>
              <a:ext cx="982345" cy="544830"/>
            </p14:xfrm>
          </p:contentPart>
        </mc:Choice>
        <mc:Fallback xmlns="">
          <p:pic>
            <p:nvPicPr>
              <p:cNvPr id="19" name="墨迹 18"/>
            </p:nvPicPr>
            <p:blipFill>
              <a:blip r:embed="rId32"/>
            </p:blipFill>
            <p:spPr>
              <a:xfrm>
                <a:off x="6680835" y="1955165"/>
                <a:ext cx="982345" cy="544830"/>
              </a:xfrm>
              <a:prstGeom prst="rect"/>
            </p:spPr>
          </p:pic>
        </mc:Fallback>
      </mc:AlternateContent>
      <mc:AlternateContent xmlns:mc="http://schemas.openxmlformats.org/markup-compatibility/2006" xmlns:p14="http://schemas.microsoft.com/office/powerpoint/2010/main">
        <mc:Choice Requires="p14">
          <p:contentPart r:id="rId33" p14:bwMode="auto">
            <p14:nvContentPartPr>
              <p14:cNvPr id="20" name="墨迹 19"/>
              <p14:cNvContentPartPr/>
              <p14:nvPr/>
            </p14:nvContentPartPr>
            <p14:xfrm>
              <a:off x="8020685" y="2009140"/>
              <a:ext cx="1294765" cy="544195"/>
            </p14:xfrm>
          </p:contentPart>
        </mc:Choice>
        <mc:Fallback xmlns="">
          <p:pic>
            <p:nvPicPr>
              <p:cNvPr id="20" name="墨迹 19"/>
            </p:nvPicPr>
            <p:blipFill>
              <a:blip r:embed="rId34"/>
            </p:blipFill>
            <p:spPr>
              <a:xfrm>
                <a:off x="8020685" y="2009140"/>
                <a:ext cx="1294765" cy="544195"/>
              </a:xfrm>
              <a:prstGeom prst="rect"/>
            </p:spPr>
          </p:pic>
        </mc:Fallback>
      </mc:AlternateContent>
      <mc:AlternateContent xmlns:mc="http://schemas.openxmlformats.org/markup-compatibility/2006" xmlns:p14="http://schemas.microsoft.com/office/powerpoint/2010/main">
        <mc:Choice Requires="p14">
          <p:contentPart r:id="rId35" p14:bwMode="auto">
            <p14:nvContentPartPr>
              <p14:cNvPr id="21" name="墨迹 20"/>
              <p14:cNvContentPartPr/>
              <p14:nvPr/>
            </p14:nvContentPartPr>
            <p14:xfrm>
              <a:off x="9297670" y="1866265"/>
              <a:ext cx="1188085" cy="589280"/>
            </p14:xfrm>
          </p:contentPart>
        </mc:Choice>
        <mc:Fallback xmlns="">
          <p:pic>
            <p:nvPicPr>
              <p:cNvPr id="21" name="墨迹 20"/>
            </p:nvPicPr>
            <p:blipFill>
              <a:blip r:embed="rId36"/>
            </p:blipFill>
            <p:spPr>
              <a:xfrm>
                <a:off x="9297670" y="1866265"/>
                <a:ext cx="1188085" cy="589280"/>
              </a:xfrm>
              <a:prstGeom prst="rect"/>
            </p:spPr>
          </p:pic>
        </mc:Fallback>
      </mc:AlternateContent>
      <mc:AlternateContent xmlns:mc="http://schemas.openxmlformats.org/markup-compatibility/2006" xmlns:p14="http://schemas.microsoft.com/office/powerpoint/2010/main">
        <mc:Choice Requires="p14">
          <p:contentPart r:id="rId37" p14:bwMode="auto">
            <p14:nvContentPartPr>
              <p14:cNvPr id="22" name="墨迹 21"/>
              <p14:cNvContentPartPr/>
              <p14:nvPr/>
            </p14:nvContentPartPr>
            <p14:xfrm>
              <a:off x="1160780" y="2589530"/>
              <a:ext cx="196850" cy="705485"/>
            </p14:xfrm>
          </p:contentPart>
        </mc:Choice>
        <mc:Fallback xmlns="">
          <p:pic>
            <p:nvPicPr>
              <p:cNvPr id="22" name="墨迹 21"/>
            </p:nvPicPr>
            <p:blipFill>
              <a:blip r:embed="rId38"/>
            </p:blipFill>
            <p:spPr>
              <a:xfrm>
                <a:off x="1160780" y="2589530"/>
                <a:ext cx="196850" cy="705485"/>
              </a:xfrm>
              <a:prstGeom prst="rect"/>
            </p:spPr>
          </p:pic>
        </mc:Fallback>
      </mc:AlternateContent>
      <mc:AlternateContent xmlns:mc="http://schemas.openxmlformats.org/markup-compatibility/2006" xmlns:p14="http://schemas.microsoft.com/office/powerpoint/2010/main">
        <mc:Choice Requires="p14">
          <p:contentPart r:id="rId39" p14:bwMode="auto">
            <p14:nvContentPartPr>
              <p14:cNvPr id="23" name="墨迹 22"/>
              <p14:cNvContentPartPr/>
              <p14:nvPr/>
            </p14:nvContentPartPr>
            <p14:xfrm>
              <a:off x="2125345" y="2741295"/>
              <a:ext cx="1956435" cy="178435"/>
            </p14:xfrm>
          </p:contentPart>
        </mc:Choice>
        <mc:Fallback xmlns="">
          <p:pic>
            <p:nvPicPr>
              <p:cNvPr id="23" name="墨迹 22"/>
            </p:nvPicPr>
            <p:blipFill>
              <a:blip r:embed="rId40"/>
            </p:blipFill>
            <p:spPr>
              <a:xfrm>
                <a:off x="2125345" y="2741295"/>
                <a:ext cx="1956435" cy="178435"/>
              </a:xfrm>
              <a:prstGeom prst="rect"/>
            </p:spPr>
          </p:pic>
        </mc:Fallback>
      </mc:AlternateContent>
      <mc:AlternateContent xmlns:mc="http://schemas.openxmlformats.org/markup-compatibility/2006" xmlns:p14="http://schemas.microsoft.com/office/powerpoint/2010/main">
        <mc:Choice Requires="p14">
          <p:contentPart r:id="rId41" p14:bwMode="auto">
            <p14:nvContentPartPr>
              <p14:cNvPr id="24" name="墨迹 23"/>
              <p14:cNvContentPartPr/>
              <p14:nvPr/>
            </p14:nvContentPartPr>
            <p14:xfrm>
              <a:off x="4590415" y="2410460"/>
              <a:ext cx="1295400" cy="589915"/>
            </p14:xfrm>
          </p:contentPart>
        </mc:Choice>
        <mc:Fallback xmlns="">
          <p:pic>
            <p:nvPicPr>
              <p:cNvPr id="24" name="墨迹 23"/>
            </p:nvPicPr>
            <p:blipFill>
              <a:blip r:embed="rId42"/>
            </p:blipFill>
            <p:spPr>
              <a:xfrm>
                <a:off x="4590415" y="2410460"/>
                <a:ext cx="1295400" cy="589915"/>
              </a:xfrm>
              <a:prstGeom prst="rect"/>
            </p:spPr>
          </p:pic>
        </mc:Fallback>
      </mc:AlternateContent>
      <mc:AlternateContent xmlns:mc="http://schemas.openxmlformats.org/markup-compatibility/2006" xmlns:p14="http://schemas.microsoft.com/office/powerpoint/2010/main">
        <mc:Choice Requires="p14">
          <p:contentPart r:id="rId43" p14:bwMode="auto">
            <p14:nvContentPartPr>
              <p14:cNvPr id="25" name="墨迹 24"/>
              <p14:cNvContentPartPr/>
              <p14:nvPr/>
            </p14:nvContentPartPr>
            <p14:xfrm>
              <a:off x="6109335" y="2526665"/>
              <a:ext cx="830580" cy="473710"/>
            </p14:xfrm>
          </p:contentPart>
        </mc:Choice>
        <mc:Fallback xmlns="">
          <p:pic>
            <p:nvPicPr>
              <p:cNvPr id="25" name="墨迹 24"/>
            </p:nvPicPr>
            <p:blipFill>
              <a:blip r:embed="rId44"/>
            </p:blipFill>
            <p:spPr>
              <a:xfrm>
                <a:off x="6109335" y="2526665"/>
                <a:ext cx="830580" cy="473710"/>
              </a:xfrm>
              <a:prstGeom prst="rect"/>
            </p:spPr>
          </p:pic>
        </mc:Fallback>
      </mc:AlternateContent>
      <mc:AlternateContent xmlns:mc="http://schemas.openxmlformats.org/markup-compatibility/2006" xmlns:p14="http://schemas.microsoft.com/office/powerpoint/2010/main">
        <mc:Choice Requires="p14">
          <p:contentPart r:id="rId45" p14:bwMode="auto">
            <p14:nvContentPartPr>
              <p14:cNvPr id="26" name="墨迹 25"/>
              <p14:cNvContentPartPr/>
              <p14:nvPr/>
            </p14:nvContentPartPr>
            <p14:xfrm>
              <a:off x="2026920" y="3383915"/>
              <a:ext cx="1920875" cy="45085"/>
            </p14:xfrm>
          </p:contentPart>
        </mc:Choice>
        <mc:Fallback xmlns="">
          <p:pic>
            <p:nvPicPr>
              <p:cNvPr id="26" name="墨迹 25"/>
            </p:nvPicPr>
            <p:blipFill>
              <a:blip r:embed="rId46"/>
            </p:blipFill>
            <p:spPr>
              <a:xfrm>
                <a:off x="2026920" y="3383915"/>
                <a:ext cx="1920875" cy="45085"/>
              </a:xfrm>
              <a:prstGeom prst="rect"/>
            </p:spPr>
          </p:pic>
        </mc:Fallback>
      </mc:AlternateContent>
      <mc:AlternateContent xmlns:mc="http://schemas.openxmlformats.org/markup-compatibility/2006" xmlns:p14="http://schemas.microsoft.com/office/powerpoint/2010/main">
        <mc:Choice Requires="p14">
          <p:contentPart r:id="rId47" p14:bwMode="auto">
            <p14:nvContentPartPr>
              <p14:cNvPr id="27" name="墨迹 26"/>
              <p14:cNvContentPartPr/>
              <p14:nvPr/>
            </p14:nvContentPartPr>
            <p14:xfrm>
              <a:off x="1116330" y="4687570"/>
              <a:ext cx="3367405" cy="17780"/>
            </p14:xfrm>
          </p:contentPart>
        </mc:Choice>
        <mc:Fallback xmlns="">
          <p:pic>
            <p:nvPicPr>
              <p:cNvPr id="27" name="墨迹 26"/>
            </p:nvPicPr>
            <p:blipFill>
              <a:blip r:embed="rId48"/>
            </p:blipFill>
            <p:spPr>
              <a:xfrm>
                <a:off x="1116330" y="4687570"/>
                <a:ext cx="3367405" cy="17780"/>
              </a:xfrm>
              <a:prstGeom prst="rect"/>
            </p:spPr>
          </p:pic>
        </mc:Fallback>
      </mc:AlternateContent>
      <mc:AlternateContent xmlns:mc="http://schemas.openxmlformats.org/markup-compatibility/2006" xmlns:p14="http://schemas.microsoft.com/office/powerpoint/2010/main">
        <mc:Choice Requires="p14">
          <p:contentPart r:id="rId49" p14:bwMode="auto">
            <p14:nvContentPartPr>
              <p14:cNvPr id="28" name="墨迹 27"/>
              <p14:cNvContentPartPr/>
              <p14:nvPr/>
            </p14:nvContentPartPr>
            <p14:xfrm>
              <a:off x="1920240" y="4768215"/>
              <a:ext cx="723265" cy="490855"/>
            </p14:xfrm>
          </p:contentPart>
        </mc:Choice>
        <mc:Fallback xmlns="">
          <p:pic>
            <p:nvPicPr>
              <p:cNvPr id="28" name="墨迹 27"/>
            </p:nvPicPr>
            <p:blipFill>
              <a:blip r:embed="rId50"/>
            </p:blipFill>
            <p:spPr>
              <a:xfrm>
                <a:off x="1920240" y="4768215"/>
                <a:ext cx="723265" cy="490855"/>
              </a:xfrm>
              <a:prstGeom prst="rect"/>
            </p:spPr>
          </p:pic>
        </mc:Fallback>
      </mc:AlternateContent>
      <mc:AlternateContent xmlns:mc="http://schemas.openxmlformats.org/markup-compatibility/2006" xmlns:p14="http://schemas.microsoft.com/office/powerpoint/2010/main">
        <mc:Choice Requires="p14">
          <p:contentPart r:id="rId51" p14:bwMode="auto">
            <p14:nvContentPartPr>
              <p14:cNvPr id="29" name="墨迹 28"/>
              <p14:cNvContentPartPr/>
              <p14:nvPr/>
            </p14:nvContentPartPr>
            <p14:xfrm>
              <a:off x="2045335" y="5170170"/>
              <a:ext cx="785495" cy="17780"/>
            </p14:xfrm>
          </p:contentPart>
        </mc:Choice>
        <mc:Fallback xmlns="">
          <p:pic>
            <p:nvPicPr>
              <p:cNvPr id="29" name="墨迹 28"/>
            </p:nvPicPr>
            <p:blipFill>
              <a:blip r:embed="rId52"/>
            </p:blipFill>
            <p:spPr>
              <a:xfrm>
                <a:off x="2045335" y="5170170"/>
                <a:ext cx="785495" cy="17780"/>
              </a:xfrm>
              <a:prstGeom prst="rect"/>
            </p:spPr>
          </p:pic>
        </mc:Fallback>
      </mc:AlternateContent>
      <mc:AlternateContent xmlns:mc="http://schemas.openxmlformats.org/markup-compatibility/2006" xmlns:p14="http://schemas.microsoft.com/office/powerpoint/2010/main">
        <mc:Choice Requires="p14">
          <p:contentPart r:id="rId53" p14:bwMode="auto">
            <p14:nvContentPartPr>
              <p14:cNvPr id="30" name="墨迹 29"/>
              <p14:cNvContentPartPr/>
              <p14:nvPr/>
            </p14:nvContentPartPr>
            <p14:xfrm>
              <a:off x="1598295" y="5179060"/>
              <a:ext cx="1205865" cy="360"/>
            </p14:xfrm>
          </p:contentPart>
        </mc:Choice>
        <mc:Fallback xmlns="">
          <p:pic>
            <p:nvPicPr>
              <p:cNvPr id="30" name="墨迹 29"/>
            </p:nvPicPr>
            <p:blipFill>
              <a:blip r:embed="rId54"/>
            </p:blipFill>
            <p:spPr>
              <a:xfrm>
                <a:off x="1598295" y="5179060"/>
                <a:ext cx="1205865" cy="360"/>
              </a:xfrm>
              <a:prstGeom prst="rect"/>
            </p:spPr>
          </p:pic>
        </mc:Fallback>
      </mc:AlternateContent>
      <mc:AlternateContent xmlns:mc="http://schemas.openxmlformats.org/markup-compatibility/2006" xmlns:p14="http://schemas.microsoft.com/office/powerpoint/2010/main">
        <mc:Choice Requires="p14">
          <p:contentPart r:id="rId55" p14:bwMode="auto">
            <p14:nvContentPartPr>
              <p14:cNvPr id="31" name="墨迹 30"/>
              <p14:cNvContentPartPr/>
              <p14:nvPr/>
            </p14:nvContentPartPr>
            <p14:xfrm>
              <a:off x="3366770" y="5125085"/>
              <a:ext cx="920115" cy="98425"/>
            </p14:xfrm>
          </p:contentPart>
        </mc:Choice>
        <mc:Fallback xmlns="">
          <p:pic>
            <p:nvPicPr>
              <p:cNvPr id="31" name="墨迹 30"/>
            </p:nvPicPr>
            <p:blipFill>
              <a:blip r:embed="rId56"/>
            </p:blipFill>
            <p:spPr>
              <a:xfrm>
                <a:off x="3366770" y="5125085"/>
                <a:ext cx="920115" cy="98425"/>
              </a:xfrm>
              <a:prstGeom prst="rect"/>
            </p:spPr>
          </p:pic>
        </mc:Fallback>
      </mc:AlternateContent>
      <mc:AlternateContent xmlns:mc="http://schemas.openxmlformats.org/markup-compatibility/2006" xmlns:p14="http://schemas.microsoft.com/office/powerpoint/2010/main">
        <mc:Choice Requires="p14">
          <p:contentPart r:id="rId57" p14:bwMode="auto">
            <p14:nvContentPartPr>
              <p14:cNvPr id="32" name="墨迹 31"/>
              <p14:cNvContentPartPr/>
              <p14:nvPr/>
            </p14:nvContentPartPr>
            <p14:xfrm>
              <a:off x="3152775" y="5152390"/>
              <a:ext cx="848360" cy="17780"/>
            </p14:xfrm>
          </p:contentPart>
        </mc:Choice>
        <mc:Fallback xmlns="">
          <p:pic>
            <p:nvPicPr>
              <p:cNvPr id="32" name="墨迹 31"/>
            </p:nvPicPr>
            <p:blipFill>
              <a:blip r:embed="rId58"/>
            </p:blipFill>
            <p:spPr>
              <a:xfrm>
                <a:off x="3152775" y="5152390"/>
                <a:ext cx="848360" cy="17780"/>
              </a:xfrm>
              <a:prstGeom prst="rect"/>
            </p:spPr>
          </p:pic>
        </mc:Fallback>
      </mc:AlternateContent>
      <mc:AlternateContent xmlns:mc="http://schemas.openxmlformats.org/markup-compatibility/2006" xmlns:p14="http://schemas.microsoft.com/office/powerpoint/2010/main">
        <mc:Choice Requires="p14">
          <p:contentPart r:id="rId59" p14:bwMode="auto">
            <p14:nvContentPartPr>
              <p14:cNvPr id="33" name="墨迹 32"/>
              <p14:cNvContentPartPr/>
              <p14:nvPr/>
            </p14:nvContentPartPr>
            <p14:xfrm>
              <a:off x="4787265" y="4696460"/>
              <a:ext cx="1125220" cy="518160"/>
            </p14:xfrm>
          </p:contentPart>
        </mc:Choice>
        <mc:Fallback xmlns="">
          <p:pic>
            <p:nvPicPr>
              <p:cNvPr id="33" name="墨迹 32"/>
            </p:nvPicPr>
            <p:blipFill>
              <a:blip r:embed="rId60"/>
            </p:blipFill>
            <p:spPr>
              <a:xfrm>
                <a:off x="4787265" y="4696460"/>
                <a:ext cx="1125220" cy="518160"/>
              </a:xfrm>
              <a:prstGeom prst="rect"/>
            </p:spPr>
          </p:pic>
        </mc:Fallback>
      </mc:AlternateContent>
      <mc:AlternateContent xmlns:mc="http://schemas.openxmlformats.org/markup-compatibility/2006" xmlns:p14="http://schemas.microsoft.com/office/powerpoint/2010/main">
        <mc:Choice Requires="p14">
          <p:contentPart r:id="rId61" p14:bwMode="auto">
            <p14:nvContentPartPr>
              <p14:cNvPr id="34" name="墨迹 33"/>
              <p14:cNvContentPartPr/>
              <p14:nvPr/>
            </p14:nvContentPartPr>
            <p14:xfrm>
              <a:off x="4840605" y="5179060"/>
              <a:ext cx="1027430" cy="8890"/>
            </p14:xfrm>
          </p:contentPart>
        </mc:Choice>
        <mc:Fallback xmlns="">
          <p:pic>
            <p:nvPicPr>
              <p:cNvPr id="34" name="墨迹 33"/>
            </p:nvPicPr>
            <p:blipFill>
              <a:blip r:embed="rId62"/>
            </p:blipFill>
            <p:spPr>
              <a:xfrm>
                <a:off x="4840605" y="5179060"/>
                <a:ext cx="1027430" cy="8890"/>
              </a:xfrm>
              <a:prstGeom prst="rect"/>
            </p:spPr>
          </p:pic>
        </mc:Fallback>
      </mc:AlternateContent>
      <mc:AlternateContent xmlns:mc="http://schemas.openxmlformats.org/markup-compatibility/2006" xmlns:p14="http://schemas.microsoft.com/office/powerpoint/2010/main">
        <mc:Choice Requires="p14">
          <p:contentPart r:id="rId63" p14:bwMode="auto">
            <p14:nvContentPartPr>
              <p14:cNvPr id="35" name="墨迹 34"/>
              <p14:cNvContentPartPr/>
              <p14:nvPr/>
            </p14:nvContentPartPr>
            <p14:xfrm>
              <a:off x="6153785" y="5107305"/>
              <a:ext cx="2733040" cy="26670"/>
            </p14:xfrm>
          </p:contentPart>
        </mc:Choice>
        <mc:Fallback xmlns="">
          <p:pic>
            <p:nvPicPr>
              <p:cNvPr id="35" name="墨迹 34"/>
            </p:nvPicPr>
            <p:blipFill>
              <a:blip r:embed="rId64"/>
            </p:blipFill>
            <p:spPr>
              <a:xfrm>
                <a:off x="6153785" y="5107305"/>
                <a:ext cx="2733040" cy="26670"/>
              </a:xfrm>
              <a:prstGeom prst="rect"/>
            </p:spPr>
          </p:pic>
        </mc:Fallback>
      </mc:AlternateContent>
      <mc:AlternateContent xmlns:mc="http://schemas.openxmlformats.org/markup-compatibility/2006" xmlns:p14="http://schemas.microsoft.com/office/powerpoint/2010/main">
        <mc:Choice Requires="p14">
          <p:contentPart r:id="rId65" p14:bwMode="auto">
            <p14:nvContentPartPr>
              <p14:cNvPr id="36" name="墨迹 35"/>
              <p14:cNvContentPartPr/>
              <p14:nvPr/>
            </p14:nvContentPartPr>
            <p14:xfrm>
              <a:off x="6779260" y="5018405"/>
              <a:ext cx="258445" cy="205105"/>
            </p14:xfrm>
          </p:contentPart>
        </mc:Choice>
        <mc:Fallback xmlns="">
          <p:pic>
            <p:nvPicPr>
              <p:cNvPr id="36" name="墨迹 35"/>
            </p:nvPicPr>
            <p:blipFill>
              <a:blip r:embed="rId66"/>
            </p:blipFill>
            <p:spPr>
              <a:xfrm>
                <a:off x="6779260" y="5018405"/>
                <a:ext cx="258445" cy="205105"/>
              </a:xfrm>
              <a:prstGeom prst="rect"/>
            </p:spPr>
          </p:pic>
        </mc:Fallback>
      </mc:AlternateContent>
      <mc:AlternateContent xmlns:mc="http://schemas.openxmlformats.org/markup-compatibility/2006" xmlns:p14="http://schemas.microsoft.com/office/powerpoint/2010/main">
        <mc:Choice Requires="p14">
          <p:contentPart r:id="rId67" p14:bwMode="auto">
            <p14:nvContentPartPr>
              <p14:cNvPr id="37" name="墨迹 36"/>
              <p14:cNvContentPartPr/>
              <p14:nvPr/>
            </p14:nvContentPartPr>
            <p14:xfrm>
              <a:off x="8074025" y="5107305"/>
              <a:ext cx="160655" cy="160655"/>
            </p14:xfrm>
          </p:contentPart>
        </mc:Choice>
        <mc:Fallback xmlns="">
          <p:pic>
            <p:nvPicPr>
              <p:cNvPr id="37" name="墨迹 36"/>
            </p:nvPicPr>
            <p:blipFill>
              <a:blip r:embed="rId68"/>
            </p:blipFill>
            <p:spPr>
              <a:xfrm>
                <a:off x="8074025" y="5107305"/>
                <a:ext cx="160655" cy="160655"/>
              </a:xfrm>
              <a:prstGeom prst="rect"/>
            </p:spPr>
          </p:pic>
        </mc:Fallback>
      </mc:AlternateContent>
      <mc:AlternateContent xmlns:mc="http://schemas.openxmlformats.org/markup-compatibility/2006" xmlns:p14="http://schemas.microsoft.com/office/powerpoint/2010/main">
        <mc:Choice Requires="p14">
          <p:contentPart r:id="rId69" p14:bwMode="auto">
            <p14:nvContentPartPr>
              <p14:cNvPr id="38" name="墨迹 37"/>
              <p14:cNvContentPartPr/>
              <p14:nvPr/>
            </p14:nvContentPartPr>
            <p14:xfrm>
              <a:off x="6600190" y="4723765"/>
              <a:ext cx="964565" cy="562610"/>
            </p14:xfrm>
          </p:contentPart>
        </mc:Choice>
        <mc:Fallback xmlns="">
          <p:pic>
            <p:nvPicPr>
              <p:cNvPr id="38" name="墨迹 37"/>
            </p:nvPicPr>
            <p:blipFill>
              <a:blip r:embed="rId70"/>
            </p:blipFill>
            <p:spPr>
              <a:xfrm>
                <a:off x="6600190" y="4723765"/>
                <a:ext cx="964565" cy="562610"/>
              </a:xfrm>
              <a:prstGeom prst="rect"/>
            </p:spPr>
          </p:pic>
        </mc:Fallback>
      </mc:AlternateContent>
      <mc:AlternateContent xmlns:mc="http://schemas.openxmlformats.org/markup-compatibility/2006" xmlns:p14="http://schemas.microsoft.com/office/powerpoint/2010/main">
        <mc:Choice Requires="p14">
          <p:contentPart r:id="rId71" p14:bwMode="auto">
            <p14:nvContentPartPr>
              <p14:cNvPr id="39" name="墨迹 38"/>
              <p14:cNvContentPartPr/>
              <p14:nvPr/>
            </p14:nvContentPartPr>
            <p14:xfrm>
              <a:off x="7225665" y="2348230"/>
              <a:ext cx="1303655" cy="2303780"/>
            </p14:xfrm>
          </p:contentPart>
        </mc:Choice>
        <mc:Fallback xmlns="">
          <p:pic>
            <p:nvPicPr>
              <p:cNvPr id="39" name="墨迹 38"/>
            </p:nvPicPr>
            <p:blipFill>
              <a:blip r:embed="rId72"/>
            </p:blipFill>
            <p:spPr>
              <a:xfrm>
                <a:off x="7225665" y="2348230"/>
                <a:ext cx="1303655" cy="2303780"/>
              </a:xfrm>
              <a:prstGeom prst="rect"/>
            </p:spPr>
          </p:pic>
        </mc:Fallback>
      </mc:AlternateContent>
      <mc:AlternateContent xmlns:mc="http://schemas.openxmlformats.org/markup-compatibility/2006" xmlns:p14="http://schemas.microsoft.com/office/powerpoint/2010/main">
        <mc:Choice Requires="p14">
          <p:contentPart r:id="rId73" p14:bwMode="auto">
            <p14:nvContentPartPr>
              <p14:cNvPr id="40" name="墨迹 39"/>
              <p14:cNvContentPartPr/>
              <p14:nvPr/>
            </p14:nvContentPartPr>
            <p14:xfrm>
              <a:off x="7171690" y="4419600"/>
              <a:ext cx="652145" cy="205740"/>
            </p14:xfrm>
          </p:contentPart>
        </mc:Choice>
        <mc:Fallback xmlns="">
          <p:pic>
            <p:nvPicPr>
              <p:cNvPr id="40" name="墨迹 39"/>
            </p:nvPicPr>
            <p:blipFill>
              <a:blip r:embed="rId74"/>
            </p:blipFill>
            <p:spPr>
              <a:xfrm>
                <a:off x="7171690" y="4419600"/>
                <a:ext cx="652145" cy="205740"/>
              </a:xfrm>
              <a:prstGeom prst="rect"/>
            </p:spPr>
          </p:pic>
        </mc:Fallback>
      </mc:AlternateContent>
      <mc:AlternateContent xmlns:mc="http://schemas.openxmlformats.org/markup-compatibility/2006" xmlns:p14="http://schemas.microsoft.com/office/powerpoint/2010/main">
        <mc:Choice Requires="p14">
          <p:contentPart r:id="rId75" p14:bwMode="auto">
            <p14:nvContentPartPr>
              <p14:cNvPr id="41" name="墨迹 40"/>
              <p14:cNvContentPartPr/>
              <p14:nvPr/>
            </p14:nvContentPartPr>
            <p14:xfrm>
              <a:off x="6010910" y="4589780"/>
              <a:ext cx="2625725" cy="705485"/>
            </p14:xfrm>
          </p:contentPart>
        </mc:Choice>
        <mc:Fallback xmlns="">
          <p:pic>
            <p:nvPicPr>
              <p:cNvPr id="41" name="墨迹 40"/>
            </p:nvPicPr>
            <p:blipFill>
              <a:blip r:embed="rId76"/>
            </p:blipFill>
            <p:spPr>
              <a:xfrm>
                <a:off x="6010910" y="4589780"/>
                <a:ext cx="2625725" cy="705485"/>
              </a:xfrm>
              <a:prstGeom prst="rect"/>
            </p:spPr>
          </p:pic>
        </mc:Fallback>
      </mc:AlternateContent>
      <mc:AlternateContent xmlns:mc="http://schemas.openxmlformats.org/markup-compatibility/2006" xmlns:p14="http://schemas.microsoft.com/office/powerpoint/2010/main">
        <mc:Choice Requires="p14">
          <p:contentPart r:id="rId77" p14:bwMode="auto">
            <p14:nvContentPartPr>
              <p14:cNvPr id="42" name="墨迹 41"/>
              <p14:cNvContentPartPr/>
              <p14:nvPr/>
            </p14:nvContentPartPr>
            <p14:xfrm>
              <a:off x="7019925" y="5116195"/>
              <a:ext cx="366395" cy="232410"/>
            </p14:xfrm>
          </p:contentPart>
        </mc:Choice>
        <mc:Fallback xmlns="">
          <p:pic>
            <p:nvPicPr>
              <p:cNvPr id="42" name="墨迹 41"/>
            </p:nvPicPr>
            <p:blipFill>
              <a:blip r:embed="rId78"/>
            </p:blipFill>
            <p:spPr>
              <a:xfrm>
                <a:off x="7019925" y="5116195"/>
                <a:ext cx="366395" cy="232410"/>
              </a:xfrm>
              <a:prstGeom prst="rect"/>
            </p:spPr>
          </p:pic>
        </mc:Fallback>
      </mc:AlternateContent>
      <mc:AlternateContent xmlns:mc="http://schemas.openxmlformats.org/markup-compatibility/2006" xmlns:p14="http://schemas.microsoft.com/office/powerpoint/2010/main">
        <mc:Choice Requires="p14">
          <p:contentPart r:id="rId79" p14:bwMode="auto">
            <p14:nvContentPartPr>
              <p14:cNvPr id="43" name="墨迹 42"/>
              <p14:cNvContentPartPr/>
              <p14:nvPr/>
            </p14:nvContentPartPr>
            <p14:xfrm>
              <a:off x="7975600" y="5080635"/>
              <a:ext cx="375285" cy="285750"/>
            </p14:xfrm>
          </p:contentPart>
        </mc:Choice>
        <mc:Fallback xmlns="">
          <p:pic>
            <p:nvPicPr>
              <p:cNvPr id="43" name="墨迹 42"/>
            </p:nvPicPr>
            <p:blipFill>
              <a:blip r:embed="rId80"/>
            </p:blipFill>
            <p:spPr>
              <a:xfrm>
                <a:off x="7975600" y="5080635"/>
                <a:ext cx="375285" cy="285750"/>
              </a:xfrm>
              <a:prstGeom prst="rect"/>
            </p:spPr>
          </p:pic>
        </mc:Fallback>
      </mc:AlternateContent>
      <mc:AlternateContent xmlns:mc="http://schemas.openxmlformats.org/markup-compatibility/2006" xmlns:p14="http://schemas.microsoft.com/office/powerpoint/2010/main">
        <mc:Choice Requires="p14">
          <p:contentPart r:id="rId81" p14:bwMode="auto">
            <p14:nvContentPartPr>
              <p14:cNvPr id="44" name="墨迹 43"/>
              <p14:cNvContentPartPr/>
              <p14:nvPr/>
            </p14:nvContentPartPr>
            <p14:xfrm>
              <a:off x="8306435" y="4678680"/>
              <a:ext cx="1598930" cy="455295"/>
            </p14:xfrm>
          </p:contentPart>
        </mc:Choice>
        <mc:Fallback xmlns="">
          <p:pic>
            <p:nvPicPr>
              <p:cNvPr id="44" name="墨迹 43"/>
            </p:nvPicPr>
            <p:blipFill>
              <a:blip r:embed="rId82"/>
            </p:blipFill>
            <p:spPr>
              <a:xfrm>
                <a:off x="8306435" y="4678680"/>
                <a:ext cx="1598930" cy="455295"/>
              </a:xfrm>
              <a:prstGeom prst="rect"/>
            </p:spPr>
          </p:pic>
        </mc:Fallback>
      </mc:AlternateContent>
      <mc:AlternateContent xmlns:mc="http://schemas.openxmlformats.org/markup-compatibility/2006" xmlns:p14="http://schemas.microsoft.com/office/powerpoint/2010/main">
        <mc:Choice Requires="p14">
          <p:contentPart r:id="rId83" p14:bwMode="auto">
            <p14:nvContentPartPr>
              <p14:cNvPr id="45" name="墨迹 44"/>
              <p14:cNvContentPartPr/>
              <p14:nvPr/>
            </p14:nvContentPartPr>
            <p14:xfrm>
              <a:off x="10217785" y="5214620"/>
              <a:ext cx="652145" cy="360"/>
            </p14:xfrm>
          </p:contentPart>
        </mc:Choice>
        <mc:Fallback xmlns="">
          <p:pic>
            <p:nvPicPr>
              <p:cNvPr id="45" name="墨迹 44"/>
            </p:nvPicPr>
            <p:blipFill>
              <a:blip r:embed="rId84"/>
            </p:blipFill>
            <p:spPr>
              <a:xfrm>
                <a:off x="10217785" y="5214620"/>
                <a:ext cx="652145" cy="360"/>
              </a:xfrm>
              <a:prstGeom prst="rect"/>
            </p:spPr>
          </p:pic>
        </mc:Fallback>
      </mc:AlternateContent>
      <mc:AlternateContent xmlns:mc="http://schemas.openxmlformats.org/markup-compatibility/2006" xmlns:p14="http://schemas.microsoft.com/office/powerpoint/2010/main">
        <mc:Choice Requires="p14">
          <p:contentPart r:id="rId85" p14:bwMode="auto">
            <p14:nvContentPartPr>
              <p14:cNvPr id="46" name="墨迹 45"/>
              <p14:cNvContentPartPr/>
              <p14:nvPr/>
            </p14:nvContentPartPr>
            <p14:xfrm>
              <a:off x="10575290" y="4937760"/>
              <a:ext cx="312420" cy="464185"/>
            </p14:xfrm>
          </p:contentPart>
        </mc:Choice>
        <mc:Fallback xmlns="">
          <p:pic>
            <p:nvPicPr>
              <p:cNvPr id="46" name="墨迹 45"/>
            </p:nvPicPr>
            <p:blipFill>
              <a:blip r:embed="rId86"/>
            </p:blipFill>
            <p:spPr>
              <a:xfrm>
                <a:off x="10575290" y="4937760"/>
                <a:ext cx="312420" cy="464185"/>
              </a:xfrm>
              <a:prstGeom prst="rect"/>
            </p:spPr>
          </p:pic>
        </mc:Fallback>
      </mc:AlternateContent>
      <mc:AlternateContent xmlns:mc="http://schemas.openxmlformats.org/markup-compatibility/2006" xmlns:p14="http://schemas.microsoft.com/office/powerpoint/2010/main">
        <mc:Choice Requires="p14">
          <p:contentPart r:id="rId87" p14:bwMode="auto">
            <p14:nvContentPartPr>
              <p14:cNvPr id="47" name="墨迹 46"/>
              <p14:cNvContentPartPr/>
              <p14:nvPr/>
            </p14:nvContentPartPr>
            <p14:xfrm>
              <a:off x="1500505" y="5678805"/>
              <a:ext cx="1553845" cy="17780"/>
            </p14:xfrm>
          </p:contentPart>
        </mc:Choice>
        <mc:Fallback xmlns="">
          <p:pic>
            <p:nvPicPr>
              <p:cNvPr id="47" name="墨迹 46"/>
            </p:nvPicPr>
            <p:blipFill>
              <a:blip r:embed="rId88"/>
            </p:blipFill>
            <p:spPr>
              <a:xfrm>
                <a:off x="1500505" y="5678805"/>
                <a:ext cx="1553845" cy="17780"/>
              </a:xfrm>
              <a:prstGeom prst="rect"/>
            </p:spPr>
          </p:pic>
        </mc:Fallback>
      </mc:AlternateContent>
      <mc:AlternateContent xmlns:mc="http://schemas.openxmlformats.org/markup-compatibility/2006" xmlns:p14="http://schemas.microsoft.com/office/powerpoint/2010/main">
        <mc:Choice Requires="p14">
          <p:contentPart r:id="rId89" p14:bwMode="auto">
            <p14:nvContentPartPr>
              <p14:cNvPr id="48" name="墨迹 47"/>
              <p14:cNvContentPartPr/>
              <p14:nvPr/>
            </p14:nvContentPartPr>
            <p14:xfrm>
              <a:off x="2045335" y="5625465"/>
              <a:ext cx="321310" cy="213995"/>
            </p14:xfrm>
          </p:contentPart>
        </mc:Choice>
        <mc:Fallback xmlns="">
          <p:pic>
            <p:nvPicPr>
              <p:cNvPr id="48" name="墨迹 47"/>
            </p:nvPicPr>
            <p:blipFill>
              <a:blip r:embed="rId90"/>
            </p:blipFill>
            <p:spPr>
              <a:xfrm>
                <a:off x="2045335" y="5625465"/>
                <a:ext cx="321310" cy="213995"/>
              </a:xfrm>
              <a:prstGeom prst="rect"/>
            </p:spPr>
          </p:pic>
        </mc:Fallback>
      </mc:AlternateContent>
      <mc:AlternateContent xmlns:mc="http://schemas.openxmlformats.org/markup-compatibility/2006" xmlns:p14="http://schemas.microsoft.com/office/powerpoint/2010/main">
        <mc:Choice Requires="p14">
          <p:contentPart r:id="rId91" p14:bwMode="auto">
            <p14:nvContentPartPr>
              <p14:cNvPr id="49" name="墨迹 48"/>
              <p14:cNvContentPartPr/>
              <p14:nvPr/>
            </p14:nvContentPartPr>
            <p14:xfrm>
              <a:off x="3411855" y="5705475"/>
              <a:ext cx="1187450" cy="360"/>
            </p14:xfrm>
          </p:contentPart>
        </mc:Choice>
        <mc:Fallback xmlns="">
          <p:pic>
            <p:nvPicPr>
              <p:cNvPr id="49" name="墨迹 48"/>
            </p:nvPicPr>
            <p:blipFill>
              <a:blip r:embed="rId92"/>
            </p:blipFill>
            <p:spPr>
              <a:xfrm>
                <a:off x="3411855" y="5705475"/>
                <a:ext cx="1187450" cy="360"/>
              </a:xfrm>
              <a:prstGeom prst="rect"/>
            </p:spPr>
          </p:pic>
        </mc:Fallback>
      </mc:AlternateContent>
      <mc:AlternateContent xmlns:mc="http://schemas.openxmlformats.org/markup-compatibility/2006" xmlns:p14="http://schemas.microsoft.com/office/powerpoint/2010/main">
        <mc:Choice Requires="p14">
          <p:contentPart r:id="rId93" p14:bwMode="auto">
            <p14:nvContentPartPr>
              <p14:cNvPr id="50" name="墨迹 49"/>
              <p14:cNvContentPartPr/>
              <p14:nvPr/>
            </p14:nvContentPartPr>
            <p14:xfrm>
              <a:off x="3902710" y="5616575"/>
              <a:ext cx="294640" cy="169545"/>
            </p14:xfrm>
          </p:contentPart>
        </mc:Choice>
        <mc:Fallback xmlns="">
          <p:pic>
            <p:nvPicPr>
              <p:cNvPr id="50" name="墨迹 49"/>
            </p:nvPicPr>
            <p:blipFill>
              <a:blip r:embed="rId94"/>
            </p:blipFill>
            <p:spPr>
              <a:xfrm>
                <a:off x="3902710" y="5616575"/>
                <a:ext cx="294640" cy="169545"/>
              </a:xfrm>
              <a:prstGeom prst="rect"/>
            </p:spPr>
          </p:pic>
        </mc:Fallback>
      </mc:AlternateContent>
      <mc:AlternateContent xmlns:mc="http://schemas.openxmlformats.org/markup-compatibility/2006" xmlns:p14="http://schemas.microsoft.com/office/powerpoint/2010/main">
        <mc:Choice Requires="p14">
          <p:contentPart r:id="rId95" p14:bwMode="auto">
            <p14:nvContentPartPr>
              <p14:cNvPr id="51" name="墨迹 50"/>
              <p14:cNvContentPartPr/>
              <p14:nvPr/>
            </p14:nvContentPartPr>
            <p14:xfrm>
              <a:off x="3733165" y="5616575"/>
              <a:ext cx="428625" cy="241300"/>
            </p14:xfrm>
          </p:contentPart>
        </mc:Choice>
        <mc:Fallback xmlns="">
          <p:pic>
            <p:nvPicPr>
              <p:cNvPr id="51" name="墨迹 50"/>
            </p:nvPicPr>
            <p:blipFill>
              <a:blip r:embed="rId96"/>
            </p:blipFill>
            <p:spPr>
              <a:xfrm>
                <a:off x="3733165" y="5616575"/>
                <a:ext cx="428625" cy="241300"/>
              </a:xfrm>
              <a:prstGeom prst="rect"/>
            </p:spPr>
          </p:pic>
        </mc:Fallback>
      </mc:AlternateContent>
      <mc:AlternateContent xmlns:mc="http://schemas.openxmlformats.org/markup-compatibility/2006" xmlns:p14="http://schemas.microsoft.com/office/powerpoint/2010/main">
        <mc:Choice Requires="p14">
          <p:contentPart r:id="rId97" p14:bwMode="auto">
            <p14:nvContentPartPr>
              <p14:cNvPr id="52" name="墨迹 51"/>
              <p14:cNvContentPartPr/>
              <p14:nvPr/>
            </p14:nvContentPartPr>
            <p14:xfrm>
              <a:off x="4912360" y="5616575"/>
              <a:ext cx="1911350" cy="8890"/>
            </p14:xfrm>
          </p:contentPart>
        </mc:Choice>
        <mc:Fallback xmlns="">
          <p:pic>
            <p:nvPicPr>
              <p:cNvPr id="52" name="墨迹 51"/>
            </p:nvPicPr>
            <p:blipFill>
              <a:blip r:embed="rId98"/>
            </p:blipFill>
            <p:spPr>
              <a:xfrm>
                <a:off x="4912360" y="5616575"/>
                <a:ext cx="1911350" cy="8890"/>
              </a:xfrm>
              <a:prstGeom prst="rect"/>
            </p:spPr>
          </p:pic>
        </mc:Fallback>
      </mc:AlternateContent>
      <mc:AlternateContent xmlns:mc="http://schemas.openxmlformats.org/markup-compatibility/2006" xmlns:p14="http://schemas.microsoft.com/office/powerpoint/2010/main">
        <mc:Choice Requires="p14">
          <p:contentPart r:id="rId99" p14:bwMode="auto">
            <p14:nvContentPartPr>
              <p14:cNvPr id="53" name="墨迹 52"/>
              <p14:cNvContentPartPr/>
              <p14:nvPr/>
            </p14:nvContentPartPr>
            <p14:xfrm>
              <a:off x="5564505" y="5581015"/>
              <a:ext cx="499745" cy="285750"/>
            </p14:xfrm>
          </p:contentPart>
        </mc:Choice>
        <mc:Fallback xmlns="">
          <p:pic>
            <p:nvPicPr>
              <p:cNvPr id="53" name="墨迹 52"/>
            </p:nvPicPr>
            <p:blipFill>
              <a:blip r:embed="rId100"/>
            </p:blipFill>
            <p:spPr>
              <a:xfrm>
                <a:off x="5564505" y="5581015"/>
                <a:ext cx="499745" cy="285750"/>
              </a:xfrm>
              <a:prstGeom prst="rect"/>
            </p:spPr>
          </p:pic>
        </mc:Fallback>
      </mc:AlternateContent>
      <mc:AlternateContent xmlns:mc="http://schemas.openxmlformats.org/markup-compatibility/2006" xmlns:p14="http://schemas.microsoft.com/office/powerpoint/2010/main">
        <mc:Choice Requires="p14">
          <p:contentPart r:id="rId101" p14:bwMode="auto">
            <p14:nvContentPartPr>
              <p14:cNvPr id="54" name="墨迹 53"/>
              <p14:cNvContentPartPr/>
              <p14:nvPr/>
            </p14:nvContentPartPr>
            <p14:xfrm>
              <a:off x="4447540" y="5652135"/>
              <a:ext cx="884555" cy="360"/>
            </p14:xfrm>
          </p:contentPart>
        </mc:Choice>
        <mc:Fallback xmlns="">
          <p:pic>
            <p:nvPicPr>
              <p:cNvPr id="54" name="墨迹 53"/>
            </p:nvPicPr>
            <p:blipFill>
              <a:blip r:embed="rId102"/>
            </p:blipFill>
            <p:spPr>
              <a:xfrm>
                <a:off x="4447540" y="5652135"/>
                <a:ext cx="884555" cy="360"/>
              </a:xfrm>
              <a:prstGeom prst="rect"/>
            </p:spPr>
          </p:pic>
        </mc:Fallback>
      </mc:AlternateContent>
      <mc:AlternateContent xmlns:mc="http://schemas.openxmlformats.org/markup-compatibility/2006" xmlns:p14="http://schemas.microsoft.com/office/powerpoint/2010/main">
        <mc:Choice Requires="p14">
          <p:contentPart r:id="rId103" p14:bwMode="auto">
            <p14:nvContentPartPr>
              <p14:cNvPr id="55" name="墨迹 54"/>
              <p14:cNvContentPartPr/>
              <p14:nvPr/>
            </p14:nvContentPartPr>
            <p14:xfrm>
              <a:off x="6913245" y="5313045"/>
              <a:ext cx="1196340" cy="624840"/>
            </p14:xfrm>
          </p:contentPart>
        </mc:Choice>
        <mc:Fallback xmlns="">
          <p:pic>
            <p:nvPicPr>
              <p:cNvPr id="55" name="墨迹 54"/>
            </p:nvPicPr>
            <p:blipFill>
              <a:blip r:embed="rId104"/>
            </p:blipFill>
            <p:spPr>
              <a:xfrm>
                <a:off x="6913245" y="5313045"/>
                <a:ext cx="1196340" cy="624840"/>
              </a:xfrm>
              <a:prstGeom prst="rect"/>
            </p:spPr>
          </p:pic>
        </mc:Fallback>
      </mc:AlternateContent>
      <mc:AlternateContent xmlns:mc="http://schemas.openxmlformats.org/markup-compatibility/2006" xmlns:p14="http://schemas.microsoft.com/office/powerpoint/2010/main">
        <mc:Choice Requires="p14">
          <p:contentPart r:id="rId105" p14:bwMode="auto">
            <p14:nvContentPartPr>
              <p14:cNvPr id="56" name="墨迹 55"/>
              <p14:cNvContentPartPr/>
              <p14:nvPr/>
            </p14:nvContentPartPr>
            <p14:xfrm>
              <a:off x="8199120" y="5715000"/>
              <a:ext cx="1071880" cy="35560"/>
            </p14:xfrm>
          </p:contentPart>
        </mc:Choice>
        <mc:Fallback xmlns="">
          <p:pic>
            <p:nvPicPr>
              <p:cNvPr id="56" name="墨迹 55"/>
            </p:nvPicPr>
            <p:blipFill>
              <a:blip r:embed="rId106"/>
            </p:blipFill>
            <p:spPr>
              <a:xfrm>
                <a:off x="8199120" y="5715000"/>
                <a:ext cx="1071880" cy="35560"/>
              </a:xfrm>
              <a:prstGeom prst="rect"/>
            </p:spPr>
          </p:pic>
        </mc:Fallback>
      </mc:AlternateContent>
      <mc:AlternateContent xmlns:mc="http://schemas.openxmlformats.org/markup-compatibility/2006" xmlns:p14="http://schemas.microsoft.com/office/powerpoint/2010/main">
        <mc:Choice Requires="p14">
          <p:contentPart r:id="rId107" p14:bwMode="auto">
            <p14:nvContentPartPr>
              <p14:cNvPr id="57" name="墨迹 56"/>
              <p14:cNvContentPartPr/>
              <p14:nvPr/>
            </p14:nvContentPartPr>
            <p14:xfrm>
              <a:off x="8735060" y="5696585"/>
              <a:ext cx="294640" cy="187960"/>
            </p14:xfrm>
          </p:contentPart>
        </mc:Choice>
        <mc:Fallback xmlns="">
          <p:pic>
            <p:nvPicPr>
              <p:cNvPr id="57" name="墨迹 56"/>
            </p:nvPicPr>
            <p:blipFill>
              <a:blip r:embed="rId108"/>
            </p:blipFill>
            <p:spPr>
              <a:xfrm>
                <a:off x="8735060" y="5696585"/>
                <a:ext cx="294640" cy="187960"/>
              </a:xfrm>
              <a:prstGeom prst="rect"/>
            </p:spPr>
          </p:pic>
        </mc:Fallback>
      </mc:AlternateContent>
      <mc:AlternateContent xmlns:mc="http://schemas.openxmlformats.org/markup-compatibility/2006" xmlns:p14="http://schemas.microsoft.com/office/powerpoint/2010/main">
        <mc:Choice Requires="p14">
          <p:contentPart r:id="rId109" p14:bwMode="auto">
            <p14:nvContentPartPr>
              <p14:cNvPr id="58" name="墨迹 57"/>
              <p14:cNvContentPartPr/>
              <p14:nvPr/>
            </p14:nvContentPartPr>
            <p14:xfrm>
              <a:off x="5305425" y="2901950"/>
              <a:ext cx="901700" cy="803275"/>
            </p14:xfrm>
          </p:contentPart>
        </mc:Choice>
        <mc:Fallback xmlns="">
          <p:pic>
            <p:nvPicPr>
              <p:cNvPr id="58" name="墨迹 57"/>
            </p:nvPicPr>
            <p:blipFill>
              <a:blip r:embed="rId110"/>
            </p:blipFill>
            <p:spPr>
              <a:xfrm>
                <a:off x="5305425" y="2901950"/>
                <a:ext cx="901700" cy="803275"/>
              </a:xfrm>
              <a:prstGeom prst="rect"/>
            </p:spPr>
          </p:pic>
        </mc:Fallback>
      </mc:AlternateContent>
      <mc:AlternateContent xmlns:mc="http://schemas.openxmlformats.org/markup-compatibility/2006" xmlns:p14="http://schemas.microsoft.com/office/powerpoint/2010/main">
        <mc:Choice Requires="p14">
          <p:contentPart r:id="rId111" p14:bwMode="auto">
            <p14:nvContentPartPr>
              <p14:cNvPr id="59" name="墨迹 58"/>
              <p14:cNvContentPartPr/>
              <p14:nvPr/>
            </p14:nvContentPartPr>
            <p14:xfrm>
              <a:off x="5876925" y="3419475"/>
              <a:ext cx="446405" cy="401955"/>
            </p14:xfrm>
          </p:contentPart>
        </mc:Choice>
        <mc:Fallback xmlns="">
          <p:pic>
            <p:nvPicPr>
              <p:cNvPr id="59" name="墨迹 58"/>
            </p:nvPicPr>
            <p:blipFill>
              <a:blip r:embed="rId112"/>
            </p:blipFill>
            <p:spPr>
              <a:xfrm>
                <a:off x="5876925" y="3419475"/>
                <a:ext cx="446405" cy="401955"/>
              </a:xfrm>
              <a:prstGeom prst="rect"/>
            </p:spPr>
          </p:pic>
        </mc:Fallback>
      </mc:AlternateContent>
      <mc:AlternateContent xmlns:mc="http://schemas.openxmlformats.org/markup-compatibility/2006" xmlns:p14="http://schemas.microsoft.com/office/powerpoint/2010/main">
        <mc:Choice Requires="p14">
          <p:contentPart r:id="rId113" p14:bwMode="auto">
            <p14:nvContentPartPr>
              <p14:cNvPr id="60" name="墨迹 59"/>
              <p14:cNvContentPartPr/>
              <p14:nvPr/>
            </p14:nvContentPartPr>
            <p14:xfrm>
              <a:off x="1580515" y="6241415"/>
              <a:ext cx="2965450" cy="89535"/>
            </p14:xfrm>
          </p:contentPart>
        </mc:Choice>
        <mc:Fallback xmlns="">
          <p:pic>
            <p:nvPicPr>
              <p:cNvPr id="60" name="墨迹 59"/>
            </p:nvPicPr>
            <p:blipFill>
              <a:blip r:embed="rId114"/>
            </p:blipFill>
            <p:spPr>
              <a:xfrm>
                <a:off x="1580515" y="6241415"/>
                <a:ext cx="2965450" cy="89535"/>
              </a:xfrm>
              <a:prstGeom prst="rect"/>
            </p:spPr>
          </p:pic>
        </mc:Fallback>
      </mc:AlternateContent>
      <mc:AlternateContent xmlns:mc="http://schemas.openxmlformats.org/markup-compatibility/2006" xmlns:p14="http://schemas.microsoft.com/office/powerpoint/2010/main">
        <mc:Choice Requires="p14">
          <p:contentPart r:id="rId115" p14:bwMode="auto">
            <p14:nvContentPartPr>
              <p14:cNvPr id="61" name="墨迹 60"/>
              <p14:cNvContentPartPr/>
              <p14:nvPr/>
            </p14:nvContentPartPr>
            <p14:xfrm>
              <a:off x="3260090" y="5687695"/>
              <a:ext cx="1875155" cy="795020"/>
            </p14:xfrm>
          </p:contentPart>
        </mc:Choice>
        <mc:Fallback xmlns="">
          <p:pic>
            <p:nvPicPr>
              <p:cNvPr id="61" name="墨迹 60"/>
            </p:nvPicPr>
            <p:blipFill>
              <a:blip r:embed="rId116"/>
            </p:blipFill>
            <p:spPr>
              <a:xfrm>
                <a:off x="3260090" y="5687695"/>
                <a:ext cx="1875155" cy="795020"/>
              </a:xfrm>
              <a:prstGeom prst="rect"/>
            </p:spPr>
          </p:pic>
        </mc:Fallback>
      </mc:AlternateContent>
      <mc:AlternateContent xmlns:mc="http://schemas.openxmlformats.org/markup-compatibility/2006" xmlns:p14="http://schemas.microsoft.com/office/powerpoint/2010/main">
        <mc:Choice Requires="p14">
          <p:contentPart r:id="rId117" p14:bwMode="auto">
            <p14:nvContentPartPr>
              <p14:cNvPr id="62" name="墨迹 61"/>
              <p14:cNvContentPartPr/>
              <p14:nvPr/>
            </p14:nvContentPartPr>
            <p14:xfrm>
              <a:off x="2741930" y="6125210"/>
              <a:ext cx="259080" cy="294640"/>
            </p14:xfrm>
          </p:contentPart>
        </mc:Choice>
        <mc:Fallback xmlns="">
          <p:pic>
            <p:nvPicPr>
              <p:cNvPr id="62" name="墨迹 61"/>
            </p:nvPicPr>
            <p:blipFill>
              <a:blip r:embed="rId118"/>
            </p:blipFill>
            <p:spPr>
              <a:xfrm>
                <a:off x="2741930" y="6125210"/>
                <a:ext cx="259080" cy="294640"/>
              </a:xfrm>
              <a:prstGeom prst="rect"/>
            </p:spPr>
          </p:pic>
        </mc:Fallback>
      </mc:AlternateContent>
      <mc:AlternateContent xmlns:mc="http://schemas.openxmlformats.org/markup-compatibility/2006" xmlns:p14="http://schemas.microsoft.com/office/powerpoint/2010/main">
        <mc:Choice Requires="p14">
          <p:contentPart r:id="rId119" p14:bwMode="auto">
            <p14:nvContentPartPr>
              <p14:cNvPr id="63" name="墨迹 62"/>
              <p14:cNvContentPartPr/>
              <p14:nvPr/>
            </p14:nvContentPartPr>
            <p14:xfrm>
              <a:off x="1250315" y="4616450"/>
              <a:ext cx="2768600" cy="71120"/>
            </p14:xfrm>
          </p:contentPart>
        </mc:Choice>
        <mc:Fallback xmlns="">
          <p:pic>
            <p:nvPicPr>
              <p:cNvPr id="63" name="墨迹 62"/>
            </p:nvPicPr>
            <p:blipFill>
              <a:blip r:embed="rId120"/>
            </p:blipFill>
            <p:spPr>
              <a:xfrm>
                <a:off x="1250315" y="4616450"/>
                <a:ext cx="2768600" cy="71120"/>
              </a:xfrm>
              <a:prstGeom prst="rect"/>
            </p:spPr>
          </p:pic>
        </mc:Fallback>
      </mc:AlternateContent>
      <mc:AlternateContent xmlns:mc="http://schemas.openxmlformats.org/markup-compatibility/2006" xmlns:p14="http://schemas.microsoft.com/office/powerpoint/2010/main">
        <mc:Choice Requires="p14">
          <p:contentPart r:id="rId121" p14:bwMode="auto">
            <p14:nvContentPartPr>
              <p14:cNvPr id="64" name="墨迹 63"/>
              <p14:cNvContentPartPr/>
              <p14:nvPr/>
            </p14:nvContentPartPr>
            <p14:xfrm>
              <a:off x="3375660" y="6214745"/>
              <a:ext cx="1661795" cy="44450"/>
            </p14:xfrm>
          </p:contentPart>
        </mc:Choice>
        <mc:Fallback xmlns="">
          <p:pic>
            <p:nvPicPr>
              <p:cNvPr id="64" name="墨迹 63"/>
            </p:nvPicPr>
            <p:blipFill>
              <a:blip r:embed="rId122"/>
            </p:blipFill>
            <p:spPr>
              <a:xfrm>
                <a:off x="3375660" y="6214745"/>
                <a:ext cx="1661795" cy="44450"/>
              </a:xfrm>
              <a:prstGeom prst="rect"/>
            </p:spPr>
          </p:pic>
        </mc:Fallback>
      </mc:AlternateContent>
      <mc:AlternateContent xmlns:mc="http://schemas.openxmlformats.org/markup-compatibility/2006" xmlns:p14="http://schemas.microsoft.com/office/powerpoint/2010/main">
        <mc:Choice Requires="p14">
          <p:contentPart r:id="rId123" p14:bwMode="auto">
            <p14:nvContentPartPr>
              <p14:cNvPr id="65" name="墨迹 64"/>
              <p14:cNvContentPartPr/>
              <p14:nvPr/>
            </p14:nvContentPartPr>
            <p14:xfrm>
              <a:off x="883920" y="2981960"/>
              <a:ext cx="4465955" cy="71755"/>
            </p14:xfrm>
          </p:contentPart>
        </mc:Choice>
        <mc:Fallback xmlns="">
          <p:pic>
            <p:nvPicPr>
              <p:cNvPr id="65" name="墨迹 64"/>
            </p:nvPicPr>
            <p:blipFill>
              <a:blip r:embed="rId124"/>
            </p:blipFill>
            <p:spPr>
              <a:xfrm>
                <a:off x="883920" y="2981960"/>
                <a:ext cx="4465955" cy="71755"/>
              </a:xfrm>
              <a:prstGeom prst="rect"/>
            </p:spPr>
          </p:pic>
        </mc:Fallback>
      </mc:AlternateContent>
      <mc:AlternateContent xmlns:mc="http://schemas.openxmlformats.org/markup-compatibility/2006" xmlns:p14="http://schemas.microsoft.com/office/powerpoint/2010/main">
        <mc:Choice Requires="p14">
          <p:contentPart r:id="rId125" p14:bwMode="auto">
            <p14:nvContentPartPr>
              <p14:cNvPr id="66" name="墨迹 65"/>
              <p14:cNvContentPartPr/>
              <p14:nvPr/>
            </p14:nvContentPartPr>
            <p14:xfrm>
              <a:off x="3295650" y="5161280"/>
              <a:ext cx="5439410" cy="26670"/>
            </p14:xfrm>
          </p:contentPart>
        </mc:Choice>
        <mc:Fallback xmlns="">
          <p:pic>
            <p:nvPicPr>
              <p:cNvPr id="66" name="墨迹 65"/>
            </p:nvPicPr>
            <p:blipFill>
              <a:blip r:embed="rId126"/>
            </p:blipFill>
            <p:spPr>
              <a:xfrm>
                <a:off x="3295650" y="5161280"/>
                <a:ext cx="5439410" cy="26670"/>
              </a:xfrm>
              <a:prstGeom prst="rect"/>
            </p:spPr>
          </p:pic>
        </mc:Fallback>
      </mc:AlternateContent>
      <mc:AlternateContent xmlns:mc="http://schemas.openxmlformats.org/markup-compatibility/2006" xmlns:p14="http://schemas.microsoft.com/office/powerpoint/2010/main">
        <mc:Choice Requires="p14">
          <p:contentPart r:id="rId127" p14:bwMode="auto">
            <p14:nvContentPartPr>
              <p14:cNvPr id="67" name="墨迹 66"/>
              <p14:cNvContentPartPr/>
              <p14:nvPr/>
            </p14:nvContentPartPr>
            <p14:xfrm>
              <a:off x="8743950" y="5107305"/>
              <a:ext cx="17780" cy="53975"/>
            </p14:xfrm>
          </p:contentPart>
        </mc:Choice>
        <mc:Fallback xmlns="">
          <p:pic>
            <p:nvPicPr>
              <p:cNvPr id="67" name="墨迹 66"/>
            </p:nvPicPr>
            <p:blipFill>
              <a:blip r:embed="rId128"/>
            </p:blipFill>
            <p:spPr>
              <a:xfrm>
                <a:off x="8743950" y="5107305"/>
                <a:ext cx="17780" cy="53975"/>
              </a:xfrm>
              <a:prstGeom prst="rect"/>
            </p:spPr>
          </p:pic>
        </mc:Fallback>
      </mc:AlternateContent>
      <mc:AlternateContent xmlns:mc="http://schemas.openxmlformats.org/markup-compatibility/2006" xmlns:p14="http://schemas.microsoft.com/office/powerpoint/2010/main">
        <mc:Choice Requires="p14">
          <p:contentPart r:id="rId129" p14:bwMode="auto">
            <p14:nvContentPartPr>
              <p14:cNvPr id="68" name="墨迹 67"/>
              <p14:cNvContentPartPr/>
              <p14:nvPr/>
            </p14:nvContentPartPr>
            <p14:xfrm>
              <a:off x="2733040" y="4723765"/>
              <a:ext cx="7814945" cy="490855"/>
            </p14:xfrm>
          </p:contentPart>
        </mc:Choice>
        <mc:Fallback xmlns="">
          <p:pic>
            <p:nvPicPr>
              <p:cNvPr id="68" name="墨迹 67"/>
            </p:nvPicPr>
            <p:blipFill>
              <a:blip r:embed="rId130"/>
            </p:blipFill>
            <p:spPr>
              <a:xfrm>
                <a:off x="2733040" y="4723765"/>
                <a:ext cx="7814945" cy="490855"/>
              </a:xfrm>
              <a:prstGeom prst="rect"/>
            </p:spPr>
          </p:pic>
        </mc:Fallback>
      </mc:AlternateContent>
    </p:spTree>
    <p:custDataLst>
      <p:tags r:id="rId131"/>
    </p:custData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550545" y="271780"/>
          <a:ext cx="11360785" cy="6400800"/>
        </p:xfrm>
        <a:graphic>
          <a:graphicData uri="http://schemas.openxmlformats.org/drawingml/2006/table">
            <a:tbl>
              <a:tblPr/>
              <a:tblGrid>
                <a:gridCol w="1008380"/>
                <a:gridCol w="10352405"/>
              </a:tblGrid>
              <a:tr h="6223000">
                <a:tc>
                  <a:txBody>
                    <a:bodyPr/>
                    <a:lstStyle/>
                    <a:p>
                      <a:pPr algn="ctr">
                        <a:lnSpc>
                          <a:spcPct val="150000"/>
                        </a:lnSpc>
                        <a:spcAft>
                          <a:spcPts val="0"/>
                        </a:spcAft>
                        <a:tabLst>
                          <a:tab pos="2070735" algn="l"/>
                        </a:tabLst>
                      </a:pPr>
                      <a:r>
                        <a:rPr lang="zh-CN" sz="2600" kern="100" dirty="0">
                          <a:effectLst/>
                          <a:latin typeface="Times New Roman" panose="02020603050405020304"/>
                          <a:ea typeface="微软雅黑" panose="020B0503020204020204" charset="-122"/>
                          <a:cs typeface="Times New Roman" panose="02020603050405020304"/>
                        </a:rPr>
                        <a:t>要大力发展实体经济</a:t>
                      </a:r>
                      <a:endParaRPr lang="zh-CN" sz="2600" kern="100" dirty="0">
                        <a:effectLst/>
                        <a:latin typeface="宋体" panose="02010600030101010101" pitchFamily="2" charset="-122"/>
                        <a:cs typeface="Courier New" panose="02070309020205020404"/>
                      </a:endParaRPr>
                    </a:p>
                  </a:txBody>
                  <a:tcPr marL="13744" marR="137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tabLst>
                          <a:tab pos="2070735" algn="l"/>
                        </a:tabLst>
                      </a:pPr>
                      <a:r>
                        <a:rPr lang="en-US" sz="2800" kern="100" dirty="0">
                          <a:effectLst/>
                          <a:latin typeface="宋体" panose="02010600030101010101" pitchFamily="2" charset="-122"/>
                          <a:ea typeface="微软雅黑" panose="020B0503020204020204" charset="-122"/>
                          <a:cs typeface="Times New Roman" panose="02020603050405020304"/>
                        </a:rPr>
                        <a:t>①</a:t>
                      </a:r>
                      <a:r>
                        <a:rPr lang="zh-CN" sz="2800" kern="100" dirty="0">
                          <a:effectLst/>
                          <a:latin typeface="Times New Roman" panose="02020603050405020304"/>
                          <a:ea typeface="微软雅黑" panose="020B0503020204020204" charset="-122"/>
                          <a:cs typeface="Times New Roman" panose="02020603050405020304"/>
                        </a:rPr>
                        <a:t>原因：</a:t>
                      </a:r>
                      <a:endParaRPr lang="zh-CN" sz="2800" kern="100" dirty="0">
                        <a:effectLst/>
                        <a:latin typeface="Times New Roman" panose="02020603050405020304"/>
                        <a:ea typeface="微软雅黑" panose="020B0503020204020204" charset="-122"/>
                        <a:cs typeface="Times New Roman" panose="02020603050405020304"/>
                      </a:endParaRPr>
                    </a:p>
                    <a:p>
                      <a:pPr marL="71755" algn="l">
                        <a:lnSpc>
                          <a:spcPct val="150000"/>
                        </a:lnSpc>
                        <a:spcAft>
                          <a:spcPts val="0"/>
                        </a:spcAft>
                        <a:tabLst>
                          <a:tab pos="2070735" algn="l"/>
                        </a:tabLst>
                      </a:pPr>
                      <a:r>
                        <a:rPr lang="zh-CN" sz="2800" kern="100" dirty="0">
                          <a:effectLst/>
                          <a:latin typeface="Times New Roman" panose="02020603050405020304"/>
                          <a:ea typeface="微软雅黑" panose="020B0503020204020204" charset="-122"/>
                          <a:cs typeface="Times New Roman" panose="02020603050405020304"/>
                        </a:rPr>
                        <a:t>        </a:t>
                      </a:r>
                      <a:r>
                        <a:rPr lang="zh-CN" sz="2800" kern="100" dirty="0">
                          <a:effectLst/>
                          <a:latin typeface="楷体" panose="02010609060101010101" pitchFamily="49" charset="-122"/>
                          <a:ea typeface="楷体" panose="02010609060101010101" pitchFamily="49" charset="-122"/>
                          <a:cs typeface="Times New Roman" panose="02020603050405020304"/>
                        </a:rPr>
                        <a:t>要大力发展实体经济，筑牢现代化经济体系的</a:t>
                      </a:r>
                      <a:r>
                        <a:rPr lang="zh-CN" sz="2800" kern="100" dirty="0">
                          <a:solidFill>
                            <a:srgbClr val="FF0000"/>
                          </a:solidFill>
                          <a:effectLst/>
                          <a:latin typeface="楷体" panose="02010609060101010101" pitchFamily="49" charset="-122"/>
                          <a:ea typeface="楷体" panose="02010609060101010101" pitchFamily="49" charset="-122"/>
                          <a:cs typeface="Times New Roman" panose="02020603050405020304"/>
                        </a:rPr>
                        <a:t>坚实基础</a:t>
                      </a:r>
                      <a:r>
                        <a:rPr lang="zh-CN" sz="2800" kern="100" dirty="0">
                          <a:effectLst/>
                          <a:latin typeface="楷体" panose="02010609060101010101" pitchFamily="49" charset="-122"/>
                          <a:ea typeface="楷体" panose="02010609060101010101" pitchFamily="49" charset="-122"/>
                          <a:cs typeface="Times New Roman" panose="02020603050405020304"/>
                        </a:rPr>
                        <a:t>。实体经济是一国经济的</a:t>
                      </a:r>
                      <a:r>
                        <a:rPr lang="zh-CN" sz="2800" kern="100" dirty="0">
                          <a:solidFill>
                            <a:srgbClr val="FF0000"/>
                          </a:solidFill>
                          <a:effectLst/>
                          <a:latin typeface="楷体" panose="02010609060101010101" pitchFamily="49" charset="-122"/>
                          <a:ea typeface="楷体" panose="02010609060101010101" pitchFamily="49" charset="-122"/>
                          <a:cs typeface="Times New Roman" panose="02020603050405020304"/>
                        </a:rPr>
                        <a:t>立身之本</a:t>
                      </a:r>
                      <a:r>
                        <a:rPr lang="zh-CN" sz="2800" kern="100" dirty="0">
                          <a:effectLst/>
                          <a:latin typeface="楷体" panose="02010609060101010101" pitchFamily="49" charset="-122"/>
                          <a:ea typeface="楷体" panose="02010609060101010101" pitchFamily="49" charset="-122"/>
                          <a:cs typeface="Times New Roman" panose="02020603050405020304"/>
                        </a:rPr>
                        <a:t>，是财富创造的</a:t>
                      </a:r>
                      <a:r>
                        <a:rPr lang="zh-CN" sz="2800" kern="100" dirty="0">
                          <a:solidFill>
                            <a:srgbClr val="FF0000"/>
                          </a:solidFill>
                          <a:effectLst/>
                          <a:latin typeface="楷体" panose="02010609060101010101" pitchFamily="49" charset="-122"/>
                          <a:ea typeface="楷体" panose="02010609060101010101" pitchFamily="49" charset="-122"/>
                          <a:cs typeface="Times New Roman" panose="02020603050405020304"/>
                        </a:rPr>
                        <a:t>根本源泉</a:t>
                      </a:r>
                      <a:r>
                        <a:rPr lang="zh-CN" sz="2800" kern="100" dirty="0">
                          <a:effectLst/>
                          <a:latin typeface="楷体" panose="02010609060101010101" pitchFamily="49" charset="-122"/>
                          <a:ea typeface="楷体" panose="02010609060101010101" pitchFamily="49" charset="-122"/>
                          <a:cs typeface="Times New Roman" panose="02020603050405020304"/>
                        </a:rPr>
                        <a:t>，是国家强盛的</a:t>
                      </a:r>
                      <a:r>
                        <a:rPr lang="zh-CN" sz="2800" kern="100" dirty="0">
                          <a:solidFill>
                            <a:srgbClr val="FF0000"/>
                          </a:solidFill>
                          <a:effectLst/>
                          <a:latin typeface="楷体" panose="02010609060101010101" pitchFamily="49" charset="-122"/>
                          <a:ea typeface="楷体" panose="02010609060101010101" pitchFamily="49" charset="-122"/>
                          <a:cs typeface="Times New Roman" panose="02020603050405020304"/>
                        </a:rPr>
                        <a:t>重要支柱</a:t>
                      </a:r>
                      <a:endParaRPr lang="zh-CN" sz="2800" kern="100" dirty="0">
                        <a:solidFill>
                          <a:srgbClr val="FF0000"/>
                        </a:solidFill>
                        <a:effectLst/>
                        <a:latin typeface="楷体" panose="02010609060101010101" pitchFamily="49" charset="-122"/>
                        <a:ea typeface="楷体" panose="02010609060101010101" pitchFamily="49" charset="-122"/>
                        <a:cs typeface="Courier New" panose="02070309020205020404"/>
                      </a:endParaRPr>
                    </a:p>
                    <a:p>
                      <a:pPr marL="71755" algn="l">
                        <a:lnSpc>
                          <a:spcPct val="150000"/>
                        </a:lnSpc>
                        <a:spcAft>
                          <a:spcPts val="0"/>
                        </a:spcAft>
                        <a:tabLst>
                          <a:tab pos="2070735" algn="l"/>
                        </a:tabLst>
                      </a:pPr>
                      <a:r>
                        <a:rPr lang="en-US" sz="2800" kern="100" dirty="0">
                          <a:effectLst/>
                          <a:latin typeface="宋体" panose="02010600030101010101" pitchFamily="2" charset="-122"/>
                          <a:ea typeface="微软雅黑" panose="020B0503020204020204" charset="-122"/>
                          <a:cs typeface="Times New Roman" panose="02020603050405020304"/>
                        </a:rPr>
                        <a:t>②</a:t>
                      </a:r>
                      <a:r>
                        <a:rPr lang="zh-CN" sz="2800" kern="100" dirty="0">
                          <a:effectLst/>
                          <a:latin typeface="Times New Roman" panose="02020603050405020304"/>
                          <a:ea typeface="微软雅黑" panose="020B0503020204020204" charset="-122"/>
                          <a:cs typeface="Times New Roman" panose="02020603050405020304"/>
                        </a:rPr>
                        <a:t>措施：</a:t>
                      </a:r>
                      <a:r>
                        <a:rPr lang="zh-CN" sz="2800" b="1" kern="100" dirty="0">
                          <a:effectLst/>
                          <a:latin typeface="楷体" panose="02010609060101010101" pitchFamily="49" charset="-122"/>
                          <a:ea typeface="楷体" panose="02010609060101010101" pitchFamily="49" charset="-122"/>
                          <a:cs typeface="楷体" panose="02010609060101010101" pitchFamily="49" charset="-122"/>
                        </a:rPr>
                        <a:t>要深化</a:t>
                      </a:r>
                      <a:r>
                        <a:rPr lang="zh-CN" sz="2800" b="1" kern="100" dirty="0">
                          <a:solidFill>
                            <a:srgbClr val="FF0000"/>
                          </a:solidFill>
                          <a:effectLst/>
                          <a:latin typeface="楷体" panose="02010609060101010101" pitchFamily="49" charset="-122"/>
                          <a:ea typeface="楷体" panose="02010609060101010101" pitchFamily="49" charset="-122"/>
                          <a:cs typeface="楷体" panose="02010609060101010101" pitchFamily="49" charset="-122"/>
                        </a:rPr>
                        <a:t>供给侧结构性改革</a:t>
                      </a:r>
                      <a:r>
                        <a:rPr lang="zh-CN" sz="2800" b="1" kern="100" dirty="0">
                          <a:effectLst/>
                          <a:latin typeface="楷体" panose="02010609060101010101" pitchFamily="49" charset="-122"/>
                          <a:ea typeface="楷体" panose="02010609060101010101" pitchFamily="49" charset="-122"/>
                          <a:cs typeface="楷体" panose="02010609060101010101" pitchFamily="49" charset="-122"/>
                        </a:rPr>
                        <a:t>，</a:t>
                      </a:r>
                      <a:endParaRPr lang="zh-CN" sz="2800" b="1" kern="100" dirty="0">
                        <a:effectLst/>
                        <a:latin typeface="楷体" panose="02010609060101010101" pitchFamily="49" charset="-122"/>
                        <a:ea typeface="楷体" panose="02010609060101010101" pitchFamily="49" charset="-122"/>
                        <a:cs typeface="楷体" panose="02010609060101010101" pitchFamily="49" charset="-122"/>
                      </a:endParaRPr>
                    </a:p>
                    <a:p>
                      <a:pPr marL="71755" algn="l">
                        <a:lnSpc>
                          <a:spcPct val="150000"/>
                        </a:lnSpc>
                        <a:spcAft>
                          <a:spcPts val="0"/>
                        </a:spcAft>
                        <a:tabLst>
                          <a:tab pos="2070735" algn="l"/>
                        </a:tabLst>
                      </a:pPr>
                      <a:r>
                        <a:rPr lang="zh-CN" sz="2800" b="1" kern="100" dirty="0">
                          <a:effectLst/>
                          <a:latin typeface="楷体" panose="02010609060101010101" pitchFamily="49" charset="-122"/>
                          <a:ea typeface="楷体" panose="02010609060101010101" pitchFamily="49" charset="-122"/>
                          <a:cs typeface="楷体" panose="02010609060101010101" pitchFamily="49" charset="-122"/>
                        </a:rPr>
                        <a:t>        加快发展</a:t>
                      </a:r>
                      <a:r>
                        <a:rPr lang="zh-CN" sz="2800" b="1" kern="100" dirty="0">
                          <a:solidFill>
                            <a:srgbClr val="FF0000"/>
                          </a:solidFill>
                          <a:effectLst/>
                          <a:latin typeface="楷体" panose="02010609060101010101" pitchFamily="49" charset="-122"/>
                          <a:ea typeface="楷体" panose="02010609060101010101" pitchFamily="49" charset="-122"/>
                          <a:cs typeface="楷体" panose="02010609060101010101" pitchFamily="49" charset="-122"/>
                        </a:rPr>
                        <a:t>先进制造业</a:t>
                      </a:r>
                      <a:r>
                        <a:rPr lang="zh-CN" sz="2800" b="1" kern="100" dirty="0">
                          <a:effectLst/>
                          <a:latin typeface="楷体" panose="02010609060101010101" pitchFamily="49" charset="-122"/>
                          <a:ea typeface="楷体" panose="02010609060101010101" pitchFamily="49" charset="-122"/>
                          <a:cs typeface="楷体" panose="02010609060101010101" pitchFamily="49" charset="-122"/>
                        </a:rPr>
                        <a:t>，</a:t>
                      </a:r>
                      <a:endParaRPr lang="zh-CN" sz="2800" b="1" kern="100" dirty="0">
                        <a:effectLst/>
                        <a:latin typeface="楷体" panose="02010609060101010101" pitchFamily="49" charset="-122"/>
                        <a:ea typeface="楷体" panose="02010609060101010101" pitchFamily="49" charset="-122"/>
                        <a:cs typeface="楷体" panose="02010609060101010101" pitchFamily="49" charset="-122"/>
                      </a:endParaRPr>
                    </a:p>
                    <a:p>
                      <a:pPr marL="71755" algn="l">
                        <a:lnSpc>
                          <a:spcPct val="150000"/>
                        </a:lnSpc>
                        <a:spcAft>
                          <a:spcPts val="0"/>
                        </a:spcAft>
                        <a:tabLst>
                          <a:tab pos="2070735" algn="l"/>
                        </a:tabLst>
                      </a:pPr>
                      <a:r>
                        <a:rPr lang="zh-CN" sz="2800" b="1" kern="100" dirty="0">
                          <a:effectLst/>
                          <a:latin typeface="楷体" panose="02010609060101010101" pitchFamily="49" charset="-122"/>
                          <a:ea typeface="楷体" panose="02010609060101010101" pitchFamily="49" charset="-122"/>
                          <a:cs typeface="楷体" panose="02010609060101010101" pitchFamily="49" charset="-122"/>
                        </a:rPr>
                        <a:t>        推动</a:t>
                      </a:r>
                      <a:r>
                        <a:rPr lang="zh-CN" sz="2800" b="1" kern="100" dirty="0">
                          <a:solidFill>
                            <a:srgbClr val="FF0000"/>
                          </a:solidFill>
                          <a:effectLst/>
                          <a:latin typeface="楷体" panose="02010609060101010101" pitchFamily="49" charset="-122"/>
                          <a:ea typeface="楷体" panose="02010609060101010101" pitchFamily="49" charset="-122"/>
                          <a:cs typeface="楷体" panose="02010609060101010101" pitchFamily="49" charset="-122"/>
                        </a:rPr>
                        <a:t>互联网、大数据、人工智能同实体经济深度融合</a:t>
                      </a:r>
                      <a:r>
                        <a:rPr lang="zh-CN" sz="2800" b="1" kern="100" dirty="0">
                          <a:effectLst/>
                          <a:latin typeface="楷体" panose="02010609060101010101" pitchFamily="49" charset="-122"/>
                          <a:ea typeface="楷体" panose="02010609060101010101" pitchFamily="49" charset="-122"/>
                          <a:cs typeface="楷体" panose="02010609060101010101" pitchFamily="49" charset="-122"/>
                        </a:rPr>
                        <a:t>，</a:t>
                      </a:r>
                      <a:endParaRPr lang="zh-CN" sz="2800" b="1" kern="100" dirty="0">
                        <a:effectLst/>
                        <a:latin typeface="楷体" panose="02010609060101010101" pitchFamily="49" charset="-122"/>
                        <a:ea typeface="楷体" panose="02010609060101010101" pitchFamily="49" charset="-122"/>
                        <a:cs typeface="楷体" panose="02010609060101010101" pitchFamily="49" charset="-122"/>
                      </a:endParaRPr>
                    </a:p>
                    <a:p>
                      <a:pPr marL="71755" algn="l">
                        <a:lnSpc>
                          <a:spcPct val="150000"/>
                        </a:lnSpc>
                        <a:spcAft>
                          <a:spcPts val="0"/>
                        </a:spcAft>
                        <a:tabLst>
                          <a:tab pos="2070735" algn="l"/>
                        </a:tabLst>
                      </a:pPr>
                      <a:r>
                        <a:rPr lang="zh-CN" sz="2800" b="1" kern="100" dirty="0">
                          <a:effectLst/>
                          <a:latin typeface="楷体" panose="02010609060101010101" pitchFamily="49" charset="-122"/>
                          <a:ea typeface="楷体" panose="02010609060101010101" pitchFamily="49" charset="-122"/>
                          <a:cs typeface="楷体" panose="02010609060101010101" pitchFamily="49" charset="-122"/>
                        </a:rPr>
                        <a:t>        营造脚踏实地、勤劳创业、实业致富的</a:t>
                      </a:r>
                      <a:r>
                        <a:rPr lang="zh-CN" sz="2800" b="1" kern="100" dirty="0">
                          <a:solidFill>
                            <a:srgbClr val="FF0000"/>
                          </a:solidFill>
                          <a:effectLst/>
                          <a:latin typeface="楷体" panose="02010609060101010101" pitchFamily="49" charset="-122"/>
                          <a:ea typeface="楷体" panose="02010609060101010101" pitchFamily="49" charset="-122"/>
                          <a:cs typeface="楷体" panose="02010609060101010101" pitchFamily="49" charset="-122"/>
                        </a:rPr>
                        <a:t>发展环境和社会氛围</a:t>
                      </a:r>
                      <a:r>
                        <a:rPr lang="zh-CN" sz="2800" b="1" kern="100" dirty="0">
                          <a:effectLst/>
                          <a:latin typeface="楷体" panose="02010609060101010101" pitchFamily="49" charset="-122"/>
                          <a:ea typeface="楷体" panose="02010609060101010101" pitchFamily="49" charset="-122"/>
                          <a:cs typeface="楷体" panose="02010609060101010101" pitchFamily="49" charset="-122"/>
                        </a:rPr>
                        <a:t>，</a:t>
                      </a:r>
                      <a:endParaRPr lang="zh-CN" sz="2800" b="1" kern="100" dirty="0">
                        <a:effectLst/>
                        <a:latin typeface="楷体" panose="02010609060101010101" pitchFamily="49" charset="-122"/>
                        <a:ea typeface="楷体" panose="02010609060101010101" pitchFamily="49" charset="-122"/>
                        <a:cs typeface="楷体" panose="02010609060101010101" pitchFamily="49" charset="-122"/>
                      </a:endParaRPr>
                    </a:p>
                    <a:p>
                      <a:pPr marL="71755" algn="l">
                        <a:lnSpc>
                          <a:spcPct val="150000"/>
                        </a:lnSpc>
                        <a:spcAft>
                          <a:spcPts val="0"/>
                        </a:spcAft>
                        <a:tabLst>
                          <a:tab pos="2070735" algn="l"/>
                        </a:tabLst>
                      </a:pPr>
                      <a:r>
                        <a:rPr lang="zh-CN" sz="2800" b="1" kern="100" dirty="0">
                          <a:effectLst/>
                          <a:latin typeface="楷体" panose="02010609060101010101" pitchFamily="49" charset="-122"/>
                          <a:ea typeface="楷体" panose="02010609060101010101" pitchFamily="49" charset="-122"/>
                          <a:cs typeface="楷体" panose="02010609060101010101" pitchFamily="49" charset="-122"/>
                        </a:rPr>
                        <a:t>        显著增强我国</a:t>
                      </a:r>
                      <a:r>
                        <a:rPr lang="zh-CN" sz="2800" b="1" kern="100" dirty="0">
                          <a:solidFill>
                            <a:srgbClr val="FF0000"/>
                          </a:solidFill>
                          <a:effectLst/>
                          <a:latin typeface="楷体" panose="02010609060101010101" pitchFamily="49" charset="-122"/>
                          <a:ea typeface="楷体" panose="02010609060101010101" pitchFamily="49" charset="-122"/>
                          <a:cs typeface="楷体" panose="02010609060101010101" pitchFamily="49" charset="-122"/>
                        </a:rPr>
                        <a:t>经济质量优势</a:t>
                      </a:r>
                      <a:endParaRPr lang="zh-CN" sz="2800" b="1" kern="100" dirty="0">
                        <a:solidFill>
                          <a:srgbClr val="FF0000"/>
                        </a:solidFill>
                        <a:effectLst/>
                        <a:latin typeface="楷体" panose="02010609060101010101" pitchFamily="49" charset="-122"/>
                        <a:ea typeface="楷体" panose="02010609060101010101" pitchFamily="49" charset="-122"/>
                        <a:cs typeface="楷体" panose="02010609060101010101" pitchFamily="49" charset="-122"/>
                      </a:endParaRPr>
                    </a:p>
                  </a:txBody>
                  <a:tcPr marL="13744" marR="137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mc:AlternateContent xmlns:mc="http://schemas.openxmlformats.org/markup-compatibility/2006" xmlns:p14="http://schemas.microsoft.com/office/powerpoint/2010/main">
        <mc:Choice Requires="p14">
          <p:contentPart r:id="rId1" p14:bwMode="auto">
            <p14:nvContentPartPr>
              <p14:cNvPr id="2" name="墨迹 1"/>
              <p14:cNvContentPartPr/>
              <p14:nvPr/>
            </p14:nvContentPartPr>
            <p14:xfrm>
              <a:off x="723265" y="3124835"/>
              <a:ext cx="321310" cy="36195"/>
            </p14:xfrm>
          </p:contentPart>
        </mc:Choice>
        <mc:Fallback xmlns="">
          <p:pic>
            <p:nvPicPr>
              <p:cNvPr id="2" name="墨迹 1"/>
            </p:nvPicPr>
            <p:blipFill>
              <a:blip r:embed="rId2"/>
            </p:blipFill>
            <p:spPr>
              <a:xfrm>
                <a:off x="723265" y="3124835"/>
                <a:ext cx="321310" cy="36195"/>
              </a:xfrm>
              <a:prstGeom prst="rect"/>
            </p:spPr>
          </p:pic>
        </mc:Fallback>
      </mc:AlternateContent>
      <mc:AlternateContent xmlns:mc="http://schemas.openxmlformats.org/markup-compatibility/2006" xmlns:p14="http://schemas.microsoft.com/office/powerpoint/2010/main">
        <mc:Choice Requires="p14">
          <p:contentPart r:id="rId3" p14:bwMode="auto">
            <p14:nvContentPartPr>
              <p14:cNvPr id="4" name="墨迹 3"/>
              <p14:cNvContentPartPr/>
              <p14:nvPr/>
            </p14:nvContentPartPr>
            <p14:xfrm>
              <a:off x="749935" y="3866515"/>
              <a:ext cx="375285" cy="360"/>
            </p14:xfrm>
          </p:contentPart>
        </mc:Choice>
        <mc:Fallback xmlns="">
          <p:pic>
            <p:nvPicPr>
              <p:cNvPr id="4" name="墨迹 3"/>
            </p:nvPicPr>
            <p:blipFill>
              <a:blip r:embed="rId4"/>
            </p:blipFill>
            <p:spPr>
              <a:xfrm>
                <a:off x="749935" y="3866515"/>
                <a:ext cx="375285" cy="360"/>
              </a:xfrm>
              <a:prstGeom prst="rect"/>
            </p:spPr>
          </p:pic>
        </mc:Fallback>
      </mc:AlternateContent>
      <mc:AlternateContent xmlns:mc="http://schemas.openxmlformats.org/markup-compatibility/2006" xmlns:p14="http://schemas.microsoft.com/office/powerpoint/2010/main">
        <mc:Choice Requires="p14">
          <p:contentPart r:id="rId5" p14:bwMode="auto">
            <p14:nvContentPartPr>
              <p14:cNvPr id="5" name="墨迹 4"/>
              <p14:cNvContentPartPr/>
              <p14:nvPr/>
            </p14:nvContentPartPr>
            <p14:xfrm>
              <a:off x="437515" y="3169920"/>
              <a:ext cx="946785" cy="1803400"/>
            </p14:xfrm>
          </p:contentPart>
        </mc:Choice>
        <mc:Fallback xmlns="">
          <p:pic>
            <p:nvPicPr>
              <p:cNvPr id="5" name="墨迹 4"/>
            </p:nvPicPr>
            <p:blipFill>
              <a:blip r:embed="rId6"/>
            </p:blipFill>
            <p:spPr>
              <a:xfrm>
                <a:off x="437515" y="3169920"/>
                <a:ext cx="946785" cy="1803400"/>
              </a:xfrm>
              <a:prstGeom prst="rect"/>
            </p:spPr>
          </p:pic>
        </mc:Fallback>
      </mc:AlternateContent>
      <mc:AlternateContent xmlns:mc="http://schemas.openxmlformats.org/markup-compatibility/2006" xmlns:p14="http://schemas.microsoft.com/office/powerpoint/2010/main">
        <mc:Choice Requires="p14">
          <p:contentPart r:id="rId7" p14:bwMode="auto">
            <p14:nvContentPartPr>
              <p14:cNvPr id="6" name="墨迹 5"/>
              <p14:cNvContentPartPr/>
              <p14:nvPr/>
            </p14:nvContentPartPr>
            <p14:xfrm>
              <a:off x="455295" y="3232150"/>
              <a:ext cx="892810" cy="1777365"/>
            </p14:xfrm>
          </p:contentPart>
        </mc:Choice>
        <mc:Fallback xmlns="">
          <p:pic>
            <p:nvPicPr>
              <p:cNvPr id="6" name="墨迹 5"/>
            </p:nvPicPr>
            <p:blipFill>
              <a:blip r:embed="rId8"/>
            </p:blipFill>
            <p:spPr>
              <a:xfrm>
                <a:off x="455295" y="3232150"/>
                <a:ext cx="892810" cy="1777365"/>
              </a:xfrm>
              <a:prstGeom prst="rect"/>
            </p:spPr>
          </p:pic>
        </mc:Fallback>
      </mc:AlternateContent>
      <mc:AlternateContent xmlns:mc="http://schemas.openxmlformats.org/markup-compatibility/2006" xmlns:p14="http://schemas.microsoft.com/office/powerpoint/2010/main">
        <mc:Choice Requires="p14">
          <p:contentPart r:id="rId9" p14:bwMode="auto">
            <p14:nvContentPartPr>
              <p14:cNvPr id="7" name="墨迹 6"/>
              <p14:cNvContentPartPr/>
              <p14:nvPr/>
            </p14:nvContentPartPr>
            <p14:xfrm>
              <a:off x="4867275" y="1678305"/>
              <a:ext cx="982980" cy="535940"/>
            </p14:xfrm>
          </p:contentPart>
        </mc:Choice>
        <mc:Fallback xmlns="">
          <p:pic>
            <p:nvPicPr>
              <p:cNvPr id="7" name="墨迹 6"/>
            </p:nvPicPr>
            <p:blipFill>
              <a:blip r:embed="rId10"/>
            </p:blipFill>
            <p:spPr>
              <a:xfrm>
                <a:off x="4867275" y="1678305"/>
                <a:ext cx="982980" cy="535940"/>
              </a:xfrm>
              <a:prstGeom prst="rect"/>
            </p:spPr>
          </p:pic>
        </mc:Fallback>
      </mc:AlternateContent>
      <mc:AlternateContent xmlns:mc="http://schemas.openxmlformats.org/markup-compatibility/2006" xmlns:p14="http://schemas.microsoft.com/office/powerpoint/2010/main">
        <mc:Choice Requires="p14">
          <p:contentPart r:id="rId11" p14:bwMode="auto">
            <p14:nvContentPartPr>
              <p14:cNvPr id="8" name="墨迹 7"/>
              <p14:cNvContentPartPr/>
              <p14:nvPr/>
            </p14:nvContentPartPr>
            <p14:xfrm>
              <a:off x="8770620" y="1642745"/>
              <a:ext cx="1536700" cy="544830"/>
            </p14:xfrm>
          </p:contentPart>
        </mc:Choice>
        <mc:Fallback xmlns="">
          <p:pic>
            <p:nvPicPr>
              <p:cNvPr id="8" name="墨迹 7"/>
            </p:nvPicPr>
            <p:blipFill>
              <a:blip r:embed="rId12"/>
            </p:blipFill>
            <p:spPr>
              <a:xfrm>
                <a:off x="8770620" y="1642745"/>
                <a:ext cx="1536700" cy="544830"/>
              </a:xfrm>
              <a:prstGeom prst="rect"/>
            </p:spPr>
          </p:pic>
        </mc:Fallback>
      </mc:AlternateContent>
      <mc:AlternateContent xmlns:mc="http://schemas.openxmlformats.org/markup-compatibility/2006" xmlns:p14="http://schemas.microsoft.com/office/powerpoint/2010/main">
        <mc:Choice Requires="p14">
          <p:contentPart r:id="rId13" p14:bwMode="auto">
            <p14:nvContentPartPr>
              <p14:cNvPr id="9" name="墨迹 8"/>
              <p14:cNvContentPartPr/>
              <p14:nvPr/>
            </p14:nvContentPartPr>
            <p14:xfrm>
              <a:off x="7162800" y="2098040"/>
              <a:ext cx="535940" cy="17780"/>
            </p14:xfrm>
          </p:contentPart>
        </mc:Choice>
        <mc:Fallback xmlns="">
          <p:pic>
            <p:nvPicPr>
              <p:cNvPr id="9" name="墨迹 8"/>
            </p:nvPicPr>
            <p:blipFill>
              <a:blip r:embed="rId14"/>
            </p:blipFill>
            <p:spPr>
              <a:xfrm>
                <a:off x="7162800" y="2098040"/>
                <a:ext cx="535940" cy="17780"/>
              </a:xfrm>
              <a:prstGeom prst="rect"/>
            </p:spPr>
          </p:pic>
        </mc:Fallback>
      </mc:AlternateContent>
      <mc:AlternateContent xmlns:mc="http://schemas.openxmlformats.org/markup-compatibility/2006" xmlns:p14="http://schemas.microsoft.com/office/powerpoint/2010/main">
        <mc:Choice Requires="p14">
          <p:contentPart r:id="rId15" p14:bwMode="auto">
            <p14:nvContentPartPr>
              <p14:cNvPr id="10" name="墨迹 9"/>
              <p14:cNvContentPartPr/>
              <p14:nvPr/>
            </p14:nvContentPartPr>
            <p14:xfrm>
              <a:off x="10815955" y="2133600"/>
              <a:ext cx="89535" cy="9525"/>
            </p14:xfrm>
          </p:contentPart>
        </mc:Choice>
        <mc:Fallback xmlns="">
          <p:pic>
            <p:nvPicPr>
              <p:cNvPr id="10" name="墨迹 9"/>
            </p:nvPicPr>
            <p:blipFill>
              <a:blip r:embed="rId16"/>
            </p:blipFill>
            <p:spPr>
              <a:xfrm>
                <a:off x="10815955" y="2133600"/>
                <a:ext cx="89535" cy="9525"/>
              </a:xfrm>
              <a:prstGeom prst="rect"/>
            </p:spPr>
          </p:pic>
        </mc:Fallback>
      </mc:AlternateContent>
      <mc:AlternateContent xmlns:mc="http://schemas.openxmlformats.org/markup-compatibility/2006" xmlns:p14="http://schemas.microsoft.com/office/powerpoint/2010/main">
        <mc:Choice Requires="p14">
          <p:contentPart r:id="rId17" p14:bwMode="auto">
            <p14:nvContentPartPr>
              <p14:cNvPr id="11" name="墨迹 10"/>
              <p14:cNvContentPartPr/>
              <p14:nvPr/>
            </p14:nvContentPartPr>
            <p14:xfrm>
              <a:off x="2679065" y="2312670"/>
              <a:ext cx="1866900" cy="598170"/>
            </p14:xfrm>
          </p:contentPart>
        </mc:Choice>
        <mc:Fallback xmlns="">
          <p:pic>
            <p:nvPicPr>
              <p:cNvPr id="11" name="墨迹 10"/>
            </p:nvPicPr>
            <p:blipFill>
              <a:blip r:embed="rId18"/>
            </p:blipFill>
            <p:spPr>
              <a:xfrm>
                <a:off x="2679065" y="2312670"/>
                <a:ext cx="1866900" cy="598170"/>
              </a:xfrm>
              <a:prstGeom prst="rect"/>
            </p:spPr>
          </p:pic>
        </mc:Fallback>
      </mc:AlternateContent>
      <mc:AlternateContent xmlns:mc="http://schemas.openxmlformats.org/markup-compatibility/2006" xmlns:p14="http://schemas.microsoft.com/office/powerpoint/2010/main">
        <mc:Choice Requires="p14">
          <p:contentPart r:id="rId19" p14:bwMode="auto">
            <p14:nvContentPartPr>
              <p14:cNvPr id="12" name="墨迹 11"/>
              <p14:cNvContentPartPr/>
              <p14:nvPr/>
            </p14:nvContentPartPr>
            <p14:xfrm>
              <a:off x="4152900" y="3455670"/>
              <a:ext cx="2813685" cy="26670"/>
            </p14:xfrm>
          </p:contentPart>
        </mc:Choice>
        <mc:Fallback xmlns="">
          <p:pic>
            <p:nvPicPr>
              <p:cNvPr id="12" name="墨迹 11"/>
            </p:nvPicPr>
            <p:blipFill>
              <a:blip r:embed="rId20"/>
            </p:blipFill>
            <p:spPr>
              <a:xfrm>
                <a:off x="4152900" y="3455670"/>
                <a:ext cx="2813685" cy="26670"/>
              </a:xfrm>
              <a:prstGeom prst="rect"/>
            </p:spPr>
          </p:pic>
        </mc:Fallback>
      </mc:AlternateContent>
      <mc:AlternateContent xmlns:mc="http://schemas.openxmlformats.org/markup-compatibility/2006" xmlns:p14="http://schemas.microsoft.com/office/powerpoint/2010/main">
        <mc:Choice Requires="p14">
          <p:contentPart r:id="rId21" p14:bwMode="auto">
            <p14:nvContentPartPr>
              <p14:cNvPr id="13" name="墨迹 12"/>
              <p14:cNvContentPartPr/>
              <p14:nvPr/>
            </p14:nvContentPartPr>
            <p14:xfrm>
              <a:off x="4599305" y="4098290"/>
              <a:ext cx="1831340" cy="71755"/>
            </p14:xfrm>
          </p:contentPart>
        </mc:Choice>
        <mc:Fallback xmlns="">
          <p:pic>
            <p:nvPicPr>
              <p:cNvPr id="13" name="墨迹 12"/>
            </p:nvPicPr>
            <p:blipFill>
              <a:blip r:embed="rId22"/>
            </p:blipFill>
            <p:spPr>
              <a:xfrm>
                <a:off x="4599305" y="4098290"/>
                <a:ext cx="1831340" cy="71755"/>
              </a:xfrm>
              <a:prstGeom prst="rect"/>
            </p:spPr>
          </p:pic>
        </mc:Fallback>
      </mc:AlternateContent>
      <mc:AlternateContent xmlns:mc="http://schemas.openxmlformats.org/markup-compatibility/2006" xmlns:p14="http://schemas.microsoft.com/office/powerpoint/2010/main">
        <mc:Choice Requires="p14">
          <p:contentPart r:id="rId23" p14:bwMode="auto">
            <p14:nvContentPartPr>
              <p14:cNvPr id="14" name="墨迹 13"/>
              <p14:cNvContentPartPr/>
              <p14:nvPr/>
            </p14:nvContentPartPr>
            <p14:xfrm>
              <a:off x="3902710" y="4785995"/>
              <a:ext cx="6797040" cy="53340"/>
            </p14:xfrm>
          </p:contentPart>
        </mc:Choice>
        <mc:Fallback xmlns="">
          <p:pic>
            <p:nvPicPr>
              <p:cNvPr id="14" name="墨迹 13"/>
            </p:nvPicPr>
            <p:blipFill>
              <a:blip r:embed="rId24"/>
            </p:blipFill>
            <p:spPr>
              <a:xfrm>
                <a:off x="3902710" y="4785995"/>
                <a:ext cx="6797040" cy="53340"/>
              </a:xfrm>
              <a:prstGeom prst="rect"/>
            </p:spPr>
          </p:pic>
        </mc:Fallback>
      </mc:AlternateContent>
      <mc:AlternateContent xmlns:mc="http://schemas.openxmlformats.org/markup-compatibility/2006" xmlns:p14="http://schemas.microsoft.com/office/powerpoint/2010/main">
        <mc:Choice Requires="p14">
          <p:contentPart r:id="rId25" p14:bwMode="auto">
            <p14:nvContentPartPr>
              <p14:cNvPr id="15" name="墨迹 14"/>
              <p14:cNvContentPartPr/>
              <p14:nvPr/>
            </p14:nvContentPartPr>
            <p14:xfrm>
              <a:off x="9530080" y="5348605"/>
              <a:ext cx="1134110" cy="35560"/>
            </p14:xfrm>
          </p:contentPart>
        </mc:Choice>
        <mc:Fallback xmlns="">
          <p:pic>
            <p:nvPicPr>
              <p:cNvPr id="15" name="墨迹 14"/>
            </p:nvPicPr>
            <p:blipFill>
              <a:blip r:embed="rId26"/>
            </p:blipFill>
            <p:spPr>
              <a:xfrm>
                <a:off x="9530080" y="5348605"/>
                <a:ext cx="1134110" cy="35560"/>
              </a:xfrm>
              <a:prstGeom prst="rect"/>
            </p:spPr>
          </p:pic>
        </mc:Fallback>
      </mc:AlternateContent>
      <mc:AlternateContent xmlns:mc="http://schemas.openxmlformats.org/markup-compatibility/2006" xmlns:p14="http://schemas.microsoft.com/office/powerpoint/2010/main">
        <mc:Choice Requires="p14">
          <p:contentPart r:id="rId27" p14:bwMode="auto">
            <p14:nvContentPartPr>
              <p14:cNvPr id="16" name="墨迹 15"/>
              <p14:cNvContentPartPr/>
              <p14:nvPr/>
            </p14:nvContentPartPr>
            <p14:xfrm>
              <a:off x="1920240" y="5911215"/>
              <a:ext cx="714375" cy="26670"/>
            </p14:xfrm>
          </p:contentPart>
        </mc:Choice>
        <mc:Fallback xmlns="">
          <p:pic>
            <p:nvPicPr>
              <p:cNvPr id="16" name="墨迹 15"/>
            </p:nvPicPr>
            <p:blipFill>
              <a:blip r:embed="rId28"/>
            </p:blipFill>
            <p:spPr>
              <a:xfrm>
                <a:off x="1920240" y="5911215"/>
                <a:ext cx="714375" cy="26670"/>
              </a:xfrm>
              <a:prstGeom prst="rect"/>
            </p:spPr>
          </p:pic>
        </mc:Fallback>
      </mc:AlternateContent>
      <mc:AlternateContent xmlns:mc="http://schemas.openxmlformats.org/markup-compatibility/2006" xmlns:p14="http://schemas.microsoft.com/office/powerpoint/2010/main">
        <mc:Choice Requires="p14">
          <p:contentPart r:id="rId29" p14:bwMode="auto">
            <p14:nvContentPartPr>
              <p14:cNvPr id="17" name="墨迹 16"/>
              <p14:cNvContentPartPr/>
              <p14:nvPr/>
            </p14:nvContentPartPr>
            <p14:xfrm>
              <a:off x="4858385" y="5616575"/>
              <a:ext cx="2787015" cy="1134110"/>
            </p14:xfrm>
          </p:contentPart>
        </mc:Choice>
        <mc:Fallback xmlns="">
          <p:pic>
            <p:nvPicPr>
              <p:cNvPr id="17" name="墨迹 16"/>
            </p:nvPicPr>
            <p:blipFill>
              <a:blip r:embed="rId30"/>
            </p:blipFill>
            <p:spPr>
              <a:xfrm>
                <a:off x="4858385" y="5616575"/>
                <a:ext cx="2787015" cy="1134110"/>
              </a:xfrm>
              <a:prstGeom prst="rect"/>
            </p:spPr>
          </p:pic>
        </mc:Fallback>
      </mc:AlternateContent>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377403" y="137763"/>
          <a:ext cx="11513185" cy="6583680"/>
        </p:xfrm>
        <a:graphic>
          <a:graphicData uri="http://schemas.openxmlformats.org/drawingml/2006/table">
            <a:tbl>
              <a:tblPr/>
              <a:tblGrid>
                <a:gridCol w="868680"/>
                <a:gridCol w="10644505"/>
              </a:tblGrid>
              <a:tr h="6583680">
                <a:tc>
                  <a:txBody>
                    <a:bodyPr/>
                    <a:lstStyle/>
                    <a:p>
                      <a:pPr algn="ctr">
                        <a:lnSpc>
                          <a:spcPct val="150000"/>
                        </a:lnSpc>
                        <a:spcAft>
                          <a:spcPts val="0"/>
                        </a:spcAft>
                        <a:tabLst>
                          <a:tab pos="2070735" algn="l"/>
                        </a:tabLst>
                      </a:pPr>
                      <a:r>
                        <a:rPr lang="zh-CN" sz="3200" kern="100" dirty="0">
                          <a:effectLst/>
                          <a:latin typeface="Times New Roman" panose="02020603050405020304"/>
                          <a:ea typeface="微软雅黑" panose="020B0503020204020204" charset="-122"/>
                          <a:cs typeface="Times New Roman" panose="02020603050405020304"/>
                        </a:rPr>
                        <a:t>要实施乡村振兴战略</a:t>
                      </a:r>
                      <a:endParaRPr lang="zh-CN" sz="3200" kern="100" dirty="0">
                        <a:effectLst/>
                        <a:latin typeface="Times New Roman" panose="02020603050405020304"/>
                        <a:ea typeface="微软雅黑" panose="020B0503020204020204" charset="-122"/>
                        <a:cs typeface="Times New Roman" panose="02020603050405020304"/>
                      </a:endParaRPr>
                    </a:p>
                  </a:txBody>
                  <a:tcPr marL="13744" marR="137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tabLst>
                          <a:tab pos="2070735" algn="l"/>
                        </a:tabLst>
                      </a:pPr>
                      <a:r>
                        <a:rPr lang="en-US" sz="3200" kern="100" dirty="0">
                          <a:effectLst/>
                          <a:latin typeface="宋体" panose="02010600030101010101" pitchFamily="2" charset="-122"/>
                          <a:ea typeface="微软雅黑" panose="020B0503020204020204" charset="-122"/>
                          <a:cs typeface="Times New Roman" panose="02020603050405020304"/>
                        </a:rPr>
                        <a:t>①</a:t>
                      </a:r>
                      <a:r>
                        <a:rPr lang="zh-CN" sz="3200" kern="100" dirty="0">
                          <a:effectLst/>
                          <a:latin typeface="Times New Roman" panose="02020603050405020304"/>
                          <a:ea typeface="微软雅黑" panose="020B0503020204020204" charset="-122"/>
                          <a:cs typeface="Times New Roman" panose="02020603050405020304"/>
                        </a:rPr>
                        <a:t>原因：</a:t>
                      </a:r>
                      <a:endParaRPr lang="zh-CN" sz="3200" kern="100" dirty="0">
                        <a:effectLst/>
                        <a:latin typeface="Times New Roman" panose="02020603050405020304"/>
                        <a:ea typeface="微软雅黑" panose="020B0503020204020204" charset="-122"/>
                        <a:cs typeface="Times New Roman" panose="02020603050405020304"/>
                      </a:endParaRPr>
                    </a:p>
                    <a:p>
                      <a:pPr marL="71755" algn="l">
                        <a:lnSpc>
                          <a:spcPct val="150000"/>
                        </a:lnSpc>
                        <a:spcAft>
                          <a:spcPts val="0"/>
                        </a:spcAft>
                        <a:tabLst>
                          <a:tab pos="2070735" algn="l"/>
                        </a:tabLst>
                      </a:pPr>
                      <a:r>
                        <a:rPr lang="zh-CN" sz="3200" kern="100" dirty="0">
                          <a:effectLst/>
                          <a:latin typeface="Times New Roman" panose="02020603050405020304"/>
                          <a:ea typeface="微软雅黑" panose="020B0503020204020204" charset="-122"/>
                          <a:cs typeface="Times New Roman" panose="02020603050405020304"/>
                        </a:rPr>
                        <a:t>        </a:t>
                      </a:r>
                      <a:r>
                        <a:rPr lang="zh-CN" sz="3200" b="1" kern="100" dirty="0">
                          <a:effectLst/>
                          <a:latin typeface="楷体" panose="02010609060101010101" pitchFamily="49" charset="-122"/>
                          <a:ea typeface="楷体" panose="02010609060101010101" pitchFamily="49" charset="-122"/>
                          <a:cs typeface="楷体" panose="02010609060101010101" pitchFamily="49" charset="-122"/>
                        </a:rPr>
                        <a:t>农业农村农民问题是</a:t>
                      </a:r>
                      <a:r>
                        <a:rPr lang="zh-CN" sz="3200" b="1" kern="100" dirty="0">
                          <a:solidFill>
                            <a:srgbClr val="FF0000"/>
                          </a:solidFill>
                          <a:effectLst/>
                          <a:latin typeface="楷体" panose="02010609060101010101" pitchFamily="49" charset="-122"/>
                          <a:ea typeface="楷体" panose="02010609060101010101" pitchFamily="49" charset="-122"/>
                          <a:cs typeface="楷体" panose="02010609060101010101" pitchFamily="49" charset="-122"/>
                        </a:rPr>
                        <a:t>关系国计民生的根本性问题</a:t>
                      </a:r>
                      <a:r>
                        <a:rPr lang="zh-CN" sz="3200" b="1" kern="100" dirty="0">
                          <a:effectLst/>
                          <a:latin typeface="楷体" panose="02010609060101010101" pitchFamily="49" charset="-122"/>
                          <a:ea typeface="楷体" panose="02010609060101010101" pitchFamily="49" charset="-122"/>
                          <a:cs typeface="楷体" panose="02010609060101010101" pitchFamily="49" charset="-122"/>
                        </a:rPr>
                        <a:t>，必须始终把解决好</a:t>
                      </a:r>
                      <a:r>
                        <a:rPr lang="en-US" sz="3200" b="1" kern="100" dirty="0">
                          <a:effectLst/>
                          <a:latin typeface="楷体" panose="02010609060101010101" pitchFamily="49" charset="-122"/>
                          <a:ea typeface="楷体" panose="02010609060101010101" pitchFamily="49" charset="-122"/>
                          <a:cs typeface="楷体" panose="02010609060101010101" pitchFamily="49" charset="-122"/>
                        </a:rPr>
                        <a:t>“</a:t>
                      </a:r>
                      <a:r>
                        <a:rPr lang="zh-CN" sz="3200" b="1" kern="100" dirty="0">
                          <a:effectLst/>
                          <a:latin typeface="楷体" panose="02010609060101010101" pitchFamily="49" charset="-122"/>
                          <a:ea typeface="楷体" panose="02010609060101010101" pitchFamily="49" charset="-122"/>
                          <a:cs typeface="楷体" panose="02010609060101010101" pitchFamily="49" charset="-122"/>
                        </a:rPr>
                        <a:t>三农</a:t>
                      </a:r>
                      <a:r>
                        <a:rPr lang="en-US" sz="3200" b="1" kern="100" dirty="0">
                          <a:effectLst/>
                          <a:latin typeface="楷体" panose="02010609060101010101" pitchFamily="49" charset="-122"/>
                          <a:ea typeface="楷体" panose="02010609060101010101" pitchFamily="49" charset="-122"/>
                          <a:cs typeface="楷体" panose="02010609060101010101" pitchFamily="49" charset="-122"/>
                        </a:rPr>
                        <a:t>”</a:t>
                      </a:r>
                      <a:r>
                        <a:rPr lang="zh-CN" sz="3200" b="1" kern="100" dirty="0">
                          <a:effectLst/>
                          <a:latin typeface="楷体" panose="02010609060101010101" pitchFamily="49" charset="-122"/>
                          <a:ea typeface="楷体" panose="02010609060101010101" pitchFamily="49" charset="-122"/>
                          <a:cs typeface="楷体" panose="02010609060101010101" pitchFamily="49" charset="-122"/>
                        </a:rPr>
                        <a:t>问题作为全党工作</a:t>
                      </a:r>
                      <a:r>
                        <a:rPr lang="zh-CN" sz="3200" b="1" kern="100" dirty="0">
                          <a:solidFill>
                            <a:srgbClr val="FF0000"/>
                          </a:solidFill>
                          <a:effectLst/>
                          <a:latin typeface="楷体" panose="02010609060101010101" pitchFamily="49" charset="-122"/>
                          <a:ea typeface="楷体" panose="02010609060101010101" pitchFamily="49" charset="-122"/>
                          <a:cs typeface="楷体" panose="02010609060101010101" pitchFamily="49" charset="-122"/>
                        </a:rPr>
                        <a:t>重中之重</a:t>
                      </a:r>
                      <a:endParaRPr lang="zh-CN" sz="3200" kern="100" dirty="0">
                        <a:effectLst/>
                        <a:latin typeface="楷体" panose="02010609060101010101" pitchFamily="49" charset="-122"/>
                        <a:ea typeface="楷体" panose="02010609060101010101" pitchFamily="49" charset="-122"/>
                        <a:cs typeface="楷体" panose="02010609060101010101" pitchFamily="49" charset="-122"/>
                      </a:endParaRPr>
                    </a:p>
                    <a:p>
                      <a:pPr marL="71755" algn="l">
                        <a:lnSpc>
                          <a:spcPct val="150000"/>
                        </a:lnSpc>
                        <a:spcAft>
                          <a:spcPts val="0"/>
                        </a:spcAft>
                        <a:tabLst>
                          <a:tab pos="2070735" algn="l"/>
                        </a:tabLst>
                      </a:pPr>
                      <a:r>
                        <a:rPr lang="en-US" sz="3200" kern="100" dirty="0">
                          <a:effectLst/>
                          <a:latin typeface="宋体" panose="02010600030101010101" pitchFamily="2" charset="-122"/>
                          <a:ea typeface="微软雅黑" panose="020B0503020204020204" charset="-122"/>
                          <a:cs typeface="Times New Roman" panose="02020603050405020304"/>
                        </a:rPr>
                        <a:t>②</a:t>
                      </a:r>
                      <a:r>
                        <a:rPr lang="zh-CN" sz="3200" kern="100" dirty="0">
                          <a:effectLst/>
                          <a:latin typeface="Times New Roman" panose="02020603050405020304"/>
                          <a:ea typeface="微软雅黑" panose="020B0503020204020204" charset="-122"/>
                          <a:cs typeface="Times New Roman" panose="02020603050405020304"/>
                        </a:rPr>
                        <a:t>措施：</a:t>
                      </a:r>
                      <a:endParaRPr lang="zh-CN" sz="3200" kern="100" dirty="0">
                        <a:effectLst/>
                        <a:latin typeface="Times New Roman" panose="02020603050405020304"/>
                        <a:ea typeface="微软雅黑" panose="020B0503020204020204" charset="-122"/>
                        <a:cs typeface="Times New Roman" panose="02020603050405020304"/>
                      </a:endParaRPr>
                    </a:p>
                    <a:p>
                      <a:pPr marL="71755" algn="l">
                        <a:lnSpc>
                          <a:spcPct val="150000"/>
                        </a:lnSpc>
                        <a:spcAft>
                          <a:spcPts val="0"/>
                        </a:spcAft>
                        <a:tabLst>
                          <a:tab pos="2070735" algn="l"/>
                        </a:tabLst>
                      </a:pPr>
                      <a:r>
                        <a:rPr lang="zh-CN" sz="3200" kern="100" dirty="0">
                          <a:effectLst/>
                          <a:latin typeface="Times New Roman" panose="02020603050405020304"/>
                          <a:ea typeface="微软雅黑" panose="020B0503020204020204" charset="-122"/>
                          <a:cs typeface="Times New Roman" panose="02020603050405020304"/>
                        </a:rPr>
                        <a:t>        </a:t>
                      </a:r>
                      <a:r>
                        <a:rPr lang="zh-CN" sz="3200" b="1" kern="100" dirty="0">
                          <a:effectLst/>
                          <a:latin typeface="楷体" panose="02010609060101010101" pitchFamily="49" charset="-122"/>
                          <a:ea typeface="楷体" panose="02010609060101010101" pitchFamily="49" charset="-122"/>
                          <a:cs typeface="楷体" panose="02010609060101010101" pitchFamily="49" charset="-122"/>
                        </a:rPr>
                        <a:t>要坚持农业农村优先发展，</a:t>
                      </a:r>
                      <a:endParaRPr lang="zh-CN" sz="3200" b="1" kern="100" dirty="0">
                        <a:effectLst/>
                        <a:latin typeface="楷体" panose="02010609060101010101" pitchFamily="49" charset="-122"/>
                        <a:ea typeface="楷体" panose="02010609060101010101" pitchFamily="49" charset="-122"/>
                        <a:cs typeface="楷体" panose="02010609060101010101" pitchFamily="49" charset="-122"/>
                      </a:endParaRPr>
                    </a:p>
                    <a:p>
                      <a:pPr marL="71755" algn="l">
                        <a:lnSpc>
                          <a:spcPct val="150000"/>
                        </a:lnSpc>
                        <a:spcAft>
                          <a:spcPts val="0"/>
                        </a:spcAft>
                        <a:tabLst>
                          <a:tab pos="2070735" algn="l"/>
                        </a:tabLst>
                      </a:pPr>
                      <a:r>
                        <a:rPr lang="zh-CN" sz="3200" b="1" kern="100" dirty="0">
                          <a:effectLst/>
                          <a:latin typeface="楷体" panose="02010609060101010101" pitchFamily="49" charset="-122"/>
                          <a:ea typeface="楷体" panose="02010609060101010101" pitchFamily="49" charset="-122"/>
                          <a:cs typeface="楷体" panose="02010609060101010101" pitchFamily="49" charset="-122"/>
                        </a:rPr>
                        <a:t>    按照产业兴旺、生态宜居、乡风文明、治理有效、生活富裕的总要求，</a:t>
                      </a:r>
                      <a:endParaRPr lang="zh-CN" sz="3200" b="1" kern="100" dirty="0">
                        <a:effectLst/>
                        <a:latin typeface="楷体" panose="02010609060101010101" pitchFamily="49" charset="-122"/>
                        <a:ea typeface="楷体" panose="02010609060101010101" pitchFamily="49" charset="-122"/>
                        <a:cs typeface="楷体" panose="02010609060101010101" pitchFamily="49" charset="-122"/>
                      </a:endParaRPr>
                    </a:p>
                    <a:p>
                      <a:pPr marL="71755" algn="l">
                        <a:lnSpc>
                          <a:spcPct val="150000"/>
                        </a:lnSpc>
                        <a:spcAft>
                          <a:spcPts val="0"/>
                        </a:spcAft>
                        <a:tabLst>
                          <a:tab pos="2070735" algn="l"/>
                        </a:tabLst>
                      </a:pPr>
                      <a:r>
                        <a:rPr lang="zh-CN" sz="3200" b="1" kern="100" dirty="0">
                          <a:effectLst/>
                          <a:latin typeface="楷体" panose="02010609060101010101" pitchFamily="49" charset="-122"/>
                          <a:ea typeface="楷体" panose="02010609060101010101" pitchFamily="49" charset="-122"/>
                          <a:cs typeface="楷体" panose="02010609060101010101" pitchFamily="49" charset="-122"/>
                        </a:rPr>
                        <a:t>    建立健全城乡融合发展体制机制和政策体系，</a:t>
                      </a:r>
                      <a:endParaRPr lang="zh-CN" sz="3200" b="1" kern="100" dirty="0">
                        <a:effectLst/>
                        <a:latin typeface="楷体" panose="02010609060101010101" pitchFamily="49" charset="-122"/>
                        <a:ea typeface="楷体" panose="02010609060101010101" pitchFamily="49" charset="-122"/>
                        <a:cs typeface="楷体" panose="02010609060101010101" pitchFamily="49" charset="-122"/>
                      </a:endParaRPr>
                    </a:p>
                    <a:p>
                      <a:pPr marL="71755" algn="l">
                        <a:lnSpc>
                          <a:spcPct val="150000"/>
                        </a:lnSpc>
                        <a:spcAft>
                          <a:spcPts val="0"/>
                        </a:spcAft>
                        <a:tabLst>
                          <a:tab pos="2070735" algn="l"/>
                        </a:tabLst>
                      </a:pPr>
                      <a:r>
                        <a:rPr lang="zh-CN" sz="3200" b="1" kern="100" dirty="0">
                          <a:effectLst/>
                          <a:latin typeface="楷体" panose="02010609060101010101" pitchFamily="49" charset="-122"/>
                          <a:ea typeface="楷体" panose="02010609060101010101" pitchFamily="49" charset="-122"/>
                          <a:cs typeface="楷体" panose="02010609060101010101" pitchFamily="49" charset="-122"/>
                        </a:rPr>
                        <a:t>    加快推进农业农村现代化</a:t>
                      </a:r>
                      <a:endParaRPr lang="zh-CN" sz="3200" b="1" kern="100" dirty="0">
                        <a:effectLst/>
                        <a:latin typeface="楷体" panose="02010609060101010101" pitchFamily="49" charset="-122"/>
                        <a:ea typeface="楷体" panose="02010609060101010101" pitchFamily="49" charset="-122"/>
                        <a:cs typeface="楷体" panose="02010609060101010101" pitchFamily="49" charset="-122"/>
                      </a:endParaRPr>
                    </a:p>
                  </a:txBody>
                  <a:tcPr marL="13744" marR="137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mc:AlternateContent xmlns:mc="http://schemas.openxmlformats.org/markup-compatibility/2006" xmlns:p14="http://schemas.microsoft.com/office/powerpoint/2010/main">
        <mc:Choice Requires="p14">
          <p:contentPart r:id="rId1" p14:bwMode="auto">
            <p14:nvContentPartPr>
              <p14:cNvPr id="2" name="墨迹 1"/>
              <p14:cNvContentPartPr/>
              <p14:nvPr/>
            </p14:nvContentPartPr>
            <p14:xfrm>
              <a:off x="499745" y="3009265"/>
              <a:ext cx="482600" cy="17780"/>
            </p14:xfrm>
          </p:contentPart>
        </mc:Choice>
        <mc:Fallback xmlns="">
          <p:pic>
            <p:nvPicPr>
              <p:cNvPr id="2" name="墨迹 1"/>
            </p:nvPicPr>
            <p:blipFill>
              <a:blip r:embed="rId2"/>
            </p:blipFill>
            <p:spPr>
              <a:xfrm>
                <a:off x="499745" y="3009265"/>
                <a:ext cx="482600" cy="17780"/>
              </a:xfrm>
              <a:prstGeom prst="rect"/>
            </p:spPr>
          </p:pic>
        </mc:Fallback>
      </mc:AlternateContent>
      <mc:AlternateContent xmlns:mc="http://schemas.openxmlformats.org/markup-compatibility/2006" xmlns:p14="http://schemas.microsoft.com/office/powerpoint/2010/main">
        <mc:Choice Requires="p14">
          <p:contentPart r:id="rId3" p14:bwMode="auto">
            <p14:nvContentPartPr>
              <p14:cNvPr id="4" name="墨迹 3"/>
              <p14:cNvContentPartPr/>
              <p14:nvPr/>
            </p14:nvContentPartPr>
            <p14:xfrm>
              <a:off x="571500" y="3741420"/>
              <a:ext cx="642620" cy="178435"/>
            </p14:xfrm>
          </p:contentPart>
        </mc:Choice>
        <mc:Fallback xmlns="">
          <p:pic>
            <p:nvPicPr>
              <p:cNvPr id="4" name="墨迹 3"/>
            </p:nvPicPr>
            <p:blipFill>
              <a:blip r:embed="rId4"/>
            </p:blipFill>
            <p:spPr>
              <a:xfrm>
                <a:off x="571500" y="3741420"/>
                <a:ext cx="642620" cy="178435"/>
              </a:xfrm>
              <a:prstGeom prst="rect"/>
            </p:spPr>
          </p:pic>
        </mc:Fallback>
      </mc:AlternateContent>
      <mc:AlternateContent xmlns:mc="http://schemas.openxmlformats.org/markup-compatibility/2006" xmlns:p14="http://schemas.microsoft.com/office/powerpoint/2010/main">
        <mc:Choice Requires="p14">
          <p:contentPart r:id="rId5" p14:bwMode="auto">
            <p14:nvContentPartPr>
              <p14:cNvPr id="5" name="墨迹 4"/>
              <p14:cNvContentPartPr/>
              <p14:nvPr/>
            </p14:nvContentPartPr>
            <p14:xfrm>
              <a:off x="517525" y="4473575"/>
              <a:ext cx="518160" cy="26670"/>
            </p14:xfrm>
          </p:contentPart>
        </mc:Choice>
        <mc:Fallback xmlns="">
          <p:pic>
            <p:nvPicPr>
              <p:cNvPr id="5" name="墨迹 4"/>
            </p:nvPicPr>
            <p:blipFill>
              <a:blip r:embed="rId6"/>
            </p:blipFill>
            <p:spPr>
              <a:xfrm>
                <a:off x="517525" y="4473575"/>
                <a:ext cx="518160" cy="26670"/>
              </a:xfrm>
              <a:prstGeom prst="rect"/>
            </p:spPr>
          </p:pic>
        </mc:Fallback>
      </mc:AlternateContent>
      <mc:AlternateContent xmlns:mc="http://schemas.openxmlformats.org/markup-compatibility/2006" xmlns:p14="http://schemas.microsoft.com/office/powerpoint/2010/main">
        <mc:Choice Requires="p14">
          <p:contentPart r:id="rId7" p14:bwMode="auto">
            <p14:nvContentPartPr>
              <p14:cNvPr id="6" name="墨迹 5"/>
              <p14:cNvContentPartPr/>
              <p14:nvPr/>
            </p14:nvContentPartPr>
            <p14:xfrm>
              <a:off x="678815" y="5116195"/>
              <a:ext cx="187325" cy="53975"/>
            </p14:xfrm>
          </p:contentPart>
        </mc:Choice>
        <mc:Fallback xmlns="">
          <p:pic>
            <p:nvPicPr>
              <p:cNvPr id="6" name="墨迹 5"/>
            </p:nvPicPr>
            <p:blipFill>
              <a:blip r:embed="rId8"/>
            </p:blipFill>
            <p:spPr>
              <a:xfrm>
                <a:off x="678815" y="5116195"/>
                <a:ext cx="187325" cy="53975"/>
              </a:xfrm>
              <a:prstGeom prst="rect"/>
            </p:spPr>
          </p:pic>
        </mc:Fallback>
      </mc:AlternateContent>
      <mc:AlternateContent xmlns:mc="http://schemas.openxmlformats.org/markup-compatibility/2006" xmlns:p14="http://schemas.microsoft.com/office/powerpoint/2010/main">
        <mc:Choice Requires="p14">
          <p:contentPart r:id="rId9" p14:bwMode="auto">
            <p14:nvContentPartPr>
              <p14:cNvPr id="7" name="墨迹 6"/>
              <p14:cNvContentPartPr/>
              <p14:nvPr/>
            </p14:nvContentPartPr>
            <p14:xfrm>
              <a:off x="267335" y="2625090"/>
              <a:ext cx="1071880" cy="1294765"/>
            </p14:xfrm>
          </p:contentPart>
        </mc:Choice>
        <mc:Fallback xmlns="">
          <p:pic>
            <p:nvPicPr>
              <p:cNvPr id="7" name="墨迹 6"/>
            </p:nvPicPr>
            <p:blipFill>
              <a:blip r:embed="rId10"/>
            </p:blipFill>
            <p:spPr>
              <a:xfrm>
                <a:off x="267335" y="2625090"/>
                <a:ext cx="1071880" cy="1294765"/>
              </a:xfrm>
              <a:prstGeom prst="rect"/>
            </p:spPr>
          </p:pic>
        </mc:Fallback>
      </mc:AlternateContent>
      <mc:AlternateContent xmlns:mc="http://schemas.openxmlformats.org/markup-compatibility/2006" xmlns:p14="http://schemas.microsoft.com/office/powerpoint/2010/main">
        <mc:Choice Requires="p14">
          <p:contentPart r:id="rId11" p14:bwMode="auto">
            <p14:nvContentPartPr>
              <p14:cNvPr id="8" name="墨迹 7"/>
              <p14:cNvContentPartPr/>
              <p14:nvPr/>
            </p14:nvContentPartPr>
            <p14:xfrm>
              <a:off x="2259330" y="1553210"/>
              <a:ext cx="2259965" cy="27305"/>
            </p14:xfrm>
          </p:contentPart>
        </mc:Choice>
        <mc:Fallback xmlns="">
          <p:pic>
            <p:nvPicPr>
              <p:cNvPr id="8" name="墨迹 7"/>
            </p:nvPicPr>
            <p:blipFill>
              <a:blip r:embed="rId12"/>
            </p:blipFill>
            <p:spPr>
              <a:xfrm>
                <a:off x="2259330" y="1553210"/>
                <a:ext cx="2259965" cy="27305"/>
              </a:xfrm>
              <a:prstGeom prst="rect"/>
            </p:spPr>
          </p:pic>
        </mc:Fallback>
      </mc:AlternateContent>
      <mc:AlternateContent xmlns:mc="http://schemas.openxmlformats.org/markup-compatibility/2006" xmlns:p14="http://schemas.microsoft.com/office/powerpoint/2010/main">
        <mc:Choice Requires="p14">
          <p:contentPart r:id="rId13" p14:bwMode="auto">
            <p14:nvContentPartPr>
              <p14:cNvPr id="9" name="墨迹 8"/>
              <p14:cNvContentPartPr/>
              <p14:nvPr/>
            </p14:nvContentPartPr>
            <p14:xfrm>
              <a:off x="2188210" y="1106805"/>
              <a:ext cx="3215005" cy="482600"/>
            </p14:xfrm>
          </p:contentPart>
        </mc:Choice>
        <mc:Fallback xmlns="">
          <p:pic>
            <p:nvPicPr>
              <p:cNvPr id="9" name="墨迹 8"/>
            </p:nvPicPr>
            <p:blipFill>
              <a:blip r:embed="rId14"/>
            </p:blipFill>
            <p:spPr>
              <a:xfrm>
                <a:off x="2188210" y="1106805"/>
                <a:ext cx="3215005" cy="482600"/>
              </a:xfrm>
              <a:prstGeom prst="rect"/>
            </p:spPr>
          </p:pic>
        </mc:Fallback>
      </mc:AlternateContent>
      <mc:AlternateContent xmlns:mc="http://schemas.openxmlformats.org/markup-compatibility/2006" xmlns:p14="http://schemas.microsoft.com/office/powerpoint/2010/main">
        <mc:Choice Requires="p14">
          <p:contentPart r:id="rId15" p14:bwMode="auto">
            <p14:nvContentPartPr>
              <p14:cNvPr id="10" name="墨迹 9"/>
              <p14:cNvContentPartPr/>
              <p14:nvPr/>
            </p14:nvContentPartPr>
            <p14:xfrm>
              <a:off x="6358890" y="1499870"/>
              <a:ext cx="3823335" cy="53340"/>
            </p14:xfrm>
          </p:contentPart>
        </mc:Choice>
        <mc:Fallback xmlns="">
          <p:pic>
            <p:nvPicPr>
              <p:cNvPr id="10" name="墨迹 9"/>
            </p:nvPicPr>
            <p:blipFill>
              <a:blip r:embed="rId16"/>
            </p:blipFill>
            <p:spPr>
              <a:xfrm>
                <a:off x="6358890" y="1499870"/>
                <a:ext cx="3823335" cy="53340"/>
              </a:xfrm>
              <a:prstGeom prst="rect"/>
            </p:spPr>
          </p:pic>
        </mc:Fallback>
      </mc:AlternateContent>
      <mc:AlternateContent xmlns:mc="http://schemas.openxmlformats.org/markup-compatibility/2006" xmlns:p14="http://schemas.microsoft.com/office/powerpoint/2010/main">
        <mc:Choice Requires="p14">
          <p:contentPart r:id="rId17" p14:bwMode="auto">
            <p14:nvContentPartPr>
              <p14:cNvPr id="11" name="墨迹 10"/>
              <p14:cNvContentPartPr/>
              <p14:nvPr/>
            </p14:nvContentPartPr>
            <p14:xfrm>
              <a:off x="8601075" y="901700"/>
              <a:ext cx="1339850" cy="687705"/>
            </p14:xfrm>
          </p:contentPart>
        </mc:Choice>
        <mc:Fallback xmlns="">
          <p:pic>
            <p:nvPicPr>
              <p:cNvPr id="11" name="墨迹 10"/>
            </p:nvPicPr>
            <p:blipFill>
              <a:blip r:embed="rId18"/>
            </p:blipFill>
            <p:spPr>
              <a:xfrm>
                <a:off x="8601075" y="901700"/>
                <a:ext cx="1339850" cy="687705"/>
              </a:xfrm>
              <a:prstGeom prst="rect"/>
            </p:spPr>
          </p:pic>
        </mc:Fallback>
      </mc:AlternateContent>
      <mc:AlternateContent xmlns:mc="http://schemas.openxmlformats.org/markup-compatibility/2006" xmlns:p14="http://schemas.microsoft.com/office/powerpoint/2010/main">
        <mc:Choice Requires="p14">
          <p:contentPart r:id="rId19" p14:bwMode="auto">
            <p14:nvContentPartPr>
              <p14:cNvPr id="12" name="墨迹 11"/>
              <p14:cNvContentPartPr/>
              <p14:nvPr/>
            </p14:nvContentPartPr>
            <p14:xfrm>
              <a:off x="8484870" y="1678305"/>
              <a:ext cx="2339975" cy="1009015"/>
            </p14:xfrm>
          </p:contentPart>
        </mc:Choice>
        <mc:Fallback xmlns="">
          <p:pic>
            <p:nvPicPr>
              <p:cNvPr id="12" name="墨迹 11"/>
            </p:nvPicPr>
            <p:blipFill>
              <a:blip r:embed="rId20"/>
            </p:blipFill>
            <p:spPr>
              <a:xfrm>
                <a:off x="8484870" y="1678305"/>
                <a:ext cx="2339975" cy="1009015"/>
              </a:xfrm>
              <a:prstGeom prst="rect"/>
            </p:spPr>
          </p:pic>
        </mc:Fallback>
      </mc:AlternateContent>
      <mc:AlternateContent xmlns:mc="http://schemas.openxmlformats.org/markup-compatibility/2006" xmlns:p14="http://schemas.microsoft.com/office/powerpoint/2010/main">
        <mc:Choice Requires="p14">
          <p:contentPart r:id="rId21" p14:bwMode="auto">
            <p14:nvContentPartPr>
              <p14:cNvPr id="13" name="墨迹 12"/>
              <p14:cNvContentPartPr/>
              <p14:nvPr/>
            </p14:nvContentPartPr>
            <p14:xfrm>
              <a:off x="7252335" y="2321560"/>
              <a:ext cx="777240" cy="360"/>
            </p14:xfrm>
          </p:contentPart>
        </mc:Choice>
        <mc:Fallback xmlns="">
          <p:pic>
            <p:nvPicPr>
              <p:cNvPr id="13" name="墨迹 12"/>
            </p:nvPicPr>
            <p:blipFill>
              <a:blip r:embed="rId22"/>
            </p:blipFill>
            <p:spPr>
              <a:xfrm>
                <a:off x="7252335" y="2321560"/>
                <a:ext cx="777240" cy="360"/>
              </a:xfrm>
              <a:prstGeom prst="rect"/>
            </p:spPr>
          </p:pic>
        </mc:Fallback>
      </mc:AlternateContent>
      <mc:AlternateContent xmlns:mc="http://schemas.openxmlformats.org/markup-compatibility/2006" xmlns:p14="http://schemas.microsoft.com/office/powerpoint/2010/main">
        <mc:Choice Requires="p14">
          <p:contentPart r:id="rId23" p14:bwMode="auto">
            <p14:nvContentPartPr>
              <p14:cNvPr id="14" name="墨迹 13"/>
              <p14:cNvContentPartPr/>
              <p14:nvPr/>
            </p14:nvContentPartPr>
            <p14:xfrm>
              <a:off x="9753600" y="2312670"/>
              <a:ext cx="589280" cy="356870"/>
            </p14:xfrm>
          </p:contentPart>
        </mc:Choice>
        <mc:Fallback xmlns="">
          <p:pic>
            <p:nvPicPr>
              <p:cNvPr id="14" name="墨迹 13"/>
            </p:nvPicPr>
            <p:blipFill>
              <a:blip r:embed="rId24"/>
            </p:blipFill>
            <p:spPr>
              <a:xfrm>
                <a:off x="9753600" y="2312670"/>
                <a:ext cx="589280" cy="356870"/>
              </a:xfrm>
              <a:prstGeom prst="rect"/>
            </p:spPr>
          </p:pic>
        </mc:Fallback>
      </mc:AlternateContent>
      <mc:AlternateContent xmlns:mc="http://schemas.openxmlformats.org/markup-compatibility/2006" xmlns:p14="http://schemas.microsoft.com/office/powerpoint/2010/main">
        <mc:Choice Requires="p14">
          <p:contentPart r:id="rId25" p14:bwMode="auto">
            <p14:nvContentPartPr>
              <p14:cNvPr id="15" name="墨迹 14"/>
              <p14:cNvContentPartPr/>
              <p14:nvPr/>
            </p14:nvContentPartPr>
            <p14:xfrm>
              <a:off x="3536950" y="3696335"/>
              <a:ext cx="3456305" cy="27305"/>
            </p14:xfrm>
          </p:contentPart>
        </mc:Choice>
        <mc:Fallback xmlns="">
          <p:pic>
            <p:nvPicPr>
              <p:cNvPr id="15" name="墨迹 14"/>
            </p:nvPicPr>
            <p:blipFill>
              <a:blip r:embed="rId26"/>
            </p:blipFill>
            <p:spPr>
              <a:xfrm>
                <a:off x="3536950" y="3696335"/>
                <a:ext cx="3456305" cy="27305"/>
              </a:xfrm>
              <a:prstGeom prst="rect"/>
            </p:spPr>
          </p:pic>
        </mc:Fallback>
      </mc:AlternateContent>
      <mc:AlternateContent xmlns:mc="http://schemas.openxmlformats.org/markup-compatibility/2006" xmlns:p14="http://schemas.microsoft.com/office/powerpoint/2010/main">
        <mc:Choice Requires="p14">
          <p:contentPart r:id="rId27" p14:bwMode="auto">
            <p14:nvContentPartPr>
              <p14:cNvPr id="16" name="墨迹 15"/>
              <p14:cNvContentPartPr/>
              <p14:nvPr/>
            </p14:nvContentPartPr>
            <p14:xfrm>
              <a:off x="5010150" y="3115945"/>
              <a:ext cx="1036320" cy="1009015"/>
            </p14:xfrm>
          </p:contentPart>
        </mc:Choice>
        <mc:Fallback xmlns="">
          <p:pic>
            <p:nvPicPr>
              <p:cNvPr id="16" name="墨迹 15"/>
            </p:nvPicPr>
            <p:blipFill>
              <a:blip r:embed="rId28"/>
            </p:blipFill>
            <p:spPr>
              <a:xfrm>
                <a:off x="5010150" y="3115945"/>
                <a:ext cx="1036320" cy="1009015"/>
              </a:xfrm>
              <a:prstGeom prst="rect"/>
            </p:spPr>
          </p:pic>
        </mc:Fallback>
      </mc:AlternateContent>
      <mc:AlternateContent xmlns:mc="http://schemas.openxmlformats.org/markup-compatibility/2006" xmlns:p14="http://schemas.microsoft.com/office/powerpoint/2010/main">
        <mc:Choice Requires="p14">
          <p:contentPart r:id="rId29" p14:bwMode="auto">
            <p14:nvContentPartPr>
              <p14:cNvPr id="17" name="墨迹 16"/>
              <p14:cNvContentPartPr/>
              <p14:nvPr/>
            </p14:nvContentPartPr>
            <p14:xfrm>
              <a:off x="3625850" y="3535680"/>
              <a:ext cx="116205" cy="133985"/>
            </p14:xfrm>
          </p:contentPart>
        </mc:Choice>
        <mc:Fallback xmlns="">
          <p:pic>
            <p:nvPicPr>
              <p:cNvPr id="17" name="墨迹 16"/>
            </p:nvPicPr>
            <p:blipFill>
              <a:blip r:embed="rId30"/>
            </p:blipFill>
            <p:spPr>
              <a:xfrm>
                <a:off x="3625850" y="3535680"/>
                <a:ext cx="116205" cy="133985"/>
              </a:xfrm>
              <a:prstGeom prst="rect"/>
            </p:spPr>
          </p:pic>
        </mc:Fallback>
      </mc:AlternateContent>
      <mc:AlternateContent xmlns:mc="http://schemas.openxmlformats.org/markup-compatibility/2006" xmlns:p14="http://schemas.microsoft.com/office/powerpoint/2010/main">
        <mc:Choice Requires="p14">
          <p:contentPart r:id="rId31" p14:bwMode="auto">
            <p14:nvContentPartPr>
              <p14:cNvPr id="18" name="墨迹 17"/>
              <p14:cNvContentPartPr/>
              <p14:nvPr/>
            </p14:nvContentPartPr>
            <p14:xfrm>
              <a:off x="4376420" y="3607435"/>
              <a:ext cx="62230" cy="44450"/>
            </p14:xfrm>
          </p:contentPart>
        </mc:Choice>
        <mc:Fallback xmlns="">
          <p:pic>
            <p:nvPicPr>
              <p:cNvPr id="18" name="墨迹 17"/>
            </p:nvPicPr>
            <p:blipFill>
              <a:blip r:embed="rId32"/>
            </p:blipFill>
            <p:spPr>
              <a:xfrm>
                <a:off x="4376420" y="3607435"/>
                <a:ext cx="62230" cy="44450"/>
              </a:xfrm>
              <a:prstGeom prst="rect"/>
            </p:spPr>
          </p:pic>
        </mc:Fallback>
      </mc:AlternateContent>
      <mc:AlternateContent xmlns:mc="http://schemas.openxmlformats.org/markup-compatibility/2006" xmlns:p14="http://schemas.microsoft.com/office/powerpoint/2010/main">
        <mc:Choice Requires="p14">
          <p:contentPart r:id="rId33" p14:bwMode="auto">
            <p14:nvContentPartPr>
              <p14:cNvPr id="19" name="墨迹 18"/>
              <p14:cNvContentPartPr/>
              <p14:nvPr/>
            </p14:nvContentPartPr>
            <p14:xfrm>
              <a:off x="3143885" y="4401820"/>
              <a:ext cx="1687830" cy="8890"/>
            </p14:xfrm>
          </p:contentPart>
        </mc:Choice>
        <mc:Fallback xmlns="">
          <p:pic>
            <p:nvPicPr>
              <p:cNvPr id="19" name="墨迹 18"/>
            </p:nvPicPr>
            <p:blipFill>
              <a:blip r:embed="rId34"/>
            </p:blipFill>
            <p:spPr>
              <a:xfrm>
                <a:off x="3143885" y="4401820"/>
                <a:ext cx="1687830" cy="8890"/>
              </a:xfrm>
              <a:prstGeom prst="rect"/>
            </p:spPr>
          </p:pic>
        </mc:Fallback>
      </mc:AlternateContent>
      <mc:AlternateContent xmlns:mc="http://schemas.openxmlformats.org/markup-compatibility/2006" xmlns:p14="http://schemas.microsoft.com/office/powerpoint/2010/main">
        <mc:Choice Requires="p14">
          <p:contentPart r:id="rId35" p14:bwMode="auto">
            <p14:nvContentPartPr>
              <p14:cNvPr id="20" name="墨迹 19"/>
              <p14:cNvContentPartPr/>
              <p14:nvPr/>
            </p14:nvContentPartPr>
            <p14:xfrm>
              <a:off x="3126105" y="3759200"/>
              <a:ext cx="1607185" cy="758825"/>
            </p14:xfrm>
          </p:contentPart>
        </mc:Choice>
        <mc:Fallback xmlns="">
          <p:pic>
            <p:nvPicPr>
              <p:cNvPr id="20" name="墨迹 19"/>
            </p:nvPicPr>
            <p:blipFill>
              <a:blip r:embed="rId36"/>
            </p:blipFill>
            <p:spPr>
              <a:xfrm>
                <a:off x="3126105" y="3759200"/>
                <a:ext cx="1607185" cy="758825"/>
              </a:xfrm>
              <a:prstGeom prst="rect"/>
            </p:spPr>
          </p:pic>
        </mc:Fallback>
      </mc:AlternateContent>
      <mc:AlternateContent xmlns:mc="http://schemas.openxmlformats.org/markup-compatibility/2006" xmlns:p14="http://schemas.microsoft.com/office/powerpoint/2010/main">
        <mc:Choice Requires="p14">
          <p:contentPart r:id="rId37" p14:bwMode="auto">
            <p14:nvContentPartPr>
              <p14:cNvPr id="21" name="墨迹 20"/>
              <p14:cNvContentPartPr/>
              <p14:nvPr/>
            </p14:nvContentPartPr>
            <p14:xfrm>
              <a:off x="5269230" y="4589780"/>
              <a:ext cx="974090" cy="17780"/>
            </p14:xfrm>
          </p:contentPart>
        </mc:Choice>
        <mc:Fallback xmlns="">
          <p:pic>
            <p:nvPicPr>
              <p:cNvPr id="21" name="墨迹 20"/>
            </p:nvPicPr>
            <p:blipFill>
              <a:blip r:embed="rId38"/>
            </p:blipFill>
            <p:spPr>
              <a:xfrm>
                <a:off x="5269230" y="4589780"/>
                <a:ext cx="974090" cy="17780"/>
              </a:xfrm>
              <a:prstGeom prst="rect"/>
            </p:spPr>
          </p:pic>
        </mc:Fallback>
      </mc:AlternateContent>
      <mc:AlternateContent xmlns:mc="http://schemas.openxmlformats.org/markup-compatibility/2006" xmlns:p14="http://schemas.microsoft.com/office/powerpoint/2010/main">
        <mc:Choice Requires="p14">
          <p:contentPart r:id="rId39" p14:bwMode="auto">
            <p14:nvContentPartPr>
              <p14:cNvPr id="22" name="墨迹 21"/>
              <p14:cNvContentPartPr/>
              <p14:nvPr/>
            </p14:nvContentPartPr>
            <p14:xfrm>
              <a:off x="5635625" y="4491355"/>
              <a:ext cx="437515" cy="276860"/>
            </p14:xfrm>
          </p:contentPart>
        </mc:Choice>
        <mc:Fallback xmlns="">
          <p:pic>
            <p:nvPicPr>
              <p:cNvPr id="22" name="墨迹 21"/>
            </p:nvPicPr>
            <p:blipFill>
              <a:blip r:embed="rId40"/>
            </p:blipFill>
            <p:spPr>
              <a:xfrm>
                <a:off x="5635625" y="4491355"/>
                <a:ext cx="437515" cy="276860"/>
              </a:xfrm>
              <a:prstGeom prst="rect"/>
            </p:spPr>
          </p:pic>
        </mc:Fallback>
      </mc:AlternateContent>
      <mc:AlternateContent xmlns:mc="http://schemas.openxmlformats.org/markup-compatibility/2006" xmlns:p14="http://schemas.microsoft.com/office/powerpoint/2010/main">
        <mc:Choice Requires="p14">
          <p:contentPart r:id="rId41" p14:bwMode="auto">
            <p14:nvContentPartPr>
              <p14:cNvPr id="23" name="墨迹 22"/>
              <p14:cNvContentPartPr/>
              <p14:nvPr/>
            </p14:nvContentPartPr>
            <p14:xfrm>
              <a:off x="7305675" y="4410710"/>
              <a:ext cx="1036320" cy="53975"/>
            </p14:xfrm>
          </p:contentPart>
        </mc:Choice>
        <mc:Fallback xmlns="">
          <p:pic>
            <p:nvPicPr>
              <p:cNvPr id="23" name="墨迹 22"/>
            </p:nvPicPr>
            <p:blipFill>
              <a:blip r:embed="rId42"/>
            </p:blipFill>
            <p:spPr>
              <a:xfrm>
                <a:off x="7305675" y="4410710"/>
                <a:ext cx="1036320" cy="53975"/>
              </a:xfrm>
              <a:prstGeom prst="rect"/>
            </p:spPr>
          </p:pic>
        </mc:Fallback>
      </mc:AlternateContent>
      <mc:AlternateContent xmlns:mc="http://schemas.openxmlformats.org/markup-compatibility/2006" xmlns:p14="http://schemas.microsoft.com/office/powerpoint/2010/main">
        <mc:Choice Requires="p14">
          <p:contentPart r:id="rId43" p14:bwMode="auto">
            <p14:nvContentPartPr>
              <p14:cNvPr id="24" name="墨迹 23"/>
              <p14:cNvContentPartPr/>
              <p14:nvPr/>
            </p14:nvContentPartPr>
            <p14:xfrm>
              <a:off x="7600950" y="4348480"/>
              <a:ext cx="330200" cy="303530"/>
            </p14:xfrm>
          </p:contentPart>
        </mc:Choice>
        <mc:Fallback xmlns="">
          <p:pic>
            <p:nvPicPr>
              <p:cNvPr id="24" name="墨迹 23"/>
            </p:nvPicPr>
            <p:blipFill>
              <a:blip r:embed="rId44"/>
            </p:blipFill>
            <p:spPr>
              <a:xfrm>
                <a:off x="7600950" y="4348480"/>
                <a:ext cx="330200" cy="303530"/>
              </a:xfrm>
              <a:prstGeom prst="rect"/>
            </p:spPr>
          </p:pic>
        </mc:Fallback>
      </mc:AlternateContent>
      <mc:AlternateContent xmlns:mc="http://schemas.openxmlformats.org/markup-compatibility/2006" xmlns:p14="http://schemas.microsoft.com/office/powerpoint/2010/main">
        <mc:Choice Requires="p14">
          <p:contentPart r:id="rId45" p14:bwMode="auto">
            <p14:nvContentPartPr>
              <p14:cNvPr id="25" name="墨迹 24"/>
              <p14:cNvContentPartPr/>
              <p14:nvPr/>
            </p14:nvContentPartPr>
            <p14:xfrm>
              <a:off x="9699625" y="4392930"/>
              <a:ext cx="705485" cy="17780"/>
            </p14:xfrm>
          </p:contentPart>
        </mc:Choice>
        <mc:Fallback xmlns="">
          <p:pic>
            <p:nvPicPr>
              <p:cNvPr id="25" name="墨迹 24"/>
            </p:nvPicPr>
            <p:blipFill>
              <a:blip r:embed="rId46"/>
            </p:blipFill>
            <p:spPr>
              <a:xfrm>
                <a:off x="9699625" y="4392930"/>
                <a:ext cx="705485" cy="17780"/>
              </a:xfrm>
              <a:prstGeom prst="rect"/>
            </p:spPr>
          </p:pic>
        </mc:Fallback>
      </mc:AlternateContent>
      <mc:AlternateContent xmlns:mc="http://schemas.openxmlformats.org/markup-compatibility/2006" xmlns:p14="http://schemas.microsoft.com/office/powerpoint/2010/main">
        <mc:Choice Requires="p14">
          <p:contentPart r:id="rId47" p14:bwMode="auto">
            <p14:nvContentPartPr>
              <p14:cNvPr id="26" name="墨迹 25"/>
              <p14:cNvContentPartPr/>
              <p14:nvPr/>
            </p14:nvContentPartPr>
            <p14:xfrm>
              <a:off x="3206115" y="4473575"/>
              <a:ext cx="7056120" cy="98425"/>
            </p14:xfrm>
          </p:contentPart>
        </mc:Choice>
        <mc:Fallback xmlns="">
          <p:pic>
            <p:nvPicPr>
              <p:cNvPr id="26" name="墨迹 25"/>
            </p:nvPicPr>
            <p:blipFill>
              <a:blip r:embed="rId48"/>
            </p:blipFill>
            <p:spPr>
              <a:xfrm>
                <a:off x="3206115" y="4473575"/>
                <a:ext cx="7056120" cy="98425"/>
              </a:xfrm>
              <a:prstGeom prst="rect"/>
            </p:spPr>
          </p:pic>
        </mc:Fallback>
      </mc:AlternateContent>
      <mc:AlternateContent xmlns:mc="http://schemas.openxmlformats.org/markup-compatibility/2006" xmlns:p14="http://schemas.microsoft.com/office/powerpoint/2010/main">
        <mc:Choice Requires="p14">
          <p:contentPart r:id="rId49" p14:bwMode="auto">
            <p14:nvContentPartPr>
              <p14:cNvPr id="27" name="墨迹 26"/>
              <p14:cNvContentPartPr/>
              <p14:nvPr/>
            </p14:nvContentPartPr>
            <p14:xfrm>
              <a:off x="6984365" y="3687445"/>
              <a:ext cx="267970" cy="750570"/>
            </p14:xfrm>
          </p:contentPart>
        </mc:Choice>
        <mc:Fallback xmlns="">
          <p:pic>
            <p:nvPicPr>
              <p:cNvPr id="27" name="墨迹 26"/>
            </p:nvPicPr>
            <p:blipFill>
              <a:blip r:embed="rId50"/>
            </p:blipFill>
            <p:spPr>
              <a:xfrm>
                <a:off x="6984365" y="3687445"/>
                <a:ext cx="267970" cy="750570"/>
              </a:xfrm>
              <a:prstGeom prst="rect"/>
            </p:spPr>
          </p:pic>
        </mc:Fallback>
      </mc:AlternateContent>
      <mc:AlternateContent xmlns:mc="http://schemas.openxmlformats.org/markup-compatibility/2006" xmlns:p14="http://schemas.microsoft.com/office/powerpoint/2010/main">
        <mc:Choice Requires="p14">
          <p:contentPart r:id="rId51" p14:bwMode="auto">
            <p14:nvContentPartPr>
              <p14:cNvPr id="28" name="墨迹 27"/>
              <p14:cNvContentPartPr/>
              <p14:nvPr/>
            </p14:nvContentPartPr>
            <p14:xfrm>
              <a:off x="6832600" y="3848100"/>
              <a:ext cx="1670050" cy="920115"/>
            </p14:xfrm>
          </p:contentPart>
        </mc:Choice>
        <mc:Fallback xmlns="">
          <p:pic>
            <p:nvPicPr>
              <p:cNvPr id="28" name="墨迹 27"/>
            </p:nvPicPr>
            <p:blipFill>
              <a:blip r:embed="rId52"/>
            </p:blipFill>
            <p:spPr>
              <a:xfrm>
                <a:off x="6832600" y="3848100"/>
                <a:ext cx="1670050" cy="920115"/>
              </a:xfrm>
              <a:prstGeom prst="rect"/>
            </p:spPr>
          </p:pic>
        </mc:Fallback>
      </mc:AlternateContent>
      <mc:AlternateContent xmlns:mc="http://schemas.openxmlformats.org/markup-compatibility/2006" xmlns:p14="http://schemas.microsoft.com/office/powerpoint/2010/main">
        <mc:Choice Requires="p14">
          <p:contentPart r:id="rId53" p14:bwMode="auto">
            <p14:nvContentPartPr>
              <p14:cNvPr id="29" name="墨迹 28"/>
              <p14:cNvContentPartPr/>
              <p14:nvPr/>
            </p14:nvContentPartPr>
            <p14:xfrm>
              <a:off x="8940800" y="3902075"/>
              <a:ext cx="1652270" cy="615950"/>
            </p14:xfrm>
          </p:contentPart>
        </mc:Choice>
        <mc:Fallback xmlns="">
          <p:pic>
            <p:nvPicPr>
              <p:cNvPr id="29" name="墨迹 28"/>
            </p:nvPicPr>
            <p:blipFill>
              <a:blip r:embed="rId54"/>
            </p:blipFill>
            <p:spPr>
              <a:xfrm>
                <a:off x="8940800" y="3902075"/>
                <a:ext cx="1652270" cy="615950"/>
              </a:xfrm>
              <a:prstGeom prst="rect"/>
            </p:spPr>
          </p:pic>
        </mc:Fallback>
      </mc:AlternateContent>
      <mc:AlternateContent xmlns:mc="http://schemas.openxmlformats.org/markup-compatibility/2006" xmlns:p14="http://schemas.microsoft.com/office/powerpoint/2010/main">
        <mc:Choice Requires="p14">
          <p:contentPart r:id="rId55" p14:bwMode="auto">
            <p14:nvContentPartPr>
              <p14:cNvPr id="30" name="墨迹 29"/>
              <p14:cNvContentPartPr/>
              <p14:nvPr/>
            </p14:nvContentPartPr>
            <p14:xfrm>
              <a:off x="2465070" y="4768215"/>
              <a:ext cx="62230" cy="428625"/>
            </p14:xfrm>
          </p:contentPart>
        </mc:Choice>
        <mc:Fallback xmlns="">
          <p:pic>
            <p:nvPicPr>
              <p:cNvPr id="30" name="墨迹 29"/>
            </p:nvPicPr>
            <p:blipFill>
              <a:blip r:embed="rId56"/>
            </p:blipFill>
            <p:spPr>
              <a:xfrm>
                <a:off x="2465070" y="4768215"/>
                <a:ext cx="62230" cy="428625"/>
              </a:xfrm>
              <a:prstGeom prst="rect"/>
            </p:spPr>
          </p:pic>
        </mc:Fallback>
      </mc:AlternateContent>
      <mc:AlternateContent xmlns:mc="http://schemas.openxmlformats.org/markup-compatibility/2006" xmlns:p14="http://schemas.microsoft.com/office/powerpoint/2010/main">
        <mc:Choice Requires="p14">
          <p:contentPart r:id="rId57" p14:bwMode="auto">
            <p14:nvContentPartPr>
              <p14:cNvPr id="31" name="墨迹 30"/>
              <p14:cNvContentPartPr/>
              <p14:nvPr/>
            </p14:nvContentPartPr>
            <p14:xfrm>
              <a:off x="3840480" y="5884545"/>
              <a:ext cx="3045460" cy="62230"/>
            </p14:xfrm>
          </p:contentPart>
        </mc:Choice>
        <mc:Fallback xmlns="">
          <p:pic>
            <p:nvPicPr>
              <p:cNvPr id="31" name="墨迹 30"/>
            </p:nvPicPr>
            <p:blipFill>
              <a:blip r:embed="rId58"/>
            </p:blipFill>
            <p:spPr>
              <a:xfrm>
                <a:off x="3840480" y="5884545"/>
                <a:ext cx="3045460" cy="62230"/>
              </a:xfrm>
              <a:prstGeom prst="rect"/>
            </p:spPr>
          </p:pic>
        </mc:Fallback>
      </mc:AlternateContent>
      <mc:AlternateContent xmlns:mc="http://schemas.openxmlformats.org/markup-compatibility/2006" xmlns:p14="http://schemas.microsoft.com/office/powerpoint/2010/main">
        <mc:Choice Requires="p14">
          <p:contentPart r:id="rId59" p14:bwMode="auto">
            <p14:nvContentPartPr>
              <p14:cNvPr id="32" name="墨迹 31"/>
              <p14:cNvContentPartPr/>
              <p14:nvPr/>
            </p14:nvContentPartPr>
            <p14:xfrm>
              <a:off x="7966710" y="5911215"/>
              <a:ext cx="1429385" cy="360"/>
            </p14:xfrm>
          </p:contentPart>
        </mc:Choice>
        <mc:Fallback xmlns="">
          <p:pic>
            <p:nvPicPr>
              <p:cNvPr id="32" name="墨迹 31"/>
            </p:nvPicPr>
            <p:blipFill>
              <a:blip r:embed="rId60"/>
            </p:blipFill>
            <p:spPr>
              <a:xfrm>
                <a:off x="7966710" y="5911215"/>
                <a:ext cx="1429385" cy="360"/>
              </a:xfrm>
              <a:prstGeom prst="rect"/>
            </p:spPr>
          </p:pic>
        </mc:Fallback>
      </mc:AlternateContent>
      <mc:AlternateContent xmlns:mc="http://schemas.openxmlformats.org/markup-compatibility/2006" xmlns:p14="http://schemas.microsoft.com/office/powerpoint/2010/main">
        <mc:Choice Requires="p14">
          <p:contentPart r:id="rId61" p14:bwMode="auto">
            <p14:nvContentPartPr>
              <p14:cNvPr id="33" name="墨迹 32"/>
              <p14:cNvContentPartPr/>
              <p14:nvPr/>
            </p14:nvContentPartPr>
            <p14:xfrm>
              <a:off x="3009900" y="5866765"/>
              <a:ext cx="3983355" cy="178435"/>
            </p14:xfrm>
          </p:contentPart>
        </mc:Choice>
        <mc:Fallback xmlns="">
          <p:pic>
            <p:nvPicPr>
              <p:cNvPr id="33" name="墨迹 32"/>
            </p:nvPicPr>
            <p:blipFill>
              <a:blip r:embed="rId62"/>
            </p:blipFill>
            <p:spPr>
              <a:xfrm>
                <a:off x="3009900" y="5866765"/>
                <a:ext cx="3983355" cy="178435"/>
              </a:xfrm>
              <a:prstGeom prst="rect"/>
            </p:spPr>
          </p:pic>
        </mc:Fallback>
      </mc:AlternateContent>
      <mc:AlternateContent xmlns:mc="http://schemas.openxmlformats.org/markup-compatibility/2006" xmlns:p14="http://schemas.microsoft.com/office/powerpoint/2010/main">
        <mc:Choice Requires="p14">
          <p:contentPart r:id="rId63" p14:bwMode="auto">
            <p14:nvContentPartPr>
              <p14:cNvPr id="34" name="墨迹 33"/>
              <p14:cNvContentPartPr/>
              <p14:nvPr/>
            </p14:nvContentPartPr>
            <p14:xfrm>
              <a:off x="3420745" y="5348605"/>
              <a:ext cx="3653155" cy="741045"/>
            </p14:xfrm>
          </p:contentPart>
        </mc:Choice>
        <mc:Fallback xmlns="">
          <p:pic>
            <p:nvPicPr>
              <p:cNvPr id="34" name="墨迹 33"/>
            </p:nvPicPr>
            <p:blipFill>
              <a:blip r:embed="rId64"/>
            </p:blipFill>
            <p:spPr>
              <a:xfrm>
                <a:off x="3420745" y="5348605"/>
                <a:ext cx="3653155" cy="741045"/>
              </a:xfrm>
              <a:prstGeom prst="rect"/>
            </p:spPr>
          </p:pic>
        </mc:Fallback>
      </mc:AlternateContent>
      <mc:AlternateContent xmlns:mc="http://schemas.openxmlformats.org/markup-compatibility/2006" xmlns:p14="http://schemas.microsoft.com/office/powerpoint/2010/main">
        <mc:Choice Requires="p14">
          <p:contentPart r:id="rId65" p14:bwMode="auto">
            <p14:nvContentPartPr>
              <p14:cNvPr id="35" name="墨迹 34"/>
              <p14:cNvContentPartPr/>
              <p14:nvPr/>
            </p14:nvContentPartPr>
            <p14:xfrm>
              <a:off x="5162550" y="6572250"/>
              <a:ext cx="1375410" cy="17780"/>
            </p14:xfrm>
          </p:contentPart>
        </mc:Choice>
        <mc:Fallback xmlns="">
          <p:pic>
            <p:nvPicPr>
              <p:cNvPr id="35" name="墨迹 34"/>
            </p:nvPicPr>
            <p:blipFill>
              <a:blip r:embed="rId66"/>
            </p:blipFill>
            <p:spPr>
              <a:xfrm>
                <a:off x="5162550" y="6572250"/>
                <a:ext cx="1375410" cy="17780"/>
              </a:xfrm>
              <a:prstGeom prst="rect"/>
            </p:spPr>
          </p:pic>
        </mc:Fallback>
      </mc:AlternateContent>
      <mc:AlternateContent xmlns:mc="http://schemas.openxmlformats.org/markup-compatibility/2006" xmlns:p14="http://schemas.microsoft.com/office/powerpoint/2010/main">
        <mc:Choice Requires="p14">
          <p:contentPart r:id="rId67" p14:bwMode="auto">
            <p14:nvContentPartPr>
              <p14:cNvPr id="36" name="墨迹 35"/>
              <p14:cNvContentPartPr/>
              <p14:nvPr/>
            </p14:nvContentPartPr>
            <p14:xfrm>
              <a:off x="5162550" y="5973445"/>
              <a:ext cx="1839595" cy="795020"/>
            </p14:xfrm>
          </p:contentPart>
        </mc:Choice>
        <mc:Fallback xmlns="">
          <p:pic>
            <p:nvPicPr>
              <p:cNvPr id="36" name="墨迹 35"/>
            </p:nvPicPr>
            <p:blipFill>
              <a:blip r:embed="rId68"/>
            </p:blipFill>
            <p:spPr>
              <a:xfrm>
                <a:off x="5162550" y="5973445"/>
                <a:ext cx="1839595" cy="795020"/>
              </a:xfrm>
              <a:prstGeom prst="rect"/>
            </p:spPr>
          </p:pic>
        </mc:Fallback>
      </mc:AlternateContent>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480884" y="621521"/>
          <a:ext cx="11158220" cy="5852160"/>
        </p:xfrm>
        <a:graphic>
          <a:graphicData uri="http://schemas.openxmlformats.org/drawingml/2006/table">
            <a:tbl>
              <a:tblPr/>
              <a:tblGrid>
                <a:gridCol w="814070"/>
                <a:gridCol w="10344150"/>
              </a:tblGrid>
              <a:tr h="5852160">
                <a:tc>
                  <a:txBody>
                    <a:bodyPr/>
                    <a:lstStyle/>
                    <a:p>
                      <a:pPr algn="ctr">
                        <a:lnSpc>
                          <a:spcPct val="150000"/>
                        </a:lnSpc>
                        <a:spcAft>
                          <a:spcPts val="0"/>
                        </a:spcAft>
                        <a:tabLst>
                          <a:tab pos="2070735" algn="l"/>
                        </a:tabLst>
                      </a:pPr>
                      <a:r>
                        <a:rPr lang="zh-CN" sz="2600" kern="100">
                          <a:effectLst/>
                          <a:latin typeface="Times New Roman" panose="02020603050405020304"/>
                          <a:ea typeface="微软雅黑" panose="020B0503020204020204" charset="-122"/>
                          <a:cs typeface="Times New Roman" panose="02020603050405020304"/>
                        </a:rPr>
                        <a:t>要实施区域协调发展战略　</a:t>
                      </a:r>
                      <a:endParaRPr lang="zh-CN" sz="2600" kern="100">
                        <a:effectLst/>
                        <a:latin typeface="宋体" panose="02010600030101010101" pitchFamily="2" charset="-122"/>
                        <a:cs typeface="Courier New" panose="02070309020205020404"/>
                      </a:endParaRPr>
                    </a:p>
                  </a:txBody>
                  <a:tcPr marL="13744" marR="137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71755" algn="l">
                        <a:lnSpc>
                          <a:spcPct val="150000"/>
                        </a:lnSpc>
                        <a:spcAft>
                          <a:spcPts val="0"/>
                        </a:spcAft>
                        <a:tabLst>
                          <a:tab pos="2070735" algn="l"/>
                        </a:tabLst>
                      </a:pPr>
                      <a:r>
                        <a:rPr lang="zh-CN" sz="3200" kern="100" dirty="0">
                          <a:effectLst/>
                          <a:latin typeface="Times New Roman" panose="02020603050405020304"/>
                          <a:ea typeface="微软雅黑" panose="020B0503020204020204" charset="-122"/>
                          <a:cs typeface="Times New Roman" panose="02020603050405020304"/>
                        </a:rPr>
                        <a:t>措施：</a:t>
                      </a:r>
                      <a:endParaRPr lang="zh-CN" sz="3200" kern="100" dirty="0">
                        <a:effectLst/>
                        <a:latin typeface="Times New Roman" panose="02020603050405020304"/>
                        <a:ea typeface="微软雅黑" panose="020B0503020204020204" charset="-122"/>
                        <a:cs typeface="Times New Roman" panose="02020603050405020304"/>
                      </a:endParaRPr>
                    </a:p>
                    <a:p>
                      <a:pPr marL="71755" algn="l">
                        <a:lnSpc>
                          <a:spcPct val="150000"/>
                        </a:lnSpc>
                        <a:spcAft>
                          <a:spcPts val="0"/>
                        </a:spcAft>
                        <a:tabLst>
                          <a:tab pos="2070735" algn="l"/>
                        </a:tabLst>
                      </a:pPr>
                      <a:r>
                        <a:rPr lang="zh-CN" sz="3200" b="1" kern="100" dirty="0">
                          <a:effectLst/>
                          <a:latin typeface="楷体" panose="02010609060101010101" pitchFamily="49" charset="-122"/>
                          <a:ea typeface="楷体" panose="02010609060101010101" pitchFamily="49" charset="-122"/>
                          <a:cs typeface="Times New Roman" panose="02020603050405020304"/>
                        </a:rPr>
                        <a:t>    加大力度支持</a:t>
                      </a:r>
                      <a:r>
                        <a:rPr lang="zh-CN" sz="3200" b="1" kern="100" dirty="0">
                          <a:solidFill>
                            <a:srgbClr val="FF0000"/>
                          </a:solidFill>
                          <a:effectLst/>
                          <a:latin typeface="楷体" panose="02010609060101010101" pitchFamily="49" charset="-122"/>
                          <a:ea typeface="楷体" panose="02010609060101010101" pitchFamily="49" charset="-122"/>
                          <a:cs typeface="Times New Roman" panose="02020603050405020304"/>
                        </a:rPr>
                        <a:t>革命老区、民族地区、边疆地区、贫困地区</a:t>
                      </a:r>
                      <a:r>
                        <a:rPr lang="zh-CN" sz="3200" b="1" kern="100" dirty="0">
                          <a:effectLst/>
                          <a:latin typeface="楷体" panose="02010609060101010101" pitchFamily="49" charset="-122"/>
                          <a:ea typeface="楷体" panose="02010609060101010101" pitchFamily="49" charset="-122"/>
                          <a:cs typeface="Times New Roman" panose="02020603050405020304"/>
                        </a:rPr>
                        <a:t>加快发展，</a:t>
                      </a:r>
                      <a:endParaRPr lang="zh-CN" sz="3200" b="1" kern="100" dirty="0">
                        <a:effectLst/>
                        <a:latin typeface="楷体" panose="02010609060101010101" pitchFamily="49" charset="-122"/>
                        <a:ea typeface="楷体" panose="02010609060101010101" pitchFamily="49" charset="-122"/>
                        <a:cs typeface="Times New Roman" panose="02020603050405020304"/>
                      </a:endParaRPr>
                    </a:p>
                    <a:p>
                      <a:pPr marL="71755" algn="l">
                        <a:lnSpc>
                          <a:spcPct val="150000"/>
                        </a:lnSpc>
                        <a:spcAft>
                          <a:spcPts val="0"/>
                        </a:spcAft>
                        <a:tabLst>
                          <a:tab pos="2070735" algn="l"/>
                        </a:tabLst>
                      </a:pPr>
                      <a:r>
                        <a:rPr lang="zh-CN" sz="3200" b="1" kern="100" dirty="0">
                          <a:effectLst/>
                          <a:latin typeface="楷体" panose="02010609060101010101" pitchFamily="49" charset="-122"/>
                          <a:ea typeface="楷体" panose="02010609060101010101" pitchFamily="49" charset="-122"/>
                          <a:cs typeface="Times New Roman" panose="02020603050405020304"/>
                        </a:rPr>
                        <a:t>    强化举措推进</a:t>
                      </a:r>
                      <a:r>
                        <a:rPr lang="zh-CN" sz="3200" b="1" kern="100" dirty="0">
                          <a:solidFill>
                            <a:srgbClr val="FF0000"/>
                          </a:solidFill>
                          <a:effectLst/>
                          <a:latin typeface="楷体" panose="02010609060101010101" pitchFamily="49" charset="-122"/>
                          <a:ea typeface="楷体" panose="02010609060101010101" pitchFamily="49" charset="-122"/>
                          <a:cs typeface="Times New Roman" panose="02020603050405020304"/>
                        </a:rPr>
                        <a:t>西部大开发</a:t>
                      </a:r>
                      <a:r>
                        <a:rPr lang="zh-CN" sz="3200" b="1" kern="100" dirty="0">
                          <a:effectLst/>
                          <a:latin typeface="楷体" panose="02010609060101010101" pitchFamily="49" charset="-122"/>
                          <a:ea typeface="楷体" panose="02010609060101010101" pitchFamily="49" charset="-122"/>
                          <a:cs typeface="Times New Roman" panose="02020603050405020304"/>
                        </a:rPr>
                        <a:t>形成新格局，</a:t>
                      </a:r>
                      <a:endParaRPr lang="zh-CN" sz="3200" b="1" kern="100" dirty="0">
                        <a:effectLst/>
                        <a:latin typeface="楷体" panose="02010609060101010101" pitchFamily="49" charset="-122"/>
                        <a:ea typeface="楷体" panose="02010609060101010101" pitchFamily="49" charset="-122"/>
                        <a:cs typeface="Times New Roman" panose="02020603050405020304"/>
                      </a:endParaRPr>
                    </a:p>
                    <a:p>
                      <a:pPr marL="71755" algn="l">
                        <a:lnSpc>
                          <a:spcPct val="150000"/>
                        </a:lnSpc>
                        <a:spcAft>
                          <a:spcPts val="0"/>
                        </a:spcAft>
                        <a:tabLst>
                          <a:tab pos="2070735" algn="l"/>
                        </a:tabLst>
                      </a:pPr>
                      <a:r>
                        <a:rPr lang="zh-CN" sz="3200" b="1" kern="100" dirty="0">
                          <a:effectLst/>
                          <a:latin typeface="楷体" panose="02010609060101010101" pitchFamily="49" charset="-122"/>
                          <a:ea typeface="楷体" panose="02010609060101010101" pitchFamily="49" charset="-122"/>
                          <a:cs typeface="Times New Roman" panose="02020603050405020304"/>
                        </a:rPr>
                        <a:t>    深化改革加快</a:t>
                      </a:r>
                      <a:r>
                        <a:rPr lang="zh-CN" sz="3200" b="1" kern="100" dirty="0">
                          <a:solidFill>
                            <a:srgbClr val="FF0000"/>
                          </a:solidFill>
                          <a:effectLst/>
                          <a:latin typeface="楷体" panose="02010609060101010101" pitchFamily="49" charset="-122"/>
                          <a:ea typeface="楷体" panose="02010609060101010101" pitchFamily="49" charset="-122"/>
                          <a:cs typeface="Times New Roman" panose="02020603050405020304"/>
                        </a:rPr>
                        <a:t>东北等老工业基地振兴</a:t>
                      </a:r>
                      <a:r>
                        <a:rPr lang="zh-CN" sz="3200" b="1" kern="100" dirty="0">
                          <a:effectLst/>
                          <a:latin typeface="楷体" panose="02010609060101010101" pitchFamily="49" charset="-122"/>
                          <a:ea typeface="楷体" panose="02010609060101010101" pitchFamily="49" charset="-122"/>
                          <a:cs typeface="Times New Roman" panose="02020603050405020304"/>
                        </a:rPr>
                        <a:t>，</a:t>
                      </a:r>
                      <a:endParaRPr lang="zh-CN" sz="3200" b="1" kern="100" dirty="0">
                        <a:effectLst/>
                        <a:latin typeface="楷体" panose="02010609060101010101" pitchFamily="49" charset="-122"/>
                        <a:ea typeface="楷体" panose="02010609060101010101" pitchFamily="49" charset="-122"/>
                        <a:cs typeface="Times New Roman" panose="02020603050405020304"/>
                      </a:endParaRPr>
                    </a:p>
                    <a:p>
                      <a:pPr marL="71755" algn="l">
                        <a:lnSpc>
                          <a:spcPct val="150000"/>
                        </a:lnSpc>
                        <a:spcAft>
                          <a:spcPts val="0"/>
                        </a:spcAft>
                        <a:tabLst>
                          <a:tab pos="2070735" algn="l"/>
                        </a:tabLst>
                      </a:pPr>
                      <a:r>
                        <a:rPr lang="zh-CN" sz="3200" b="1" kern="100" dirty="0">
                          <a:effectLst/>
                          <a:latin typeface="楷体" panose="02010609060101010101" pitchFamily="49" charset="-122"/>
                          <a:ea typeface="楷体" panose="02010609060101010101" pitchFamily="49" charset="-122"/>
                          <a:cs typeface="Times New Roman" panose="02020603050405020304"/>
                        </a:rPr>
                        <a:t>    发挥优势推动</a:t>
                      </a:r>
                      <a:r>
                        <a:rPr lang="zh-CN" sz="3200" b="1" kern="100" dirty="0">
                          <a:solidFill>
                            <a:srgbClr val="FF0000"/>
                          </a:solidFill>
                          <a:effectLst/>
                          <a:latin typeface="楷体" panose="02010609060101010101" pitchFamily="49" charset="-122"/>
                          <a:ea typeface="楷体" panose="02010609060101010101" pitchFamily="49" charset="-122"/>
                          <a:cs typeface="Times New Roman" panose="02020603050405020304"/>
                        </a:rPr>
                        <a:t>中部地区崛起</a:t>
                      </a:r>
                      <a:r>
                        <a:rPr lang="zh-CN" sz="3200" b="1" kern="100" dirty="0">
                          <a:effectLst/>
                          <a:latin typeface="楷体" panose="02010609060101010101" pitchFamily="49" charset="-122"/>
                          <a:ea typeface="楷体" panose="02010609060101010101" pitchFamily="49" charset="-122"/>
                          <a:cs typeface="Times New Roman" panose="02020603050405020304"/>
                        </a:rPr>
                        <a:t>，</a:t>
                      </a:r>
                      <a:endParaRPr lang="zh-CN" sz="3200" b="1" kern="100" dirty="0">
                        <a:effectLst/>
                        <a:latin typeface="楷体" panose="02010609060101010101" pitchFamily="49" charset="-122"/>
                        <a:ea typeface="楷体" panose="02010609060101010101" pitchFamily="49" charset="-122"/>
                        <a:cs typeface="Times New Roman" panose="02020603050405020304"/>
                      </a:endParaRPr>
                    </a:p>
                    <a:p>
                      <a:pPr marL="71755" algn="l">
                        <a:lnSpc>
                          <a:spcPct val="150000"/>
                        </a:lnSpc>
                        <a:spcAft>
                          <a:spcPts val="0"/>
                        </a:spcAft>
                        <a:tabLst>
                          <a:tab pos="2070735" algn="l"/>
                        </a:tabLst>
                      </a:pPr>
                      <a:r>
                        <a:rPr lang="zh-CN" sz="3200" b="1" kern="100" dirty="0">
                          <a:effectLst/>
                          <a:latin typeface="楷体" panose="02010609060101010101" pitchFamily="49" charset="-122"/>
                          <a:ea typeface="楷体" panose="02010609060101010101" pitchFamily="49" charset="-122"/>
                          <a:cs typeface="Times New Roman" panose="02020603050405020304"/>
                        </a:rPr>
                        <a:t>    创新引领率先实现</a:t>
                      </a:r>
                      <a:r>
                        <a:rPr lang="zh-CN" sz="3200" b="1" kern="100" dirty="0">
                          <a:solidFill>
                            <a:srgbClr val="FF0000"/>
                          </a:solidFill>
                          <a:effectLst/>
                          <a:latin typeface="楷体" panose="02010609060101010101" pitchFamily="49" charset="-122"/>
                          <a:ea typeface="楷体" panose="02010609060101010101" pitchFamily="49" charset="-122"/>
                          <a:cs typeface="Times New Roman" panose="02020603050405020304"/>
                        </a:rPr>
                        <a:t>东部地区优化发展</a:t>
                      </a:r>
                      <a:r>
                        <a:rPr lang="zh-CN" sz="3200" b="1" kern="100" dirty="0">
                          <a:effectLst/>
                          <a:latin typeface="楷体" panose="02010609060101010101" pitchFamily="49" charset="-122"/>
                          <a:ea typeface="楷体" panose="02010609060101010101" pitchFamily="49" charset="-122"/>
                          <a:cs typeface="Times New Roman" panose="02020603050405020304"/>
                        </a:rPr>
                        <a:t>，</a:t>
                      </a:r>
                      <a:endParaRPr lang="zh-CN" sz="3200" b="1" kern="100" dirty="0">
                        <a:effectLst/>
                        <a:latin typeface="楷体" panose="02010609060101010101" pitchFamily="49" charset="-122"/>
                        <a:ea typeface="楷体" panose="02010609060101010101" pitchFamily="49" charset="-122"/>
                        <a:cs typeface="Times New Roman" panose="02020603050405020304"/>
                      </a:endParaRPr>
                    </a:p>
                    <a:p>
                      <a:pPr marL="71755" algn="l">
                        <a:lnSpc>
                          <a:spcPct val="150000"/>
                        </a:lnSpc>
                        <a:spcAft>
                          <a:spcPts val="0"/>
                        </a:spcAft>
                        <a:tabLst>
                          <a:tab pos="2070735" algn="l"/>
                        </a:tabLst>
                      </a:pPr>
                      <a:r>
                        <a:rPr lang="zh-CN" sz="3200" b="1" kern="100" dirty="0">
                          <a:effectLst/>
                          <a:latin typeface="楷体" panose="02010609060101010101" pitchFamily="49" charset="-122"/>
                          <a:ea typeface="楷体" panose="02010609060101010101" pitchFamily="49" charset="-122"/>
                          <a:cs typeface="Times New Roman" panose="02020603050405020304"/>
                        </a:rPr>
                        <a:t>    建立更加有效的</a:t>
                      </a:r>
                      <a:r>
                        <a:rPr lang="zh-CN" sz="3200" b="1" kern="100" dirty="0">
                          <a:solidFill>
                            <a:srgbClr val="FF0000"/>
                          </a:solidFill>
                          <a:effectLst/>
                          <a:latin typeface="楷体" panose="02010609060101010101" pitchFamily="49" charset="-122"/>
                          <a:ea typeface="楷体" panose="02010609060101010101" pitchFamily="49" charset="-122"/>
                          <a:cs typeface="Times New Roman" panose="02020603050405020304"/>
                        </a:rPr>
                        <a:t>区域协调发展新机制</a:t>
                      </a:r>
                      <a:endParaRPr lang="zh-CN" sz="3200" b="1" kern="100" dirty="0">
                        <a:solidFill>
                          <a:srgbClr val="FF0000"/>
                        </a:solidFill>
                        <a:effectLst/>
                        <a:latin typeface="楷体" panose="02010609060101010101" pitchFamily="49" charset="-122"/>
                        <a:ea typeface="楷体" panose="02010609060101010101" pitchFamily="49" charset="-122"/>
                        <a:cs typeface="Times New Roman" panose="02020603050405020304"/>
                      </a:endParaRPr>
                    </a:p>
                  </a:txBody>
                  <a:tcPr marL="13744" marR="1374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mc:AlternateContent xmlns:mc="http://schemas.openxmlformats.org/markup-compatibility/2006" xmlns:p14="http://schemas.microsoft.com/office/powerpoint/2010/main">
        <mc:Choice Requires="p14">
          <p:contentPart r:id="rId1" p14:bwMode="auto">
            <p14:nvContentPartPr>
              <p14:cNvPr id="2" name="墨迹 1"/>
              <p14:cNvContentPartPr/>
              <p14:nvPr/>
            </p14:nvContentPartPr>
            <p14:xfrm>
              <a:off x="517525" y="2401570"/>
              <a:ext cx="562610" cy="8890"/>
            </p14:xfrm>
          </p:contentPart>
        </mc:Choice>
        <mc:Fallback xmlns="">
          <p:pic>
            <p:nvPicPr>
              <p:cNvPr id="2" name="墨迹 1"/>
            </p:nvPicPr>
            <p:blipFill>
              <a:blip r:embed="rId2"/>
            </p:blipFill>
            <p:spPr>
              <a:xfrm>
                <a:off x="517525" y="2401570"/>
                <a:ext cx="562610" cy="8890"/>
              </a:xfrm>
              <a:prstGeom prst="rect"/>
            </p:spPr>
          </p:pic>
        </mc:Fallback>
      </mc:AlternateContent>
      <mc:AlternateContent xmlns:mc="http://schemas.openxmlformats.org/markup-compatibility/2006" xmlns:p14="http://schemas.microsoft.com/office/powerpoint/2010/main">
        <mc:Choice Requires="p14">
          <p:contentPart r:id="rId3" p14:bwMode="auto">
            <p14:nvContentPartPr>
              <p14:cNvPr id="4" name="墨迹 3"/>
              <p14:cNvContentPartPr/>
              <p14:nvPr/>
            </p14:nvContentPartPr>
            <p14:xfrm>
              <a:off x="723265" y="3080385"/>
              <a:ext cx="339090" cy="8890"/>
            </p14:xfrm>
          </p:contentPart>
        </mc:Choice>
        <mc:Fallback xmlns="">
          <p:pic>
            <p:nvPicPr>
              <p:cNvPr id="4" name="墨迹 3"/>
            </p:nvPicPr>
            <p:blipFill>
              <a:blip r:embed="rId4"/>
            </p:blipFill>
            <p:spPr>
              <a:xfrm>
                <a:off x="723265" y="3080385"/>
                <a:ext cx="339090" cy="8890"/>
              </a:xfrm>
              <a:prstGeom prst="rect"/>
            </p:spPr>
          </p:pic>
        </mc:Fallback>
      </mc:AlternateContent>
      <mc:AlternateContent xmlns:mc="http://schemas.openxmlformats.org/markup-compatibility/2006" xmlns:p14="http://schemas.microsoft.com/office/powerpoint/2010/main">
        <mc:Choice Requires="p14">
          <p:contentPart r:id="rId5" p14:bwMode="auto">
            <p14:nvContentPartPr>
              <p14:cNvPr id="5" name="墨迹 4"/>
              <p14:cNvContentPartPr/>
              <p14:nvPr/>
            </p14:nvContentPartPr>
            <p14:xfrm>
              <a:off x="705485" y="3517900"/>
              <a:ext cx="544830" cy="35560"/>
            </p14:xfrm>
          </p:contentPart>
        </mc:Choice>
        <mc:Fallback xmlns="">
          <p:pic>
            <p:nvPicPr>
              <p:cNvPr id="5" name="墨迹 4"/>
            </p:nvPicPr>
            <p:blipFill>
              <a:blip r:embed="rId6"/>
            </p:blipFill>
            <p:spPr>
              <a:xfrm>
                <a:off x="705485" y="3517900"/>
                <a:ext cx="544830" cy="35560"/>
              </a:xfrm>
              <a:prstGeom prst="rect"/>
            </p:spPr>
          </p:pic>
        </mc:Fallback>
      </mc:AlternateContent>
      <mc:AlternateContent xmlns:mc="http://schemas.openxmlformats.org/markup-compatibility/2006" xmlns:p14="http://schemas.microsoft.com/office/powerpoint/2010/main">
        <mc:Choice Requires="p14">
          <p:contentPart r:id="rId7" p14:bwMode="auto">
            <p14:nvContentPartPr>
              <p14:cNvPr id="6" name="墨迹 5"/>
              <p14:cNvContentPartPr/>
              <p14:nvPr/>
            </p14:nvContentPartPr>
            <p14:xfrm>
              <a:off x="660400" y="4044950"/>
              <a:ext cx="581025" cy="62230"/>
            </p14:xfrm>
          </p:contentPart>
        </mc:Choice>
        <mc:Fallback xmlns="">
          <p:pic>
            <p:nvPicPr>
              <p:cNvPr id="6" name="墨迹 5"/>
            </p:nvPicPr>
            <p:blipFill>
              <a:blip r:embed="rId8"/>
            </p:blipFill>
            <p:spPr>
              <a:xfrm>
                <a:off x="660400" y="4044950"/>
                <a:ext cx="581025" cy="62230"/>
              </a:xfrm>
              <a:prstGeom prst="rect"/>
            </p:spPr>
          </p:pic>
        </mc:Fallback>
      </mc:AlternateContent>
      <mc:AlternateContent xmlns:mc="http://schemas.openxmlformats.org/markup-compatibility/2006" xmlns:p14="http://schemas.microsoft.com/office/powerpoint/2010/main">
        <mc:Choice Requires="p14">
          <p:contentPart r:id="rId9" p14:bwMode="auto">
            <p14:nvContentPartPr>
              <p14:cNvPr id="7" name="墨迹 6"/>
              <p14:cNvContentPartPr/>
              <p14:nvPr/>
            </p14:nvContentPartPr>
            <p14:xfrm>
              <a:off x="481965" y="4768215"/>
              <a:ext cx="571500" cy="26670"/>
            </p14:xfrm>
          </p:contentPart>
        </mc:Choice>
        <mc:Fallback xmlns="">
          <p:pic>
            <p:nvPicPr>
              <p:cNvPr id="7" name="墨迹 6"/>
            </p:nvPicPr>
            <p:blipFill>
              <a:blip r:embed="rId10"/>
            </p:blipFill>
            <p:spPr>
              <a:xfrm>
                <a:off x="481965" y="4768215"/>
                <a:ext cx="571500" cy="26670"/>
              </a:xfrm>
              <a:prstGeom prst="rect"/>
            </p:spPr>
          </p:pic>
        </mc:Fallback>
      </mc:AlternateContent>
      <mc:AlternateContent xmlns:mc="http://schemas.openxmlformats.org/markup-compatibility/2006" xmlns:p14="http://schemas.microsoft.com/office/powerpoint/2010/main">
        <mc:Choice Requires="p14">
          <p:contentPart r:id="rId11" p14:bwMode="auto">
            <p14:nvContentPartPr>
              <p14:cNvPr id="8" name="墨迹 7"/>
              <p14:cNvContentPartPr/>
              <p14:nvPr/>
            </p14:nvContentPartPr>
            <p14:xfrm>
              <a:off x="624840" y="5393055"/>
              <a:ext cx="303530" cy="53975"/>
            </p14:xfrm>
          </p:contentPart>
        </mc:Choice>
        <mc:Fallback xmlns="">
          <p:pic>
            <p:nvPicPr>
              <p:cNvPr id="8" name="墨迹 7"/>
            </p:nvPicPr>
            <p:blipFill>
              <a:blip r:embed="rId12"/>
            </p:blipFill>
            <p:spPr>
              <a:xfrm>
                <a:off x="624840" y="5393055"/>
                <a:ext cx="303530" cy="53975"/>
              </a:xfrm>
              <a:prstGeom prst="rect"/>
            </p:spPr>
          </p:pic>
        </mc:Fallback>
      </mc:AlternateContent>
      <mc:AlternateContent xmlns:mc="http://schemas.openxmlformats.org/markup-compatibility/2006" xmlns:p14="http://schemas.microsoft.com/office/powerpoint/2010/main">
        <mc:Choice Requires="p14">
          <p:contentPart r:id="rId13" p14:bwMode="auto">
            <p14:nvContentPartPr>
              <p14:cNvPr id="9" name="墨迹 8"/>
              <p14:cNvContentPartPr/>
              <p14:nvPr/>
            </p14:nvContentPartPr>
            <p14:xfrm>
              <a:off x="4358640" y="2714625"/>
              <a:ext cx="2956560" cy="1026795"/>
            </p14:xfrm>
          </p:contentPart>
        </mc:Choice>
        <mc:Fallback xmlns="">
          <p:pic>
            <p:nvPicPr>
              <p:cNvPr id="9" name="墨迹 8"/>
            </p:nvPicPr>
            <p:blipFill>
              <a:blip r:embed="rId14"/>
            </p:blipFill>
            <p:spPr>
              <a:xfrm>
                <a:off x="4358640" y="2714625"/>
                <a:ext cx="2956560" cy="1026795"/>
              </a:xfrm>
              <a:prstGeom prst="rect"/>
            </p:spPr>
          </p:pic>
        </mc:Fallback>
      </mc:AlternateContent>
      <mc:AlternateContent xmlns:mc="http://schemas.openxmlformats.org/markup-compatibility/2006" xmlns:p14="http://schemas.microsoft.com/office/powerpoint/2010/main">
        <mc:Choice Requires="p14">
          <p:contentPart r:id="rId15" p14:bwMode="auto">
            <p14:nvContentPartPr>
              <p14:cNvPr id="10" name="墨迹 9"/>
              <p14:cNvContentPartPr/>
              <p14:nvPr/>
            </p14:nvContentPartPr>
            <p14:xfrm>
              <a:off x="2964815" y="1981835"/>
              <a:ext cx="5537835" cy="80645"/>
            </p14:xfrm>
          </p:contentPart>
        </mc:Choice>
        <mc:Fallback xmlns="">
          <p:pic>
            <p:nvPicPr>
              <p:cNvPr id="10" name="墨迹 9"/>
            </p:nvPicPr>
            <p:blipFill>
              <a:blip r:embed="rId16"/>
            </p:blipFill>
            <p:spPr>
              <a:xfrm>
                <a:off x="2964815" y="1981835"/>
                <a:ext cx="5537835" cy="80645"/>
              </a:xfrm>
              <a:prstGeom prst="rect"/>
            </p:spPr>
          </p:pic>
        </mc:Fallback>
      </mc:AlternateContent>
      <mc:AlternateContent xmlns:mc="http://schemas.openxmlformats.org/markup-compatibility/2006" xmlns:p14="http://schemas.microsoft.com/office/powerpoint/2010/main">
        <mc:Choice Requires="p14">
          <p:contentPart r:id="rId17" p14:bwMode="auto">
            <p14:nvContentPartPr>
              <p14:cNvPr id="11" name="墨迹 10"/>
              <p14:cNvContentPartPr/>
              <p14:nvPr/>
            </p14:nvContentPartPr>
            <p14:xfrm>
              <a:off x="1482090" y="2857500"/>
              <a:ext cx="1196975" cy="53340"/>
            </p14:xfrm>
          </p:contentPart>
        </mc:Choice>
        <mc:Fallback xmlns="">
          <p:pic>
            <p:nvPicPr>
              <p:cNvPr id="11" name="墨迹 10"/>
            </p:nvPicPr>
            <p:blipFill>
              <a:blip r:embed="rId18"/>
            </p:blipFill>
            <p:spPr>
              <a:xfrm>
                <a:off x="1482090" y="2857500"/>
                <a:ext cx="1196975" cy="53340"/>
              </a:xfrm>
              <a:prstGeom prst="rect"/>
            </p:spPr>
          </p:pic>
        </mc:Fallback>
      </mc:AlternateContent>
      <mc:AlternateContent xmlns:mc="http://schemas.openxmlformats.org/markup-compatibility/2006" xmlns:p14="http://schemas.microsoft.com/office/powerpoint/2010/main">
        <mc:Choice Requires="p14">
          <p:contentPart r:id="rId19" p14:bwMode="auto">
            <p14:nvContentPartPr>
              <p14:cNvPr id="12" name="墨迹 11"/>
              <p14:cNvContentPartPr/>
              <p14:nvPr/>
            </p14:nvContentPartPr>
            <p14:xfrm>
              <a:off x="1509395" y="1704975"/>
              <a:ext cx="607060" cy="1768475"/>
            </p14:xfrm>
          </p:contentPart>
        </mc:Choice>
        <mc:Fallback xmlns="">
          <p:pic>
            <p:nvPicPr>
              <p:cNvPr id="12" name="墨迹 11"/>
            </p:nvPicPr>
            <p:blipFill>
              <a:blip r:embed="rId20"/>
            </p:blipFill>
            <p:spPr>
              <a:xfrm>
                <a:off x="1509395" y="1704975"/>
                <a:ext cx="607060" cy="1768475"/>
              </a:xfrm>
              <a:prstGeom prst="rect"/>
            </p:spPr>
          </p:pic>
        </mc:Fallback>
      </mc:AlternateContent>
      <mc:AlternateContent xmlns:mc="http://schemas.openxmlformats.org/markup-compatibility/2006" xmlns:p14="http://schemas.microsoft.com/office/powerpoint/2010/main">
        <mc:Choice Requires="p14">
          <p:contentPart r:id="rId21" p14:bwMode="auto">
            <p14:nvContentPartPr>
              <p14:cNvPr id="13" name="墨迹 12"/>
              <p14:cNvContentPartPr/>
              <p14:nvPr/>
            </p14:nvContentPartPr>
            <p14:xfrm>
              <a:off x="1839595" y="3366135"/>
              <a:ext cx="625475" cy="758825"/>
            </p14:xfrm>
          </p:contentPart>
        </mc:Choice>
        <mc:Fallback xmlns="">
          <p:pic>
            <p:nvPicPr>
              <p:cNvPr id="13" name="墨迹 12"/>
            </p:nvPicPr>
            <p:blipFill>
              <a:blip r:embed="rId22"/>
            </p:blipFill>
            <p:spPr>
              <a:xfrm>
                <a:off x="1839595" y="3366135"/>
                <a:ext cx="625475" cy="758825"/>
              </a:xfrm>
              <a:prstGeom prst="rect"/>
            </p:spPr>
          </p:pic>
        </mc:Fallback>
      </mc:AlternateContent>
      <mc:AlternateContent xmlns:mc="http://schemas.openxmlformats.org/markup-compatibility/2006" xmlns:p14="http://schemas.microsoft.com/office/powerpoint/2010/main">
        <mc:Choice Requires="p14">
          <p:contentPart r:id="rId23" p14:bwMode="auto">
            <p14:nvContentPartPr>
              <p14:cNvPr id="14" name="墨迹 13"/>
              <p14:cNvContentPartPr/>
              <p14:nvPr/>
            </p14:nvContentPartPr>
            <p14:xfrm>
              <a:off x="4563745" y="1955165"/>
              <a:ext cx="4243070" cy="45085"/>
            </p14:xfrm>
          </p:contentPart>
        </mc:Choice>
        <mc:Fallback xmlns="">
          <p:pic>
            <p:nvPicPr>
              <p:cNvPr id="14" name="墨迹 13"/>
            </p:nvPicPr>
            <p:blipFill>
              <a:blip r:embed="rId24"/>
            </p:blipFill>
            <p:spPr>
              <a:xfrm>
                <a:off x="4563745" y="1955165"/>
                <a:ext cx="4243070" cy="45085"/>
              </a:xfrm>
              <a:prstGeom prst="rect"/>
            </p:spPr>
          </p:pic>
        </mc:Fallback>
      </mc:AlternateContent>
      <mc:AlternateContent xmlns:mc="http://schemas.openxmlformats.org/markup-compatibility/2006" xmlns:p14="http://schemas.microsoft.com/office/powerpoint/2010/main">
        <mc:Choice Requires="p14">
          <p:contentPart r:id="rId25" p14:bwMode="auto">
            <p14:nvContentPartPr>
              <p14:cNvPr id="15" name="墨迹 14"/>
              <p14:cNvContentPartPr/>
              <p14:nvPr/>
            </p14:nvContentPartPr>
            <p14:xfrm>
              <a:off x="8824595" y="1919605"/>
              <a:ext cx="2072005" cy="125095"/>
            </p14:xfrm>
          </p:contentPart>
        </mc:Choice>
        <mc:Fallback xmlns="">
          <p:pic>
            <p:nvPicPr>
              <p:cNvPr id="15" name="墨迹 14"/>
            </p:nvPicPr>
            <p:blipFill>
              <a:blip r:embed="rId26"/>
            </p:blipFill>
            <p:spPr>
              <a:xfrm>
                <a:off x="8824595" y="1919605"/>
                <a:ext cx="2072005" cy="125095"/>
              </a:xfrm>
              <a:prstGeom prst="rect"/>
            </p:spPr>
          </p:pic>
        </mc:Fallback>
      </mc:AlternateContent>
      <mc:AlternateContent xmlns:mc="http://schemas.openxmlformats.org/markup-compatibility/2006" xmlns:p14="http://schemas.microsoft.com/office/powerpoint/2010/main">
        <mc:Choice Requires="p14">
          <p:contentPart r:id="rId27" p14:bwMode="auto">
            <p14:nvContentPartPr>
              <p14:cNvPr id="16" name="墨迹 15"/>
              <p14:cNvContentPartPr/>
              <p14:nvPr/>
            </p14:nvContentPartPr>
            <p14:xfrm>
              <a:off x="4545965" y="3517900"/>
              <a:ext cx="2644140" cy="71755"/>
            </p14:xfrm>
          </p:contentPart>
        </mc:Choice>
        <mc:Fallback xmlns="">
          <p:pic>
            <p:nvPicPr>
              <p:cNvPr id="16" name="墨迹 15"/>
            </p:nvPicPr>
            <p:blipFill>
              <a:blip r:embed="rId28"/>
            </p:blipFill>
            <p:spPr>
              <a:xfrm>
                <a:off x="4545965" y="3517900"/>
                <a:ext cx="2644140" cy="71755"/>
              </a:xfrm>
              <a:prstGeom prst="rect"/>
            </p:spPr>
          </p:pic>
        </mc:Fallback>
      </mc:AlternateContent>
      <mc:AlternateContent xmlns:mc="http://schemas.openxmlformats.org/markup-compatibility/2006" xmlns:p14="http://schemas.microsoft.com/office/powerpoint/2010/main">
        <mc:Choice Requires="p14">
          <p:contentPart r:id="rId29" p14:bwMode="auto">
            <p14:nvContentPartPr>
              <p14:cNvPr id="17" name="墨迹 16"/>
              <p14:cNvContentPartPr/>
              <p14:nvPr/>
            </p14:nvContentPartPr>
            <p14:xfrm>
              <a:off x="4608830" y="3464560"/>
              <a:ext cx="2384425" cy="71120"/>
            </p14:xfrm>
          </p:contentPart>
        </mc:Choice>
        <mc:Fallback xmlns="">
          <p:pic>
            <p:nvPicPr>
              <p:cNvPr id="17" name="墨迹 16"/>
            </p:nvPicPr>
            <p:blipFill>
              <a:blip r:embed="rId30"/>
            </p:blipFill>
            <p:spPr>
              <a:xfrm>
                <a:off x="4608830" y="3464560"/>
                <a:ext cx="2384425" cy="71120"/>
              </a:xfrm>
              <a:prstGeom prst="rect"/>
            </p:spPr>
          </p:pic>
        </mc:Fallback>
      </mc:AlternateContent>
      <mc:AlternateContent xmlns:mc="http://schemas.openxmlformats.org/markup-compatibility/2006" xmlns:p14="http://schemas.microsoft.com/office/powerpoint/2010/main">
        <mc:Choice Requires="p14">
          <p:contentPart r:id="rId31" p14:bwMode="auto">
            <p14:nvContentPartPr>
              <p14:cNvPr id="18" name="墨迹 17"/>
              <p14:cNvContentPartPr/>
              <p14:nvPr/>
            </p14:nvContentPartPr>
            <p14:xfrm>
              <a:off x="4510405" y="3634105"/>
              <a:ext cx="1098550" cy="723265"/>
            </p14:xfrm>
          </p:contentPart>
        </mc:Choice>
        <mc:Fallback xmlns="">
          <p:pic>
            <p:nvPicPr>
              <p:cNvPr id="18" name="墨迹 17"/>
            </p:nvPicPr>
            <p:blipFill>
              <a:blip r:embed="rId32"/>
            </p:blipFill>
            <p:spPr>
              <a:xfrm>
                <a:off x="4510405" y="3634105"/>
                <a:ext cx="1098550" cy="723265"/>
              </a:xfrm>
              <a:prstGeom prst="rect"/>
            </p:spPr>
          </p:pic>
        </mc:Fallback>
      </mc:AlternateContent>
      <mc:AlternateContent xmlns:mc="http://schemas.openxmlformats.org/markup-compatibility/2006" xmlns:p14="http://schemas.microsoft.com/office/powerpoint/2010/main">
        <mc:Choice Requires="p14">
          <p:contentPart r:id="rId33" p14:bwMode="auto">
            <p14:nvContentPartPr>
              <p14:cNvPr id="19" name="墨迹 18"/>
              <p14:cNvContentPartPr/>
              <p14:nvPr/>
            </p14:nvContentPartPr>
            <p14:xfrm>
              <a:off x="4295775" y="4214495"/>
              <a:ext cx="1500505" cy="133985"/>
            </p14:xfrm>
          </p:contentPart>
        </mc:Choice>
        <mc:Fallback xmlns="">
          <p:pic>
            <p:nvPicPr>
              <p:cNvPr id="19" name="墨迹 18"/>
            </p:nvPicPr>
            <p:blipFill>
              <a:blip r:embed="rId34"/>
            </p:blipFill>
            <p:spPr>
              <a:xfrm>
                <a:off x="4295775" y="4214495"/>
                <a:ext cx="1500505" cy="133985"/>
              </a:xfrm>
              <a:prstGeom prst="rect"/>
            </p:spPr>
          </p:pic>
        </mc:Fallback>
      </mc:AlternateContent>
      <mc:AlternateContent xmlns:mc="http://schemas.openxmlformats.org/markup-compatibility/2006" xmlns:p14="http://schemas.microsoft.com/office/powerpoint/2010/main">
        <mc:Choice Requires="p14">
          <p:contentPart r:id="rId35" p14:bwMode="auto">
            <p14:nvContentPartPr>
              <p14:cNvPr id="20" name="墨迹 19"/>
              <p14:cNvContentPartPr/>
              <p14:nvPr/>
            </p14:nvContentPartPr>
            <p14:xfrm>
              <a:off x="4974590" y="4187825"/>
              <a:ext cx="259080" cy="267970"/>
            </p14:xfrm>
          </p:contentPart>
        </mc:Choice>
        <mc:Fallback xmlns="">
          <p:pic>
            <p:nvPicPr>
              <p:cNvPr id="20" name="墨迹 19"/>
            </p:nvPicPr>
            <p:blipFill>
              <a:blip r:embed="rId36"/>
            </p:blipFill>
            <p:spPr>
              <a:xfrm>
                <a:off x="4974590" y="4187825"/>
                <a:ext cx="259080" cy="267970"/>
              </a:xfrm>
              <a:prstGeom prst="rect"/>
            </p:spPr>
          </p:pic>
        </mc:Fallback>
      </mc:AlternateContent>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内容占位符 3"/>
          <p:cNvSpPr>
            <a:spLocks noGrp="1"/>
          </p:cNvSpPr>
          <p:nvPr>
            <p:ph sz="quarter" idx="1"/>
          </p:nvPr>
        </p:nvSpPr>
        <p:spPr>
          <a:xfrm>
            <a:off x="1199456" y="36579"/>
            <a:ext cx="10465163" cy="6695440"/>
          </a:xfrm>
          <a:prstGeom prst="rect">
            <a:avLst/>
          </a:prstGeom>
        </p:spPr>
        <p:txBody>
          <a:bodyPr wrap="square">
            <a:spAutoFit/>
          </a:bodyPr>
          <a:lstStyle/>
          <a:p>
            <a:pPr>
              <a:lnSpc>
                <a:spcPct val="110000"/>
              </a:lnSpc>
            </a:pPr>
            <a:r>
              <a:rPr lang="zh-CN" altLang="en-US" sz="3735" b="1" dirty="0" smtClean="0">
                <a:solidFill>
                  <a:srgbClr val="FF0000"/>
                </a:solidFill>
                <a:latin typeface="楷体" panose="02010609060101010101" pitchFamily="49" charset="-122"/>
                <a:ea typeface="楷体" panose="02010609060101010101" pitchFamily="49" charset="-122"/>
              </a:rPr>
              <a:t>黄河流域生态保护和高质量发展</a:t>
            </a:r>
            <a:r>
              <a:rPr lang="zh-CN" altLang="en-US" sz="2665" b="1" dirty="0" smtClean="0">
                <a:solidFill>
                  <a:srgbClr val="000099"/>
                </a:solidFill>
                <a:latin typeface="楷体" panose="02010609060101010101" pitchFamily="49" charset="-122"/>
                <a:ea typeface="楷体" panose="02010609060101010101" pitchFamily="49" charset="-122"/>
              </a:rPr>
              <a:t>（</a:t>
            </a:r>
            <a:r>
              <a:rPr lang="en-US" altLang="zh-CN" sz="2665" b="1" dirty="0" smtClean="0">
                <a:solidFill>
                  <a:srgbClr val="000099"/>
                </a:solidFill>
                <a:latin typeface="楷体" panose="02010609060101010101" pitchFamily="49" charset="-122"/>
                <a:ea typeface="楷体" panose="02010609060101010101" pitchFamily="49" charset="-122"/>
              </a:rPr>
              <a:t>2019</a:t>
            </a:r>
            <a:r>
              <a:rPr lang="zh-CN" altLang="en-US" sz="2665" b="1" dirty="0" smtClean="0">
                <a:solidFill>
                  <a:srgbClr val="000099"/>
                </a:solidFill>
                <a:latin typeface="楷体" panose="02010609060101010101" pitchFamily="49" charset="-122"/>
                <a:ea typeface="楷体" panose="02010609060101010101" pitchFamily="49" charset="-122"/>
              </a:rPr>
              <a:t>年</a:t>
            </a:r>
            <a:r>
              <a:rPr lang="en-US" altLang="zh-CN" sz="2665" b="1" dirty="0" smtClean="0">
                <a:solidFill>
                  <a:srgbClr val="000099"/>
                </a:solidFill>
                <a:latin typeface="楷体" panose="02010609060101010101" pitchFamily="49" charset="-122"/>
                <a:ea typeface="楷体" panose="02010609060101010101" pitchFamily="49" charset="-122"/>
              </a:rPr>
              <a:t>9</a:t>
            </a:r>
            <a:r>
              <a:rPr lang="zh-CN" altLang="en-US" sz="2665" b="1" dirty="0" smtClean="0">
                <a:solidFill>
                  <a:srgbClr val="000099"/>
                </a:solidFill>
                <a:latin typeface="楷体" panose="02010609060101010101" pitchFamily="49" charset="-122"/>
                <a:ea typeface="楷体" panose="02010609060101010101" pitchFamily="49" charset="-122"/>
              </a:rPr>
              <a:t>月提出）</a:t>
            </a:r>
            <a:endParaRPr lang="en-US" altLang="zh-CN" sz="2665" b="1" dirty="0" smtClean="0">
              <a:solidFill>
                <a:srgbClr val="000099"/>
              </a:solidFill>
              <a:latin typeface="楷体" panose="02010609060101010101" pitchFamily="49" charset="-122"/>
              <a:ea typeface="楷体" panose="02010609060101010101" pitchFamily="49" charset="-122"/>
            </a:endParaRPr>
          </a:p>
          <a:p>
            <a:pPr>
              <a:lnSpc>
                <a:spcPct val="110000"/>
              </a:lnSpc>
            </a:pPr>
            <a:r>
              <a:rPr lang="zh-CN" altLang="en-US" sz="3735" b="1" dirty="0" smtClean="0">
                <a:solidFill>
                  <a:srgbClr val="FF0000"/>
                </a:solidFill>
                <a:latin typeface="楷体" panose="02010609060101010101" pitchFamily="49" charset="-122"/>
                <a:ea typeface="楷体" panose="02010609060101010101" pitchFamily="49" charset="-122"/>
              </a:rPr>
              <a:t>京津冀协同发展</a:t>
            </a:r>
            <a:r>
              <a:rPr lang="zh-CN" altLang="en-US" sz="2665" b="1" dirty="0">
                <a:solidFill>
                  <a:srgbClr val="000099"/>
                </a:solidFill>
                <a:latin typeface="楷体" panose="02010609060101010101" pitchFamily="49" charset="-122"/>
                <a:ea typeface="楷体" panose="02010609060101010101" pitchFamily="49" charset="-122"/>
              </a:rPr>
              <a:t>（</a:t>
            </a:r>
            <a:r>
              <a:rPr lang="en-US" altLang="zh-CN" sz="2665" b="1" dirty="0">
                <a:solidFill>
                  <a:srgbClr val="000099"/>
                </a:solidFill>
                <a:latin typeface="楷体" panose="02010609060101010101" pitchFamily="49" charset="-122"/>
                <a:ea typeface="楷体" panose="02010609060101010101" pitchFamily="49" charset="-122"/>
              </a:rPr>
              <a:t> 2014</a:t>
            </a:r>
            <a:r>
              <a:rPr lang="zh-CN" altLang="en-US" sz="2665" b="1" dirty="0">
                <a:solidFill>
                  <a:srgbClr val="000099"/>
                </a:solidFill>
                <a:latin typeface="楷体" panose="02010609060101010101" pitchFamily="49" charset="-122"/>
                <a:ea typeface="楷体" panose="02010609060101010101" pitchFamily="49" charset="-122"/>
              </a:rPr>
              <a:t>年</a:t>
            </a:r>
            <a:r>
              <a:rPr lang="en-US" altLang="zh-CN" sz="2665" b="1" dirty="0">
                <a:solidFill>
                  <a:srgbClr val="000099"/>
                </a:solidFill>
                <a:latin typeface="楷体" panose="02010609060101010101" pitchFamily="49" charset="-122"/>
                <a:ea typeface="楷体" panose="02010609060101010101" pitchFamily="49" charset="-122"/>
              </a:rPr>
              <a:t>2</a:t>
            </a:r>
            <a:r>
              <a:rPr lang="zh-CN" altLang="en-US" sz="2665" b="1" dirty="0">
                <a:solidFill>
                  <a:srgbClr val="000099"/>
                </a:solidFill>
                <a:latin typeface="楷体" panose="02010609060101010101" pitchFamily="49" charset="-122"/>
                <a:ea typeface="楷体" panose="02010609060101010101" pitchFamily="49" charset="-122"/>
              </a:rPr>
              <a:t>月提出， </a:t>
            </a:r>
            <a:r>
              <a:rPr lang="en-US" altLang="zh-CN" sz="2665" b="1" dirty="0">
                <a:solidFill>
                  <a:srgbClr val="000099"/>
                </a:solidFill>
                <a:latin typeface="楷体" panose="02010609060101010101" pitchFamily="49" charset="-122"/>
                <a:ea typeface="楷体" panose="02010609060101010101" pitchFamily="49" charset="-122"/>
              </a:rPr>
              <a:t>2015</a:t>
            </a:r>
            <a:r>
              <a:rPr lang="zh-CN" altLang="en-US" sz="2665" b="1" dirty="0">
                <a:solidFill>
                  <a:srgbClr val="000099"/>
                </a:solidFill>
                <a:latin typeface="楷体" panose="02010609060101010101" pitchFamily="49" charset="-122"/>
                <a:ea typeface="楷体" panose="02010609060101010101" pitchFamily="49" charset="-122"/>
              </a:rPr>
              <a:t>年</a:t>
            </a:r>
            <a:r>
              <a:rPr lang="en-US" altLang="zh-CN" sz="2665" b="1" dirty="0">
                <a:solidFill>
                  <a:srgbClr val="000099"/>
                </a:solidFill>
                <a:latin typeface="楷体" panose="02010609060101010101" pitchFamily="49" charset="-122"/>
                <a:ea typeface="楷体" panose="02010609060101010101" pitchFamily="49" charset="-122"/>
              </a:rPr>
              <a:t>03</a:t>
            </a:r>
            <a:r>
              <a:rPr lang="zh-CN" altLang="en-US" sz="2665" b="1" dirty="0" smtClean="0">
                <a:solidFill>
                  <a:srgbClr val="000099"/>
                </a:solidFill>
                <a:latin typeface="楷体" panose="02010609060101010101" pitchFamily="49" charset="-122"/>
                <a:ea typeface="楷体" panose="02010609060101010101" pitchFamily="49" charset="-122"/>
              </a:rPr>
              <a:t>月</a:t>
            </a:r>
            <a:r>
              <a:rPr lang="en-US" altLang="zh-CN" sz="2665" b="1" dirty="0" smtClean="0">
                <a:solidFill>
                  <a:srgbClr val="000099"/>
                </a:solidFill>
                <a:latin typeface="楷体" panose="02010609060101010101" pitchFamily="49" charset="-122"/>
                <a:ea typeface="楷体" panose="02010609060101010101" pitchFamily="49" charset="-122"/>
              </a:rPr>
              <a:t>《</a:t>
            </a:r>
            <a:r>
              <a:rPr lang="zh-CN" altLang="en-US" sz="2665" b="1" dirty="0">
                <a:solidFill>
                  <a:srgbClr val="000099"/>
                </a:solidFill>
                <a:latin typeface="楷体" panose="02010609060101010101" pitchFamily="49" charset="-122"/>
                <a:ea typeface="楷体" panose="02010609060101010101" pitchFamily="49" charset="-122"/>
              </a:rPr>
              <a:t>京津冀协同发展规划纲要</a:t>
            </a:r>
            <a:r>
              <a:rPr lang="en-US" altLang="zh-CN" sz="2665" b="1" dirty="0">
                <a:solidFill>
                  <a:srgbClr val="000099"/>
                </a:solidFill>
                <a:latin typeface="楷体" panose="02010609060101010101" pitchFamily="49" charset="-122"/>
                <a:ea typeface="楷体" panose="02010609060101010101" pitchFamily="49" charset="-122"/>
              </a:rPr>
              <a:t>》 </a:t>
            </a:r>
            <a:r>
              <a:rPr lang="zh-CN" altLang="en-US" sz="2665" b="1" dirty="0">
                <a:solidFill>
                  <a:srgbClr val="000099"/>
                </a:solidFill>
                <a:latin typeface="楷体" panose="02010609060101010101" pitchFamily="49" charset="-122"/>
                <a:ea typeface="楷体" panose="02010609060101010101" pitchFamily="49" charset="-122"/>
              </a:rPr>
              <a:t>）</a:t>
            </a:r>
            <a:endParaRPr lang="en-US" altLang="zh-CN" sz="2665" b="1" dirty="0">
              <a:solidFill>
                <a:srgbClr val="000099"/>
              </a:solidFill>
              <a:latin typeface="楷体" panose="02010609060101010101" pitchFamily="49" charset="-122"/>
              <a:ea typeface="楷体" panose="02010609060101010101" pitchFamily="49" charset="-122"/>
            </a:endParaRPr>
          </a:p>
          <a:p>
            <a:pPr>
              <a:lnSpc>
                <a:spcPct val="110000"/>
              </a:lnSpc>
            </a:pPr>
            <a:r>
              <a:rPr lang="zh-CN" altLang="en-US" sz="3735" b="1" dirty="0" smtClean="0">
                <a:solidFill>
                  <a:srgbClr val="FF0000"/>
                </a:solidFill>
                <a:latin typeface="楷体" panose="02010609060101010101" pitchFamily="49" charset="-122"/>
                <a:ea typeface="楷体" panose="02010609060101010101" pitchFamily="49" charset="-122"/>
              </a:rPr>
              <a:t>长江经济带发展</a:t>
            </a:r>
            <a:r>
              <a:rPr lang="zh-CN" altLang="en-US" sz="2665" b="1" dirty="0">
                <a:solidFill>
                  <a:srgbClr val="000099"/>
                </a:solidFill>
                <a:latin typeface="楷体" panose="02010609060101010101" pitchFamily="49" charset="-122"/>
                <a:ea typeface="楷体" panose="02010609060101010101" pitchFamily="49" charset="-122"/>
              </a:rPr>
              <a:t>（</a:t>
            </a:r>
            <a:r>
              <a:rPr lang="en-US" altLang="zh-CN" sz="2665" b="1" dirty="0">
                <a:solidFill>
                  <a:srgbClr val="000099"/>
                </a:solidFill>
                <a:latin typeface="楷体" panose="02010609060101010101" pitchFamily="49" charset="-122"/>
                <a:ea typeface="楷体" panose="02010609060101010101" pitchFamily="49" charset="-122"/>
              </a:rPr>
              <a:t> 2013</a:t>
            </a:r>
            <a:r>
              <a:rPr lang="zh-CN" altLang="en-US" sz="2665" b="1" dirty="0">
                <a:solidFill>
                  <a:srgbClr val="000099"/>
                </a:solidFill>
                <a:latin typeface="楷体" panose="02010609060101010101" pitchFamily="49" charset="-122"/>
                <a:ea typeface="楷体" panose="02010609060101010101" pitchFamily="49" charset="-122"/>
              </a:rPr>
              <a:t>年</a:t>
            </a:r>
            <a:r>
              <a:rPr lang="en-US" altLang="zh-CN" sz="2665" b="1" dirty="0">
                <a:solidFill>
                  <a:srgbClr val="000099"/>
                </a:solidFill>
                <a:latin typeface="楷体" panose="02010609060101010101" pitchFamily="49" charset="-122"/>
                <a:ea typeface="楷体" panose="02010609060101010101" pitchFamily="49" charset="-122"/>
              </a:rPr>
              <a:t>7</a:t>
            </a:r>
            <a:r>
              <a:rPr lang="zh-CN" altLang="en-US" sz="2665" b="1" dirty="0">
                <a:solidFill>
                  <a:srgbClr val="000099"/>
                </a:solidFill>
                <a:latin typeface="楷体" panose="02010609060101010101" pitchFamily="49" charset="-122"/>
                <a:ea typeface="楷体" panose="02010609060101010101" pitchFamily="49" charset="-122"/>
              </a:rPr>
              <a:t>月提出，</a:t>
            </a:r>
            <a:r>
              <a:rPr lang="en-US" altLang="zh-CN" sz="2665" b="1" dirty="0">
                <a:solidFill>
                  <a:srgbClr val="000099"/>
                </a:solidFill>
                <a:latin typeface="楷体" panose="02010609060101010101" pitchFamily="49" charset="-122"/>
                <a:ea typeface="楷体" panose="02010609060101010101" pitchFamily="49" charset="-122"/>
              </a:rPr>
              <a:t>2016</a:t>
            </a:r>
            <a:r>
              <a:rPr lang="zh-CN" altLang="en-US" sz="2665" b="1" dirty="0">
                <a:solidFill>
                  <a:srgbClr val="000099"/>
                </a:solidFill>
                <a:latin typeface="楷体" panose="02010609060101010101" pitchFamily="49" charset="-122"/>
                <a:ea typeface="楷体" panose="02010609060101010101" pitchFamily="49" charset="-122"/>
              </a:rPr>
              <a:t>年</a:t>
            </a:r>
            <a:r>
              <a:rPr lang="en-US" altLang="zh-CN" sz="2665" b="1" dirty="0">
                <a:solidFill>
                  <a:srgbClr val="000099"/>
                </a:solidFill>
                <a:latin typeface="楷体" panose="02010609060101010101" pitchFamily="49" charset="-122"/>
                <a:ea typeface="楷体" panose="02010609060101010101" pitchFamily="49" charset="-122"/>
              </a:rPr>
              <a:t>9</a:t>
            </a:r>
            <a:r>
              <a:rPr lang="zh-CN" altLang="en-US" sz="2665" b="1" dirty="0">
                <a:solidFill>
                  <a:srgbClr val="000099"/>
                </a:solidFill>
                <a:latin typeface="楷体" panose="02010609060101010101" pitchFamily="49" charset="-122"/>
                <a:ea typeface="楷体" panose="02010609060101010101" pitchFamily="49" charset="-122"/>
              </a:rPr>
              <a:t>月，</a:t>
            </a:r>
            <a:r>
              <a:rPr lang="en-US" altLang="zh-CN" sz="2665" b="1" dirty="0">
                <a:solidFill>
                  <a:srgbClr val="000099"/>
                </a:solidFill>
                <a:latin typeface="楷体" panose="02010609060101010101" pitchFamily="49" charset="-122"/>
                <a:ea typeface="楷体" panose="02010609060101010101" pitchFamily="49" charset="-122"/>
              </a:rPr>
              <a:t>《</a:t>
            </a:r>
            <a:r>
              <a:rPr lang="zh-CN" altLang="en-US" sz="2665" b="1" dirty="0">
                <a:solidFill>
                  <a:srgbClr val="000099"/>
                </a:solidFill>
                <a:latin typeface="楷体" panose="02010609060101010101" pitchFamily="49" charset="-122"/>
                <a:ea typeface="楷体" panose="02010609060101010101" pitchFamily="49" charset="-122"/>
              </a:rPr>
              <a:t>长江经济带发展规划纲要</a:t>
            </a:r>
            <a:r>
              <a:rPr lang="en-US" altLang="zh-CN" sz="2665" b="1" dirty="0">
                <a:solidFill>
                  <a:srgbClr val="000099"/>
                </a:solidFill>
                <a:latin typeface="楷体" panose="02010609060101010101" pitchFamily="49" charset="-122"/>
                <a:ea typeface="楷体" panose="02010609060101010101" pitchFamily="49" charset="-122"/>
              </a:rPr>
              <a:t>》</a:t>
            </a:r>
            <a:r>
              <a:rPr lang="zh-CN" altLang="en-US" sz="2665" b="1" dirty="0">
                <a:solidFill>
                  <a:srgbClr val="000099"/>
                </a:solidFill>
                <a:latin typeface="楷体" panose="02010609060101010101" pitchFamily="49" charset="-122"/>
                <a:ea typeface="楷体" panose="02010609060101010101" pitchFamily="49" charset="-122"/>
              </a:rPr>
              <a:t>正式印发）</a:t>
            </a:r>
            <a:endParaRPr lang="en-US" altLang="zh-CN" sz="2665" b="1" dirty="0">
              <a:solidFill>
                <a:srgbClr val="000099"/>
              </a:solidFill>
              <a:latin typeface="楷体" panose="02010609060101010101" pitchFamily="49" charset="-122"/>
              <a:ea typeface="楷体" panose="02010609060101010101" pitchFamily="49" charset="-122"/>
            </a:endParaRPr>
          </a:p>
          <a:p>
            <a:pPr>
              <a:lnSpc>
                <a:spcPct val="110000"/>
              </a:lnSpc>
            </a:pPr>
            <a:r>
              <a:rPr lang="zh-CN" altLang="en-US" sz="3735" b="1" dirty="0" smtClean="0">
                <a:solidFill>
                  <a:srgbClr val="FF0000"/>
                </a:solidFill>
                <a:latin typeface="楷体" panose="02010609060101010101" pitchFamily="49" charset="-122"/>
                <a:ea typeface="楷体" panose="02010609060101010101" pitchFamily="49" charset="-122"/>
              </a:rPr>
              <a:t>粤港澳大湾区建设</a:t>
            </a:r>
            <a:r>
              <a:rPr lang="zh-CN" altLang="en-US" sz="2665" b="1" dirty="0">
                <a:solidFill>
                  <a:srgbClr val="000099"/>
                </a:solidFill>
                <a:latin typeface="楷体" panose="02010609060101010101" pitchFamily="49" charset="-122"/>
                <a:ea typeface="楷体" panose="02010609060101010101" pitchFamily="49" charset="-122"/>
              </a:rPr>
              <a:t>（ </a:t>
            </a:r>
            <a:r>
              <a:rPr lang="en-US" altLang="zh-CN" sz="2665" b="1" dirty="0">
                <a:solidFill>
                  <a:srgbClr val="000099"/>
                </a:solidFill>
                <a:latin typeface="楷体" panose="02010609060101010101" pitchFamily="49" charset="-122"/>
                <a:ea typeface="楷体" panose="02010609060101010101" pitchFamily="49" charset="-122"/>
              </a:rPr>
              <a:t>2017</a:t>
            </a:r>
            <a:r>
              <a:rPr lang="zh-CN" altLang="en-US" sz="2665" b="1" dirty="0">
                <a:solidFill>
                  <a:srgbClr val="000099"/>
                </a:solidFill>
                <a:latin typeface="楷体" panose="02010609060101010101" pitchFamily="49" charset="-122"/>
                <a:ea typeface="楷体" panose="02010609060101010101" pitchFamily="49" charset="-122"/>
              </a:rPr>
              <a:t>年</a:t>
            </a:r>
            <a:r>
              <a:rPr lang="en-US" altLang="zh-CN" sz="2665" b="1" dirty="0">
                <a:solidFill>
                  <a:srgbClr val="000099"/>
                </a:solidFill>
                <a:latin typeface="楷体" panose="02010609060101010101" pitchFamily="49" charset="-122"/>
                <a:ea typeface="楷体" panose="02010609060101010101" pitchFamily="49" charset="-122"/>
              </a:rPr>
              <a:t>7</a:t>
            </a:r>
            <a:r>
              <a:rPr lang="zh-CN" altLang="en-US" sz="2665" b="1" dirty="0">
                <a:solidFill>
                  <a:srgbClr val="000099"/>
                </a:solidFill>
                <a:latin typeface="楷体" panose="02010609060101010101" pitchFamily="49" charset="-122"/>
                <a:ea typeface="楷体" panose="02010609060101010101" pitchFamily="49" charset="-122"/>
              </a:rPr>
              <a:t>月</a:t>
            </a:r>
            <a:r>
              <a:rPr lang="en-US" altLang="zh-CN" sz="2665" b="1" dirty="0">
                <a:solidFill>
                  <a:srgbClr val="000099"/>
                </a:solidFill>
                <a:latin typeface="楷体" panose="02010609060101010101" pitchFamily="49" charset="-122"/>
                <a:ea typeface="楷体" panose="02010609060101010101" pitchFamily="49" charset="-122"/>
              </a:rPr>
              <a:t>1</a:t>
            </a:r>
            <a:r>
              <a:rPr lang="zh-CN" altLang="en-US" sz="2665" b="1" dirty="0">
                <a:solidFill>
                  <a:srgbClr val="000099"/>
                </a:solidFill>
                <a:latin typeface="楷体" panose="02010609060101010101" pitchFamily="49" charset="-122"/>
                <a:ea typeface="楷体" panose="02010609060101010101" pitchFamily="49" charset="-122"/>
              </a:rPr>
              <a:t>日提出； </a:t>
            </a:r>
            <a:r>
              <a:rPr lang="en-US" altLang="zh-CN" sz="2665" b="1" dirty="0">
                <a:solidFill>
                  <a:srgbClr val="000099"/>
                </a:solidFill>
                <a:latin typeface="楷体" panose="02010609060101010101" pitchFamily="49" charset="-122"/>
                <a:ea typeface="楷体" panose="02010609060101010101" pitchFamily="49" charset="-122"/>
              </a:rPr>
              <a:t>2019</a:t>
            </a:r>
            <a:r>
              <a:rPr lang="zh-CN" altLang="en-US" sz="2665" b="1" dirty="0">
                <a:solidFill>
                  <a:srgbClr val="000099"/>
                </a:solidFill>
                <a:latin typeface="楷体" panose="02010609060101010101" pitchFamily="49" charset="-122"/>
                <a:ea typeface="楷体" panose="02010609060101010101" pitchFamily="49" charset="-122"/>
              </a:rPr>
              <a:t>年</a:t>
            </a:r>
            <a:r>
              <a:rPr lang="en-US" altLang="zh-CN" sz="2665" b="1" dirty="0">
                <a:solidFill>
                  <a:srgbClr val="000099"/>
                </a:solidFill>
                <a:latin typeface="楷体" panose="02010609060101010101" pitchFamily="49" charset="-122"/>
                <a:ea typeface="楷体" panose="02010609060101010101" pitchFamily="49" charset="-122"/>
              </a:rPr>
              <a:t>2</a:t>
            </a:r>
            <a:r>
              <a:rPr lang="zh-CN" altLang="en-US" sz="2665" b="1" dirty="0">
                <a:solidFill>
                  <a:srgbClr val="000099"/>
                </a:solidFill>
                <a:latin typeface="楷体" panose="02010609060101010101" pitchFamily="49" charset="-122"/>
                <a:ea typeface="楷体" panose="02010609060101010101" pitchFamily="49" charset="-122"/>
              </a:rPr>
              <a:t>月</a:t>
            </a:r>
            <a:r>
              <a:rPr lang="en-US" altLang="zh-CN" sz="2665" b="1" dirty="0">
                <a:solidFill>
                  <a:srgbClr val="000099"/>
                </a:solidFill>
                <a:latin typeface="楷体" panose="02010609060101010101" pitchFamily="49" charset="-122"/>
                <a:ea typeface="楷体" panose="02010609060101010101" pitchFamily="49" charset="-122"/>
              </a:rPr>
              <a:t>18</a:t>
            </a:r>
            <a:r>
              <a:rPr lang="zh-CN" altLang="en-US" sz="2665" b="1" dirty="0">
                <a:solidFill>
                  <a:srgbClr val="000099"/>
                </a:solidFill>
                <a:latin typeface="楷体" panose="02010609060101010101" pitchFamily="49" charset="-122"/>
                <a:ea typeface="楷体" panose="02010609060101010101" pitchFamily="49" charset="-122"/>
              </a:rPr>
              <a:t>日</a:t>
            </a:r>
            <a:r>
              <a:rPr lang="zh-CN" altLang="en-US" sz="2665" b="1" dirty="0" smtClean="0">
                <a:solidFill>
                  <a:srgbClr val="000099"/>
                </a:solidFill>
                <a:latin typeface="楷体" panose="02010609060101010101" pitchFamily="49" charset="-122"/>
                <a:ea typeface="楷体" panose="02010609060101010101" pitchFamily="49" charset="-122"/>
              </a:rPr>
              <a:t>，印发</a:t>
            </a:r>
            <a:r>
              <a:rPr lang="en-US" altLang="zh-CN" sz="2665" b="1" dirty="0">
                <a:solidFill>
                  <a:srgbClr val="000099"/>
                </a:solidFill>
                <a:latin typeface="楷体" panose="02010609060101010101" pitchFamily="49" charset="-122"/>
                <a:ea typeface="楷体" panose="02010609060101010101" pitchFamily="49" charset="-122"/>
              </a:rPr>
              <a:t>《</a:t>
            </a:r>
            <a:r>
              <a:rPr lang="zh-CN" altLang="en-US" sz="2665" b="1" dirty="0">
                <a:solidFill>
                  <a:srgbClr val="000099"/>
                </a:solidFill>
                <a:latin typeface="楷体" panose="02010609060101010101" pitchFamily="49" charset="-122"/>
                <a:ea typeface="楷体" panose="02010609060101010101" pitchFamily="49" charset="-122"/>
              </a:rPr>
              <a:t>粤港澳大湾区发展规划纲要</a:t>
            </a:r>
            <a:r>
              <a:rPr lang="en-US" altLang="zh-CN" sz="2665" b="1" dirty="0">
                <a:solidFill>
                  <a:srgbClr val="000099"/>
                </a:solidFill>
                <a:latin typeface="楷体" panose="02010609060101010101" pitchFamily="49" charset="-122"/>
                <a:ea typeface="楷体" panose="02010609060101010101" pitchFamily="49" charset="-122"/>
              </a:rPr>
              <a:t>》 </a:t>
            </a:r>
            <a:r>
              <a:rPr lang="zh-CN" altLang="en-US" sz="2665" b="1" dirty="0">
                <a:solidFill>
                  <a:srgbClr val="000099"/>
                </a:solidFill>
                <a:latin typeface="楷体" panose="02010609060101010101" pitchFamily="49" charset="-122"/>
                <a:ea typeface="楷体" panose="02010609060101010101" pitchFamily="49" charset="-122"/>
              </a:rPr>
              <a:t>）</a:t>
            </a:r>
            <a:endParaRPr lang="en-US" altLang="zh-CN" sz="2665" b="1" dirty="0">
              <a:solidFill>
                <a:srgbClr val="000099"/>
              </a:solidFill>
              <a:latin typeface="楷体" panose="02010609060101010101" pitchFamily="49" charset="-122"/>
              <a:ea typeface="楷体" panose="02010609060101010101" pitchFamily="49" charset="-122"/>
            </a:endParaRPr>
          </a:p>
          <a:p>
            <a:pPr>
              <a:lnSpc>
                <a:spcPct val="110000"/>
              </a:lnSpc>
            </a:pPr>
            <a:r>
              <a:rPr lang="zh-CN" altLang="en-US" sz="3735" b="1" dirty="0" smtClean="0">
                <a:solidFill>
                  <a:srgbClr val="FF0000"/>
                </a:solidFill>
                <a:latin typeface="楷体" panose="02010609060101010101" pitchFamily="49" charset="-122"/>
                <a:ea typeface="楷体" panose="02010609060101010101" pitchFamily="49" charset="-122"/>
              </a:rPr>
              <a:t>长三角一体化发展</a:t>
            </a:r>
            <a:r>
              <a:rPr lang="zh-CN" altLang="en-US" sz="2665" b="1" dirty="0">
                <a:solidFill>
                  <a:srgbClr val="000099"/>
                </a:solidFill>
                <a:latin typeface="楷体" panose="02010609060101010101" pitchFamily="49" charset="-122"/>
                <a:ea typeface="楷体" panose="02010609060101010101" pitchFamily="49" charset="-122"/>
              </a:rPr>
              <a:t>（</a:t>
            </a:r>
            <a:r>
              <a:rPr lang="en-US" altLang="zh-CN" sz="2665" b="1" dirty="0">
                <a:solidFill>
                  <a:srgbClr val="000099"/>
                </a:solidFill>
                <a:latin typeface="楷体" panose="02010609060101010101" pitchFamily="49" charset="-122"/>
                <a:ea typeface="楷体" panose="02010609060101010101" pitchFamily="49" charset="-122"/>
              </a:rPr>
              <a:t>2010</a:t>
            </a:r>
            <a:r>
              <a:rPr lang="zh-CN" altLang="en-US" sz="2665" b="1" dirty="0">
                <a:solidFill>
                  <a:srgbClr val="000099"/>
                </a:solidFill>
                <a:latin typeface="楷体" panose="02010609060101010101" pitchFamily="49" charset="-122"/>
                <a:ea typeface="楷体" panose="02010609060101010101" pitchFamily="49" charset="-122"/>
              </a:rPr>
              <a:t>提出，</a:t>
            </a:r>
            <a:r>
              <a:rPr lang="en-US" altLang="zh-CN" sz="2665" b="1" dirty="0">
                <a:solidFill>
                  <a:srgbClr val="000099"/>
                </a:solidFill>
                <a:latin typeface="楷体" panose="02010609060101010101" pitchFamily="49" charset="-122"/>
                <a:ea typeface="楷体" panose="02010609060101010101" pitchFamily="49" charset="-122"/>
              </a:rPr>
              <a:t>2019</a:t>
            </a:r>
            <a:r>
              <a:rPr lang="zh-CN" altLang="en-US" sz="2665" b="1" dirty="0">
                <a:solidFill>
                  <a:srgbClr val="000099"/>
                </a:solidFill>
                <a:latin typeface="楷体" panose="02010609060101010101" pitchFamily="49" charset="-122"/>
                <a:ea typeface="楷体" panose="02010609060101010101" pitchFamily="49" charset="-122"/>
              </a:rPr>
              <a:t>年</a:t>
            </a:r>
            <a:r>
              <a:rPr lang="en-US" altLang="zh-CN" sz="2665" b="1" dirty="0">
                <a:solidFill>
                  <a:srgbClr val="000099"/>
                </a:solidFill>
                <a:latin typeface="楷体" panose="02010609060101010101" pitchFamily="49" charset="-122"/>
                <a:ea typeface="楷体" panose="02010609060101010101" pitchFamily="49" charset="-122"/>
              </a:rPr>
              <a:t>12</a:t>
            </a:r>
            <a:r>
              <a:rPr lang="zh-CN" altLang="en-US" sz="2665" b="1" dirty="0">
                <a:solidFill>
                  <a:srgbClr val="000099"/>
                </a:solidFill>
                <a:latin typeface="楷体" panose="02010609060101010101" pitchFamily="49" charset="-122"/>
                <a:ea typeface="楷体" panose="02010609060101010101" pitchFamily="49" charset="-122"/>
              </a:rPr>
              <a:t>月</a:t>
            </a:r>
            <a:r>
              <a:rPr lang="en-US" altLang="zh-CN" sz="2665" b="1" dirty="0">
                <a:solidFill>
                  <a:srgbClr val="000099"/>
                </a:solidFill>
                <a:latin typeface="楷体" panose="02010609060101010101" pitchFamily="49" charset="-122"/>
                <a:ea typeface="楷体" panose="02010609060101010101" pitchFamily="49" charset="-122"/>
              </a:rPr>
              <a:t>1</a:t>
            </a:r>
            <a:r>
              <a:rPr lang="zh-CN" altLang="en-US" sz="2665" b="1" dirty="0">
                <a:solidFill>
                  <a:srgbClr val="000099"/>
                </a:solidFill>
                <a:latin typeface="楷体" panose="02010609060101010101" pitchFamily="49" charset="-122"/>
                <a:ea typeface="楷体" panose="02010609060101010101" pitchFamily="49" charset="-122"/>
              </a:rPr>
              <a:t>日，</a:t>
            </a:r>
            <a:r>
              <a:rPr lang="en-US" altLang="zh-CN" sz="2665" b="1" dirty="0">
                <a:solidFill>
                  <a:srgbClr val="000099"/>
                </a:solidFill>
                <a:latin typeface="楷体" panose="02010609060101010101" pitchFamily="49" charset="-122"/>
                <a:ea typeface="楷体" panose="02010609060101010101" pitchFamily="49" charset="-122"/>
              </a:rPr>
              <a:t>《</a:t>
            </a:r>
            <a:r>
              <a:rPr lang="zh-CN" altLang="en-US" sz="2665" b="1" dirty="0">
                <a:solidFill>
                  <a:srgbClr val="000099"/>
                </a:solidFill>
                <a:latin typeface="楷体" panose="02010609060101010101" pitchFamily="49" charset="-122"/>
                <a:ea typeface="楷体" panose="02010609060101010101" pitchFamily="49" charset="-122"/>
              </a:rPr>
              <a:t>长江三角洲区域一体化发展规划纲要</a:t>
            </a:r>
            <a:r>
              <a:rPr lang="en-US" altLang="zh-CN" sz="2665" b="1" dirty="0">
                <a:solidFill>
                  <a:srgbClr val="000099"/>
                </a:solidFill>
                <a:latin typeface="楷体" panose="02010609060101010101" pitchFamily="49" charset="-122"/>
                <a:ea typeface="楷体" panose="02010609060101010101" pitchFamily="49" charset="-122"/>
              </a:rPr>
              <a:t>》</a:t>
            </a:r>
            <a:r>
              <a:rPr lang="zh-CN" altLang="en-US" sz="2665" b="1" dirty="0">
                <a:solidFill>
                  <a:srgbClr val="000099"/>
                </a:solidFill>
                <a:latin typeface="楷体" panose="02010609060101010101" pitchFamily="49" charset="-122"/>
                <a:ea typeface="楷体" panose="02010609060101010101" pitchFamily="49" charset="-122"/>
              </a:rPr>
              <a:t>发布。</a:t>
            </a:r>
            <a:r>
              <a:rPr lang="zh-CN" altLang="en-US" sz="2665" b="1" dirty="0" smtClean="0">
                <a:solidFill>
                  <a:srgbClr val="000099"/>
                </a:solidFill>
                <a:latin typeface="楷体" panose="02010609060101010101" pitchFamily="49" charset="-122"/>
                <a:ea typeface="楷体" panose="02010609060101010101" pitchFamily="49" charset="-122"/>
              </a:rPr>
              <a:t>）</a:t>
            </a:r>
            <a:endParaRPr lang="en-US" altLang="zh-CN" sz="2665" b="1" dirty="0" smtClean="0">
              <a:solidFill>
                <a:srgbClr val="000099"/>
              </a:solidFill>
              <a:latin typeface="楷体" panose="02010609060101010101" pitchFamily="49" charset="-122"/>
              <a:ea typeface="楷体" panose="02010609060101010101" pitchFamily="49" charset="-122"/>
            </a:endParaRPr>
          </a:p>
          <a:p>
            <a:pPr>
              <a:lnSpc>
                <a:spcPct val="110000"/>
              </a:lnSpc>
            </a:pPr>
            <a:r>
              <a:rPr lang="zh-CN" altLang="en-US" sz="3735" b="1" dirty="0">
                <a:solidFill>
                  <a:srgbClr val="FF0000"/>
                </a:solidFill>
                <a:latin typeface="楷体" panose="02010609060101010101" pitchFamily="49" charset="-122"/>
                <a:ea typeface="楷体" panose="02010609060101010101" pitchFamily="49" charset="-122"/>
              </a:rPr>
              <a:t>深圳开启中国特色社会主义先行示范区</a:t>
            </a:r>
            <a:r>
              <a:rPr lang="zh-CN" altLang="en-US" sz="3735" b="1" dirty="0" smtClean="0">
                <a:solidFill>
                  <a:srgbClr val="FF0000"/>
                </a:solidFill>
                <a:latin typeface="楷体" panose="02010609060101010101" pitchFamily="49" charset="-122"/>
                <a:ea typeface="楷体" panose="02010609060101010101" pitchFamily="49" charset="-122"/>
              </a:rPr>
              <a:t>建设</a:t>
            </a:r>
            <a:r>
              <a:rPr lang="zh-CN" altLang="en-US" sz="2665" b="1" dirty="0" smtClean="0">
                <a:solidFill>
                  <a:srgbClr val="000099"/>
                </a:solidFill>
                <a:latin typeface="楷体" panose="02010609060101010101" pitchFamily="49" charset="-122"/>
                <a:ea typeface="楷体" panose="02010609060101010101" pitchFamily="49" charset="-122"/>
              </a:rPr>
              <a:t>（</a:t>
            </a:r>
            <a:r>
              <a:rPr lang="en-US" altLang="zh-CN" sz="2665" b="1" dirty="0" smtClean="0">
                <a:solidFill>
                  <a:srgbClr val="000099"/>
                </a:solidFill>
                <a:latin typeface="楷体" panose="02010609060101010101" pitchFamily="49" charset="-122"/>
                <a:ea typeface="楷体" panose="02010609060101010101" pitchFamily="49" charset="-122"/>
              </a:rPr>
              <a:t>2019-08</a:t>
            </a:r>
            <a:r>
              <a:rPr lang="zh-CN" altLang="en-US" sz="2665" b="1" dirty="0" smtClean="0">
                <a:solidFill>
                  <a:srgbClr val="000099"/>
                </a:solidFill>
                <a:latin typeface="楷体" panose="02010609060101010101" pitchFamily="49" charset="-122"/>
                <a:ea typeface="楷体" panose="02010609060101010101" pitchFamily="49" charset="-122"/>
              </a:rPr>
              <a:t>提出）</a:t>
            </a:r>
            <a:endParaRPr lang="zh-CN" altLang="en-US" sz="2665" b="1" dirty="0">
              <a:solidFill>
                <a:srgbClr val="000099"/>
              </a:solidFill>
              <a:latin typeface="楷体" panose="02010609060101010101" pitchFamily="49" charset="-122"/>
              <a:ea typeface="楷体" panose="02010609060101010101" pitchFamily="49" charset="-122"/>
            </a:endParaRPr>
          </a:p>
        </p:txBody>
      </p:sp>
      <p:sp>
        <p:nvSpPr>
          <p:cNvPr id="5" name="矩形 4"/>
          <p:cNvSpPr/>
          <p:nvPr/>
        </p:nvSpPr>
        <p:spPr>
          <a:xfrm>
            <a:off x="398701" y="260648"/>
            <a:ext cx="839470" cy="6056630"/>
          </a:xfrm>
          <a:prstGeom prst="rect">
            <a:avLst/>
          </a:prstGeom>
          <a:solidFill>
            <a:schemeClr val="bg1"/>
          </a:solidFill>
          <a:ln>
            <a:solidFill>
              <a:srgbClr val="FF0000"/>
            </a:solidFill>
          </a:ln>
        </p:spPr>
        <p:txBody>
          <a:bodyPr vert="eaVert" wrap="none">
            <a:spAutoFit/>
          </a:bodyPr>
          <a:lstStyle/>
          <a:p>
            <a:r>
              <a:rPr lang="zh-CN" altLang="en-US" sz="4265" dirty="0">
                <a:solidFill>
                  <a:srgbClr val="FF0000"/>
                </a:solidFill>
                <a:latin typeface="方正粗黑宋简体" panose="02000000000000000000" pitchFamily="2" charset="-122"/>
                <a:ea typeface="方正粗黑宋简体" panose="02000000000000000000" pitchFamily="2" charset="-122"/>
              </a:rPr>
              <a:t>区域协调发展向纵深推进</a:t>
            </a:r>
            <a:endParaRPr lang="zh-CN" altLang="en-US" sz="4265" dirty="0">
              <a:solidFill>
                <a:srgbClr val="FF0000"/>
              </a:solidFill>
              <a:latin typeface="方正粗黑宋简体" panose="02000000000000000000" pitchFamily="2" charset="-122"/>
              <a:ea typeface="方正粗黑宋简体" panose="02000000000000000000" pitchFamily="2" charset="-122"/>
            </a:endParaRPr>
          </a:p>
        </p:txBody>
      </p:sp>
      <mc:AlternateContent xmlns:mc="http://schemas.openxmlformats.org/markup-compatibility/2006" xmlns:p14="http://schemas.microsoft.com/office/powerpoint/2010/main">
        <mc:Choice Requires="p14">
          <p:contentPart r:id="rId1" p14:bwMode="auto">
            <p14:nvContentPartPr>
              <p14:cNvPr id="2" name="墨迹 1"/>
              <p14:cNvContentPartPr/>
              <p14:nvPr/>
            </p14:nvContentPartPr>
            <p14:xfrm>
              <a:off x="1857375" y="2544445"/>
              <a:ext cx="1813560" cy="80645"/>
            </p14:xfrm>
          </p:contentPart>
        </mc:Choice>
        <mc:Fallback xmlns="">
          <p:pic>
            <p:nvPicPr>
              <p:cNvPr id="2" name="墨迹 1"/>
            </p:nvPicPr>
            <p:blipFill>
              <a:blip r:embed="rId2"/>
            </p:blipFill>
            <p:spPr>
              <a:xfrm>
                <a:off x="1857375" y="2544445"/>
                <a:ext cx="1813560" cy="80645"/>
              </a:xfrm>
              <a:prstGeom prst="rect"/>
            </p:spPr>
          </p:pic>
        </mc:Fallback>
      </mc:AlternateContent>
      <mc:AlternateContent xmlns:mc="http://schemas.openxmlformats.org/markup-compatibility/2006" xmlns:p14="http://schemas.microsoft.com/office/powerpoint/2010/main">
        <mc:Choice Requires="p14">
          <p:contentPart r:id="rId3" p14:bwMode="auto">
            <p14:nvContentPartPr>
              <p14:cNvPr id="3" name="墨迹 2"/>
              <p14:cNvContentPartPr/>
              <p14:nvPr/>
            </p14:nvContentPartPr>
            <p14:xfrm>
              <a:off x="1786255" y="615950"/>
              <a:ext cx="5367655" cy="88900"/>
            </p14:xfrm>
          </p:contentPart>
        </mc:Choice>
        <mc:Fallback xmlns="">
          <p:pic>
            <p:nvPicPr>
              <p:cNvPr id="3" name="墨迹 2"/>
            </p:nvPicPr>
            <p:blipFill>
              <a:blip r:embed="rId4"/>
            </p:blipFill>
            <p:spPr>
              <a:xfrm>
                <a:off x="1786255" y="615950"/>
                <a:ext cx="5367655" cy="88900"/>
              </a:xfrm>
              <a:prstGeom prst="rect"/>
            </p:spPr>
          </p:pic>
        </mc:Fallback>
      </mc:AlternateContent>
      <mc:AlternateContent xmlns:mc="http://schemas.openxmlformats.org/markup-compatibility/2006" xmlns:p14="http://schemas.microsoft.com/office/powerpoint/2010/main">
        <mc:Choice Requires="p14">
          <p:contentPart r:id="rId5" p14:bwMode="auto">
            <p14:nvContentPartPr>
              <p14:cNvPr id="6" name="墨迹 5"/>
              <p14:cNvContentPartPr/>
              <p14:nvPr/>
            </p14:nvContentPartPr>
            <p14:xfrm>
              <a:off x="1839595" y="499745"/>
              <a:ext cx="321310" cy="294640"/>
            </p14:xfrm>
          </p:contentPart>
        </mc:Choice>
        <mc:Fallback xmlns="">
          <p:pic>
            <p:nvPicPr>
              <p:cNvPr id="6" name="墨迹 5"/>
            </p:nvPicPr>
            <p:blipFill>
              <a:blip r:embed="rId6"/>
            </p:blipFill>
            <p:spPr>
              <a:xfrm>
                <a:off x="1839595" y="499745"/>
                <a:ext cx="321310" cy="294640"/>
              </a:xfrm>
              <a:prstGeom prst="rect"/>
            </p:spPr>
          </p:pic>
        </mc:Fallback>
      </mc:AlternateContent>
      <mc:AlternateContent xmlns:mc="http://schemas.openxmlformats.org/markup-compatibility/2006" xmlns:p14="http://schemas.microsoft.com/office/powerpoint/2010/main">
        <mc:Choice Requires="p14">
          <p:contentPart r:id="rId7" p14:bwMode="auto">
            <p14:nvContentPartPr>
              <p14:cNvPr id="7" name="墨迹 6"/>
              <p14:cNvContentPartPr/>
              <p14:nvPr/>
            </p14:nvContentPartPr>
            <p14:xfrm>
              <a:off x="2419985" y="2312670"/>
              <a:ext cx="535940" cy="356870"/>
            </p14:xfrm>
          </p:contentPart>
        </mc:Choice>
        <mc:Fallback xmlns="">
          <p:pic>
            <p:nvPicPr>
              <p:cNvPr id="7" name="墨迹 6"/>
            </p:nvPicPr>
            <p:blipFill>
              <a:blip r:embed="rId8"/>
            </p:blipFill>
            <p:spPr>
              <a:xfrm>
                <a:off x="2419985" y="2312670"/>
                <a:ext cx="535940" cy="356870"/>
              </a:xfrm>
              <a:prstGeom prst="rect"/>
            </p:spPr>
          </p:pic>
        </mc:Fallback>
      </mc:AlternateContent>
      <mc:AlternateContent xmlns:mc="http://schemas.openxmlformats.org/markup-compatibility/2006" xmlns:p14="http://schemas.microsoft.com/office/powerpoint/2010/main">
        <mc:Choice Requires="p14">
          <p:contentPart r:id="rId9" p14:bwMode="auto">
            <p14:nvContentPartPr>
              <p14:cNvPr id="8" name="墨迹 7"/>
              <p14:cNvContentPartPr/>
              <p14:nvPr/>
            </p14:nvContentPartPr>
            <p14:xfrm>
              <a:off x="1795145" y="642620"/>
              <a:ext cx="3242310" cy="1044575"/>
            </p14:xfrm>
          </p:contentPart>
        </mc:Choice>
        <mc:Fallback xmlns="">
          <p:pic>
            <p:nvPicPr>
              <p:cNvPr id="8" name="墨迹 7"/>
            </p:nvPicPr>
            <p:blipFill>
              <a:blip r:embed="rId10"/>
            </p:blipFill>
            <p:spPr>
              <a:xfrm>
                <a:off x="1795145" y="642620"/>
                <a:ext cx="3242310" cy="1044575"/>
              </a:xfrm>
              <a:prstGeom prst="rect"/>
            </p:spPr>
          </p:pic>
        </mc:Fallback>
      </mc:AlternateContent>
      <mc:AlternateContent xmlns:mc="http://schemas.openxmlformats.org/markup-compatibility/2006" xmlns:p14="http://schemas.microsoft.com/office/powerpoint/2010/main">
        <mc:Choice Requires="p14">
          <p:contentPart r:id="rId11" p14:bwMode="auto">
            <p14:nvContentPartPr>
              <p14:cNvPr id="9" name="墨迹 8"/>
              <p14:cNvContentPartPr/>
              <p14:nvPr/>
            </p14:nvContentPartPr>
            <p14:xfrm>
              <a:off x="1714500" y="3044825"/>
              <a:ext cx="3831590" cy="1000125"/>
            </p14:xfrm>
          </p:contentPart>
        </mc:Choice>
        <mc:Fallback xmlns="">
          <p:pic>
            <p:nvPicPr>
              <p:cNvPr id="9" name="墨迹 8"/>
            </p:nvPicPr>
            <p:blipFill>
              <a:blip r:embed="rId12"/>
            </p:blipFill>
            <p:spPr>
              <a:xfrm>
                <a:off x="1714500" y="3044825"/>
                <a:ext cx="3831590" cy="1000125"/>
              </a:xfrm>
              <a:prstGeom prst="rect"/>
            </p:spPr>
          </p:pic>
        </mc:Fallback>
      </mc:AlternateContent>
      <mc:AlternateContent xmlns:mc="http://schemas.openxmlformats.org/markup-compatibility/2006" xmlns:p14="http://schemas.microsoft.com/office/powerpoint/2010/main">
        <mc:Choice Requires="p14">
          <p:contentPart r:id="rId13" p14:bwMode="auto">
            <p14:nvContentPartPr>
              <p14:cNvPr id="10" name="墨迹 9"/>
              <p14:cNvContentPartPr/>
              <p14:nvPr/>
            </p14:nvContentPartPr>
            <p14:xfrm>
              <a:off x="1178560" y="4161155"/>
              <a:ext cx="2000885" cy="910590"/>
            </p14:xfrm>
          </p:contentPart>
        </mc:Choice>
        <mc:Fallback xmlns="">
          <p:pic>
            <p:nvPicPr>
              <p:cNvPr id="10" name="墨迹 9"/>
            </p:nvPicPr>
            <p:blipFill>
              <a:blip r:embed="rId14"/>
            </p:blipFill>
            <p:spPr>
              <a:xfrm>
                <a:off x="1178560" y="4161155"/>
                <a:ext cx="2000885" cy="910590"/>
              </a:xfrm>
              <a:prstGeom prst="rect"/>
            </p:spPr>
          </p:pic>
        </mc:Fallback>
      </mc:AlternateContent>
      <mc:AlternateContent xmlns:mc="http://schemas.openxmlformats.org/markup-compatibility/2006" xmlns:p14="http://schemas.microsoft.com/office/powerpoint/2010/main">
        <mc:Choice Requires="p14">
          <p:contentPart r:id="rId15" p14:bwMode="auto">
            <p14:nvContentPartPr>
              <p14:cNvPr id="11" name="墨迹 10"/>
              <p14:cNvContentPartPr/>
              <p14:nvPr/>
            </p14:nvContentPartPr>
            <p14:xfrm>
              <a:off x="1902460" y="6143625"/>
              <a:ext cx="937260" cy="8890"/>
            </p14:xfrm>
          </p:contentPart>
        </mc:Choice>
        <mc:Fallback xmlns="">
          <p:pic>
            <p:nvPicPr>
              <p:cNvPr id="11" name="墨迹 10"/>
            </p:nvPicPr>
            <p:blipFill>
              <a:blip r:embed="rId16"/>
            </p:blipFill>
            <p:spPr>
              <a:xfrm>
                <a:off x="1902460" y="6143625"/>
                <a:ext cx="937260" cy="8890"/>
              </a:xfrm>
              <a:prstGeom prst="rect"/>
            </p:spPr>
          </p:pic>
        </mc:Fallback>
      </mc:AlternateContent>
      <mc:AlternateContent xmlns:mc="http://schemas.openxmlformats.org/markup-compatibility/2006" xmlns:p14="http://schemas.microsoft.com/office/powerpoint/2010/main">
        <mc:Choice Requires="p14">
          <p:contentPart r:id="rId17" p14:bwMode="auto">
            <p14:nvContentPartPr>
              <p14:cNvPr id="12" name="墨迹 11"/>
              <p14:cNvContentPartPr/>
              <p14:nvPr/>
            </p14:nvContentPartPr>
            <p14:xfrm>
              <a:off x="7645400" y="6196965"/>
              <a:ext cx="1821815" cy="80010"/>
            </p14:xfrm>
          </p:contentPart>
        </mc:Choice>
        <mc:Fallback xmlns="">
          <p:pic>
            <p:nvPicPr>
              <p:cNvPr id="12" name="墨迹 11"/>
            </p:nvPicPr>
            <p:blipFill>
              <a:blip r:embed="rId18"/>
            </p:blipFill>
            <p:spPr>
              <a:xfrm>
                <a:off x="7645400" y="6196965"/>
                <a:ext cx="1821815" cy="80010"/>
              </a:xfrm>
              <a:prstGeom prst="rect"/>
            </p:spPr>
          </p:pic>
        </mc:Fallback>
      </mc:AlternateContent>
      <mc:AlternateContent xmlns:mc="http://schemas.openxmlformats.org/markup-compatibility/2006" xmlns:p14="http://schemas.microsoft.com/office/powerpoint/2010/main">
        <mc:Choice Requires="p14">
          <p:contentPart r:id="rId19" p14:bwMode="auto">
            <p14:nvContentPartPr>
              <p14:cNvPr id="13" name="墨迹 12"/>
              <p14:cNvContentPartPr/>
              <p14:nvPr/>
            </p14:nvContentPartPr>
            <p14:xfrm>
              <a:off x="1911350" y="1187450"/>
              <a:ext cx="1661160" cy="17780"/>
            </p14:xfrm>
          </p:contentPart>
        </mc:Choice>
        <mc:Fallback xmlns="">
          <p:pic>
            <p:nvPicPr>
              <p:cNvPr id="13" name="墨迹 12"/>
            </p:nvPicPr>
            <p:blipFill>
              <a:blip r:embed="rId20"/>
            </p:blipFill>
            <p:spPr>
              <a:xfrm>
                <a:off x="1911350" y="1187450"/>
                <a:ext cx="1661160" cy="17780"/>
              </a:xfrm>
              <a:prstGeom prst="rect"/>
            </p:spPr>
          </p:pic>
        </mc:Fallback>
      </mc:AlternateContent>
      <mc:AlternateContent xmlns:mc="http://schemas.openxmlformats.org/markup-compatibility/2006" xmlns:p14="http://schemas.microsoft.com/office/powerpoint/2010/main">
        <mc:Choice Requires="p14">
          <p:contentPart r:id="rId21" p14:bwMode="auto">
            <p14:nvContentPartPr>
              <p14:cNvPr id="14" name="墨迹 13"/>
              <p14:cNvContentPartPr/>
              <p14:nvPr/>
            </p14:nvContentPartPr>
            <p14:xfrm>
              <a:off x="1804035" y="3687445"/>
              <a:ext cx="749935" cy="360"/>
            </p14:xfrm>
          </p:contentPart>
        </mc:Choice>
        <mc:Fallback xmlns="">
          <p:pic>
            <p:nvPicPr>
              <p:cNvPr id="14" name="墨迹 13"/>
            </p:nvPicPr>
            <p:blipFill>
              <a:blip r:embed="rId22"/>
            </p:blipFill>
            <p:spPr>
              <a:xfrm>
                <a:off x="1804035" y="3687445"/>
                <a:ext cx="749935" cy="360"/>
              </a:xfrm>
              <a:prstGeom prst="rect"/>
            </p:spPr>
          </p:pic>
        </mc:Fallback>
      </mc:AlternateContent>
      <mc:AlternateContent xmlns:mc="http://schemas.openxmlformats.org/markup-compatibility/2006" xmlns:p14="http://schemas.microsoft.com/office/powerpoint/2010/main">
        <mc:Choice Requires="p14">
          <p:contentPart r:id="rId23" p14:bwMode="auto">
            <p14:nvContentPartPr>
              <p14:cNvPr id="15" name="墨迹 14"/>
              <p14:cNvContentPartPr/>
              <p14:nvPr/>
            </p14:nvContentPartPr>
            <p14:xfrm>
              <a:off x="1589405" y="4964430"/>
              <a:ext cx="2617470" cy="26670"/>
            </p14:xfrm>
          </p:contentPart>
        </mc:Choice>
        <mc:Fallback xmlns="">
          <p:pic>
            <p:nvPicPr>
              <p:cNvPr id="15" name="墨迹 14"/>
            </p:nvPicPr>
            <p:blipFill>
              <a:blip r:embed="rId24"/>
            </p:blipFill>
            <p:spPr>
              <a:xfrm>
                <a:off x="1589405" y="4964430"/>
                <a:ext cx="2617470" cy="26670"/>
              </a:xfrm>
              <a:prstGeom prst="rect"/>
            </p:spPr>
          </p:pic>
        </mc:Fallback>
      </mc:AlternateContent>
      <mc:AlternateContent xmlns:mc="http://schemas.openxmlformats.org/markup-compatibility/2006" xmlns:p14="http://schemas.microsoft.com/office/powerpoint/2010/main">
        <mc:Choice Requires="p14">
          <p:contentPart r:id="rId25" p14:bwMode="auto">
            <p14:nvContentPartPr>
              <p14:cNvPr id="16" name="墨迹 15"/>
              <p14:cNvContentPartPr/>
              <p14:nvPr/>
            </p14:nvContentPartPr>
            <p14:xfrm>
              <a:off x="1786255" y="2589530"/>
              <a:ext cx="2313305" cy="8890"/>
            </p14:xfrm>
          </p:contentPart>
        </mc:Choice>
        <mc:Fallback xmlns="">
          <p:pic>
            <p:nvPicPr>
              <p:cNvPr id="16" name="墨迹 15"/>
            </p:nvPicPr>
            <p:blipFill>
              <a:blip r:embed="rId26"/>
            </p:blipFill>
            <p:spPr>
              <a:xfrm>
                <a:off x="1786255" y="2589530"/>
                <a:ext cx="2313305" cy="8890"/>
              </a:xfrm>
              <a:prstGeom prst="rect"/>
            </p:spPr>
          </p:pic>
        </mc:Fallback>
      </mc:AlternateContent>
      <mc:AlternateContent xmlns:mc="http://schemas.openxmlformats.org/markup-compatibility/2006" xmlns:p14="http://schemas.microsoft.com/office/powerpoint/2010/main">
        <mc:Choice Requires="p14">
          <p:contentPart r:id="rId27" p14:bwMode="auto">
            <p14:nvContentPartPr>
              <p14:cNvPr id="17" name="墨迹 16"/>
              <p14:cNvContentPartPr/>
              <p14:nvPr/>
            </p14:nvContentPartPr>
            <p14:xfrm>
              <a:off x="1491615" y="26670"/>
              <a:ext cx="1768475" cy="785495"/>
            </p14:xfrm>
          </p:contentPart>
        </mc:Choice>
        <mc:Fallback xmlns="">
          <p:pic>
            <p:nvPicPr>
              <p:cNvPr id="17" name="墨迹 16"/>
            </p:nvPicPr>
            <p:blipFill>
              <a:blip r:embed="rId28"/>
            </p:blipFill>
            <p:spPr>
              <a:xfrm>
                <a:off x="1491615" y="26670"/>
                <a:ext cx="1768475" cy="785495"/>
              </a:xfrm>
              <a:prstGeom prst="rect"/>
            </p:spPr>
          </p:pic>
        </mc:Fallback>
      </mc:AlternateContent>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wipe(down)">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wipe(down)">
                                      <p:cBhvr>
                                        <p:cTn id="17" dur="5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4">
                                            <p:txEl>
                                              <p:pRg st="3" end="3"/>
                                            </p:txEl>
                                          </p:spTgt>
                                        </p:tgtEl>
                                        <p:attrNameLst>
                                          <p:attrName>style.visibility</p:attrName>
                                        </p:attrNameLst>
                                      </p:cBhvr>
                                      <p:to>
                                        <p:strVal val="visible"/>
                                      </p:to>
                                    </p:set>
                                    <p:animEffect transition="in" filter="wipe(down)">
                                      <p:cBhvr>
                                        <p:cTn id="22" dur="5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4">
                                            <p:txEl>
                                              <p:pRg st="4" end="4"/>
                                            </p:txEl>
                                          </p:spTgt>
                                        </p:tgtEl>
                                        <p:attrNameLst>
                                          <p:attrName>style.visibility</p:attrName>
                                        </p:attrNameLst>
                                      </p:cBhvr>
                                      <p:to>
                                        <p:strVal val="visible"/>
                                      </p:to>
                                    </p:set>
                                    <p:animEffect transition="in" filter="wipe(down)">
                                      <p:cBhvr>
                                        <p:cTn id="27" dur="500"/>
                                        <p:tgtEl>
                                          <p:spTgt spid="4">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4">
                                            <p:txEl>
                                              <p:pRg st="5" end="5"/>
                                            </p:txEl>
                                          </p:spTgt>
                                        </p:tgtEl>
                                        <p:attrNameLst>
                                          <p:attrName>style.visibility</p:attrName>
                                        </p:attrNameLst>
                                      </p:cBhvr>
                                      <p:to>
                                        <p:strVal val="visible"/>
                                      </p:to>
                                    </p:set>
                                    <p:animEffect transition="in" filter="wipe(down)">
                                      <p:cBhvr>
                                        <p:cTn id="32" dur="500"/>
                                        <p:tgtEl>
                                          <p:spTgt spid="4">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418730" y="956749"/>
            <a:ext cx="11409358" cy="3121025"/>
          </a:xfrm>
          <a:prstGeom prst="rect">
            <a:avLst/>
          </a:prstGeom>
        </p:spPr>
        <p:txBody>
          <a:bodyPr wrap="square" lIns="121869" tIns="60933" rIns="121869" bIns="60933">
            <a:spAutoFit/>
          </a:bodyPr>
          <a:lstStyle>
            <a:defPPr>
              <a:defRPr lang="zh-CN"/>
            </a:defPPr>
            <a:lvl1pPr marL="0" algn="l" defTabSz="1218565" rtl="0" eaLnBrk="1" latinLnBrk="0" hangingPunct="1">
              <a:defRPr sz="2400" kern="1200">
                <a:solidFill>
                  <a:schemeClr val="tx1"/>
                </a:solidFill>
                <a:latin typeface="+mn-lt"/>
                <a:ea typeface="+mn-ea"/>
                <a:cs typeface="+mn-cs"/>
              </a:defRPr>
            </a:lvl1pPr>
            <a:lvl2pPr marL="609600" algn="l" defTabSz="1218565" rtl="0" eaLnBrk="1" latinLnBrk="0" hangingPunct="1">
              <a:defRPr sz="2400" kern="1200">
                <a:solidFill>
                  <a:schemeClr val="tx1"/>
                </a:solidFill>
                <a:latin typeface="+mn-lt"/>
                <a:ea typeface="+mn-ea"/>
                <a:cs typeface="+mn-cs"/>
              </a:defRPr>
            </a:lvl2pPr>
            <a:lvl3pPr marL="1219200" algn="l" defTabSz="1218565" rtl="0" eaLnBrk="1" latinLnBrk="0" hangingPunct="1">
              <a:defRPr sz="2400" kern="1200">
                <a:solidFill>
                  <a:schemeClr val="tx1"/>
                </a:solidFill>
                <a:latin typeface="+mn-lt"/>
                <a:ea typeface="+mn-ea"/>
                <a:cs typeface="+mn-cs"/>
              </a:defRPr>
            </a:lvl3pPr>
            <a:lvl4pPr marL="1828800" algn="l" defTabSz="1218565" rtl="0" eaLnBrk="1" latinLnBrk="0" hangingPunct="1">
              <a:defRPr sz="2400" kern="1200">
                <a:solidFill>
                  <a:schemeClr val="tx1"/>
                </a:solidFill>
                <a:latin typeface="+mn-lt"/>
                <a:ea typeface="+mn-ea"/>
                <a:cs typeface="+mn-cs"/>
              </a:defRPr>
            </a:lvl4pPr>
            <a:lvl5pPr marL="2438400" algn="l" defTabSz="1218565" rtl="0" eaLnBrk="1" latinLnBrk="0" hangingPunct="1">
              <a:defRPr sz="2400" kern="1200">
                <a:solidFill>
                  <a:schemeClr val="tx1"/>
                </a:solidFill>
                <a:latin typeface="+mn-lt"/>
                <a:ea typeface="+mn-ea"/>
                <a:cs typeface="+mn-cs"/>
              </a:defRPr>
            </a:lvl5pPr>
            <a:lvl6pPr marL="3048000" algn="l" defTabSz="1218565" rtl="0" eaLnBrk="1" latinLnBrk="0" hangingPunct="1">
              <a:defRPr sz="2400" kern="1200">
                <a:solidFill>
                  <a:schemeClr val="tx1"/>
                </a:solidFill>
                <a:latin typeface="+mn-lt"/>
                <a:ea typeface="+mn-ea"/>
                <a:cs typeface="+mn-cs"/>
              </a:defRPr>
            </a:lvl6pPr>
            <a:lvl7pPr marL="3657600" algn="l" defTabSz="1218565" rtl="0" eaLnBrk="1" latinLnBrk="0" hangingPunct="1">
              <a:defRPr sz="2400" kern="1200">
                <a:solidFill>
                  <a:schemeClr val="tx1"/>
                </a:solidFill>
                <a:latin typeface="+mn-lt"/>
                <a:ea typeface="+mn-ea"/>
                <a:cs typeface="+mn-cs"/>
              </a:defRPr>
            </a:lvl7pPr>
            <a:lvl8pPr marL="4267200" algn="l" defTabSz="1218565" rtl="0" eaLnBrk="1" latinLnBrk="0" hangingPunct="1">
              <a:defRPr sz="2400" kern="1200">
                <a:solidFill>
                  <a:schemeClr val="tx1"/>
                </a:solidFill>
                <a:latin typeface="+mn-lt"/>
                <a:ea typeface="+mn-ea"/>
                <a:cs typeface="+mn-cs"/>
              </a:defRPr>
            </a:lvl8pPr>
            <a:lvl9pPr marL="4876800" algn="l" defTabSz="1218565" rtl="0" eaLnBrk="1" latinLnBrk="0" hangingPunct="1">
              <a:defRPr sz="2400" kern="1200">
                <a:solidFill>
                  <a:schemeClr val="tx1"/>
                </a:solidFill>
                <a:latin typeface="+mn-lt"/>
                <a:ea typeface="+mn-ea"/>
                <a:cs typeface="+mn-cs"/>
              </a:defRPr>
            </a:lvl9pPr>
          </a:lstStyle>
          <a:p>
            <a:pPr algn="just">
              <a:lnSpc>
                <a:spcPct val="150000"/>
              </a:lnSpc>
              <a:spcAft>
                <a:spcPts val="0"/>
              </a:spcAft>
              <a:tabLst>
                <a:tab pos="2070735" algn="l"/>
              </a:tabLst>
            </a:pPr>
            <a:r>
              <a:rPr lang="zh-CN" altLang="zh-CN" sz="2600" b="1" kern="100" dirty="0">
                <a:solidFill>
                  <a:srgbClr val="7030A0"/>
                </a:solidFill>
                <a:latin typeface="Times New Roman" panose="02020603050405020304"/>
                <a:ea typeface="微软雅黑" panose="020B0503020204020204" charset="-122"/>
                <a:cs typeface="Times New Roman" panose="02020603050405020304"/>
              </a:rPr>
              <a:t>提醒　</a:t>
            </a:r>
            <a:r>
              <a:rPr lang="zh-CN" altLang="zh-CN" sz="2600" kern="100" dirty="0">
                <a:latin typeface="Times New Roman" panose="02020603050405020304"/>
                <a:ea typeface="微软雅黑" panose="020B0503020204020204" charset="-122"/>
                <a:cs typeface="Times New Roman" panose="02020603050405020304"/>
              </a:rPr>
              <a:t>推动经济持续健康发展必须以</a:t>
            </a:r>
            <a:r>
              <a:rPr lang="zh-CN" altLang="zh-CN" sz="2600" kern="100" dirty="0">
                <a:solidFill>
                  <a:srgbClr val="FF0000"/>
                </a:solidFill>
                <a:latin typeface="Times New Roman" panose="02020603050405020304"/>
                <a:ea typeface="微软雅黑" panose="020B0503020204020204" charset="-122"/>
                <a:cs typeface="Times New Roman" panose="02020603050405020304"/>
              </a:rPr>
              <a:t>供给侧结构性改革为主线</a:t>
            </a:r>
            <a:r>
              <a:rPr lang="zh-CN" altLang="zh-CN" sz="2600" kern="100" dirty="0">
                <a:latin typeface="Times New Roman" panose="02020603050405020304"/>
                <a:ea typeface="微软雅黑" panose="020B0503020204020204" charset="-122"/>
                <a:cs typeface="Times New Roman" panose="02020603050405020304"/>
              </a:rPr>
              <a:t>。供给侧结构性改革，重点是解放和发展社会生产力，用改革的方法推进结构调整。供给侧结构性改革的根本，是使我国供给能力更好满足广大人民日益增长、不断升级和个性化的物质文明和生态环境等美好生活需要，从而实现社会主义生产目的。</a:t>
            </a:r>
            <a:endParaRPr lang="zh-CN" altLang="zh-CN" sz="1050" kern="100" dirty="0">
              <a:effectLst/>
              <a:latin typeface="宋体" panose="02010600030101010101" pitchFamily="2" charset="-122"/>
              <a:cs typeface="Courier New" panose="02070309020205020404"/>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标题 4"/>
          <p:cNvSpPr>
            <a:spLocks noGrp="1"/>
          </p:cNvSpPr>
          <p:nvPr>
            <p:ph type="title"/>
          </p:nvPr>
        </p:nvSpPr>
        <p:spPr/>
        <p:txBody>
          <a:bodyPr/>
          <a:p>
            <a:r>
              <a:rPr lang="zh-CN" altLang="en-US"/>
              <a:t>企业投资及经营</a:t>
            </a:r>
            <a:endParaRPr lang="zh-CN" altLang="en-US"/>
          </a:p>
        </p:txBody>
      </p:sp>
      <mc:AlternateContent xmlns:mc="http://schemas.openxmlformats.org/markup-compatibility/2006" xmlns:p14="http://schemas.microsoft.com/office/powerpoint/2010/main">
        <mc:Choice Requires="p14">
          <p:contentPart r:id="rId1" p14:bwMode="auto">
            <p14:nvContentPartPr>
              <p14:cNvPr id="6" name="墨迹 5"/>
              <p14:cNvContentPartPr/>
              <p14:nvPr/>
            </p14:nvContentPartPr>
            <p14:xfrm>
              <a:off x="3348990" y="3410585"/>
              <a:ext cx="1464945" cy="116205"/>
            </p14:xfrm>
          </p:contentPart>
        </mc:Choice>
        <mc:Fallback xmlns="">
          <p:pic>
            <p:nvPicPr>
              <p:cNvPr id="6" name="墨迹 5"/>
            </p:nvPicPr>
            <p:blipFill>
              <a:blip r:embed="rId2"/>
            </p:blipFill>
            <p:spPr>
              <a:xfrm>
                <a:off x="3348990" y="3410585"/>
                <a:ext cx="1464945" cy="116205"/>
              </a:xfrm>
              <a:prstGeom prst="rect"/>
            </p:spPr>
          </p:pic>
        </mc:Fallback>
      </mc:AlternateContent>
      <mc:AlternateContent xmlns:mc="http://schemas.openxmlformats.org/markup-compatibility/2006" xmlns:p14="http://schemas.microsoft.com/office/powerpoint/2010/main">
        <mc:Choice Requires="p14">
          <p:contentPart r:id="rId3" p14:bwMode="auto">
            <p14:nvContentPartPr>
              <p14:cNvPr id="7" name="墨迹 6"/>
              <p14:cNvContentPartPr/>
              <p14:nvPr/>
            </p14:nvContentPartPr>
            <p14:xfrm>
              <a:off x="5314315" y="3491230"/>
              <a:ext cx="499745" cy="360"/>
            </p14:xfrm>
          </p:contentPart>
        </mc:Choice>
        <mc:Fallback xmlns="">
          <p:pic>
            <p:nvPicPr>
              <p:cNvPr id="7" name="墨迹 6"/>
            </p:nvPicPr>
            <p:blipFill>
              <a:blip r:embed="rId4"/>
            </p:blipFill>
            <p:spPr>
              <a:xfrm>
                <a:off x="5314315" y="3491230"/>
                <a:ext cx="499745" cy="360"/>
              </a:xfrm>
              <a:prstGeom prst="rect"/>
            </p:spPr>
          </p:pic>
        </mc:Fallback>
      </mc:AlternateContent>
      <mc:AlternateContent xmlns:mc="http://schemas.openxmlformats.org/markup-compatibility/2006" xmlns:p14="http://schemas.microsoft.com/office/powerpoint/2010/main">
        <mc:Choice Requires="p14">
          <p:contentPart r:id="rId5" p14:bwMode="auto">
            <p14:nvContentPartPr>
              <p14:cNvPr id="8" name="墨迹 7"/>
              <p14:cNvContentPartPr/>
              <p14:nvPr/>
            </p14:nvContentPartPr>
            <p14:xfrm>
              <a:off x="7814945" y="3500120"/>
              <a:ext cx="652145" cy="8890"/>
            </p14:xfrm>
          </p:contentPart>
        </mc:Choice>
        <mc:Fallback xmlns="">
          <p:pic>
            <p:nvPicPr>
              <p:cNvPr id="8" name="墨迹 7"/>
            </p:nvPicPr>
            <p:blipFill>
              <a:blip r:embed="rId6"/>
            </p:blipFill>
            <p:spPr>
              <a:xfrm>
                <a:off x="7814945" y="3500120"/>
                <a:ext cx="652145" cy="8890"/>
              </a:xfrm>
              <a:prstGeom prst="rect"/>
            </p:spPr>
          </p:pic>
        </mc:Fallback>
      </mc:AlternateContent>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图片 84996" descr="538166381163708106"/>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829304" y="228978"/>
            <a:ext cx="10134243" cy="64050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251" name="矩形 84995"/>
          <p:cNvSpPr>
            <a:spLocks noChangeArrowheads="1"/>
          </p:cNvSpPr>
          <p:nvPr/>
        </p:nvSpPr>
        <p:spPr bwMode="auto">
          <a:xfrm>
            <a:off x="0" y="229389"/>
            <a:ext cx="3581337" cy="580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3175">
                <a:solidFill>
                  <a:srgbClr val="FF0000"/>
                </a:solidFill>
              </a:rPr>
              <a:t>【知识结构】</a:t>
            </a:r>
            <a:endParaRPr lang="zh-CN" altLang="en-US" sz="3175">
              <a:solidFill>
                <a:srgbClr val="FF0000"/>
              </a:solidFill>
            </a:endParaRPr>
          </a:p>
        </p:txBody>
      </p:sp>
      <mc:AlternateContent xmlns:mc="http://schemas.openxmlformats.org/markup-compatibility/2006" xmlns:p14="http://schemas.microsoft.com/office/powerpoint/2010/main">
        <mc:Choice Requires="p14">
          <p:contentPart r:id="rId2" p14:bwMode="auto">
            <p14:nvContentPartPr>
              <p14:cNvPr id="2" name="墨迹 1"/>
              <p14:cNvContentPartPr/>
              <p14:nvPr/>
            </p14:nvContentPartPr>
            <p14:xfrm>
              <a:off x="6153785" y="2374900"/>
              <a:ext cx="883920" cy="723265"/>
            </p14:xfrm>
          </p:contentPart>
        </mc:Choice>
        <mc:Fallback xmlns="">
          <p:pic>
            <p:nvPicPr>
              <p:cNvPr id="2" name="墨迹 1"/>
            </p:nvPicPr>
            <p:blipFill>
              <a:blip r:embed="rId3"/>
            </p:blipFill>
            <p:spPr>
              <a:xfrm>
                <a:off x="6153785" y="2374900"/>
                <a:ext cx="883920" cy="723265"/>
              </a:xfrm>
              <a:prstGeom prst="rect"/>
            </p:spPr>
          </p:pic>
        </mc:Fallback>
      </mc:AlternateContent>
      <mc:AlternateContent xmlns:mc="http://schemas.openxmlformats.org/markup-compatibility/2006" xmlns:p14="http://schemas.microsoft.com/office/powerpoint/2010/main">
        <mc:Choice Requires="p14">
          <p:contentPart r:id="rId4" p14:bwMode="auto">
            <p14:nvContentPartPr>
              <p14:cNvPr id="3" name="墨迹 2"/>
              <p14:cNvContentPartPr/>
              <p14:nvPr/>
            </p14:nvContentPartPr>
            <p14:xfrm>
              <a:off x="4760595" y="3241040"/>
              <a:ext cx="839470" cy="8890"/>
            </p14:xfrm>
          </p:contentPart>
        </mc:Choice>
        <mc:Fallback xmlns="">
          <p:pic>
            <p:nvPicPr>
              <p:cNvPr id="3" name="墨迹 2"/>
            </p:nvPicPr>
            <p:blipFill>
              <a:blip r:embed="rId5"/>
            </p:blipFill>
            <p:spPr>
              <a:xfrm>
                <a:off x="4760595" y="3241040"/>
                <a:ext cx="839470" cy="8890"/>
              </a:xfrm>
              <a:prstGeom prst="rect"/>
            </p:spPr>
          </p:pic>
        </mc:Fallback>
      </mc:AlternateContent>
      <mc:AlternateContent xmlns:mc="http://schemas.openxmlformats.org/markup-compatibility/2006" xmlns:p14="http://schemas.microsoft.com/office/powerpoint/2010/main">
        <mc:Choice Requires="p14">
          <p:contentPart r:id="rId6" p14:bwMode="auto">
            <p14:nvContentPartPr>
              <p14:cNvPr id="4" name="墨迹 3"/>
              <p14:cNvContentPartPr/>
              <p14:nvPr/>
            </p14:nvContentPartPr>
            <p14:xfrm>
              <a:off x="7672070" y="3241040"/>
              <a:ext cx="911225" cy="360"/>
            </p14:xfrm>
          </p:contentPart>
        </mc:Choice>
        <mc:Fallback xmlns="">
          <p:pic>
            <p:nvPicPr>
              <p:cNvPr id="4" name="墨迹 3"/>
            </p:nvPicPr>
            <p:blipFill>
              <a:blip r:embed="rId7"/>
            </p:blipFill>
            <p:spPr>
              <a:xfrm>
                <a:off x="7672070" y="3241040"/>
                <a:ext cx="911225" cy="360"/>
              </a:xfrm>
              <a:prstGeom prst="rect"/>
            </p:spPr>
          </p:pic>
        </mc:Fallback>
      </mc:AlternateContent>
      <mc:AlternateContent xmlns:mc="http://schemas.openxmlformats.org/markup-compatibility/2006" xmlns:p14="http://schemas.microsoft.com/office/powerpoint/2010/main">
        <mc:Choice Requires="p14">
          <p:contentPart r:id="rId8" p14:bwMode="auto">
            <p14:nvContentPartPr>
              <p14:cNvPr id="5" name="墨迹 4"/>
              <p14:cNvContentPartPr/>
              <p14:nvPr/>
            </p14:nvContentPartPr>
            <p14:xfrm>
              <a:off x="4921250" y="2759075"/>
              <a:ext cx="624840" cy="8890"/>
            </p14:xfrm>
          </p:contentPart>
        </mc:Choice>
        <mc:Fallback xmlns="">
          <p:pic>
            <p:nvPicPr>
              <p:cNvPr id="5" name="墨迹 4"/>
            </p:nvPicPr>
            <p:blipFill>
              <a:blip r:embed="rId9"/>
            </p:blipFill>
            <p:spPr>
              <a:xfrm>
                <a:off x="4921250" y="2759075"/>
                <a:ext cx="624840" cy="8890"/>
              </a:xfrm>
              <a:prstGeom prst="rect"/>
            </p:spPr>
          </p:pic>
        </mc:Fallback>
      </mc:AlternateContent>
      <mc:AlternateContent xmlns:mc="http://schemas.openxmlformats.org/markup-compatibility/2006" xmlns:p14="http://schemas.microsoft.com/office/powerpoint/2010/main">
        <mc:Choice Requires="p14">
          <p:contentPart r:id="rId10" p14:bwMode="auto">
            <p14:nvContentPartPr>
              <p14:cNvPr id="6" name="墨迹 5"/>
              <p14:cNvContentPartPr/>
              <p14:nvPr/>
            </p14:nvContentPartPr>
            <p14:xfrm>
              <a:off x="4233545" y="1383665"/>
              <a:ext cx="464185" cy="2813050"/>
            </p14:xfrm>
          </p:contentPart>
        </mc:Choice>
        <mc:Fallback xmlns="">
          <p:pic>
            <p:nvPicPr>
              <p:cNvPr id="6" name="墨迹 5"/>
            </p:nvPicPr>
            <p:blipFill>
              <a:blip r:embed="rId11"/>
            </p:blipFill>
            <p:spPr>
              <a:xfrm>
                <a:off x="4233545" y="1383665"/>
                <a:ext cx="464185" cy="2813050"/>
              </a:xfrm>
              <a:prstGeom prst="rect"/>
            </p:spPr>
          </p:pic>
        </mc:Fallback>
      </mc:AlternateContent>
      <mc:AlternateContent xmlns:mc="http://schemas.openxmlformats.org/markup-compatibility/2006" xmlns:p14="http://schemas.microsoft.com/office/powerpoint/2010/main">
        <mc:Choice Requires="p14">
          <p:contentPart r:id="rId12" p14:bwMode="auto">
            <p14:nvContentPartPr>
              <p14:cNvPr id="7" name="墨迹 6"/>
              <p14:cNvContentPartPr/>
              <p14:nvPr/>
            </p14:nvContentPartPr>
            <p14:xfrm>
              <a:off x="2964815" y="2705100"/>
              <a:ext cx="1116965" cy="27305"/>
            </p14:xfrm>
          </p:contentPart>
        </mc:Choice>
        <mc:Fallback xmlns="">
          <p:pic>
            <p:nvPicPr>
              <p:cNvPr id="7" name="墨迹 6"/>
            </p:nvPicPr>
            <p:blipFill>
              <a:blip r:embed="rId13"/>
            </p:blipFill>
            <p:spPr>
              <a:xfrm>
                <a:off x="2964815" y="2705100"/>
                <a:ext cx="1116965" cy="27305"/>
              </a:xfrm>
              <a:prstGeom prst="rect"/>
            </p:spPr>
          </p:pic>
        </mc:Fallback>
      </mc:AlternateContent>
      <mc:AlternateContent xmlns:mc="http://schemas.openxmlformats.org/markup-compatibility/2006" xmlns:p14="http://schemas.microsoft.com/office/powerpoint/2010/main">
        <mc:Choice Requires="p14">
          <p:contentPart r:id="rId14" p14:bwMode="auto">
            <p14:nvContentPartPr>
              <p14:cNvPr id="8" name="墨迹 7"/>
              <p14:cNvContentPartPr/>
              <p14:nvPr/>
            </p14:nvContentPartPr>
            <p14:xfrm>
              <a:off x="2384425" y="3205480"/>
              <a:ext cx="1724025" cy="8890"/>
            </p14:xfrm>
          </p:contentPart>
        </mc:Choice>
        <mc:Fallback xmlns="">
          <p:pic>
            <p:nvPicPr>
              <p:cNvPr id="8" name="墨迹 7"/>
            </p:nvPicPr>
            <p:blipFill>
              <a:blip r:embed="rId15"/>
            </p:blipFill>
            <p:spPr>
              <a:xfrm>
                <a:off x="2384425" y="3205480"/>
                <a:ext cx="1724025" cy="8890"/>
              </a:xfrm>
              <a:prstGeom prst="rect"/>
            </p:spPr>
          </p:pic>
        </mc:Fallback>
      </mc:AlternateContent>
      <mc:AlternateContent xmlns:mc="http://schemas.openxmlformats.org/markup-compatibility/2006" xmlns:p14="http://schemas.microsoft.com/office/powerpoint/2010/main">
        <mc:Choice Requires="p14">
          <p:contentPart r:id="rId16" p14:bwMode="auto">
            <p14:nvContentPartPr>
              <p14:cNvPr id="9" name="墨迹 8"/>
              <p14:cNvContentPartPr/>
              <p14:nvPr/>
            </p14:nvContentPartPr>
            <p14:xfrm>
              <a:off x="2456180" y="3768090"/>
              <a:ext cx="1661160" cy="17780"/>
            </p14:xfrm>
          </p:contentPart>
        </mc:Choice>
        <mc:Fallback xmlns="">
          <p:pic>
            <p:nvPicPr>
              <p:cNvPr id="9" name="墨迹 8"/>
            </p:nvPicPr>
            <p:blipFill>
              <a:blip r:embed="rId17"/>
            </p:blipFill>
            <p:spPr>
              <a:xfrm>
                <a:off x="2456180" y="3768090"/>
                <a:ext cx="1661160" cy="17780"/>
              </a:xfrm>
              <a:prstGeom prst="rect"/>
            </p:spPr>
          </p:pic>
        </mc:Fallback>
      </mc:AlternateContent>
      <mc:AlternateContent xmlns:mc="http://schemas.openxmlformats.org/markup-compatibility/2006" xmlns:p14="http://schemas.microsoft.com/office/powerpoint/2010/main">
        <mc:Choice Requires="p14">
          <p:contentPart r:id="rId18" p14:bwMode="auto">
            <p14:nvContentPartPr>
              <p14:cNvPr id="10" name="墨迹 9"/>
              <p14:cNvContentPartPr/>
              <p14:nvPr/>
            </p14:nvContentPartPr>
            <p14:xfrm>
              <a:off x="4108450" y="3768090"/>
              <a:ext cx="17780" cy="360"/>
            </p14:xfrm>
          </p:contentPart>
        </mc:Choice>
        <mc:Fallback xmlns="">
          <p:pic>
            <p:nvPicPr>
              <p:cNvPr id="10" name="墨迹 9"/>
            </p:nvPicPr>
            <p:blipFill>
              <a:blip r:embed="rId19"/>
            </p:blipFill>
            <p:spPr>
              <a:xfrm>
                <a:off x="4108450" y="3768090"/>
                <a:ext cx="17780" cy="360"/>
              </a:xfrm>
              <a:prstGeom prst="rect"/>
            </p:spPr>
          </p:pic>
        </mc:Fallback>
      </mc:AlternateContent>
      <mc:AlternateContent xmlns:mc="http://schemas.openxmlformats.org/markup-compatibility/2006" xmlns:p14="http://schemas.microsoft.com/office/powerpoint/2010/main">
        <mc:Choice Requires="p14">
          <p:contentPart r:id="rId20" p14:bwMode="auto">
            <p14:nvContentPartPr>
              <p14:cNvPr id="11" name="墨迹 10"/>
              <p14:cNvContentPartPr/>
              <p14:nvPr/>
            </p14:nvContentPartPr>
            <p14:xfrm>
              <a:off x="2509520" y="4223385"/>
              <a:ext cx="1509395" cy="17780"/>
            </p14:xfrm>
          </p:contentPart>
        </mc:Choice>
        <mc:Fallback xmlns="">
          <p:pic>
            <p:nvPicPr>
              <p:cNvPr id="11" name="墨迹 10"/>
            </p:nvPicPr>
            <p:blipFill>
              <a:blip r:embed="rId21"/>
            </p:blipFill>
            <p:spPr>
              <a:xfrm>
                <a:off x="2509520" y="4223385"/>
                <a:ext cx="1509395" cy="17780"/>
              </a:xfrm>
              <a:prstGeom prst="rect"/>
            </p:spPr>
          </p:pic>
        </mc:Fallback>
      </mc:AlternateContent>
      <mc:AlternateContent xmlns:mc="http://schemas.openxmlformats.org/markup-compatibility/2006" xmlns:p14="http://schemas.microsoft.com/office/powerpoint/2010/main">
        <mc:Choice Requires="p14">
          <p:contentPart r:id="rId22" p14:bwMode="auto">
            <p14:nvContentPartPr>
              <p14:cNvPr id="12" name="墨迹 11"/>
              <p14:cNvContentPartPr/>
              <p14:nvPr/>
            </p14:nvContentPartPr>
            <p14:xfrm>
              <a:off x="6564630" y="2383790"/>
              <a:ext cx="625475" cy="661035"/>
            </p14:xfrm>
          </p:contentPart>
        </mc:Choice>
        <mc:Fallback xmlns="">
          <p:pic>
            <p:nvPicPr>
              <p:cNvPr id="12" name="墨迹 11"/>
            </p:nvPicPr>
            <p:blipFill>
              <a:blip r:embed="rId23"/>
            </p:blipFill>
            <p:spPr>
              <a:xfrm>
                <a:off x="6564630" y="2383790"/>
                <a:ext cx="625475" cy="661035"/>
              </a:xfrm>
              <a:prstGeom prst="rect"/>
            </p:spPr>
          </p:pic>
        </mc:Fallback>
      </mc:AlternateContent>
      <mc:AlternateContent xmlns:mc="http://schemas.openxmlformats.org/markup-compatibility/2006" xmlns:p14="http://schemas.microsoft.com/office/powerpoint/2010/main">
        <mc:Choice Requires="p14">
          <p:contentPart r:id="rId24" p14:bwMode="auto">
            <p14:nvContentPartPr>
              <p14:cNvPr id="13" name="墨迹 12"/>
              <p14:cNvContentPartPr/>
              <p14:nvPr/>
            </p14:nvContentPartPr>
            <p14:xfrm>
              <a:off x="10066020" y="2526665"/>
              <a:ext cx="1491615" cy="45085"/>
            </p14:xfrm>
          </p:contentPart>
        </mc:Choice>
        <mc:Fallback xmlns="">
          <p:pic>
            <p:nvPicPr>
              <p:cNvPr id="13" name="墨迹 12"/>
            </p:nvPicPr>
            <p:blipFill>
              <a:blip r:embed="rId25"/>
            </p:blipFill>
            <p:spPr>
              <a:xfrm>
                <a:off x="10066020" y="2526665"/>
                <a:ext cx="1491615" cy="45085"/>
              </a:xfrm>
              <a:prstGeom prst="rect"/>
            </p:spPr>
          </p:pic>
        </mc:Fallback>
      </mc:AlternateContent>
      <mc:AlternateContent xmlns:mc="http://schemas.openxmlformats.org/markup-compatibility/2006" xmlns:p14="http://schemas.microsoft.com/office/powerpoint/2010/main">
        <mc:Choice Requires="p14">
          <p:contentPart r:id="rId26" p14:bwMode="auto">
            <p14:nvContentPartPr>
              <p14:cNvPr id="14" name="墨迹 13"/>
              <p14:cNvContentPartPr/>
              <p14:nvPr/>
            </p14:nvContentPartPr>
            <p14:xfrm>
              <a:off x="9637395" y="3348355"/>
              <a:ext cx="946785" cy="17780"/>
            </p14:xfrm>
          </p:contentPart>
        </mc:Choice>
        <mc:Fallback xmlns="">
          <p:pic>
            <p:nvPicPr>
              <p:cNvPr id="14" name="墨迹 13"/>
            </p:nvPicPr>
            <p:blipFill>
              <a:blip r:embed="rId27"/>
            </p:blipFill>
            <p:spPr>
              <a:xfrm>
                <a:off x="9637395" y="3348355"/>
                <a:ext cx="946785" cy="17780"/>
              </a:xfrm>
              <a:prstGeom prst="rect"/>
            </p:spPr>
          </p:pic>
        </mc:Fallback>
      </mc:AlternateContent>
      <mc:AlternateContent xmlns:mc="http://schemas.openxmlformats.org/markup-compatibility/2006" xmlns:p14="http://schemas.microsoft.com/office/powerpoint/2010/main">
        <mc:Choice Requires="p14">
          <p:contentPart r:id="rId28" p14:bwMode="auto">
            <p14:nvContentPartPr>
              <p14:cNvPr id="15" name="墨迹 14"/>
              <p14:cNvContentPartPr/>
              <p14:nvPr/>
            </p14:nvContentPartPr>
            <p14:xfrm>
              <a:off x="9833610" y="3312795"/>
              <a:ext cx="267970" cy="169545"/>
            </p14:xfrm>
          </p:contentPart>
        </mc:Choice>
        <mc:Fallback xmlns="">
          <p:pic>
            <p:nvPicPr>
              <p:cNvPr id="15" name="墨迹 14"/>
            </p:nvPicPr>
            <p:blipFill>
              <a:blip r:embed="rId29"/>
            </p:blipFill>
            <p:spPr>
              <a:xfrm>
                <a:off x="9833610" y="3312795"/>
                <a:ext cx="267970" cy="169545"/>
              </a:xfrm>
              <a:prstGeom prst="rect"/>
            </p:spPr>
          </p:pic>
        </mc:Fallback>
      </mc:AlternateContent>
      <mc:AlternateContent xmlns:mc="http://schemas.openxmlformats.org/markup-compatibility/2006" xmlns:p14="http://schemas.microsoft.com/office/powerpoint/2010/main">
        <mc:Choice Requires="p14">
          <p:contentPart r:id="rId30" p14:bwMode="auto">
            <p14:nvContentPartPr>
              <p14:cNvPr id="16" name="墨迹 15"/>
              <p14:cNvContentPartPr/>
              <p14:nvPr/>
            </p14:nvContentPartPr>
            <p14:xfrm>
              <a:off x="10896600" y="2821305"/>
              <a:ext cx="205105" cy="893445"/>
            </p14:xfrm>
          </p:contentPart>
        </mc:Choice>
        <mc:Fallback xmlns="">
          <p:pic>
            <p:nvPicPr>
              <p:cNvPr id="16" name="墨迹 15"/>
            </p:nvPicPr>
            <p:blipFill>
              <a:blip r:embed="rId31"/>
            </p:blipFill>
            <p:spPr>
              <a:xfrm>
                <a:off x="10896600" y="2821305"/>
                <a:ext cx="205105" cy="893445"/>
              </a:xfrm>
              <a:prstGeom prst="rect"/>
            </p:spPr>
          </p:pic>
        </mc:Fallback>
      </mc:AlternateContent>
      <mc:AlternateContent xmlns:mc="http://schemas.openxmlformats.org/markup-compatibility/2006" xmlns:p14="http://schemas.microsoft.com/office/powerpoint/2010/main">
        <mc:Choice Requires="p14">
          <p:contentPart r:id="rId32" p14:bwMode="auto">
            <p14:nvContentPartPr>
              <p14:cNvPr id="17" name="墨迹 16"/>
              <p14:cNvContentPartPr/>
              <p14:nvPr/>
            </p14:nvContentPartPr>
            <p14:xfrm>
              <a:off x="11182350" y="2616200"/>
              <a:ext cx="98425" cy="62230"/>
            </p14:xfrm>
          </p:contentPart>
        </mc:Choice>
        <mc:Fallback xmlns="">
          <p:pic>
            <p:nvPicPr>
              <p:cNvPr id="17" name="墨迹 16"/>
            </p:nvPicPr>
            <p:blipFill>
              <a:blip r:embed="rId33"/>
            </p:blipFill>
            <p:spPr>
              <a:xfrm>
                <a:off x="11182350" y="2616200"/>
                <a:ext cx="98425" cy="62230"/>
              </a:xfrm>
              <a:prstGeom prst="rect"/>
            </p:spPr>
          </p:pic>
        </mc:Fallback>
      </mc:AlternateContent>
      <mc:AlternateContent xmlns:mc="http://schemas.openxmlformats.org/markup-compatibility/2006" xmlns:p14="http://schemas.microsoft.com/office/powerpoint/2010/main">
        <mc:Choice Requires="p14">
          <p:contentPart r:id="rId34" p14:bwMode="auto">
            <p14:nvContentPartPr>
              <p14:cNvPr id="18" name="墨迹 17"/>
              <p14:cNvContentPartPr/>
              <p14:nvPr/>
            </p14:nvContentPartPr>
            <p14:xfrm>
              <a:off x="11191240" y="2705100"/>
              <a:ext cx="116205" cy="116205"/>
            </p14:xfrm>
          </p:contentPart>
        </mc:Choice>
        <mc:Fallback xmlns="">
          <p:pic>
            <p:nvPicPr>
              <p:cNvPr id="18" name="墨迹 17"/>
            </p:nvPicPr>
            <p:blipFill>
              <a:blip r:embed="rId35"/>
            </p:blipFill>
            <p:spPr>
              <a:xfrm>
                <a:off x="11191240" y="2705100"/>
                <a:ext cx="116205" cy="116205"/>
              </a:xfrm>
              <a:prstGeom prst="rect"/>
            </p:spPr>
          </p:pic>
        </mc:Fallback>
      </mc:AlternateContent>
      <mc:AlternateContent xmlns:mc="http://schemas.openxmlformats.org/markup-compatibility/2006" xmlns:p14="http://schemas.microsoft.com/office/powerpoint/2010/main">
        <mc:Choice Requires="p14">
          <p:contentPart r:id="rId36" p14:bwMode="auto">
            <p14:nvContentPartPr>
              <p14:cNvPr id="19" name="墨迹 18"/>
              <p14:cNvContentPartPr/>
              <p14:nvPr/>
            </p14:nvContentPartPr>
            <p14:xfrm>
              <a:off x="11146790" y="2830195"/>
              <a:ext cx="213995" cy="360"/>
            </p14:xfrm>
          </p:contentPart>
        </mc:Choice>
        <mc:Fallback xmlns="">
          <p:pic>
            <p:nvPicPr>
              <p:cNvPr id="19" name="墨迹 18"/>
            </p:nvPicPr>
            <p:blipFill>
              <a:blip r:embed="rId37"/>
            </p:blipFill>
            <p:spPr>
              <a:xfrm>
                <a:off x="11146790" y="2830195"/>
                <a:ext cx="213995" cy="360"/>
              </a:xfrm>
              <a:prstGeom prst="rect"/>
            </p:spPr>
          </p:pic>
        </mc:Fallback>
      </mc:AlternateContent>
      <mc:AlternateContent xmlns:mc="http://schemas.openxmlformats.org/markup-compatibility/2006" xmlns:p14="http://schemas.microsoft.com/office/powerpoint/2010/main">
        <mc:Choice Requires="p14">
          <p:contentPart r:id="rId38" p14:bwMode="auto">
            <p14:nvContentPartPr>
              <p14:cNvPr id="20" name="墨迹 19"/>
              <p14:cNvContentPartPr/>
              <p14:nvPr/>
            </p14:nvContentPartPr>
            <p14:xfrm>
              <a:off x="11254105" y="2847975"/>
              <a:ext cx="17780" cy="267970"/>
            </p14:xfrm>
          </p:contentPart>
        </mc:Choice>
        <mc:Fallback xmlns="">
          <p:pic>
            <p:nvPicPr>
              <p:cNvPr id="20" name="墨迹 19"/>
            </p:nvPicPr>
            <p:blipFill>
              <a:blip r:embed="rId39"/>
            </p:blipFill>
            <p:spPr>
              <a:xfrm>
                <a:off x="11254105" y="2847975"/>
                <a:ext cx="17780" cy="267970"/>
              </a:xfrm>
              <a:prstGeom prst="rect"/>
            </p:spPr>
          </p:pic>
        </mc:Fallback>
      </mc:AlternateContent>
      <mc:AlternateContent xmlns:mc="http://schemas.openxmlformats.org/markup-compatibility/2006" xmlns:p14="http://schemas.microsoft.com/office/powerpoint/2010/main">
        <mc:Choice Requires="p14">
          <p:contentPart r:id="rId40" p14:bwMode="auto">
            <p14:nvContentPartPr>
              <p14:cNvPr id="21" name="墨迹 20"/>
              <p14:cNvContentPartPr/>
              <p14:nvPr/>
            </p14:nvContentPartPr>
            <p14:xfrm>
              <a:off x="11512550" y="2642870"/>
              <a:ext cx="45085" cy="187325"/>
            </p14:xfrm>
          </p:contentPart>
        </mc:Choice>
        <mc:Fallback xmlns="">
          <p:pic>
            <p:nvPicPr>
              <p:cNvPr id="21" name="墨迹 20"/>
            </p:nvPicPr>
            <p:blipFill>
              <a:blip r:embed="rId41"/>
            </p:blipFill>
            <p:spPr>
              <a:xfrm>
                <a:off x="11512550" y="2642870"/>
                <a:ext cx="45085" cy="187325"/>
              </a:xfrm>
              <a:prstGeom prst="rect"/>
            </p:spPr>
          </p:pic>
        </mc:Fallback>
      </mc:AlternateContent>
      <mc:AlternateContent xmlns:mc="http://schemas.openxmlformats.org/markup-compatibility/2006" xmlns:p14="http://schemas.microsoft.com/office/powerpoint/2010/main">
        <mc:Choice Requires="p14">
          <p:contentPart r:id="rId42" p14:bwMode="auto">
            <p14:nvContentPartPr>
              <p14:cNvPr id="22" name="墨迹 21"/>
              <p14:cNvContentPartPr/>
              <p14:nvPr/>
            </p14:nvContentPartPr>
            <p14:xfrm>
              <a:off x="11530965" y="2678430"/>
              <a:ext cx="151765" cy="116205"/>
            </p14:xfrm>
          </p:contentPart>
        </mc:Choice>
        <mc:Fallback xmlns="">
          <p:pic>
            <p:nvPicPr>
              <p:cNvPr id="22" name="墨迹 21"/>
            </p:nvPicPr>
            <p:blipFill>
              <a:blip r:embed="rId43"/>
            </p:blipFill>
            <p:spPr>
              <a:xfrm>
                <a:off x="11530965" y="2678430"/>
                <a:ext cx="151765" cy="116205"/>
              </a:xfrm>
              <a:prstGeom prst="rect"/>
            </p:spPr>
          </p:pic>
        </mc:Fallback>
      </mc:AlternateContent>
      <mc:AlternateContent xmlns:mc="http://schemas.openxmlformats.org/markup-compatibility/2006" xmlns:p14="http://schemas.microsoft.com/office/powerpoint/2010/main">
        <mc:Choice Requires="p14">
          <p:contentPart r:id="rId44" p14:bwMode="auto">
            <p14:nvContentPartPr>
              <p14:cNvPr id="23" name="墨迹 22"/>
              <p14:cNvContentPartPr/>
              <p14:nvPr/>
            </p14:nvContentPartPr>
            <p14:xfrm>
              <a:off x="11485880" y="2893060"/>
              <a:ext cx="62865" cy="169545"/>
            </p14:xfrm>
          </p:contentPart>
        </mc:Choice>
        <mc:Fallback xmlns="">
          <p:pic>
            <p:nvPicPr>
              <p:cNvPr id="23" name="墨迹 22"/>
            </p:nvPicPr>
            <p:blipFill>
              <a:blip r:embed="rId45"/>
            </p:blipFill>
            <p:spPr>
              <a:xfrm>
                <a:off x="11485880" y="2893060"/>
                <a:ext cx="62865" cy="169545"/>
              </a:xfrm>
              <a:prstGeom prst="rect"/>
            </p:spPr>
          </p:pic>
        </mc:Fallback>
      </mc:AlternateContent>
      <mc:AlternateContent xmlns:mc="http://schemas.openxmlformats.org/markup-compatibility/2006" xmlns:p14="http://schemas.microsoft.com/office/powerpoint/2010/main">
        <mc:Choice Requires="p14">
          <p:contentPart r:id="rId46" p14:bwMode="auto">
            <p14:nvContentPartPr>
              <p14:cNvPr id="24" name="墨迹 23"/>
              <p14:cNvContentPartPr/>
              <p14:nvPr/>
            </p14:nvContentPartPr>
            <p14:xfrm>
              <a:off x="11539855" y="2928620"/>
              <a:ext cx="71120" cy="107315"/>
            </p14:xfrm>
          </p:contentPart>
        </mc:Choice>
        <mc:Fallback xmlns="">
          <p:pic>
            <p:nvPicPr>
              <p:cNvPr id="24" name="墨迹 23"/>
            </p:nvPicPr>
            <p:blipFill>
              <a:blip r:embed="rId47"/>
            </p:blipFill>
            <p:spPr>
              <a:xfrm>
                <a:off x="11539855" y="2928620"/>
                <a:ext cx="71120" cy="107315"/>
              </a:xfrm>
              <a:prstGeom prst="rect"/>
            </p:spPr>
          </p:pic>
        </mc:Fallback>
      </mc:AlternateContent>
      <mc:AlternateContent xmlns:mc="http://schemas.openxmlformats.org/markup-compatibility/2006" xmlns:p14="http://schemas.microsoft.com/office/powerpoint/2010/main">
        <mc:Choice Requires="p14">
          <p:contentPart r:id="rId48" p14:bwMode="auto">
            <p14:nvContentPartPr>
              <p14:cNvPr id="25" name="墨迹 24"/>
              <p14:cNvContentPartPr/>
              <p14:nvPr/>
            </p14:nvContentPartPr>
            <p14:xfrm>
              <a:off x="11656060" y="2893060"/>
              <a:ext cx="80010" cy="133985"/>
            </p14:xfrm>
          </p:contentPart>
        </mc:Choice>
        <mc:Fallback xmlns="">
          <p:pic>
            <p:nvPicPr>
              <p:cNvPr id="25" name="墨迹 24"/>
            </p:nvPicPr>
            <p:blipFill>
              <a:blip r:embed="rId49"/>
            </p:blipFill>
            <p:spPr>
              <a:xfrm>
                <a:off x="11656060" y="2893060"/>
                <a:ext cx="80010" cy="133985"/>
              </a:xfrm>
              <a:prstGeom prst="rect"/>
            </p:spPr>
          </p:pic>
        </mc:Fallback>
      </mc:AlternateContent>
      <mc:AlternateContent xmlns:mc="http://schemas.openxmlformats.org/markup-compatibility/2006" xmlns:p14="http://schemas.microsoft.com/office/powerpoint/2010/main">
        <mc:Choice Requires="p14">
          <p:contentPart r:id="rId50" p14:bwMode="auto">
            <p14:nvContentPartPr>
              <p14:cNvPr id="26" name="墨迹 25"/>
              <p14:cNvContentPartPr/>
              <p14:nvPr/>
            </p14:nvContentPartPr>
            <p14:xfrm>
              <a:off x="11718290" y="2910840"/>
              <a:ext cx="187325" cy="89535"/>
            </p14:xfrm>
          </p:contentPart>
        </mc:Choice>
        <mc:Fallback xmlns="">
          <p:pic>
            <p:nvPicPr>
              <p:cNvPr id="26" name="墨迹 25"/>
            </p:nvPicPr>
            <p:blipFill>
              <a:blip r:embed="rId51"/>
            </p:blipFill>
            <p:spPr>
              <a:xfrm>
                <a:off x="11718290" y="2910840"/>
                <a:ext cx="187325" cy="89535"/>
              </a:xfrm>
              <a:prstGeom prst="rect"/>
            </p:spPr>
          </p:pic>
        </mc:Fallback>
      </mc:AlternateContent>
      <mc:AlternateContent xmlns:mc="http://schemas.openxmlformats.org/markup-compatibility/2006" xmlns:p14="http://schemas.microsoft.com/office/powerpoint/2010/main">
        <mc:Choice Requires="p14">
          <p:contentPart r:id="rId52" p14:bwMode="auto">
            <p14:nvContentPartPr>
              <p14:cNvPr id="27" name="墨迹 26"/>
              <p14:cNvContentPartPr/>
              <p14:nvPr/>
            </p14:nvContentPartPr>
            <p14:xfrm>
              <a:off x="11173460" y="3473450"/>
              <a:ext cx="44450" cy="360"/>
            </p14:xfrm>
          </p:contentPart>
        </mc:Choice>
        <mc:Fallback xmlns="">
          <p:pic>
            <p:nvPicPr>
              <p:cNvPr id="27" name="墨迹 26"/>
            </p:nvPicPr>
            <p:blipFill>
              <a:blip r:embed="rId53"/>
            </p:blipFill>
            <p:spPr>
              <a:xfrm>
                <a:off x="11173460" y="3473450"/>
                <a:ext cx="44450" cy="360"/>
              </a:xfrm>
              <a:prstGeom prst="rect"/>
            </p:spPr>
          </p:pic>
        </mc:Fallback>
      </mc:AlternateContent>
      <mc:AlternateContent xmlns:mc="http://schemas.openxmlformats.org/markup-compatibility/2006" xmlns:p14="http://schemas.microsoft.com/office/powerpoint/2010/main">
        <mc:Choice Requires="p14">
          <p:contentPart r:id="rId54" p14:bwMode="auto">
            <p14:nvContentPartPr>
              <p14:cNvPr id="28" name="墨迹 27"/>
              <p14:cNvContentPartPr/>
              <p14:nvPr/>
            </p14:nvContentPartPr>
            <p14:xfrm>
              <a:off x="11209020" y="3473450"/>
              <a:ext cx="17780" cy="360"/>
            </p14:xfrm>
          </p:contentPart>
        </mc:Choice>
        <mc:Fallback xmlns="">
          <p:pic>
            <p:nvPicPr>
              <p:cNvPr id="28" name="墨迹 27"/>
            </p:nvPicPr>
            <p:blipFill>
              <a:blip r:embed="rId19"/>
            </p:blipFill>
            <p:spPr>
              <a:xfrm>
                <a:off x="11209020" y="3473450"/>
                <a:ext cx="17780" cy="360"/>
              </a:xfrm>
              <a:prstGeom prst="rect"/>
            </p:spPr>
          </p:pic>
        </mc:Fallback>
      </mc:AlternateContent>
      <mc:AlternateContent xmlns:mc="http://schemas.openxmlformats.org/markup-compatibility/2006" xmlns:p14="http://schemas.microsoft.com/office/powerpoint/2010/main">
        <mc:Choice Requires="p14">
          <p:contentPart r:id="rId55" p14:bwMode="auto">
            <p14:nvContentPartPr>
              <p14:cNvPr id="29" name="墨迹 28"/>
              <p14:cNvContentPartPr/>
              <p14:nvPr/>
            </p14:nvContentPartPr>
            <p14:xfrm>
              <a:off x="11182350" y="3500120"/>
              <a:ext cx="35560" cy="53340"/>
            </p14:xfrm>
          </p:contentPart>
        </mc:Choice>
        <mc:Fallback xmlns="">
          <p:pic>
            <p:nvPicPr>
              <p:cNvPr id="29" name="墨迹 28"/>
            </p:nvPicPr>
            <p:blipFill>
              <a:blip r:embed="rId56"/>
            </p:blipFill>
            <p:spPr>
              <a:xfrm>
                <a:off x="11182350" y="3500120"/>
                <a:ext cx="35560" cy="53340"/>
              </a:xfrm>
              <a:prstGeom prst="rect"/>
            </p:spPr>
          </p:pic>
        </mc:Fallback>
      </mc:AlternateContent>
      <mc:AlternateContent xmlns:mc="http://schemas.openxmlformats.org/markup-compatibility/2006" xmlns:p14="http://schemas.microsoft.com/office/powerpoint/2010/main">
        <mc:Choice Requires="p14">
          <p:contentPart r:id="rId57" p14:bwMode="auto">
            <p14:nvContentPartPr>
              <p14:cNvPr id="30" name="墨迹 29"/>
              <p14:cNvContentPartPr/>
              <p14:nvPr/>
            </p14:nvContentPartPr>
            <p14:xfrm>
              <a:off x="11254105" y="3383915"/>
              <a:ext cx="62230" cy="89535"/>
            </p14:xfrm>
          </p:contentPart>
        </mc:Choice>
        <mc:Fallback xmlns="">
          <p:pic>
            <p:nvPicPr>
              <p:cNvPr id="30" name="墨迹 29"/>
            </p:nvPicPr>
            <p:blipFill>
              <a:blip r:embed="rId58"/>
            </p:blipFill>
            <p:spPr>
              <a:xfrm>
                <a:off x="11254105" y="3383915"/>
                <a:ext cx="62230" cy="89535"/>
              </a:xfrm>
              <a:prstGeom prst="rect"/>
            </p:spPr>
          </p:pic>
        </mc:Fallback>
      </mc:AlternateContent>
      <mc:AlternateContent xmlns:mc="http://schemas.openxmlformats.org/markup-compatibility/2006" xmlns:p14="http://schemas.microsoft.com/office/powerpoint/2010/main">
        <mc:Choice Requires="p14">
          <p:contentPart r:id="rId59" p14:bwMode="auto">
            <p14:nvContentPartPr>
              <p14:cNvPr id="31" name="墨迹 30"/>
              <p14:cNvContentPartPr/>
              <p14:nvPr/>
            </p14:nvContentPartPr>
            <p14:xfrm>
              <a:off x="11254105" y="3446780"/>
              <a:ext cx="44450" cy="80010"/>
            </p14:xfrm>
          </p:contentPart>
        </mc:Choice>
        <mc:Fallback xmlns="">
          <p:pic>
            <p:nvPicPr>
              <p:cNvPr id="31" name="墨迹 30"/>
            </p:nvPicPr>
            <p:blipFill>
              <a:blip r:embed="rId60"/>
            </p:blipFill>
            <p:spPr>
              <a:xfrm>
                <a:off x="11254105" y="3446780"/>
                <a:ext cx="44450" cy="80010"/>
              </a:xfrm>
              <a:prstGeom prst="rect"/>
            </p:spPr>
          </p:pic>
        </mc:Fallback>
      </mc:AlternateContent>
      <mc:AlternateContent xmlns:mc="http://schemas.openxmlformats.org/markup-compatibility/2006" xmlns:p14="http://schemas.microsoft.com/office/powerpoint/2010/main">
        <mc:Choice Requires="p14">
          <p:contentPart r:id="rId61" p14:bwMode="auto">
            <p14:nvContentPartPr>
              <p14:cNvPr id="32" name="墨迹 31"/>
              <p14:cNvContentPartPr/>
              <p14:nvPr/>
            </p14:nvContentPartPr>
            <p14:xfrm>
              <a:off x="11271885" y="3473450"/>
              <a:ext cx="88900" cy="35560"/>
            </p14:xfrm>
          </p:contentPart>
        </mc:Choice>
        <mc:Fallback xmlns="">
          <p:pic>
            <p:nvPicPr>
              <p:cNvPr id="32" name="墨迹 31"/>
            </p:nvPicPr>
            <p:blipFill>
              <a:blip r:embed="rId62"/>
            </p:blipFill>
            <p:spPr>
              <a:xfrm>
                <a:off x="11271885" y="3473450"/>
                <a:ext cx="88900" cy="35560"/>
              </a:xfrm>
              <a:prstGeom prst="rect"/>
            </p:spPr>
          </p:pic>
        </mc:Fallback>
      </mc:AlternateContent>
      <mc:AlternateContent xmlns:mc="http://schemas.openxmlformats.org/markup-compatibility/2006" xmlns:p14="http://schemas.microsoft.com/office/powerpoint/2010/main">
        <mc:Choice Requires="p14">
          <p:contentPart r:id="rId63" p14:bwMode="auto">
            <p14:nvContentPartPr>
              <p14:cNvPr id="33" name="墨迹 32"/>
              <p14:cNvContentPartPr/>
              <p14:nvPr/>
            </p14:nvContentPartPr>
            <p14:xfrm>
              <a:off x="11271885" y="3580765"/>
              <a:ext cx="8890" cy="62230"/>
            </p14:xfrm>
          </p:contentPart>
        </mc:Choice>
        <mc:Fallback xmlns="">
          <p:pic>
            <p:nvPicPr>
              <p:cNvPr id="33" name="墨迹 32"/>
            </p:nvPicPr>
            <p:blipFill>
              <a:blip r:embed="rId64"/>
            </p:blipFill>
            <p:spPr>
              <a:xfrm>
                <a:off x="11271885" y="3580765"/>
                <a:ext cx="8890" cy="62230"/>
              </a:xfrm>
              <a:prstGeom prst="rect"/>
            </p:spPr>
          </p:pic>
        </mc:Fallback>
      </mc:AlternateContent>
      <mc:AlternateContent xmlns:mc="http://schemas.openxmlformats.org/markup-compatibility/2006" xmlns:p14="http://schemas.microsoft.com/office/powerpoint/2010/main">
        <mc:Choice Requires="p14">
          <p:contentPart r:id="rId65" p14:bwMode="auto">
            <p14:nvContentPartPr>
              <p14:cNvPr id="34" name="墨迹 33"/>
              <p14:cNvContentPartPr/>
              <p14:nvPr/>
            </p14:nvContentPartPr>
            <p14:xfrm>
              <a:off x="11298555" y="3553460"/>
              <a:ext cx="133985" cy="45085"/>
            </p14:xfrm>
          </p:contentPart>
        </mc:Choice>
        <mc:Fallback xmlns="">
          <p:pic>
            <p:nvPicPr>
              <p:cNvPr id="34" name="墨迹 33"/>
            </p:nvPicPr>
            <p:blipFill>
              <a:blip r:embed="rId66"/>
            </p:blipFill>
            <p:spPr>
              <a:xfrm>
                <a:off x="11298555" y="3553460"/>
                <a:ext cx="133985" cy="45085"/>
              </a:xfrm>
              <a:prstGeom prst="rect"/>
            </p:spPr>
          </p:pic>
        </mc:Fallback>
      </mc:AlternateContent>
      <mc:AlternateContent xmlns:mc="http://schemas.openxmlformats.org/markup-compatibility/2006" xmlns:p14="http://schemas.microsoft.com/office/powerpoint/2010/main">
        <mc:Choice Requires="p14">
          <p:contentPart r:id="rId67" p14:bwMode="auto">
            <p14:nvContentPartPr>
              <p14:cNvPr id="35" name="墨迹 34"/>
              <p14:cNvContentPartPr/>
              <p14:nvPr/>
            </p14:nvContentPartPr>
            <p14:xfrm>
              <a:off x="11280775" y="3580765"/>
              <a:ext cx="116205" cy="196215"/>
            </p14:xfrm>
          </p:contentPart>
        </mc:Choice>
        <mc:Fallback xmlns="">
          <p:pic>
            <p:nvPicPr>
              <p:cNvPr id="35" name="墨迹 34"/>
            </p:nvPicPr>
            <p:blipFill>
              <a:blip r:embed="rId68"/>
            </p:blipFill>
            <p:spPr>
              <a:xfrm>
                <a:off x="11280775" y="3580765"/>
                <a:ext cx="116205" cy="196215"/>
              </a:xfrm>
              <a:prstGeom prst="rect"/>
            </p:spPr>
          </p:pic>
        </mc:Fallback>
      </mc:AlternateContent>
      <mc:AlternateContent xmlns:mc="http://schemas.openxmlformats.org/markup-compatibility/2006" xmlns:p14="http://schemas.microsoft.com/office/powerpoint/2010/main">
        <mc:Choice Requires="p14">
          <p:contentPart r:id="rId69" p14:bwMode="auto">
            <p14:nvContentPartPr>
              <p14:cNvPr id="36" name="墨迹 35"/>
              <p14:cNvContentPartPr/>
              <p14:nvPr/>
            </p14:nvContentPartPr>
            <p14:xfrm>
              <a:off x="11316335" y="3705225"/>
              <a:ext cx="160655" cy="53975"/>
            </p14:xfrm>
          </p:contentPart>
        </mc:Choice>
        <mc:Fallback xmlns="">
          <p:pic>
            <p:nvPicPr>
              <p:cNvPr id="36" name="墨迹 35"/>
            </p:nvPicPr>
            <p:blipFill>
              <a:blip r:embed="rId70"/>
            </p:blipFill>
            <p:spPr>
              <a:xfrm>
                <a:off x="11316335" y="3705225"/>
                <a:ext cx="160655" cy="53975"/>
              </a:xfrm>
              <a:prstGeom prst="rect"/>
            </p:spPr>
          </p:pic>
        </mc:Fallback>
      </mc:AlternateContent>
      <mc:AlternateContent xmlns:mc="http://schemas.openxmlformats.org/markup-compatibility/2006" xmlns:p14="http://schemas.microsoft.com/office/powerpoint/2010/main">
        <mc:Choice Requires="p14">
          <p:contentPart r:id="rId71" p14:bwMode="auto">
            <p14:nvContentPartPr>
              <p14:cNvPr id="37" name="墨迹 36"/>
              <p14:cNvContentPartPr/>
              <p14:nvPr/>
            </p14:nvContentPartPr>
            <p14:xfrm>
              <a:off x="11637645" y="3383915"/>
              <a:ext cx="357505" cy="45085"/>
            </p14:xfrm>
          </p:contentPart>
        </mc:Choice>
        <mc:Fallback xmlns="">
          <p:pic>
            <p:nvPicPr>
              <p:cNvPr id="37" name="墨迹 36"/>
            </p:nvPicPr>
            <p:blipFill>
              <a:blip r:embed="rId72"/>
            </p:blipFill>
            <p:spPr>
              <a:xfrm>
                <a:off x="11637645" y="3383915"/>
                <a:ext cx="357505" cy="45085"/>
              </a:xfrm>
              <a:prstGeom prst="rect"/>
            </p:spPr>
          </p:pic>
        </mc:Fallback>
      </mc:AlternateContent>
      <mc:AlternateContent xmlns:mc="http://schemas.openxmlformats.org/markup-compatibility/2006" xmlns:p14="http://schemas.microsoft.com/office/powerpoint/2010/main">
        <mc:Choice Requires="p14">
          <p:contentPart r:id="rId73" p14:bwMode="auto">
            <p14:nvContentPartPr>
              <p14:cNvPr id="38" name="墨迹 37"/>
              <p14:cNvContentPartPr/>
              <p14:nvPr/>
            </p14:nvContentPartPr>
            <p14:xfrm>
              <a:off x="11825605" y="3286125"/>
              <a:ext cx="17780" cy="508635"/>
            </p14:xfrm>
          </p:contentPart>
        </mc:Choice>
        <mc:Fallback xmlns="">
          <p:pic>
            <p:nvPicPr>
              <p:cNvPr id="38" name="墨迹 37"/>
            </p:nvPicPr>
            <p:blipFill>
              <a:blip r:embed="rId74"/>
            </p:blipFill>
            <p:spPr>
              <a:xfrm>
                <a:off x="11825605" y="3286125"/>
                <a:ext cx="17780" cy="508635"/>
              </a:xfrm>
              <a:prstGeom prst="rect"/>
            </p:spPr>
          </p:pic>
        </mc:Fallback>
      </mc:AlternateContent>
      <mc:AlternateContent xmlns:mc="http://schemas.openxmlformats.org/markup-compatibility/2006" xmlns:p14="http://schemas.microsoft.com/office/powerpoint/2010/main">
        <mc:Choice Requires="p14">
          <p:contentPart r:id="rId75" p14:bwMode="auto">
            <p14:nvContentPartPr>
              <p14:cNvPr id="39" name="墨迹 38"/>
              <p14:cNvContentPartPr/>
              <p14:nvPr/>
            </p14:nvContentPartPr>
            <p14:xfrm>
              <a:off x="11512550" y="3535680"/>
              <a:ext cx="277495" cy="179070"/>
            </p14:xfrm>
          </p:contentPart>
        </mc:Choice>
        <mc:Fallback xmlns="">
          <p:pic>
            <p:nvPicPr>
              <p:cNvPr id="39" name="墨迹 38"/>
            </p:nvPicPr>
            <p:blipFill>
              <a:blip r:embed="rId76"/>
            </p:blipFill>
            <p:spPr>
              <a:xfrm>
                <a:off x="11512550" y="3535680"/>
                <a:ext cx="277495" cy="179070"/>
              </a:xfrm>
              <a:prstGeom prst="rect"/>
            </p:spPr>
          </p:pic>
        </mc:Fallback>
      </mc:AlternateContent>
      <mc:AlternateContent xmlns:mc="http://schemas.openxmlformats.org/markup-compatibility/2006" xmlns:p14="http://schemas.microsoft.com/office/powerpoint/2010/main">
        <mc:Choice Requires="p14">
          <p:contentPart r:id="rId77" p14:bwMode="auto">
            <p14:nvContentPartPr>
              <p14:cNvPr id="40" name="墨迹 39"/>
              <p14:cNvContentPartPr/>
              <p14:nvPr/>
            </p14:nvContentPartPr>
            <p14:xfrm>
              <a:off x="11816715" y="3571875"/>
              <a:ext cx="169545" cy="26670"/>
            </p14:xfrm>
          </p:contentPart>
        </mc:Choice>
        <mc:Fallback xmlns="">
          <p:pic>
            <p:nvPicPr>
              <p:cNvPr id="40" name="墨迹 39"/>
            </p:nvPicPr>
            <p:blipFill>
              <a:blip r:embed="rId78"/>
            </p:blipFill>
            <p:spPr>
              <a:xfrm>
                <a:off x="11816715" y="3571875"/>
                <a:ext cx="169545" cy="26670"/>
              </a:xfrm>
              <a:prstGeom prst="rect"/>
            </p:spPr>
          </p:pic>
        </mc:Fallback>
      </mc:AlternateContent>
      <mc:AlternateContent xmlns:mc="http://schemas.openxmlformats.org/markup-compatibility/2006" xmlns:p14="http://schemas.microsoft.com/office/powerpoint/2010/main">
        <mc:Choice Requires="p14">
          <p:contentPart r:id="rId79" p14:bwMode="auto">
            <p14:nvContentPartPr>
              <p14:cNvPr id="41" name="墨迹 40"/>
              <p14:cNvContentPartPr/>
              <p14:nvPr/>
            </p14:nvContentPartPr>
            <p14:xfrm>
              <a:off x="11798935" y="3634105"/>
              <a:ext cx="133985" cy="8890"/>
            </p14:xfrm>
          </p:contentPart>
        </mc:Choice>
        <mc:Fallback xmlns="">
          <p:pic>
            <p:nvPicPr>
              <p:cNvPr id="41" name="墨迹 40"/>
            </p:nvPicPr>
            <p:blipFill>
              <a:blip r:embed="rId80"/>
            </p:blipFill>
            <p:spPr>
              <a:xfrm>
                <a:off x="11798935" y="3634105"/>
                <a:ext cx="133985" cy="8890"/>
              </a:xfrm>
              <a:prstGeom prst="rect"/>
            </p:spPr>
          </p:pic>
        </mc:Fallback>
      </mc:AlternateContent>
      <mc:AlternateContent xmlns:mc="http://schemas.openxmlformats.org/markup-compatibility/2006" xmlns:p14="http://schemas.microsoft.com/office/powerpoint/2010/main">
        <mc:Choice Requires="p14">
          <p:contentPart r:id="rId81" p14:bwMode="auto">
            <p14:nvContentPartPr>
              <p14:cNvPr id="42" name="墨迹 41"/>
              <p14:cNvContentPartPr/>
              <p14:nvPr/>
            </p14:nvContentPartPr>
            <p14:xfrm>
              <a:off x="6055360" y="1249680"/>
              <a:ext cx="1223645" cy="750570"/>
            </p14:xfrm>
          </p:contentPart>
        </mc:Choice>
        <mc:Fallback xmlns="">
          <p:pic>
            <p:nvPicPr>
              <p:cNvPr id="42" name="墨迹 41"/>
            </p:nvPicPr>
            <p:blipFill>
              <a:blip r:embed="rId82"/>
            </p:blipFill>
            <p:spPr>
              <a:xfrm>
                <a:off x="6055360" y="1249680"/>
                <a:ext cx="1223645" cy="750570"/>
              </a:xfrm>
              <a:prstGeom prst="rect"/>
            </p:spPr>
          </p:pic>
        </mc:Fallback>
      </mc:AlternateContent>
      <mc:AlternateContent xmlns:mc="http://schemas.openxmlformats.org/markup-compatibility/2006" xmlns:p14="http://schemas.microsoft.com/office/powerpoint/2010/main">
        <mc:Choice Requires="p14">
          <p:contentPart r:id="rId83" p14:bwMode="auto">
            <p14:nvContentPartPr>
              <p14:cNvPr id="43" name="墨迹 42"/>
              <p14:cNvContentPartPr/>
              <p14:nvPr/>
            </p14:nvContentPartPr>
            <p14:xfrm>
              <a:off x="3394075" y="723265"/>
              <a:ext cx="1848485" cy="26670"/>
            </p14:xfrm>
          </p:contentPart>
        </mc:Choice>
        <mc:Fallback xmlns="">
          <p:pic>
            <p:nvPicPr>
              <p:cNvPr id="43" name="墨迹 42"/>
            </p:nvPicPr>
            <p:blipFill>
              <a:blip r:embed="rId84"/>
            </p:blipFill>
            <p:spPr>
              <a:xfrm>
                <a:off x="3394075" y="723265"/>
                <a:ext cx="1848485" cy="26670"/>
              </a:xfrm>
              <a:prstGeom prst="rect"/>
            </p:spPr>
          </p:pic>
        </mc:Fallback>
      </mc:AlternateContent>
      <mc:AlternateContent xmlns:mc="http://schemas.openxmlformats.org/markup-compatibility/2006" xmlns:p14="http://schemas.microsoft.com/office/powerpoint/2010/main">
        <mc:Choice Requires="p14">
          <p:contentPart r:id="rId85" p14:bwMode="auto">
            <p14:nvContentPartPr>
              <p14:cNvPr id="44" name="墨迹 43"/>
              <p14:cNvContentPartPr/>
              <p14:nvPr/>
            </p14:nvContentPartPr>
            <p14:xfrm>
              <a:off x="3759835" y="258445"/>
              <a:ext cx="1322070" cy="509270"/>
            </p14:xfrm>
          </p:contentPart>
        </mc:Choice>
        <mc:Fallback xmlns="">
          <p:pic>
            <p:nvPicPr>
              <p:cNvPr id="44" name="墨迹 43"/>
            </p:nvPicPr>
            <p:blipFill>
              <a:blip r:embed="rId86"/>
            </p:blipFill>
            <p:spPr>
              <a:xfrm>
                <a:off x="3759835" y="258445"/>
                <a:ext cx="1322070" cy="509270"/>
              </a:xfrm>
              <a:prstGeom prst="rect"/>
            </p:spPr>
          </p:pic>
        </mc:Fallback>
      </mc:AlternateContent>
      <mc:AlternateContent xmlns:mc="http://schemas.openxmlformats.org/markup-compatibility/2006" xmlns:p14="http://schemas.microsoft.com/office/powerpoint/2010/main">
        <mc:Choice Requires="p14">
          <p:contentPart r:id="rId87" p14:bwMode="auto">
            <p14:nvContentPartPr>
              <p14:cNvPr id="45" name="墨迹 44"/>
              <p14:cNvContentPartPr/>
              <p14:nvPr/>
            </p14:nvContentPartPr>
            <p14:xfrm>
              <a:off x="5778500" y="276225"/>
              <a:ext cx="1616710" cy="571500"/>
            </p14:xfrm>
          </p:contentPart>
        </mc:Choice>
        <mc:Fallback xmlns="">
          <p:pic>
            <p:nvPicPr>
              <p:cNvPr id="45" name="墨迹 44"/>
            </p:nvPicPr>
            <p:blipFill>
              <a:blip r:embed="rId88"/>
            </p:blipFill>
            <p:spPr>
              <a:xfrm>
                <a:off x="5778500" y="276225"/>
                <a:ext cx="1616710" cy="571500"/>
              </a:xfrm>
              <a:prstGeom prst="rect"/>
            </p:spPr>
          </p:pic>
        </mc:Fallback>
      </mc:AlternateContent>
      <mc:AlternateContent xmlns:mc="http://schemas.openxmlformats.org/markup-compatibility/2006" xmlns:p14="http://schemas.microsoft.com/office/powerpoint/2010/main">
        <mc:Choice Requires="p14">
          <p:contentPart r:id="rId89" p14:bwMode="auto">
            <p14:nvContentPartPr>
              <p14:cNvPr id="46" name="墨迹 45"/>
              <p14:cNvContentPartPr/>
              <p14:nvPr/>
            </p14:nvContentPartPr>
            <p14:xfrm>
              <a:off x="8627745" y="695960"/>
              <a:ext cx="2420620" cy="62865"/>
            </p14:xfrm>
          </p:contentPart>
        </mc:Choice>
        <mc:Fallback xmlns="">
          <p:pic>
            <p:nvPicPr>
              <p:cNvPr id="46" name="墨迹 45"/>
            </p:nvPicPr>
            <p:blipFill>
              <a:blip r:embed="rId90"/>
            </p:blipFill>
            <p:spPr>
              <a:xfrm>
                <a:off x="8627745" y="695960"/>
                <a:ext cx="2420620" cy="62865"/>
              </a:xfrm>
              <a:prstGeom prst="rect"/>
            </p:spPr>
          </p:pic>
        </mc:Fallback>
      </mc:AlternateContent>
      <mc:AlternateContent xmlns:mc="http://schemas.openxmlformats.org/markup-compatibility/2006" xmlns:p14="http://schemas.microsoft.com/office/powerpoint/2010/main">
        <mc:Choice Requires="p14">
          <p:contentPart r:id="rId91" p14:bwMode="auto">
            <p14:nvContentPartPr>
              <p14:cNvPr id="47" name="墨迹 46"/>
              <p14:cNvContentPartPr/>
              <p14:nvPr/>
            </p14:nvContentPartPr>
            <p14:xfrm>
              <a:off x="4099560" y="4446905"/>
              <a:ext cx="1393190" cy="589280"/>
            </p14:xfrm>
          </p:contentPart>
        </mc:Choice>
        <mc:Fallback xmlns="">
          <p:pic>
            <p:nvPicPr>
              <p:cNvPr id="47" name="墨迹 46"/>
            </p:nvPicPr>
            <p:blipFill>
              <a:blip r:embed="rId92"/>
            </p:blipFill>
            <p:spPr>
              <a:xfrm>
                <a:off x="4099560" y="4446905"/>
                <a:ext cx="1393190" cy="589280"/>
              </a:xfrm>
              <a:prstGeom prst="rect"/>
            </p:spPr>
          </p:pic>
        </mc:Fallback>
      </mc:AlternateContent>
      <mc:AlternateContent xmlns:mc="http://schemas.openxmlformats.org/markup-compatibility/2006" xmlns:p14="http://schemas.microsoft.com/office/powerpoint/2010/main">
        <mc:Choice Requires="p14">
          <p:contentPart r:id="rId93" p14:bwMode="auto">
            <p14:nvContentPartPr>
              <p14:cNvPr id="48" name="墨迹 47"/>
              <p14:cNvContentPartPr/>
              <p14:nvPr/>
            </p14:nvContentPartPr>
            <p14:xfrm>
              <a:off x="6868160" y="4232275"/>
              <a:ext cx="1849120" cy="1035685"/>
            </p14:xfrm>
          </p:contentPart>
        </mc:Choice>
        <mc:Fallback xmlns="">
          <p:pic>
            <p:nvPicPr>
              <p:cNvPr id="48" name="墨迹 47"/>
            </p:nvPicPr>
            <p:blipFill>
              <a:blip r:embed="rId94"/>
            </p:blipFill>
            <p:spPr>
              <a:xfrm>
                <a:off x="6868160" y="4232275"/>
                <a:ext cx="1849120" cy="1035685"/>
              </a:xfrm>
              <a:prstGeom prst="rect"/>
            </p:spPr>
          </p:pic>
        </mc:Fallback>
      </mc:AlternateContent>
      <mc:AlternateContent xmlns:mc="http://schemas.openxmlformats.org/markup-compatibility/2006" xmlns:p14="http://schemas.microsoft.com/office/powerpoint/2010/main">
        <mc:Choice Requires="p14">
          <p:contentPart r:id="rId95" p14:bwMode="auto">
            <p14:nvContentPartPr>
              <p14:cNvPr id="49" name="墨迹 48"/>
              <p14:cNvContentPartPr/>
              <p14:nvPr/>
            </p14:nvContentPartPr>
            <p14:xfrm>
              <a:off x="8609965" y="6009640"/>
              <a:ext cx="1179195" cy="473075"/>
            </p14:xfrm>
          </p:contentPart>
        </mc:Choice>
        <mc:Fallback xmlns="">
          <p:pic>
            <p:nvPicPr>
              <p:cNvPr id="49" name="墨迹 48"/>
            </p:nvPicPr>
            <p:blipFill>
              <a:blip r:embed="rId96"/>
            </p:blipFill>
            <p:spPr>
              <a:xfrm>
                <a:off x="8609965" y="6009640"/>
                <a:ext cx="1179195" cy="473075"/>
              </a:xfrm>
              <a:prstGeom prst="rect"/>
            </p:spPr>
          </p:pic>
        </mc:Fallback>
      </mc:AlternateContent>
      <mc:AlternateContent xmlns:mc="http://schemas.openxmlformats.org/markup-compatibility/2006" xmlns:p14="http://schemas.microsoft.com/office/powerpoint/2010/main">
        <mc:Choice Requires="p14">
          <p:contentPart r:id="rId97" p14:bwMode="auto">
            <p14:nvContentPartPr>
              <p14:cNvPr id="50" name="墨迹 49"/>
              <p14:cNvContentPartPr/>
              <p14:nvPr/>
            </p14:nvContentPartPr>
            <p14:xfrm>
              <a:off x="6100445" y="5669915"/>
              <a:ext cx="1455420" cy="883920"/>
            </p14:xfrm>
          </p:contentPart>
        </mc:Choice>
        <mc:Fallback xmlns="">
          <p:pic>
            <p:nvPicPr>
              <p:cNvPr id="50" name="墨迹 49"/>
            </p:nvPicPr>
            <p:blipFill>
              <a:blip r:embed="rId98"/>
            </p:blipFill>
            <p:spPr>
              <a:xfrm>
                <a:off x="6100445" y="5669915"/>
                <a:ext cx="1455420" cy="883920"/>
              </a:xfrm>
              <a:prstGeom prst="rect"/>
            </p:spPr>
          </p:pic>
        </mc:Fallback>
      </mc:AlternateContent>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文本框 51201"/>
          <p:cNvSpPr txBox="1">
            <a:spLocks noChangeArrowheads="1"/>
          </p:cNvSpPr>
          <p:nvPr/>
        </p:nvSpPr>
        <p:spPr bwMode="auto">
          <a:xfrm>
            <a:off x="447462" y="1005699"/>
            <a:ext cx="11298346" cy="28301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lnSpc>
                <a:spcPct val="140000"/>
              </a:lnSpc>
            </a:pPr>
            <a:r>
              <a:rPr lang="zh-CN" altLang="en-US" sz="3175">
                <a:solidFill>
                  <a:srgbClr val="FF0000"/>
                </a:solidFill>
              </a:rPr>
              <a:t>三、市场经济中的企业经营</a:t>
            </a:r>
            <a:endParaRPr lang="zh-CN" altLang="en-US" sz="3175">
              <a:solidFill>
                <a:srgbClr val="FF0000"/>
              </a:solidFill>
            </a:endParaRPr>
          </a:p>
          <a:p>
            <a:pPr eaLnBrk="1" hangingPunct="1">
              <a:lnSpc>
                <a:spcPct val="140000"/>
              </a:lnSpc>
            </a:pPr>
            <a:r>
              <a:rPr lang="zh-CN" altLang="en-US" sz="3175"/>
              <a:t>　　</a:t>
            </a:r>
            <a:r>
              <a:rPr lang="en-US" altLang="zh-CN" sz="3175">
                <a:solidFill>
                  <a:srgbClr val="0000FF"/>
                </a:solidFill>
              </a:rPr>
              <a:t>1.</a:t>
            </a:r>
            <a:r>
              <a:rPr lang="zh-CN" altLang="en-US" sz="3175">
                <a:solidFill>
                  <a:srgbClr val="0000FF"/>
                </a:solidFill>
              </a:rPr>
              <a:t>企业经营的直接目的是利润。</a:t>
            </a:r>
            <a:r>
              <a:rPr lang="zh-CN" altLang="en-US" sz="3175"/>
              <a:t>经济效益是企业一切经济活动的根本出发点。公司制是现代企业典型的组织形式，主要包括有限责任公司和股份有限公司。</a:t>
            </a:r>
            <a:endParaRPr lang="zh-CN" altLang="en-US" sz="3175"/>
          </a:p>
        </p:txBody>
      </p:sp>
      <p:grpSp>
        <p:nvGrpSpPr>
          <p:cNvPr id="41987" name="组合 4135"/>
          <p:cNvGrpSpPr/>
          <p:nvPr/>
        </p:nvGrpSpPr>
        <p:grpSpPr bwMode="auto">
          <a:xfrm>
            <a:off x="447042" y="256873"/>
            <a:ext cx="2652407" cy="581484"/>
            <a:chOff x="726" y="181"/>
            <a:chExt cx="1406" cy="488"/>
          </a:xfrm>
        </p:grpSpPr>
        <p:sp>
          <p:nvSpPr>
            <p:cNvPr id="20" name="对角圆角矩形 12"/>
            <p:cNvSpPr/>
            <p:nvPr/>
          </p:nvSpPr>
          <p:spPr>
            <a:xfrm>
              <a:off x="726" y="181"/>
              <a:ext cx="1406" cy="478"/>
            </a:xfrm>
            <a:prstGeom prst="round2DiagRect">
              <a:avLst>
                <a:gd name="adj1" fmla="val 50000"/>
                <a:gd name="adj2" fmla="val 0"/>
              </a:avLst>
            </a:prstGeom>
            <a:solidFill>
              <a:srgbClr val="E62A2A"/>
            </a:solidFill>
            <a:ln w="381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Euphemia" charset="0"/>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Euphemia"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Euphemia"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Euphemia"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Euphemia" charset="0"/>
                  <a:ea typeface="+mn-ea"/>
                  <a:cs typeface="+mn-cs"/>
                </a:defRPr>
              </a:lvl5pPr>
            </a:lstStyle>
            <a:p>
              <a:pPr>
                <a:defRPr/>
              </a:pPr>
              <a:endParaRPr sz="1905" noProof="1"/>
            </a:p>
          </p:txBody>
        </p:sp>
        <p:sp>
          <p:nvSpPr>
            <p:cNvPr id="41990" name="文本框 4137"/>
            <p:cNvSpPr txBox="1">
              <a:spLocks noChangeArrowheads="1"/>
            </p:cNvSpPr>
            <p:nvPr/>
          </p:nvSpPr>
          <p:spPr bwMode="auto">
            <a:xfrm>
              <a:off x="923" y="182"/>
              <a:ext cx="1147" cy="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152525" eaLnBrk="0" hangingPunct="0">
                <a:defRPr sz="3000" b="1">
                  <a:solidFill>
                    <a:schemeClr val="tx1"/>
                  </a:solidFill>
                  <a:latin typeface="黑体" panose="02010609060101010101" pitchFamily="49" charset="-122"/>
                  <a:ea typeface="黑体" panose="02010609060101010101" pitchFamily="49" charset="-122"/>
                </a:defRPr>
              </a:lvl1pPr>
              <a:lvl2pPr marL="742950" indent="-285750" defTabSz="1152525" eaLnBrk="0" hangingPunct="0">
                <a:defRPr sz="3000" b="1">
                  <a:solidFill>
                    <a:schemeClr val="tx1"/>
                  </a:solidFill>
                  <a:latin typeface="黑体" panose="02010609060101010101" pitchFamily="49" charset="-122"/>
                  <a:ea typeface="黑体" panose="02010609060101010101" pitchFamily="49" charset="-122"/>
                </a:defRPr>
              </a:lvl2pPr>
              <a:lvl3pPr marL="1143000" indent="-228600" defTabSz="1152525" eaLnBrk="0" hangingPunct="0">
                <a:defRPr sz="3000" b="1">
                  <a:solidFill>
                    <a:schemeClr val="tx1"/>
                  </a:solidFill>
                  <a:latin typeface="黑体" panose="02010609060101010101" pitchFamily="49" charset="-122"/>
                  <a:ea typeface="黑体" panose="02010609060101010101" pitchFamily="49" charset="-122"/>
                </a:defRPr>
              </a:lvl3pPr>
              <a:lvl4pPr marL="1600200" indent="-228600" defTabSz="1152525" eaLnBrk="0" hangingPunct="0">
                <a:defRPr sz="3000" b="1">
                  <a:solidFill>
                    <a:schemeClr val="tx1"/>
                  </a:solidFill>
                  <a:latin typeface="黑体" panose="02010609060101010101" pitchFamily="49" charset="-122"/>
                  <a:ea typeface="黑体" panose="02010609060101010101" pitchFamily="49" charset="-122"/>
                </a:defRPr>
              </a:lvl4pPr>
              <a:lvl5pPr marL="2057400" indent="-228600" defTabSz="1152525" eaLnBrk="0" hangingPunct="0">
                <a:defRPr sz="3000" b="1">
                  <a:solidFill>
                    <a:schemeClr val="tx1"/>
                  </a:solidFill>
                  <a:latin typeface="黑体" panose="02010609060101010101" pitchFamily="49" charset="-122"/>
                  <a:ea typeface="黑体" panose="02010609060101010101" pitchFamily="49" charset="-122"/>
                </a:defRPr>
              </a:lvl5pPr>
              <a:lvl6pPr marL="2514600" indent="-228600" defTabSz="1152525"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defTabSz="1152525"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defTabSz="1152525"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defTabSz="1152525"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3175">
                  <a:solidFill>
                    <a:srgbClr val="FFFF00"/>
                  </a:solidFill>
                </a:rPr>
                <a:t>知识解读</a:t>
              </a:r>
              <a:endParaRPr lang="zh-CN" altLang="en-US" sz="3175">
                <a:solidFill>
                  <a:srgbClr val="FFFF00"/>
                </a:solidFill>
              </a:endParaRPr>
            </a:p>
          </p:txBody>
        </p:sp>
      </p:grpSp>
      <mc:AlternateContent xmlns:mc="http://schemas.openxmlformats.org/markup-compatibility/2006" xmlns:p14="http://schemas.microsoft.com/office/powerpoint/2010/main">
        <mc:Choice Requires="p14">
          <p:contentPart r:id="rId1" p14:bwMode="auto">
            <p14:nvContentPartPr>
              <p14:cNvPr id="3" name="墨迹 2"/>
              <p14:cNvContentPartPr/>
              <p14:nvPr/>
            </p14:nvContentPartPr>
            <p14:xfrm>
              <a:off x="1777365" y="3714750"/>
              <a:ext cx="598170" cy="17780"/>
            </p14:xfrm>
          </p:contentPart>
        </mc:Choice>
        <mc:Fallback xmlns="">
          <p:pic>
            <p:nvPicPr>
              <p:cNvPr id="3" name="墨迹 2"/>
            </p:nvPicPr>
            <p:blipFill>
              <a:blip r:embed="rId2"/>
            </p:blipFill>
            <p:spPr>
              <a:xfrm>
                <a:off x="1777365" y="3714750"/>
                <a:ext cx="598170" cy="17780"/>
              </a:xfrm>
              <a:prstGeom prst="rect"/>
            </p:spPr>
          </p:pic>
        </mc:Fallback>
      </mc:AlternateContent>
      <mc:AlternateContent xmlns:mc="http://schemas.openxmlformats.org/markup-compatibility/2006" xmlns:p14="http://schemas.microsoft.com/office/powerpoint/2010/main">
        <mc:Choice Requires="p14">
          <p:contentPart r:id="rId3" p14:bwMode="auto">
            <p14:nvContentPartPr>
              <p14:cNvPr id="4" name="墨迹 3"/>
              <p14:cNvContentPartPr/>
              <p14:nvPr/>
            </p14:nvContentPartPr>
            <p14:xfrm>
              <a:off x="4331335" y="3750310"/>
              <a:ext cx="1769110" cy="360"/>
            </p14:xfrm>
          </p:contentPart>
        </mc:Choice>
        <mc:Fallback xmlns="">
          <p:pic>
            <p:nvPicPr>
              <p:cNvPr id="4" name="墨迹 3"/>
            </p:nvPicPr>
            <p:blipFill>
              <a:blip r:embed="rId4"/>
            </p:blipFill>
            <p:spPr>
              <a:xfrm>
                <a:off x="4331335" y="3750310"/>
                <a:ext cx="1769110" cy="360"/>
              </a:xfrm>
              <a:prstGeom prst="rect"/>
            </p:spPr>
          </p:pic>
        </mc:Fallback>
      </mc:AlternateContent>
      <mc:AlternateContent xmlns:mc="http://schemas.openxmlformats.org/markup-compatibility/2006" xmlns:p14="http://schemas.microsoft.com/office/powerpoint/2010/main">
        <mc:Choice Requires="p14">
          <p:contentPart r:id="rId5" p14:bwMode="auto">
            <p14:nvContentPartPr>
              <p14:cNvPr id="5" name="墨迹 4"/>
              <p14:cNvContentPartPr/>
              <p14:nvPr/>
            </p14:nvContentPartPr>
            <p14:xfrm>
              <a:off x="4947920" y="3089275"/>
              <a:ext cx="1054100" cy="749935"/>
            </p14:xfrm>
          </p:contentPart>
        </mc:Choice>
        <mc:Fallback xmlns="">
          <p:pic>
            <p:nvPicPr>
              <p:cNvPr id="5" name="墨迹 4"/>
            </p:nvPicPr>
            <p:blipFill>
              <a:blip r:embed="rId6"/>
            </p:blipFill>
            <p:spPr>
              <a:xfrm>
                <a:off x="4947920" y="3089275"/>
                <a:ext cx="1054100" cy="749935"/>
              </a:xfrm>
              <a:prstGeom prst="rect"/>
            </p:spPr>
          </p:pic>
        </mc:Fallback>
      </mc:AlternateContent>
      <mc:AlternateContent xmlns:mc="http://schemas.openxmlformats.org/markup-compatibility/2006" xmlns:p14="http://schemas.microsoft.com/office/powerpoint/2010/main">
        <mc:Choice Requires="p14">
          <p:contentPart r:id="rId7" p14:bwMode="auto">
            <p14:nvContentPartPr>
              <p14:cNvPr id="6" name="墨迹 5"/>
              <p14:cNvContentPartPr/>
              <p14:nvPr/>
            </p14:nvContentPartPr>
            <p14:xfrm>
              <a:off x="1384300" y="3161030"/>
              <a:ext cx="714375" cy="615950"/>
            </p14:xfrm>
          </p:contentPart>
        </mc:Choice>
        <mc:Fallback xmlns="">
          <p:pic>
            <p:nvPicPr>
              <p:cNvPr id="6" name="墨迹 5"/>
            </p:nvPicPr>
            <p:blipFill>
              <a:blip r:embed="rId8"/>
            </p:blipFill>
            <p:spPr>
              <a:xfrm>
                <a:off x="1384300" y="3161030"/>
                <a:ext cx="714375" cy="615950"/>
              </a:xfrm>
              <a:prstGeom prst="rect"/>
            </p:spPr>
          </p:pic>
        </mc:Fallback>
      </mc:AlternateContent>
      <mc:AlternateContent xmlns:mc="http://schemas.openxmlformats.org/markup-compatibility/2006" xmlns:p14="http://schemas.microsoft.com/office/powerpoint/2010/main">
        <mc:Choice Requires="p14">
          <p:contentPart r:id="rId9" p14:bwMode="auto">
            <p14:nvContentPartPr>
              <p14:cNvPr id="7" name="墨迹 6"/>
              <p14:cNvContentPartPr/>
              <p14:nvPr/>
            </p14:nvContentPartPr>
            <p14:xfrm>
              <a:off x="2045335" y="2330450"/>
              <a:ext cx="330200" cy="35560"/>
            </p14:xfrm>
          </p:contentPart>
        </mc:Choice>
        <mc:Fallback xmlns="">
          <p:pic>
            <p:nvPicPr>
              <p:cNvPr id="7" name="墨迹 6"/>
            </p:nvPicPr>
            <p:blipFill>
              <a:blip r:embed="rId10"/>
            </p:blipFill>
            <p:spPr>
              <a:xfrm>
                <a:off x="2045335" y="2330450"/>
                <a:ext cx="330200" cy="35560"/>
              </a:xfrm>
              <a:prstGeom prst="rect"/>
            </p:spPr>
          </p:pic>
        </mc:Fallback>
      </mc:AlternateContent>
      <mc:AlternateContent xmlns:mc="http://schemas.openxmlformats.org/markup-compatibility/2006" xmlns:p14="http://schemas.microsoft.com/office/powerpoint/2010/main">
        <mc:Choice Requires="p14">
          <p:contentPart r:id="rId11" p14:bwMode="auto">
            <p14:nvContentPartPr>
              <p14:cNvPr id="8" name="墨迹 7"/>
              <p14:cNvContentPartPr/>
              <p14:nvPr/>
            </p14:nvContentPartPr>
            <p14:xfrm>
              <a:off x="5099685" y="3161030"/>
              <a:ext cx="848360" cy="642620"/>
            </p14:xfrm>
          </p:contentPart>
        </mc:Choice>
        <mc:Fallback xmlns="">
          <p:pic>
            <p:nvPicPr>
              <p:cNvPr id="8" name="墨迹 7"/>
            </p:nvPicPr>
            <p:blipFill>
              <a:blip r:embed="rId12"/>
            </p:blipFill>
            <p:spPr>
              <a:xfrm>
                <a:off x="5099685" y="3161030"/>
                <a:ext cx="848360" cy="642620"/>
              </a:xfrm>
              <a:prstGeom prst="rect"/>
            </p:spPr>
          </p:pic>
        </mc:Fallback>
      </mc:AlternateContent>
      <mc:AlternateContent xmlns:mc="http://schemas.openxmlformats.org/markup-compatibility/2006" xmlns:p14="http://schemas.microsoft.com/office/powerpoint/2010/main">
        <mc:Choice Requires="p14">
          <p:contentPart r:id="rId13" p14:bwMode="auto">
            <p14:nvContentPartPr>
              <p14:cNvPr id="9" name="墨迹 8"/>
              <p14:cNvContentPartPr/>
              <p14:nvPr/>
            </p14:nvContentPartPr>
            <p14:xfrm>
              <a:off x="4179570" y="2928620"/>
              <a:ext cx="1062990" cy="866140"/>
            </p14:xfrm>
          </p:contentPart>
        </mc:Choice>
        <mc:Fallback xmlns="">
          <p:pic>
            <p:nvPicPr>
              <p:cNvPr id="9" name="墨迹 8"/>
            </p:nvPicPr>
            <p:blipFill>
              <a:blip r:embed="rId14"/>
            </p:blipFill>
            <p:spPr>
              <a:xfrm>
                <a:off x="4179570" y="2928620"/>
                <a:ext cx="1062990" cy="866140"/>
              </a:xfrm>
              <a:prstGeom prst="rect"/>
            </p:spPr>
          </p:pic>
        </mc:Fallback>
      </mc:AlternateContent>
      <mc:AlternateContent xmlns:mc="http://schemas.openxmlformats.org/markup-compatibility/2006" xmlns:p14="http://schemas.microsoft.com/office/powerpoint/2010/main">
        <mc:Choice Requires="p14">
          <p:contentPart r:id="rId15" p14:bwMode="auto">
            <p14:nvContentPartPr>
              <p14:cNvPr id="10" name="墨迹 9"/>
              <p14:cNvContentPartPr/>
              <p14:nvPr/>
            </p14:nvContentPartPr>
            <p14:xfrm>
              <a:off x="4358640" y="3098165"/>
              <a:ext cx="705485" cy="169545"/>
            </p14:xfrm>
          </p:contentPart>
        </mc:Choice>
        <mc:Fallback xmlns="">
          <p:pic>
            <p:nvPicPr>
              <p:cNvPr id="10" name="墨迹 9"/>
            </p:nvPicPr>
            <p:blipFill>
              <a:blip r:embed="rId16"/>
            </p:blipFill>
            <p:spPr>
              <a:xfrm>
                <a:off x="4358640" y="3098165"/>
                <a:ext cx="705485" cy="169545"/>
              </a:xfrm>
              <a:prstGeom prst="rect"/>
            </p:spPr>
          </p:pic>
        </mc:Fallback>
      </mc:AlternateContent>
      <mc:AlternateContent xmlns:mc="http://schemas.openxmlformats.org/markup-compatibility/2006" xmlns:p14="http://schemas.microsoft.com/office/powerpoint/2010/main">
        <mc:Choice Requires="p14">
          <p:contentPart r:id="rId17" p14:bwMode="auto">
            <p14:nvContentPartPr>
              <p14:cNvPr id="11" name="墨迹 10"/>
              <p14:cNvContentPartPr/>
              <p14:nvPr/>
            </p14:nvContentPartPr>
            <p14:xfrm>
              <a:off x="1661160" y="3750310"/>
              <a:ext cx="1795145" cy="360"/>
            </p14:xfrm>
          </p:contentPart>
        </mc:Choice>
        <mc:Fallback xmlns="">
          <p:pic>
            <p:nvPicPr>
              <p:cNvPr id="11" name="墨迹 10"/>
            </p:nvPicPr>
            <p:blipFill>
              <a:blip r:embed="rId18"/>
            </p:blipFill>
            <p:spPr>
              <a:xfrm>
                <a:off x="1661160" y="3750310"/>
                <a:ext cx="1795145" cy="360"/>
              </a:xfrm>
              <a:prstGeom prst="rect"/>
            </p:spPr>
          </p:pic>
        </mc:Fallback>
      </mc:AlternateContent>
      <mc:AlternateContent xmlns:mc="http://schemas.openxmlformats.org/markup-compatibility/2006" xmlns:p14="http://schemas.microsoft.com/office/powerpoint/2010/main">
        <mc:Choice Requires="p14">
          <p:contentPart r:id="rId19" p14:bwMode="auto">
            <p14:nvContentPartPr>
              <p14:cNvPr id="12" name="墨迹 11"/>
              <p14:cNvContentPartPr/>
              <p14:nvPr/>
            </p14:nvContentPartPr>
            <p14:xfrm>
              <a:off x="3706495" y="2374900"/>
              <a:ext cx="2661920" cy="26670"/>
            </p14:xfrm>
          </p:contentPart>
        </mc:Choice>
        <mc:Fallback xmlns="">
          <p:pic>
            <p:nvPicPr>
              <p:cNvPr id="12" name="墨迹 11"/>
            </p:nvPicPr>
            <p:blipFill>
              <a:blip r:embed="rId20"/>
            </p:blipFill>
            <p:spPr>
              <a:xfrm>
                <a:off x="3706495" y="2374900"/>
                <a:ext cx="2661920" cy="26670"/>
              </a:xfrm>
              <a:prstGeom prst="rect"/>
            </p:spPr>
          </p:pic>
        </mc:Fallback>
      </mc:AlternateContent>
      <mc:AlternateContent xmlns:mc="http://schemas.openxmlformats.org/markup-compatibility/2006" xmlns:p14="http://schemas.microsoft.com/office/powerpoint/2010/main">
        <mc:Choice Requires="p14">
          <p:contentPart r:id="rId21" p14:bwMode="auto">
            <p14:nvContentPartPr>
              <p14:cNvPr id="13" name="墨迹 12"/>
              <p14:cNvContentPartPr/>
              <p14:nvPr/>
            </p14:nvContentPartPr>
            <p14:xfrm>
              <a:off x="5742940" y="1589405"/>
              <a:ext cx="1482725" cy="1134110"/>
            </p14:xfrm>
          </p:contentPart>
        </mc:Choice>
        <mc:Fallback xmlns="">
          <p:pic>
            <p:nvPicPr>
              <p:cNvPr id="13" name="墨迹 12"/>
            </p:nvPicPr>
            <p:blipFill>
              <a:blip r:embed="rId22"/>
            </p:blipFill>
            <p:spPr>
              <a:xfrm>
                <a:off x="5742940" y="1589405"/>
                <a:ext cx="1482725" cy="1134110"/>
              </a:xfrm>
              <a:prstGeom prst="rect"/>
            </p:spPr>
          </p:pic>
        </mc:Fallback>
      </mc:AlternateContent>
      <mc:AlternateContent xmlns:mc="http://schemas.openxmlformats.org/markup-compatibility/2006" xmlns:p14="http://schemas.microsoft.com/office/powerpoint/2010/main">
        <mc:Choice Requires="p14">
          <p:contentPart r:id="rId23" p14:bwMode="auto">
            <p14:nvContentPartPr>
              <p14:cNvPr id="14" name="墨迹 13"/>
              <p14:cNvContentPartPr/>
              <p14:nvPr/>
            </p14:nvContentPartPr>
            <p14:xfrm>
              <a:off x="7582535" y="2312670"/>
              <a:ext cx="1161415" cy="26670"/>
            </p14:xfrm>
          </p:contentPart>
        </mc:Choice>
        <mc:Fallback xmlns="">
          <p:pic>
            <p:nvPicPr>
              <p:cNvPr id="14" name="墨迹 13"/>
            </p:nvPicPr>
            <p:blipFill>
              <a:blip r:embed="rId24"/>
            </p:blipFill>
            <p:spPr>
              <a:xfrm>
                <a:off x="7582535" y="2312670"/>
                <a:ext cx="1161415" cy="26670"/>
              </a:xfrm>
              <a:prstGeom prst="rect"/>
            </p:spPr>
          </p:pic>
        </mc:Fallback>
      </mc:AlternateContent>
      <mc:AlternateContent xmlns:mc="http://schemas.openxmlformats.org/markup-compatibility/2006" xmlns:p14="http://schemas.microsoft.com/office/powerpoint/2010/main">
        <mc:Choice Requires="p14">
          <p:contentPart r:id="rId25" p14:bwMode="auto">
            <p14:nvContentPartPr>
              <p14:cNvPr id="15" name="墨迹 14"/>
              <p14:cNvContentPartPr/>
              <p14:nvPr/>
            </p14:nvContentPartPr>
            <p14:xfrm>
              <a:off x="2107565" y="2401570"/>
              <a:ext cx="1027430" cy="8890"/>
            </p14:xfrm>
          </p:contentPart>
        </mc:Choice>
        <mc:Fallback xmlns="">
          <p:pic>
            <p:nvPicPr>
              <p:cNvPr id="15" name="墨迹 14"/>
            </p:nvPicPr>
            <p:blipFill>
              <a:blip r:embed="rId26"/>
            </p:blipFill>
            <p:spPr>
              <a:xfrm>
                <a:off x="2107565" y="2401570"/>
                <a:ext cx="1027430" cy="8890"/>
              </a:xfrm>
              <a:prstGeom prst="rect"/>
            </p:spPr>
          </p:pic>
        </mc:Fallback>
      </mc:AlternateContent>
      <mc:AlternateContent xmlns:mc="http://schemas.openxmlformats.org/markup-compatibility/2006" xmlns:p14="http://schemas.microsoft.com/office/powerpoint/2010/main">
        <mc:Choice Requires="p14">
          <p:contentPart r:id="rId27" p14:bwMode="auto">
            <p14:nvContentPartPr>
              <p14:cNvPr id="16" name="墨迹 15"/>
              <p14:cNvContentPartPr/>
              <p14:nvPr/>
            </p14:nvContentPartPr>
            <p14:xfrm>
              <a:off x="5841365" y="1785620"/>
              <a:ext cx="892810" cy="598170"/>
            </p14:xfrm>
          </p:contentPart>
        </mc:Choice>
        <mc:Fallback xmlns="">
          <p:pic>
            <p:nvPicPr>
              <p:cNvPr id="16" name="墨迹 15"/>
            </p:nvPicPr>
            <p:blipFill>
              <a:blip r:embed="rId28"/>
            </p:blipFill>
            <p:spPr>
              <a:xfrm>
                <a:off x="5841365" y="1785620"/>
                <a:ext cx="892810" cy="598170"/>
              </a:xfrm>
              <a:prstGeom prst="rect"/>
            </p:spPr>
          </p:pic>
        </mc:Fallback>
      </mc:AlternateContent>
      <mc:AlternateContent xmlns:mc="http://schemas.openxmlformats.org/markup-compatibility/2006" xmlns:p14="http://schemas.microsoft.com/office/powerpoint/2010/main">
        <mc:Choice Requires="p14">
          <p:contentPart r:id="rId29" p14:bwMode="auto">
            <p14:nvContentPartPr>
              <p14:cNvPr id="17" name="墨迹 16"/>
              <p14:cNvContentPartPr/>
              <p14:nvPr/>
            </p14:nvContentPartPr>
            <p14:xfrm>
              <a:off x="5939155" y="2348230"/>
              <a:ext cx="750570" cy="17780"/>
            </p14:xfrm>
          </p:contentPart>
        </mc:Choice>
        <mc:Fallback xmlns="">
          <p:pic>
            <p:nvPicPr>
              <p:cNvPr id="17" name="墨迹 16"/>
            </p:nvPicPr>
            <p:blipFill>
              <a:blip r:embed="rId30"/>
            </p:blipFill>
            <p:spPr>
              <a:xfrm>
                <a:off x="5939155" y="2348230"/>
                <a:ext cx="750570" cy="17780"/>
              </a:xfrm>
              <a:prstGeom prst="rect"/>
            </p:spPr>
          </p:pic>
        </mc:Fallback>
      </mc:AlternateContent>
      <mc:AlternateContent xmlns:mc="http://schemas.openxmlformats.org/markup-compatibility/2006" xmlns:p14="http://schemas.microsoft.com/office/powerpoint/2010/main">
        <mc:Choice Requires="p14">
          <p:contentPart r:id="rId31" p14:bwMode="auto">
            <p14:nvContentPartPr>
              <p14:cNvPr id="18" name="墨迹 17"/>
              <p14:cNvContentPartPr/>
              <p14:nvPr/>
            </p14:nvContentPartPr>
            <p14:xfrm>
              <a:off x="6198235" y="2339340"/>
              <a:ext cx="179070" cy="178435"/>
            </p14:xfrm>
          </p:contentPart>
        </mc:Choice>
        <mc:Fallback xmlns="">
          <p:pic>
            <p:nvPicPr>
              <p:cNvPr id="18" name="墨迹 17"/>
            </p:nvPicPr>
            <p:blipFill>
              <a:blip r:embed="rId32"/>
            </p:blipFill>
            <p:spPr>
              <a:xfrm>
                <a:off x="6198235" y="2339340"/>
                <a:ext cx="179070" cy="178435"/>
              </a:xfrm>
              <a:prstGeom prst="rect"/>
            </p:spPr>
          </p:pic>
        </mc:Fallback>
      </mc:AlternateContent>
      <mc:AlternateContent xmlns:mc="http://schemas.openxmlformats.org/markup-compatibility/2006" xmlns:p14="http://schemas.microsoft.com/office/powerpoint/2010/main">
        <mc:Choice Requires="p14">
          <p:contentPart r:id="rId33" p14:bwMode="auto">
            <p14:nvContentPartPr>
              <p14:cNvPr id="19" name="墨迹 18"/>
              <p14:cNvContentPartPr/>
              <p14:nvPr/>
            </p14:nvContentPartPr>
            <p14:xfrm>
              <a:off x="7412990" y="2366010"/>
              <a:ext cx="1027430" cy="8890"/>
            </p14:xfrm>
          </p:contentPart>
        </mc:Choice>
        <mc:Fallback xmlns="">
          <p:pic>
            <p:nvPicPr>
              <p:cNvPr id="19" name="墨迹 18"/>
            </p:nvPicPr>
            <p:blipFill>
              <a:blip r:embed="rId34"/>
            </p:blipFill>
            <p:spPr>
              <a:xfrm>
                <a:off x="7412990" y="2366010"/>
                <a:ext cx="1027430" cy="8890"/>
              </a:xfrm>
              <a:prstGeom prst="rect"/>
            </p:spPr>
          </p:pic>
        </mc:Fallback>
      </mc:AlternateContent>
      <mc:AlternateContent xmlns:mc="http://schemas.openxmlformats.org/markup-compatibility/2006" xmlns:p14="http://schemas.microsoft.com/office/powerpoint/2010/main">
        <mc:Choice Requires="p14">
          <p:contentPart r:id="rId35" p14:bwMode="auto">
            <p14:nvContentPartPr>
              <p14:cNvPr id="21" name="墨迹 20"/>
              <p14:cNvContentPartPr/>
              <p14:nvPr/>
            </p14:nvContentPartPr>
            <p14:xfrm>
              <a:off x="7913370" y="2312670"/>
              <a:ext cx="339090" cy="249555"/>
            </p14:xfrm>
          </p:contentPart>
        </mc:Choice>
        <mc:Fallback xmlns="">
          <p:pic>
            <p:nvPicPr>
              <p:cNvPr id="21" name="墨迹 20"/>
            </p:nvPicPr>
            <p:blipFill>
              <a:blip r:embed="rId36"/>
            </p:blipFill>
            <p:spPr>
              <a:xfrm>
                <a:off x="7913370" y="2312670"/>
                <a:ext cx="339090" cy="249555"/>
              </a:xfrm>
              <a:prstGeom prst="rect"/>
            </p:spPr>
          </p:pic>
        </mc:Fallback>
      </mc:AlternateContent>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文本框 50177"/>
          <p:cNvSpPr txBox="1">
            <a:spLocks noChangeArrowheads="1"/>
          </p:cNvSpPr>
          <p:nvPr/>
        </p:nvSpPr>
        <p:spPr bwMode="auto">
          <a:xfrm>
            <a:off x="283887" y="1519066"/>
            <a:ext cx="11526799" cy="4004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3175">
                <a:solidFill>
                  <a:srgbClr val="FF0000"/>
                </a:solidFill>
              </a:rPr>
              <a:t>【技巧点拨】利润、利润率、经济效益的计算</a:t>
            </a:r>
            <a:endParaRPr lang="zh-CN" altLang="en-US" sz="3175">
              <a:solidFill>
                <a:srgbClr val="FF0000"/>
              </a:solidFill>
            </a:endParaRPr>
          </a:p>
          <a:p>
            <a:pPr eaLnBrk="1" hangingPunct="1"/>
            <a:r>
              <a:rPr lang="zh-CN" altLang="en-US" sz="3175"/>
              <a:t>　　（</a:t>
            </a:r>
            <a:r>
              <a:rPr lang="en-US" altLang="zh-CN" sz="3175"/>
              <a:t>1</a:t>
            </a:r>
            <a:r>
              <a:rPr lang="zh-CN" altLang="en-US" sz="3175"/>
              <a:t>）利润表现为企业的经营收入与生产经营成本之间的差额。用公式表示：</a:t>
            </a:r>
            <a:r>
              <a:rPr lang="zh-CN" altLang="en-US" sz="3175">
                <a:solidFill>
                  <a:srgbClr val="0000FF"/>
                </a:solidFill>
              </a:rPr>
              <a:t>利润＝经营收入－生产经营成本。</a:t>
            </a:r>
            <a:endParaRPr lang="zh-CN" altLang="en-US" sz="3175">
              <a:solidFill>
                <a:srgbClr val="0000FF"/>
              </a:solidFill>
            </a:endParaRPr>
          </a:p>
          <a:p>
            <a:pPr eaLnBrk="1" hangingPunct="1"/>
            <a:r>
              <a:rPr lang="zh-CN" altLang="en-US" sz="3175"/>
              <a:t>　　（</a:t>
            </a:r>
            <a:r>
              <a:rPr lang="en-US" altLang="zh-CN" sz="3175"/>
              <a:t>2</a:t>
            </a:r>
            <a:r>
              <a:rPr lang="zh-CN" altLang="en-US" sz="3175"/>
              <a:t>）经济效益是生产总值与生产成本的比例关系。用公式表示：</a:t>
            </a:r>
            <a:r>
              <a:rPr lang="zh-CN" altLang="en-US" sz="3175">
                <a:solidFill>
                  <a:srgbClr val="0000FF"/>
                </a:solidFill>
              </a:rPr>
              <a:t>经济效益＝生产总值</a:t>
            </a:r>
            <a:r>
              <a:rPr lang="en-US" altLang="zh-CN" sz="3175">
                <a:solidFill>
                  <a:srgbClr val="0000FF"/>
                </a:solidFill>
              </a:rPr>
              <a:t>÷</a:t>
            </a:r>
            <a:r>
              <a:rPr lang="zh-CN" altLang="en-US" sz="3175">
                <a:solidFill>
                  <a:srgbClr val="0000FF"/>
                </a:solidFill>
              </a:rPr>
              <a:t>生产成本。</a:t>
            </a:r>
            <a:endParaRPr lang="zh-CN" altLang="en-US" sz="3175">
              <a:solidFill>
                <a:srgbClr val="0000FF"/>
              </a:solidFill>
            </a:endParaRPr>
          </a:p>
          <a:p>
            <a:pPr eaLnBrk="1" hangingPunct="1"/>
            <a:r>
              <a:rPr lang="zh-CN" altLang="en-US" sz="3175"/>
              <a:t>　　（</a:t>
            </a:r>
            <a:r>
              <a:rPr lang="en-US" altLang="zh-CN" sz="3175"/>
              <a:t>3</a:t>
            </a:r>
            <a:r>
              <a:rPr lang="zh-CN" altLang="en-US" sz="3175"/>
              <a:t>）企业利润率是企业利润与企业成本的比率。用公式表示：</a:t>
            </a:r>
            <a:r>
              <a:rPr lang="zh-CN" altLang="en-US" sz="3175">
                <a:solidFill>
                  <a:srgbClr val="0000FF"/>
                </a:solidFill>
              </a:rPr>
              <a:t>资金利润率＝利润</a:t>
            </a:r>
            <a:r>
              <a:rPr lang="en-US" altLang="zh-CN" sz="3175">
                <a:solidFill>
                  <a:srgbClr val="0000FF"/>
                </a:solidFill>
              </a:rPr>
              <a:t>÷</a:t>
            </a:r>
            <a:r>
              <a:rPr lang="zh-CN" altLang="en-US" sz="3175">
                <a:solidFill>
                  <a:srgbClr val="0000FF"/>
                </a:solidFill>
              </a:rPr>
              <a:t>资金</a:t>
            </a:r>
            <a:r>
              <a:rPr lang="en-US" altLang="zh-CN" sz="3175">
                <a:solidFill>
                  <a:srgbClr val="0000FF"/>
                </a:solidFill>
              </a:rPr>
              <a:t>×100%</a:t>
            </a:r>
            <a:r>
              <a:rPr lang="zh-CN" altLang="en-US" sz="3175">
                <a:solidFill>
                  <a:srgbClr val="0000FF"/>
                </a:solidFill>
              </a:rPr>
              <a:t>，成本利润率＝利润</a:t>
            </a:r>
            <a:r>
              <a:rPr lang="en-US" altLang="zh-CN" sz="3175">
                <a:solidFill>
                  <a:srgbClr val="0000FF"/>
                </a:solidFill>
              </a:rPr>
              <a:t>÷</a:t>
            </a:r>
            <a:r>
              <a:rPr lang="zh-CN" altLang="en-US" sz="3175">
                <a:solidFill>
                  <a:srgbClr val="0000FF"/>
                </a:solidFill>
              </a:rPr>
              <a:t>成本</a:t>
            </a:r>
            <a:r>
              <a:rPr lang="en-US" altLang="zh-CN" sz="3175">
                <a:solidFill>
                  <a:srgbClr val="0000FF"/>
                </a:solidFill>
              </a:rPr>
              <a:t>×100%</a:t>
            </a:r>
            <a:r>
              <a:rPr lang="zh-CN" altLang="en-US" sz="3175">
                <a:solidFill>
                  <a:srgbClr val="0000FF"/>
                </a:solidFill>
              </a:rPr>
              <a:t>。</a:t>
            </a:r>
            <a:endParaRPr lang="zh-CN" altLang="en-US" sz="3175">
              <a:solidFill>
                <a:srgbClr val="0000FF"/>
              </a:solidFill>
            </a:endParaRPr>
          </a:p>
        </p:txBody>
      </p:sp>
      <mc:AlternateContent xmlns:mc="http://schemas.openxmlformats.org/markup-compatibility/2006" xmlns:p14="http://schemas.microsoft.com/office/powerpoint/2010/main">
        <mc:Choice Requires="p14">
          <p:contentPart r:id="rId1" p14:bwMode="auto">
            <p14:nvContentPartPr>
              <p14:cNvPr id="2" name="墨迹 1"/>
              <p14:cNvContentPartPr/>
              <p14:nvPr/>
            </p14:nvContentPartPr>
            <p14:xfrm>
              <a:off x="3750945" y="2928620"/>
              <a:ext cx="634365" cy="44450"/>
            </p14:xfrm>
          </p:contentPart>
        </mc:Choice>
        <mc:Fallback xmlns="">
          <p:pic>
            <p:nvPicPr>
              <p:cNvPr id="2" name="墨迹 1"/>
            </p:nvPicPr>
            <p:blipFill>
              <a:blip r:embed="rId2"/>
            </p:blipFill>
            <p:spPr>
              <a:xfrm>
                <a:off x="3750945" y="2928620"/>
                <a:ext cx="634365" cy="44450"/>
              </a:xfrm>
              <a:prstGeom prst="rect"/>
            </p:spPr>
          </p:pic>
        </mc:Fallback>
      </mc:AlternateContent>
      <mc:AlternateContent xmlns:mc="http://schemas.openxmlformats.org/markup-compatibility/2006" xmlns:p14="http://schemas.microsoft.com/office/powerpoint/2010/main">
        <mc:Choice Requires="p14">
          <p:contentPart r:id="rId3" p14:bwMode="auto">
            <p14:nvContentPartPr>
              <p14:cNvPr id="3" name="墨迹 2"/>
              <p14:cNvContentPartPr/>
              <p14:nvPr/>
            </p14:nvContentPartPr>
            <p14:xfrm>
              <a:off x="1786255" y="3937635"/>
              <a:ext cx="1259205" cy="26670"/>
            </p14:xfrm>
          </p:contentPart>
        </mc:Choice>
        <mc:Fallback xmlns="">
          <p:pic>
            <p:nvPicPr>
              <p:cNvPr id="3" name="墨迹 2"/>
            </p:nvPicPr>
            <p:blipFill>
              <a:blip r:embed="rId4"/>
            </p:blipFill>
            <p:spPr>
              <a:xfrm>
                <a:off x="1786255" y="3937635"/>
                <a:ext cx="1259205" cy="26670"/>
              </a:xfrm>
              <a:prstGeom prst="rect"/>
            </p:spPr>
          </p:pic>
        </mc:Fallback>
      </mc:AlternateContent>
      <mc:AlternateContent xmlns:mc="http://schemas.openxmlformats.org/markup-compatibility/2006" xmlns:p14="http://schemas.microsoft.com/office/powerpoint/2010/main">
        <mc:Choice Requires="p14">
          <p:contentPart r:id="rId5" p14:bwMode="auto">
            <p14:nvContentPartPr>
              <p14:cNvPr id="4" name="墨迹 3"/>
              <p14:cNvContentPartPr/>
              <p14:nvPr/>
            </p14:nvContentPartPr>
            <p14:xfrm>
              <a:off x="3134995" y="2973070"/>
              <a:ext cx="374650" cy="401955"/>
            </p14:xfrm>
          </p:contentPart>
        </mc:Choice>
        <mc:Fallback xmlns="">
          <p:pic>
            <p:nvPicPr>
              <p:cNvPr id="4" name="墨迹 3"/>
            </p:nvPicPr>
            <p:blipFill>
              <a:blip r:embed="rId6"/>
            </p:blipFill>
            <p:spPr>
              <a:xfrm>
                <a:off x="3134995" y="2973070"/>
                <a:ext cx="374650" cy="401955"/>
              </a:xfrm>
              <a:prstGeom prst="rect"/>
            </p:spPr>
          </p:pic>
        </mc:Fallback>
      </mc:AlternateContent>
      <mc:AlternateContent xmlns:mc="http://schemas.openxmlformats.org/markup-compatibility/2006" xmlns:p14="http://schemas.microsoft.com/office/powerpoint/2010/main">
        <mc:Choice Requires="p14">
          <p:contentPart r:id="rId7" p14:bwMode="auto">
            <p14:nvContentPartPr>
              <p14:cNvPr id="5" name="墨迹 4"/>
              <p14:cNvContentPartPr/>
              <p14:nvPr/>
            </p14:nvContentPartPr>
            <p14:xfrm>
              <a:off x="3206115" y="3115945"/>
              <a:ext cx="437515" cy="384175"/>
            </p14:xfrm>
          </p:contentPart>
        </mc:Choice>
        <mc:Fallback xmlns="">
          <p:pic>
            <p:nvPicPr>
              <p:cNvPr id="5" name="墨迹 4"/>
            </p:nvPicPr>
            <p:blipFill>
              <a:blip r:embed="rId8"/>
            </p:blipFill>
            <p:spPr>
              <a:xfrm>
                <a:off x="3206115" y="3115945"/>
                <a:ext cx="437515" cy="384175"/>
              </a:xfrm>
              <a:prstGeom prst="rect"/>
            </p:spPr>
          </p:pic>
        </mc:Fallback>
      </mc:AlternateContent>
      <mc:AlternateContent xmlns:mc="http://schemas.openxmlformats.org/markup-compatibility/2006" xmlns:p14="http://schemas.microsoft.com/office/powerpoint/2010/main">
        <mc:Choice Requires="p14">
          <p:contentPart r:id="rId9" p14:bwMode="auto">
            <p14:nvContentPartPr>
              <p14:cNvPr id="6" name="墨迹 5"/>
              <p14:cNvContentPartPr/>
              <p14:nvPr/>
            </p14:nvContentPartPr>
            <p14:xfrm>
              <a:off x="3161665" y="2910840"/>
              <a:ext cx="428625" cy="535940"/>
            </p14:xfrm>
          </p:contentPart>
        </mc:Choice>
        <mc:Fallback xmlns="">
          <p:pic>
            <p:nvPicPr>
              <p:cNvPr id="6" name="墨迹 5"/>
            </p:nvPicPr>
            <p:blipFill>
              <a:blip r:embed="rId10"/>
            </p:blipFill>
            <p:spPr>
              <a:xfrm>
                <a:off x="3161665" y="2910840"/>
                <a:ext cx="428625" cy="535940"/>
              </a:xfrm>
              <a:prstGeom prst="rect"/>
            </p:spPr>
          </p:pic>
        </mc:Fallback>
      </mc:AlternateContent>
      <mc:AlternateContent xmlns:mc="http://schemas.openxmlformats.org/markup-compatibility/2006" xmlns:p14="http://schemas.microsoft.com/office/powerpoint/2010/main">
        <mc:Choice Requires="p14">
          <p:contentPart r:id="rId11" p14:bwMode="auto">
            <p14:nvContentPartPr>
              <p14:cNvPr id="7" name="墨迹 6"/>
              <p14:cNvContentPartPr/>
              <p14:nvPr/>
            </p14:nvContentPartPr>
            <p14:xfrm>
              <a:off x="3662045" y="2508885"/>
              <a:ext cx="875030" cy="527050"/>
            </p14:xfrm>
          </p:contentPart>
        </mc:Choice>
        <mc:Fallback xmlns="">
          <p:pic>
            <p:nvPicPr>
              <p:cNvPr id="7" name="墨迹 6"/>
            </p:nvPicPr>
            <p:blipFill>
              <a:blip r:embed="rId12"/>
            </p:blipFill>
            <p:spPr>
              <a:xfrm>
                <a:off x="3662045" y="2508885"/>
                <a:ext cx="875030" cy="527050"/>
              </a:xfrm>
              <a:prstGeom prst="rect"/>
            </p:spPr>
          </p:pic>
        </mc:Fallback>
      </mc:AlternateContent>
      <mc:AlternateContent xmlns:mc="http://schemas.openxmlformats.org/markup-compatibility/2006" xmlns:p14="http://schemas.microsoft.com/office/powerpoint/2010/main">
        <mc:Choice Requires="p14">
          <p:contentPart r:id="rId13" p14:bwMode="auto">
            <p14:nvContentPartPr>
              <p14:cNvPr id="8" name="墨迹 7"/>
              <p14:cNvContentPartPr/>
              <p14:nvPr/>
            </p14:nvContentPartPr>
            <p14:xfrm>
              <a:off x="1437640" y="3473450"/>
              <a:ext cx="1795145" cy="553720"/>
            </p14:xfrm>
          </p:contentPart>
        </mc:Choice>
        <mc:Fallback xmlns="">
          <p:pic>
            <p:nvPicPr>
              <p:cNvPr id="8" name="墨迹 7"/>
            </p:nvPicPr>
            <p:blipFill>
              <a:blip r:embed="rId14"/>
            </p:blipFill>
            <p:spPr>
              <a:xfrm>
                <a:off x="1437640" y="3473450"/>
                <a:ext cx="1795145" cy="553720"/>
              </a:xfrm>
              <a:prstGeom prst="rect"/>
            </p:spPr>
          </p:pic>
        </mc:Fallback>
      </mc:AlternateContent>
      <mc:AlternateContent xmlns:mc="http://schemas.openxmlformats.org/markup-compatibility/2006" xmlns:p14="http://schemas.microsoft.com/office/powerpoint/2010/main">
        <mc:Choice Requires="p14">
          <p:contentPart r:id="rId15" p14:bwMode="auto">
            <p14:nvContentPartPr>
              <p14:cNvPr id="9" name="墨迹 8"/>
              <p14:cNvContentPartPr/>
              <p14:nvPr/>
            </p14:nvContentPartPr>
            <p14:xfrm>
              <a:off x="5876925" y="3884295"/>
              <a:ext cx="1116330" cy="35560"/>
            </p14:xfrm>
          </p:contentPart>
        </mc:Choice>
        <mc:Fallback xmlns="">
          <p:pic>
            <p:nvPicPr>
              <p:cNvPr id="9" name="墨迹 8"/>
            </p:nvPicPr>
            <p:blipFill>
              <a:blip r:embed="rId16"/>
            </p:blipFill>
            <p:spPr>
              <a:xfrm>
                <a:off x="5876925" y="3884295"/>
                <a:ext cx="1116330" cy="35560"/>
              </a:xfrm>
              <a:prstGeom prst="rect"/>
            </p:spPr>
          </p:pic>
        </mc:Fallback>
      </mc:AlternateContent>
      <mc:AlternateContent xmlns:mc="http://schemas.openxmlformats.org/markup-compatibility/2006" xmlns:p14="http://schemas.microsoft.com/office/powerpoint/2010/main">
        <mc:Choice Requires="p14">
          <p:contentPart r:id="rId17" p14:bwMode="auto">
            <p14:nvContentPartPr>
              <p14:cNvPr id="10" name="墨迹 9"/>
              <p14:cNvContentPartPr/>
              <p14:nvPr/>
            </p14:nvContentPartPr>
            <p14:xfrm>
              <a:off x="7940040" y="2981960"/>
              <a:ext cx="1152525" cy="53975"/>
            </p14:xfrm>
          </p:contentPart>
        </mc:Choice>
        <mc:Fallback xmlns="">
          <p:pic>
            <p:nvPicPr>
              <p:cNvPr id="10" name="墨迹 9"/>
            </p:nvPicPr>
            <p:blipFill>
              <a:blip r:embed="rId18"/>
            </p:blipFill>
            <p:spPr>
              <a:xfrm>
                <a:off x="7940040" y="2981960"/>
                <a:ext cx="1152525" cy="53975"/>
              </a:xfrm>
              <a:prstGeom prst="rect"/>
            </p:spPr>
          </p:pic>
        </mc:Fallback>
      </mc:AlternateContent>
      <mc:AlternateContent xmlns:mc="http://schemas.openxmlformats.org/markup-compatibility/2006" xmlns:p14="http://schemas.microsoft.com/office/powerpoint/2010/main">
        <mc:Choice Requires="p14">
          <p:contentPart r:id="rId19" p14:bwMode="auto">
            <p14:nvContentPartPr>
              <p14:cNvPr id="11" name="墨迹 10"/>
              <p14:cNvContentPartPr/>
              <p14:nvPr/>
            </p14:nvContentPartPr>
            <p14:xfrm>
              <a:off x="5171440" y="544195"/>
              <a:ext cx="62230" cy="393065"/>
            </p14:xfrm>
          </p:contentPart>
        </mc:Choice>
        <mc:Fallback xmlns="">
          <p:pic>
            <p:nvPicPr>
              <p:cNvPr id="11" name="墨迹 10"/>
            </p:nvPicPr>
            <p:blipFill>
              <a:blip r:embed="rId20"/>
            </p:blipFill>
            <p:spPr>
              <a:xfrm>
                <a:off x="5171440" y="544195"/>
                <a:ext cx="62230" cy="393065"/>
              </a:xfrm>
              <a:prstGeom prst="rect"/>
            </p:spPr>
          </p:pic>
        </mc:Fallback>
      </mc:AlternateContent>
      <mc:AlternateContent xmlns:mc="http://schemas.openxmlformats.org/markup-compatibility/2006" xmlns:p14="http://schemas.microsoft.com/office/powerpoint/2010/main">
        <mc:Choice Requires="p14">
          <p:contentPart r:id="rId21" p14:bwMode="auto">
            <p14:nvContentPartPr>
              <p14:cNvPr id="12" name="墨迹 11"/>
              <p14:cNvContentPartPr/>
              <p14:nvPr/>
            </p14:nvContentPartPr>
            <p14:xfrm>
              <a:off x="5251450" y="615950"/>
              <a:ext cx="151765" cy="196215"/>
            </p14:xfrm>
          </p:contentPart>
        </mc:Choice>
        <mc:Fallback xmlns="">
          <p:pic>
            <p:nvPicPr>
              <p:cNvPr id="12" name="墨迹 11"/>
            </p:nvPicPr>
            <p:blipFill>
              <a:blip r:embed="rId22"/>
            </p:blipFill>
            <p:spPr>
              <a:xfrm>
                <a:off x="5251450" y="615950"/>
                <a:ext cx="151765" cy="196215"/>
              </a:xfrm>
              <a:prstGeom prst="rect"/>
            </p:spPr>
          </p:pic>
        </mc:Fallback>
      </mc:AlternateContent>
      <mc:AlternateContent xmlns:mc="http://schemas.openxmlformats.org/markup-compatibility/2006" xmlns:p14="http://schemas.microsoft.com/office/powerpoint/2010/main">
        <mc:Choice Requires="p14">
          <p:contentPart r:id="rId23" p14:bwMode="auto">
            <p14:nvContentPartPr>
              <p14:cNvPr id="13" name="墨迹 12"/>
              <p14:cNvContentPartPr/>
              <p14:nvPr/>
            </p14:nvContentPartPr>
            <p14:xfrm>
              <a:off x="5573395" y="607060"/>
              <a:ext cx="169545" cy="169545"/>
            </p14:xfrm>
          </p:contentPart>
        </mc:Choice>
        <mc:Fallback xmlns="">
          <p:pic>
            <p:nvPicPr>
              <p:cNvPr id="13" name="墨迹 12"/>
            </p:nvPicPr>
            <p:blipFill>
              <a:blip r:embed="rId24"/>
            </p:blipFill>
            <p:spPr>
              <a:xfrm>
                <a:off x="5573395" y="607060"/>
                <a:ext cx="169545" cy="169545"/>
              </a:xfrm>
              <a:prstGeom prst="rect"/>
            </p:spPr>
          </p:pic>
        </mc:Fallback>
      </mc:AlternateContent>
      <mc:AlternateContent xmlns:mc="http://schemas.openxmlformats.org/markup-compatibility/2006" xmlns:p14="http://schemas.microsoft.com/office/powerpoint/2010/main">
        <mc:Choice Requires="p14">
          <p:contentPart r:id="rId25" p14:bwMode="auto">
            <p14:nvContentPartPr>
              <p14:cNvPr id="14" name="墨迹 13"/>
              <p14:cNvContentPartPr/>
              <p14:nvPr/>
            </p14:nvContentPartPr>
            <p14:xfrm>
              <a:off x="5885815" y="526415"/>
              <a:ext cx="321310" cy="360"/>
            </p14:xfrm>
          </p:contentPart>
        </mc:Choice>
        <mc:Fallback xmlns="">
          <p:pic>
            <p:nvPicPr>
              <p:cNvPr id="14" name="墨迹 13"/>
            </p:nvPicPr>
            <p:blipFill>
              <a:blip r:embed="rId26"/>
            </p:blipFill>
            <p:spPr>
              <a:xfrm>
                <a:off x="5885815" y="526415"/>
                <a:ext cx="321310" cy="360"/>
              </a:xfrm>
              <a:prstGeom prst="rect"/>
            </p:spPr>
          </p:pic>
        </mc:Fallback>
      </mc:AlternateContent>
      <mc:AlternateContent xmlns:mc="http://schemas.openxmlformats.org/markup-compatibility/2006" xmlns:p14="http://schemas.microsoft.com/office/powerpoint/2010/main">
        <mc:Choice Requires="p14">
          <p:contentPart r:id="rId27" p14:bwMode="auto">
            <p14:nvContentPartPr>
              <p14:cNvPr id="15" name="墨迹 14"/>
              <p14:cNvContentPartPr/>
              <p14:nvPr/>
            </p14:nvContentPartPr>
            <p14:xfrm>
              <a:off x="6064250" y="553085"/>
              <a:ext cx="98425" cy="196850"/>
            </p14:xfrm>
          </p:contentPart>
        </mc:Choice>
        <mc:Fallback xmlns="">
          <p:pic>
            <p:nvPicPr>
              <p:cNvPr id="15" name="墨迹 14"/>
            </p:nvPicPr>
            <p:blipFill>
              <a:blip r:embed="rId28"/>
            </p:blipFill>
            <p:spPr>
              <a:xfrm>
                <a:off x="6064250" y="553085"/>
                <a:ext cx="98425" cy="196850"/>
              </a:xfrm>
              <a:prstGeom prst="rect"/>
            </p:spPr>
          </p:pic>
        </mc:Fallback>
      </mc:AlternateContent>
      <mc:AlternateContent xmlns:mc="http://schemas.openxmlformats.org/markup-compatibility/2006" xmlns:p14="http://schemas.microsoft.com/office/powerpoint/2010/main">
        <mc:Choice Requires="p14">
          <p:contentPart r:id="rId29" p14:bwMode="auto">
            <p14:nvContentPartPr>
              <p14:cNvPr id="16" name="墨迹 15"/>
              <p14:cNvContentPartPr/>
              <p14:nvPr/>
            </p14:nvContentPartPr>
            <p14:xfrm>
              <a:off x="5921375" y="544195"/>
              <a:ext cx="205740" cy="170180"/>
            </p14:xfrm>
          </p:contentPart>
        </mc:Choice>
        <mc:Fallback xmlns="">
          <p:pic>
            <p:nvPicPr>
              <p:cNvPr id="16" name="墨迹 15"/>
            </p:nvPicPr>
            <p:blipFill>
              <a:blip r:embed="rId30"/>
            </p:blipFill>
            <p:spPr>
              <a:xfrm>
                <a:off x="5921375" y="544195"/>
                <a:ext cx="205740" cy="170180"/>
              </a:xfrm>
              <a:prstGeom prst="rect"/>
            </p:spPr>
          </p:pic>
        </mc:Fallback>
      </mc:AlternateContent>
      <mc:AlternateContent xmlns:mc="http://schemas.openxmlformats.org/markup-compatibility/2006" xmlns:p14="http://schemas.microsoft.com/office/powerpoint/2010/main">
        <mc:Choice Requires="p14">
          <p:contentPart r:id="rId31" p14:bwMode="auto">
            <p14:nvContentPartPr>
              <p14:cNvPr id="17" name="墨迹 16"/>
              <p14:cNvContentPartPr/>
              <p14:nvPr/>
            </p14:nvContentPartPr>
            <p14:xfrm>
              <a:off x="7082790" y="473075"/>
              <a:ext cx="35560" cy="196215"/>
            </p14:xfrm>
          </p:contentPart>
        </mc:Choice>
        <mc:Fallback xmlns="">
          <p:pic>
            <p:nvPicPr>
              <p:cNvPr id="17" name="墨迹 16"/>
            </p:nvPicPr>
            <p:blipFill>
              <a:blip r:embed="rId32"/>
            </p:blipFill>
            <p:spPr>
              <a:xfrm>
                <a:off x="7082790" y="473075"/>
                <a:ext cx="35560" cy="196215"/>
              </a:xfrm>
              <a:prstGeom prst="rect"/>
            </p:spPr>
          </p:pic>
        </mc:Fallback>
      </mc:AlternateContent>
      <mc:AlternateContent xmlns:mc="http://schemas.openxmlformats.org/markup-compatibility/2006" xmlns:p14="http://schemas.microsoft.com/office/powerpoint/2010/main">
        <mc:Choice Requires="p14">
          <p:contentPart r:id="rId33" p14:bwMode="auto">
            <p14:nvContentPartPr>
              <p14:cNvPr id="18" name="墨迹 17"/>
              <p14:cNvContentPartPr/>
              <p14:nvPr/>
            </p14:nvContentPartPr>
            <p14:xfrm>
              <a:off x="7216775" y="455295"/>
              <a:ext cx="80010" cy="125095"/>
            </p14:xfrm>
          </p:contentPart>
        </mc:Choice>
        <mc:Fallback xmlns="">
          <p:pic>
            <p:nvPicPr>
              <p:cNvPr id="18" name="墨迹 17"/>
            </p:nvPicPr>
            <p:blipFill>
              <a:blip r:embed="rId34"/>
            </p:blipFill>
            <p:spPr>
              <a:xfrm>
                <a:off x="7216775" y="455295"/>
                <a:ext cx="80010" cy="125095"/>
              </a:xfrm>
              <a:prstGeom prst="rect"/>
            </p:spPr>
          </p:pic>
        </mc:Fallback>
      </mc:AlternateContent>
      <mc:AlternateContent xmlns:mc="http://schemas.openxmlformats.org/markup-compatibility/2006" xmlns:p14="http://schemas.microsoft.com/office/powerpoint/2010/main">
        <mc:Choice Requires="p14">
          <p:contentPart r:id="rId35" p14:bwMode="auto">
            <p14:nvContentPartPr>
              <p14:cNvPr id="19" name="墨迹 18"/>
              <p14:cNvContentPartPr/>
              <p14:nvPr/>
            </p14:nvContentPartPr>
            <p14:xfrm>
              <a:off x="7663180" y="356870"/>
              <a:ext cx="250190" cy="17780"/>
            </p14:xfrm>
          </p:contentPart>
        </mc:Choice>
        <mc:Fallback xmlns="">
          <p:pic>
            <p:nvPicPr>
              <p:cNvPr id="19" name="墨迹 18"/>
            </p:nvPicPr>
            <p:blipFill>
              <a:blip r:embed="rId36"/>
            </p:blipFill>
            <p:spPr>
              <a:xfrm>
                <a:off x="7663180" y="356870"/>
                <a:ext cx="250190" cy="17780"/>
              </a:xfrm>
              <a:prstGeom prst="rect"/>
            </p:spPr>
          </p:pic>
        </mc:Fallback>
      </mc:AlternateContent>
      <mc:AlternateContent xmlns:mc="http://schemas.openxmlformats.org/markup-compatibility/2006" xmlns:p14="http://schemas.microsoft.com/office/powerpoint/2010/main">
        <mc:Choice Requires="p14">
          <p:contentPart r:id="rId37" p14:bwMode="auto">
            <p14:nvContentPartPr>
              <p14:cNvPr id="20" name="墨迹 19"/>
              <p14:cNvContentPartPr/>
              <p14:nvPr/>
            </p14:nvContentPartPr>
            <p14:xfrm>
              <a:off x="7779385" y="374650"/>
              <a:ext cx="116205" cy="267970"/>
            </p14:xfrm>
          </p:contentPart>
        </mc:Choice>
        <mc:Fallback xmlns="">
          <p:pic>
            <p:nvPicPr>
              <p:cNvPr id="20" name="墨迹 19"/>
            </p:nvPicPr>
            <p:blipFill>
              <a:blip r:embed="rId38"/>
            </p:blipFill>
            <p:spPr>
              <a:xfrm>
                <a:off x="7779385" y="374650"/>
                <a:ext cx="116205" cy="267970"/>
              </a:xfrm>
              <a:prstGeom prst="rect"/>
            </p:spPr>
          </p:pic>
        </mc:Fallback>
      </mc:AlternateContent>
      <mc:AlternateContent xmlns:mc="http://schemas.openxmlformats.org/markup-compatibility/2006" xmlns:p14="http://schemas.microsoft.com/office/powerpoint/2010/main">
        <mc:Choice Requires="p14">
          <p:contentPart r:id="rId39" p14:bwMode="auto">
            <p14:nvContentPartPr>
              <p14:cNvPr id="21" name="墨迹 20"/>
              <p14:cNvContentPartPr/>
              <p14:nvPr/>
            </p14:nvContentPartPr>
            <p14:xfrm>
              <a:off x="7609840" y="374650"/>
              <a:ext cx="151765" cy="241300"/>
            </p14:xfrm>
          </p:contentPart>
        </mc:Choice>
        <mc:Fallback xmlns="">
          <p:pic>
            <p:nvPicPr>
              <p:cNvPr id="21" name="墨迹 20"/>
            </p:nvPicPr>
            <p:blipFill>
              <a:blip r:embed="rId40"/>
            </p:blipFill>
            <p:spPr>
              <a:xfrm>
                <a:off x="7609840" y="374650"/>
                <a:ext cx="151765" cy="241300"/>
              </a:xfrm>
              <a:prstGeom prst="rect"/>
            </p:spPr>
          </p:pic>
        </mc:Fallback>
      </mc:AlternateContent>
      <mc:AlternateContent xmlns:mc="http://schemas.openxmlformats.org/markup-compatibility/2006" xmlns:p14="http://schemas.microsoft.com/office/powerpoint/2010/main">
        <mc:Choice Requires="p14">
          <p:contentPart r:id="rId41" p14:bwMode="auto">
            <p14:nvContentPartPr>
              <p14:cNvPr id="22" name="墨迹 21"/>
              <p14:cNvContentPartPr/>
              <p14:nvPr/>
            </p14:nvContentPartPr>
            <p14:xfrm>
              <a:off x="7190105" y="473075"/>
              <a:ext cx="88900" cy="160655"/>
            </p14:xfrm>
          </p:contentPart>
        </mc:Choice>
        <mc:Fallback xmlns="">
          <p:pic>
            <p:nvPicPr>
              <p:cNvPr id="22" name="墨迹 21"/>
            </p:nvPicPr>
            <p:blipFill>
              <a:blip r:embed="rId42"/>
            </p:blipFill>
            <p:spPr>
              <a:xfrm>
                <a:off x="7190105" y="473075"/>
                <a:ext cx="88900" cy="160655"/>
              </a:xfrm>
              <a:prstGeom prst="rect"/>
            </p:spPr>
          </p:pic>
        </mc:Fallback>
      </mc:AlternateContent>
      <mc:AlternateContent xmlns:mc="http://schemas.openxmlformats.org/markup-compatibility/2006" xmlns:p14="http://schemas.microsoft.com/office/powerpoint/2010/main">
        <mc:Choice Requires="p14">
          <p:contentPart r:id="rId43" p14:bwMode="auto">
            <p14:nvContentPartPr>
              <p14:cNvPr id="23" name="墨迹 22"/>
              <p14:cNvContentPartPr/>
              <p14:nvPr/>
            </p14:nvContentPartPr>
            <p14:xfrm>
              <a:off x="5090795" y="1009015"/>
              <a:ext cx="259080" cy="330200"/>
            </p14:xfrm>
          </p:contentPart>
        </mc:Choice>
        <mc:Fallback xmlns="">
          <p:pic>
            <p:nvPicPr>
              <p:cNvPr id="23" name="墨迹 22"/>
            </p:nvPicPr>
            <p:blipFill>
              <a:blip r:embed="rId44"/>
            </p:blipFill>
            <p:spPr>
              <a:xfrm>
                <a:off x="5090795" y="1009015"/>
                <a:ext cx="259080" cy="330200"/>
              </a:xfrm>
              <a:prstGeom prst="rect"/>
            </p:spPr>
          </p:pic>
        </mc:Fallback>
      </mc:AlternateContent>
      <mc:AlternateContent xmlns:mc="http://schemas.openxmlformats.org/markup-compatibility/2006" xmlns:p14="http://schemas.microsoft.com/office/powerpoint/2010/main">
        <mc:Choice Requires="p14">
          <p:contentPart r:id="rId45" p14:bwMode="auto">
            <p14:nvContentPartPr>
              <p14:cNvPr id="24" name="墨迹 23"/>
              <p14:cNvContentPartPr/>
              <p14:nvPr/>
            </p14:nvContentPartPr>
            <p14:xfrm>
              <a:off x="5519420" y="1097915"/>
              <a:ext cx="170180" cy="223520"/>
            </p14:xfrm>
          </p:contentPart>
        </mc:Choice>
        <mc:Fallback xmlns="">
          <p:pic>
            <p:nvPicPr>
              <p:cNvPr id="24" name="墨迹 23"/>
            </p:nvPicPr>
            <p:blipFill>
              <a:blip r:embed="rId46"/>
            </p:blipFill>
            <p:spPr>
              <a:xfrm>
                <a:off x="5519420" y="1097915"/>
                <a:ext cx="170180" cy="223520"/>
              </a:xfrm>
              <a:prstGeom prst="rect"/>
            </p:spPr>
          </p:pic>
        </mc:Fallback>
      </mc:AlternateContent>
      <mc:AlternateContent xmlns:mc="http://schemas.openxmlformats.org/markup-compatibility/2006" xmlns:p14="http://schemas.microsoft.com/office/powerpoint/2010/main">
        <mc:Choice Requires="p14">
          <p:contentPart r:id="rId47" p14:bwMode="auto">
            <p14:nvContentPartPr>
              <p14:cNvPr id="25" name="墨迹 24"/>
              <p14:cNvContentPartPr/>
              <p14:nvPr/>
            </p14:nvContentPartPr>
            <p14:xfrm>
              <a:off x="5814060" y="1080135"/>
              <a:ext cx="142875" cy="178435"/>
            </p14:xfrm>
          </p:contentPart>
        </mc:Choice>
        <mc:Fallback xmlns="">
          <p:pic>
            <p:nvPicPr>
              <p:cNvPr id="25" name="墨迹 24"/>
            </p:nvPicPr>
            <p:blipFill>
              <a:blip r:embed="rId48"/>
            </p:blipFill>
            <p:spPr>
              <a:xfrm>
                <a:off x="5814060" y="1080135"/>
                <a:ext cx="142875" cy="178435"/>
              </a:xfrm>
              <a:prstGeom prst="rect"/>
            </p:spPr>
          </p:pic>
        </mc:Fallback>
      </mc:AlternateContent>
      <mc:AlternateContent xmlns:mc="http://schemas.openxmlformats.org/markup-compatibility/2006" xmlns:p14="http://schemas.microsoft.com/office/powerpoint/2010/main">
        <mc:Choice Requires="p14">
          <p:contentPart r:id="rId49" p14:bwMode="auto">
            <p14:nvContentPartPr>
              <p14:cNvPr id="26" name="墨迹 25"/>
              <p14:cNvContentPartPr/>
              <p14:nvPr/>
            </p14:nvContentPartPr>
            <p14:xfrm>
              <a:off x="6028690" y="1062355"/>
              <a:ext cx="232410" cy="360"/>
            </p14:xfrm>
          </p:contentPart>
        </mc:Choice>
        <mc:Fallback xmlns="">
          <p:pic>
            <p:nvPicPr>
              <p:cNvPr id="26" name="墨迹 25"/>
            </p:nvPicPr>
            <p:blipFill>
              <a:blip r:embed="rId50"/>
            </p:blipFill>
            <p:spPr>
              <a:xfrm>
                <a:off x="6028690" y="1062355"/>
                <a:ext cx="232410" cy="360"/>
              </a:xfrm>
              <a:prstGeom prst="rect"/>
            </p:spPr>
          </p:pic>
        </mc:Fallback>
      </mc:AlternateContent>
      <mc:AlternateContent xmlns:mc="http://schemas.openxmlformats.org/markup-compatibility/2006" xmlns:p14="http://schemas.microsoft.com/office/powerpoint/2010/main">
        <mc:Choice Requires="p14">
          <p:contentPart r:id="rId51" p14:bwMode="auto">
            <p14:nvContentPartPr>
              <p14:cNvPr id="27" name="墨迹 26"/>
              <p14:cNvContentPartPr/>
              <p14:nvPr/>
            </p14:nvContentPartPr>
            <p14:xfrm>
              <a:off x="6118225" y="1097915"/>
              <a:ext cx="125095" cy="250190"/>
            </p14:xfrm>
          </p:contentPart>
        </mc:Choice>
        <mc:Fallback xmlns="">
          <p:pic>
            <p:nvPicPr>
              <p:cNvPr id="27" name="墨迹 26"/>
            </p:nvPicPr>
            <p:blipFill>
              <a:blip r:embed="rId52"/>
            </p:blipFill>
            <p:spPr>
              <a:xfrm>
                <a:off x="6118225" y="1097915"/>
                <a:ext cx="125095" cy="250190"/>
              </a:xfrm>
              <a:prstGeom prst="rect"/>
            </p:spPr>
          </p:pic>
        </mc:Fallback>
      </mc:AlternateContent>
      <mc:AlternateContent xmlns:mc="http://schemas.openxmlformats.org/markup-compatibility/2006" xmlns:p14="http://schemas.microsoft.com/office/powerpoint/2010/main">
        <mc:Choice Requires="p14">
          <p:contentPart r:id="rId53" p14:bwMode="auto">
            <p14:nvContentPartPr>
              <p14:cNvPr id="28" name="墨迹 27"/>
              <p14:cNvContentPartPr/>
              <p14:nvPr/>
            </p14:nvContentPartPr>
            <p14:xfrm>
              <a:off x="6046470" y="1143000"/>
              <a:ext cx="62865" cy="106680"/>
            </p14:xfrm>
          </p:contentPart>
        </mc:Choice>
        <mc:Fallback xmlns="">
          <p:pic>
            <p:nvPicPr>
              <p:cNvPr id="28" name="墨迹 27"/>
            </p:nvPicPr>
            <p:blipFill>
              <a:blip r:embed="rId54"/>
            </p:blipFill>
            <p:spPr>
              <a:xfrm>
                <a:off x="6046470" y="1143000"/>
                <a:ext cx="62865" cy="106680"/>
              </a:xfrm>
              <a:prstGeom prst="rect"/>
            </p:spPr>
          </p:pic>
        </mc:Fallback>
      </mc:AlternateContent>
      <mc:AlternateContent xmlns:mc="http://schemas.openxmlformats.org/markup-compatibility/2006" xmlns:p14="http://schemas.microsoft.com/office/powerpoint/2010/main">
        <mc:Choice Requires="p14">
          <p:contentPart r:id="rId55" p14:bwMode="auto">
            <p14:nvContentPartPr>
              <p14:cNvPr id="29" name="墨迹 28"/>
              <p14:cNvContentPartPr/>
              <p14:nvPr/>
            </p14:nvContentPartPr>
            <p14:xfrm>
              <a:off x="7145020" y="892810"/>
              <a:ext cx="360" cy="71120"/>
            </p14:xfrm>
          </p:contentPart>
        </mc:Choice>
        <mc:Fallback xmlns="">
          <p:pic>
            <p:nvPicPr>
              <p:cNvPr id="29" name="墨迹 28"/>
            </p:nvPicPr>
            <p:blipFill>
              <a:blip r:embed="rId56"/>
            </p:blipFill>
            <p:spPr>
              <a:xfrm>
                <a:off x="7145020" y="892810"/>
                <a:ext cx="360" cy="71120"/>
              </a:xfrm>
              <a:prstGeom prst="rect"/>
            </p:spPr>
          </p:pic>
        </mc:Fallback>
      </mc:AlternateContent>
      <mc:AlternateContent xmlns:mc="http://schemas.openxmlformats.org/markup-compatibility/2006" xmlns:p14="http://schemas.microsoft.com/office/powerpoint/2010/main">
        <mc:Choice Requires="p14">
          <p:contentPart r:id="rId57" p14:bwMode="auto">
            <p14:nvContentPartPr>
              <p14:cNvPr id="30" name="墨迹 29"/>
              <p14:cNvContentPartPr/>
              <p14:nvPr/>
            </p14:nvContentPartPr>
            <p14:xfrm>
              <a:off x="7047230" y="883920"/>
              <a:ext cx="160655" cy="365760"/>
            </p14:xfrm>
          </p:contentPart>
        </mc:Choice>
        <mc:Fallback xmlns="">
          <p:pic>
            <p:nvPicPr>
              <p:cNvPr id="30" name="墨迹 29"/>
            </p:nvPicPr>
            <p:blipFill>
              <a:blip r:embed="rId58"/>
            </p:blipFill>
            <p:spPr>
              <a:xfrm>
                <a:off x="7047230" y="883920"/>
                <a:ext cx="160655" cy="365760"/>
              </a:xfrm>
              <a:prstGeom prst="rect"/>
            </p:spPr>
          </p:pic>
        </mc:Fallback>
      </mc:AlternateContent>
      <mc:AlternateContent xmlns:mc="http://schemas.openxmlformats.org/markup-compatibility/2006" xmlns:p14="http://schemas.microsoft.com/office/powerpoint/2010/main">
        <mc:Choice Requires="p14">
          <p:contentPart r:id="rId59" p14:bwMode="auto">
            <p14:nvContentPartPr>
              <p14:cNvPr id="31" name="墨迹 30"/>
              <p14:cNvContentPartPr/>
              <p14:nvPr/>
            </p14:nvContentPartPr>
            <p14:xfrm>
              <a:off x="7279005" y="1009015"/>
              <a:ext cx="169545" cy="80010"/>
            </p14:xfrm>
          </p:contentPart>
        </mc:Choice>
        <mc:Fallback xmlns="">
          <p:pic>
            <p:nvPicPr>
              <p:cNvPr id="31" name="墨迹 30"/>
            </p:nvPicPr>
            <p:blipFill>
              <a:blip r:embed="rId60"/>
            </p:blipFill>
            <p:spPr>
              <a:xfrm>
                <a:off x="7279005" y="1009015"/>
                <a:ext cx="169545" cy="80010"/>
              </a:xfrm>
              <a:prstGeom prst="rect"/>
            </p:spPr>
          </p:pic>
        </mc:Fallback>
      </mc:AlternateContent>
      <mc:AlternateContent xmlns:mc="http://schemas.openxmlformats.org/markup-compatibility/2006" xmlns:p14="http://schemas.microsoft.com/office/powerpoint/2010/main">
        <mc:Choice Requires="p14">
          <p:contentPart r:id="rId61" p14:bwMode="auto">
            <p14:nvContentPartPr>
              <p14:cNvPr id="32" name="墨迹 31"/>
              <p14:cNvContentPartPr/>
              <p14:nvPr/>
            </p14:nvContentPartPr>
            <p14:xfrm>
              <a:off x="7716520" y="972820"/>
              <a:ext cx="286385" cy="8890"/>
            </p14:xfrm>
          </p:contentPart>
        </mc:Choice>
        <mc:Fallback xmlns="">
          <p:pic>
            <p:nvPicPr>
              <p:cNvPr id="32" name="墨迹 31"/>
            </p:nvPicPr>
            <p:blipFill>
              <a:blip r:embed="rId62"/>
            </p:blipFill>
            <p:spPr>
              <a:xfrm>
                <a:off x="7716520" y="972820"/>
                <a:ext cx="286385" cy="8890"/>
              </a:xfrm>
              <a:prstGeom prst="rect"/>
            </p:spPr>
          </p:pic>
        </mc:Fallback>
      </mc:AlternateContent>
      <mc:AlternateContent xmlns:mc="http://schemas.openxmlformats.org/markup-compatibility/2006" xmlns:p14="http://schemas.microsoft.com/office/powerpoint/2010/main">
        <mc:Choice Requires="p14">
          <p:contentPart r:id="rId63" p14:bwMode="auto">
            <p14:nvContentPartPr>
              <p14:cNvPr id="33" name="墨迹 32"/>
              <p14:cNvContentPartPr/>
              <p14:nvPr/>
            </p14:nvContentPartPr>
            <p14:xfrm>
              <a:off x="7868920" y="1071245"/>
              <a:ext cx="106680" cy="98425"/>
            </p14:xfrm>
          </p:contentPart>
        </mc:Choice>
        <mc:Fallback xmlns="">
          <p:pic>
            <p:nvPicPr>
              <p:cNvPr id="33" name="墨迹 32"/>
            </p:nvPicPr>
            <p:blipFill>
              <a:blip r:embed="rId64"/>
            </p:blipFill>
            <p:spPr>
              <a:xfrm>
                <a:off x="7868920" y="1071245"/>
                <a:ext cx="106680" cy="98425"/>
              </a:xfrm>
              <a:prstGeom prst="rect"/>
            </p:spPr>
          </p:pic>
        </mc:Fallback>
      </mc:AlternateContent>
      <mc:AlternateContent xmlns:mc="http://schemas.openxmlformats.org/markup-compatibility/2006" xmlns:p14="http://schemas.microsoft.com/office/powerpoint/2010/main">
        <mc:Choice Requires="p14">
          <p:contentPart r:id="rId65" p14:bwMode="auto">
            <p14:nvContentPartPr>
              <p14:cNvPr id="34" name="墨迹 33"/>
              <p14:cNvContentPartPr/>
              <p14:nvPr/>
            </p14:nvContentPartPr>
            <p14:xfrm>
              <a:off x="7546975" y="1044575"/>
              <a:ext cx="313055" cy="187325"/>
            </p14:xfrm>
          </p:contentPart>
        </mc:Choice>
        <mc:Fallback xmlns="">
          <p:pic>
            <p:nvPicPr>
              <p:cNvPr id="34" name="墨迹 33"/>
            </p:nvPicPr>
            <p:blipFill>
              <a:blip r:embed="rId66"/>
            </p:blipFill>
            <p:spPr>
              <a:xfrm>
                <a:off x="7546975" y="1044575"/>
                <a:ext cx="313055" cy="187325"/>
              </a:xfrm>
              <a:prstGeom prst="rect"/>
            </p:spPr>
          </p:pic>
        </mc:Fallback>
      </mc:AlternateContent>
      <mc:AlternateContent xmlns:mc="http://schemas.openxmlformats.org/markup-compatibility/2006" xmlns:p14="http://schemas.microsoft.com/office/powerpoint/2010/main">
        <mc:Choice Requires="p14">
          <p:contentPart r:id="rId67" p14:bwMode="auto">
            <p14:nvContentPartPr>
              <p14:cNvPr id="35" name="墨迹 34"/>
              <p14:cNvContentPartPr/>
              <p14:nvPr/>
            </p14:nvContentPartPr>
            <p14:xfrm>
              <a:off x="4501515" y="571500"/>
              <a:ext cx="116205" cy="258445"/>
            </p14:xfrm>
          </p:contentPart>
        </mc:Choice>
        <mc:Fallback xmlns="">
          <p:pic>
            <p:nvPicPr>
              <p:cNvPr id="35" name="墨迹 34"/>
            </p:nvPicPr>
            <p:blipFill>
              <a:blip r:embed="rId68"/>
            </p:blipFill>
            <p:spPr>
              <a:xfrm>
                <a:off x="4501515" y="571500"/>
                <a:ext cx="116205" cy="258445"/>
              </a:xfrm>
              <a:prstGeom prst="rect"/>
            </p:spPr>
          </p:pic>
        </mc:Fallback>
      </mc:AlternateContent>
      <mc:AlternateContent xmlns:mc="http://schemas.openxmlformats.org/markup-compatibility/2006" xmlns:p14="http://schemas.microsoft.com/office/powerpoint/2010/main">
        <mc:Choice Requires="p14">
          <p:contentPart r:id="rId69" p14:bwMode="auto">
            <p14:nvContentPartPr>
              <p14:cNvPr id="36" name="墨迹 35"/>
              <p14:cNvContentPartPr/>
              <p14:nvPr/>
            </p14:nvContentPartPr>
            <p14:xfrm>
              <a:off x="4733290" y="633730"/>
              <a:ext cx="187960" cy="178435"/>
            </p14:xfrm>
          </p:contentPart>
        </mc:Choice>
        <mc:Fallback xmlns="">
          <p:pic>
            <p:nvPicPr>
              <p:cNvPr id="36" name="墨迹 35"/>
            </p:nvPicPr>
            <p:blipFill>
              <a:blip r:embed="rId70"/>
            </p:blipFill>
            <p:spPr>
              <a:xfrm>
                <a:off x="4733290" y="633730"/>
                <a:ext cx="187960" cy="178435"/>
              </a:xfrm>
              <a:prstGeom prst="rect"/>
            </p:spPr>
          </p:pic>
        </mc:Fallback>
      </mc:AlternateContent>
      <mc:AlternateContent xmlns:mc="http://schemas.openxmlformats.org/markup-compatibility/2006" xmlns:p14="http://schemas.microsoft.com/office/powerpoint/2010/main">
        <mc:Choice Requires="p14">
          <p:contentPart r:id="rId71" p14:bwMode="auto">
            <p14:nvContentPartPr>
              <p14:cNvPr id="37" name="墨迹 36"/>
              <p14:cNvContentPartPr/>
              <p14:nvPr/>
            </p14:nvContentPartPr>
            <p14:xfrm>
              <a:off x="4697730" y="749935"/>
              <a:ext cx="17780" cy="8890"/>
            </p14:xfrm>
          </p:contentPart>
        </mc:Choice>
        <mc:Fallback xmlns="">
          <p:pic>
            <p:nvPicPr>
              <p:cNvPr id="37" name="墨迹 36"/>
            </p:nvPicPr>
            <p:blipFill>
              <a:blip r:embed="rId72"/>
            </p:blipFill>
            <p:spPr>
              <a:xfrm>
                <a:off x="4697730" y="749935"/>
                <a:ext cx="17780" cy="8890"/>
              </a:xfrm>
              <a:prstGeom prst="rect"/>
            </p:spPr>
          </p:pic>
        </mc:Fallback>
      </mc:AlternateContent>
      <mc:AlternateContent xmlns:mc="http://schemas.openxmlformats.org/markup-compatibility/2006" xmlns:p14="http://schemas.microsoft.com/office/powerpoint/2010/main">
        <mc:Choice Requires="p14">
          <p:contentPart r:id="rId73" p14:bwMode="auto">
            <p14:nvContentPartPr>
              <p14:cNvPr id="38" name="墨迹 37"/>
              <p14:cNvContentPartPr/>
              <p14:nvPr/>
            </p14:nvContentPartPr>
            <p14:xfrm>
              <a:off x="4688840" y="741045"/>
              <a:ext cx="17780" cy="360"/>
            </p14:xfrm>
          </p:contentPart>
        </mc:Choice>
        <mc:Fallback xmlns="">
          <p:pic>
            <p:nvPicPr>
              <p:cNvPr id="38" name="墨迹 37"/>
            </p:nvPicPr>
            <p:blipFill>
              <a:blip r:embed="rId74"/>
            </p:blipFill>
            <p:spPr>
              <a:xfrm>
                <a:off x="4688840" y="741045"/>
                <a:ext cx="17780" cy="360"/>
              </a:xfrm>
              <a:prstGeom prst="rect"/>
            </p:spPr>
          </p:pic>
        </mc:Fallback>
      </mc:AlternateContent>
      <mc:AlternateContent xmlns:mc="http://schemas.openxmlformats.org/markup-compatibility/2006" xmlns:p14="http://schemas.microsoft.com/office/powerpoint/2010/main">
        <mc:Choice Requires="p14">
          <p:contentPart r:id="rId75" p14:bwMode="auto">
            <p14:nvContentPartPr>
              <p14:cNvPr id="39" name="墨迹 38"/>
              <p14:cNvContentPartPr/>
              <p14:nvPr/>
            </p14:nvContentPartPr>
            <p14:xfrm>
              <a:off x="4688840" y="741045"/>
              <a:ext cx="17780" cy="360"/>
            </p14:xfrm>
          </p:contentPart>
        </mc:Choice>
        <mc:Fallback xmlns="">
          <p:pic>
            <p:nvPicPr>
              <p:cNvPr id="39" name="墨迹 38"/>
            </p:nvPicPr>
            <p:blipFill>
              <a:blip r:embed="rId74"/>
            </p:blipFill>
            <p:spPr>
              <a:xfrm>
                <a:off x="4688840" y="741045"/>
                <a:ext cx="17780" cy="360"/>
              </a:xfrm>
              <a:prstGeom prst="rect"/>
            </p:spPr>
          </p:pic>
        </mc:Fallback>
      </mc:AlternateContent>
      <mc:AlternateContent xmlns:mc="http://schemas.openxmlformats.org/markup-compatibility/2006" xmlns:p14="http://schemas.microsoft.com/office/powerpoint/2010/main">
        <mc:Choice Requires="p14">
          <p:contentPart r:id="rId76" p14:bwMode="auto">
            <p14:nvContentPartPr>
              <p14:cNvPr id="40" name="墨迹 39"/>
              <p14:cNvContentPartPr/>
              <p14:nvPr/>
            </p14:nvContentPartPr>
            <p14:xfrm>
              <a:off x="4697730" y="741045"/>
              <a:ext cx="17780" cy="360"/>
            </p14:xfrm>
          </p:contentPart>
        </mc:Choice>
        <mc:Fallback xmlns="">
          <p:pic>
            <p:nvPicPr>
              <p:cNvPr id="40" name="墨迹 39"/>
            </p:nvPicPr>
            <p:blipFill>
              <a:blip r:embed="rId74"/>
            </p:blipFill>
            <p:spPr>
              <a:xfrm>
                <a:off x="4697730" y="741045"/>
                <a:ext cx="17780" cy="360"/>
              </a:xfrm>
              <a:prstGeom prst="rect"/>
            </p:spPr>
          </p:pic>
        </mc:Fallback>
      </mc:AlternateContent>
      <mc:AlternateContent xmlns:mc="http://schemas.openxmlformats.org/markup-compatibility/2006" xmlns:p14="http://schemas.microsoft.com/office/powerpoint/2010/main">
        <mc:Choice Requires="p14">
          <p:contentPart r:id="rId77" p14:bwMode="auto">
            <p14:nvContentPartPr>
              <p14:cNvPr id="41" name="墨迹 40"/>
              <p14:cNvContentPartPr/>
              <p14:nvPr/>
            </p14:nvContentPartPr>
            <p14:xfrm>
              <a:off x="4715510" y="741045"/>
              <a:ext cx="71755" cy="106680"/>
            </p14:xfrm>
          </p:contentPart>
        </mc:Choice>
        <mc:Fallback xmlns="">
          <p:pic>
            <p:nvPicPr>
              <p:cNvPr id="41" name="墨迹 40"/>
            </p:nvPicPr>
            <p:blipFill>
              <a:blip r:embed="rId78"/>
            </p:blipFill>
            <p:spPr>
              <a:xfrm>
                <a:off x="4715510" y="741045"/>
                <a:ext cx="71755" cy="106680"/>
              </a:xfrm>
              <a:prstGeom prst="rect"/>
            </p:spPr>
          </p:pic>
        </mc:Fallback>
      </mc:AlternateContent>
      <mc:AlternateContent xmlns:mc="http://schemas.openxmlformats.org/markup-compatibility/2006" xmlns:p14="http://schemas.microsoft.com/office/powerpoint/2010/main">
        <mc:Choice Requires="p14">
          <p:contentPart r:id="rId79" p14:bwMode="auto">
            <p14:nvContentPartPr>
              <p14:cNvPr id="42" name="墨迹 41"/>
              <p14:cNvContentPartPr/>
              <p14:nvPr/>
            </p14:nvContentPartPr>
            <p14:xfrm>
              <a:off x="4787265" y="829945"/>
              <a:ext cx="360" cy="17780"/>
            </p14:xfrm>
          </p:contentPart>
        </mc:Choice>
        <mc:Fallback xmlns="">
          <p:pic>
            <p:nvPicPr>
              <p:cNvPr id="42" name="墨迹 41"/>
            </p:nvPicPr>
            <p:blipFill>
              <a:blip r:embed="rId80"/>
            </p:blipFill>
            <p:spPr>
              <a:xfrm>
                <a:off x="4787265" y="829945"/>
                <a:ext cx="360" cy="17780"/>
              </a:xfrm>
              <a:prstGeom prst="rect"/>
            </p:spPr>
          </p:pic>
        </mc:Fallback>
      </mc:AlternateContent>
      <mc:AlternateContent xmlns:mc="http://schemas.openxmlformats.org/markup-compatibility/2006" xmlns:p14="http://schemas.microsoft.com/office/powerpoint/2010/main">
        <mc:Choice Requires="p14">
          <p:contentPart r:id="rId81" p14:bwMode="auto">
            <p14:nvContentPartPr>
              <p14:cNvPr id="43" name="墨迹 42"/>
              <p14:cNvContentPartPr/>
              <p14:nvPr/>
            </p14:nvContentPartPr>
            <p14:xfrm>
              <a:off x="4751705" y="723265"/>
              <a:ext cx="44450" cy="285750"/>
            </p14:xfrm>
          </p:contentPart>
        </mc:Choice>
        <mc:Fallback xmlns="">
          <p:pic>
            <p:nvPicPr>
              <p:cNvPr id="43" name="墨迹 42"/>
            </p:nvPicPr>
            <p:blipFill>
              <a:blip r:embed="rId82"/>
            </p:blipFill>
            <p:spPr>
              <a:xfrm>
                <a:off x="4751705" y="723265"/>
                <a:ext cx="44450" cy="285750"/>
              </a:xfrm>
              <a:prstGeom prst="rect"/>
            </p:spPr>
          </p:pic>
        </mc:Fallback>
      </mc:AlternateContent>
      <mc:AlternateContent xmlns:mc="http://schemas.openxmlformats.org/markup-compatibility/2006" xmlns:p14="http://schemas.microsoft.com/office/powerpoint/2010/main">
        <mc:Choice Requires="p14">
          <p:contentPart r:id="rId83" p14:bwMode="auto">
            <p14:nvContentPartPr>
              <p14:cNvPr id="44" name="墨迹 43"/>
              <p14:cNvContentPartPr/>
              <p14:nvPr/>
            </p14:nvContentPartPr>
            <p14:xfrm>
              <a:off x="4608830" y="1143000"/>
              <a:ext cx="544830" cy="222885"/>
            </p14:xfrm>
          </p:contentPart>
        </mc:Choice>
        <mc:Fallback xmlns="">
          <p:pic>
            <p:nvPicPr>
              <p:cNvPr id="44" name="墨迹 43"/>
            </p:nvPicPr>
            <p:blipFill>
              <a:blip r:embed="rId84"/>
            </p:blipFill>
            <p:spPr>
              <a:xfrm>
                <a:off x="4608830" y="1143000"/>
                <a:ext cx="544830" cy="222885"/>
              </a:xfrm>
              <a:prstGeom prst="rect"/>
            </p:spPr>
          </p:pic>
        </mc:Fallback>
      </mc:AlternateContent>
      <mc:AlternateContent xmlns:mc="http://schemas.openxmlformats.org/markup-compatibility/2006" xmlns:p14="http://schemas.microsoft.com/office/powerpoint/2010/main">
        <mc:Choice Requires="p14">
          <p:contentPart r:id="rId85" p14:bwMode="auto">
            <p14:nvContentPartPr>
              <p14:cNvPr id="45" name="墨迹 44"/>
              <p14:cNvContentPartPr/>
              <p14:nvPr/>
            </p14:nvContentPartPr>
            <p14:xfrm>
              <a:off x="7019925" y="704850"/>
              <a:ext cx="1214755" cy="732790"/>
            </p14:xfrm>
          </p:contentPart>
        </mc:Choice>
        <mc:Fallback xmlns="">
          <p:pic>
            <p:nvPicPr>
              <p:cNvPr id="45" name="墨迹 44"/>
            </p:nvPicPr>
            <p:blipFill>
              <a:blip r:embed="rId86"/>
            </p:blipFill>
            <p:spPr>
              <a:xfrm>
                <a:off x="7019925" y="704850"/>
                <a:ext cx="1214755" cy="732790"/>
              </a:xfrm>
              <a:prstGeom prst="rect"/>
            </p:spPr>
          </p:pic>
        </mc:Fallback>
      </mc:AlternateContent>
      <mc:AlternateContent xmlns:mc="http://schemas.openxmlformats.org/markup-compatibility/2006" xmlns:p14="http://schemas.microsoft.com/office/powerpoint/2010/main">
        <mc:Choice Requires="p14">
          <p:contentPart r:id="rId87" p14:bwMode="auto">
            <p14:nvContentPartPr>
              <p14:cNvPr id="46" name="墨迹 45"/>
              <p14:cNvContentPartPr/>
              <p14:nvPr/>
            </p14:nvContentPartPr>
            <p14:xfrm>
              <a:off x="7296785" y="1419225"/>
              <a:ext cx="687705" cy="45085"/>
            </p14:xfrm>
          </p:contentPart>
        </mc:Choice>
        <mc:Fallback xmlns="">
          <p:pic>
            <p:nvPicPr>
              <p:cNvPr id="46" name="墨迹 45"/>
            </p:nvPicPr>
            <p:blipFill>
              <a:blip r:embed="rId88"/>
            </p:blipFill>
            <p:spPr>
              <a:xfrm>
                <a:off x="7296785" y="1419225"/>
                <a:ext cx="687705" cy="45085"/>
              </a:xfrm>
              <a:prstGeom prst="rect"/>
            </p:spPr>
          </p:pic>
        </mc:Fallback>
      </mc:AlternateContent>
      <mc:AlternateContent xmlns:mc="http://schemas.openxmlformats.org/markup-compatibility/2006" xmlns:p14="http://schemas.microsoft.com/office/powerpoint/2010/main">
        <mc:Choice Requires="p14">
          <p:contentPart r:id="rId89" p14:bwMode="auto">
            <p14:nvContentPartPr>
              <p14:cNvPr id="47" name="墨迹 46"/>
              <p14:cNvContentPartPr/>
              <p14:nvPr/>
            </p14:nvContentPartPr>
            <p14:xfrm>
              <a:off x="5600065" y="2910840"/>
              <a:ext cx="535940" cy="98425"/>
            </p14:xfrm>
          </p:contentPart>
        </mc:Choice>
        <mc:Fallback xmlns="">
          <p:pic>
            <p:nvPicPr>
              <p:cNvPr id="47" name="墨迹 46"/>
            </p:nvPicPr>
            <p:blipFill>
              <a:blip r:embed="rId90"/>
            </p:blipFill>
            <p:spPr>
              <a:xfrm>
                <a:off x="5600065" y="2910840"/>
                <a:ext cx="535940" cy="98425"/>
              </a:xfrm>
              <a:prstGeom prst="rect"/>
            </p:spPr>
          </p:pic>
        </mc:Fallback>
      </mc:AlternateContent>
      <mc:AlternateContent xmlns:mc="http://schemas.openxmlformats.org/markup-compatibility/2006" xmlns:p14="http://schemas.microsoft.com/office/powerpoint/2010/main">
        <mc:Choice Requires="p14">
          <p:contentPart r:id="rId91" p14:bwMode="auto">
            <p14:nvContentPartPr>
              <p14:cNvPr id="48" name="墨迹 47"/>
              <p14:cNvContentPartPr/>
              <p14:nvPr/>
            </p14:nvContentPartPr>
            <p14:xfrm>
              <a:off x="4411980" y="883920"/>
              <a:ext cx="4474845" cy="26670"/>
            </p14:xfrm>
          </p:contentPart>
        </mc:Choice>
        <mc:Fallback xmlns="">
          <p:pic>
            <p:nvPicPr>
              <p:cNvPr id="48" name="墨迹 47"/>
            </p:nvPicPr>
            <p:blipFill>
              <a:blip r:embed="rId92"/>
            </p:blipFill>
            <p:spPr>
              <a:xfrm>
                <a:off x="4411980" y="883920"/>
                <a:ext cx="4474845" cy="26670"/>
              </a:xfrm>
              <a:prstGeom prst="rect"/>
            </p:spPr>
          </p:pic>
        </mc:Fallback>
      </mc:AlternateContent>
      <mc:AlternateContent xmlns:mc="http://schemas.openxmlformats.org/markup-compatibility/2006" xmlns:p14="http://schemas.microsoft.com/office/powerpoint/2010/main">
        <mc:Choice Requires="p14">
          <p:contentPart r:id="rId93" p14:bwMode="auto">
            <p14:nvContentPartPr>
              <p14:cNvPr id="49" name="墨迹 48"/>
              <p14:cNvContentPartPr/>
              <p14:nvPr/>
            </p14:nvContentPartPr>
            <p14:xfrm>
              <a:off x="8877935" y="910590"/>
              <a:ext cx="17780" cy="360"/>
            </p14:xfrm>
          </p:contentPart>
        </mc:Choice>
        <mc:Fallback xmlns="">
          <p:pic>
            <p:nvPicPr>
              <p:cNvPr id="49" name="墨迹 48"/>
            </p:nvPicPr>
            <p:blipFill>
              <a:blip r:embed="rId74"/>
            </p:blipFill>
            <p:spPr>
              <a:xfrm>
                <a:off x="8877935" y="910590"/>
                <a:ext cx="17780" cy="360"/>
              </a:xfrm>
              <a:prstGeom prst="rect"/>
            </p:spPr>
          </p:pic>
        </mc:Fallback>
      </mc:AlternateContent>
      <mc:AlternateContent xmlns:mc="http://schemas.openxmlformats.org/markup-compatibility/2006" xmlns:p14="http://schemas.microsoft.com/office/powerpoint/2010/main">
        <mc:Choice Requires="p14">
          <p:contentPart r:id="rId94" p14:bwMode="auto">
            <p14:nvContentPartPr>
              <p14:cNvPr id="50" name="墨迹 49"/>
              <p14:cNvContentPartPr/>
              <p14:nvPr/>
            </p14:nvContentPartPr>
            <p14:xfrm>
              <a:off x="4742815" y="1464310"/>
              <a:ext cx="1571625" cy="8890"/>
            </p14:xfrm>
          </p:contentPart>
        </mc:Choice>
        <mc:Fallback xmlns="">
          <p:pic>
            <p:nvPicPr>
              <p:cNvPr id="50" name="墨迹 49"/>
            </p:nvPicPr>
            <p:blipFill>
              <a:blip r:embed="rId95"/>
            </p:blipFill>
            <p:spPr>
              <a:xfrm>
                <a:off x="4742815" y="1464310"/>
                <a:ext cx="1571625" cy="8890"/>
              </a:xfrm>
              <a:prstGeom prst="rect"/>
            </p:spPr>
          </p:pic>
        </mc:Fallback>
      </mc:AlternateContent>
      <mc:AlternateContent xmlns:mc="http://schemas.openxmlformats.org/markup-compatibility/2006" xmlns:p14="http://schemas.microsoft.com/office/powerpoint/2010/main">
        <mc:Choice Requires="p14">
          <p:contentPart r:id="rId96" p14:bwMode="auto">
            <p14:nvContentPartPr>
              <p14:cNvPr id="51" name="墨迹 50"/>
              <p14:cNvContentPartPr/>
              <p14:nvPr/>
            </p14:nvContentPartPr>
            <p14:xfrm>
              <a:off x="5885815" y="1410335"/>
              <a:ext cx="223520" cy="161290"/>
            </p14:xfrm>
          </p:contentPart>
        </mc:Choice>
        <mc:Fallback xmlns="">
          <p:pic>
            <p:nvPicPr>
              <p:cNvPr id="51" name="墨迹 50"/>
            </p:nvPicPr>
            <p:blipFill>
              <a:blip r:embed="rId97"/>
            </p:blipFill>
            <p:spPr>
              <a:xfrm>
                <a:off x="5885815" y="1410335"/>
                <a:ext cx="223520" cy="161290"/>
              </a:xfrm>
              <a:prstGeom prst="rect"/>
            </p:spPr>
          </p:pic>
        </mc:Fallback>
      </mc:AlternateContent>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文本框 73729"/>
          <p:cNvSpPr txBox="1">
            <a:spLocks noChangeArrowheads="1"/>
          </p:cNvSpPr>
          <p:nvPr/>
        </p:nvSpPr>
        <p:spPr bwMode="auto">
          <a:xfrm>
            <a:off x="0" y="252495"/>
            <a:ext cx="12060975" cy="9709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2855"/>
              <a:t>　　</a:t>
            </a:r>
            <a:r>
              <a:rPr lang="zh-CN" altLang="en-US" sz="2855">
                <a:solidFill>
                  <a:srgbClr val="0000FF"/>
                </a:solidFill>
              </a:rPr>
              <a:t>例</a:t>
            </a:r>
            <a:r>
              <a:rPr lang="en-US" altLang="zh-CN" sz="2855">
                <a:solidFill>
                  <a:srgbClr val="0000FF"/>
                </a:solidFill>
              </a:rPr>
              <a:t>1</a:t>
            </a:r>
            <a:r>
              <a:rPr lang="zh-CN" altLang="en-US" sz="2855">
                <a:solidFill>
                  <a:srgbClr val="0000FF"/>
                </a:solidFill>
              </a:rPr>
              <a:t>：</a:t>
            </a:r>
            <a:r>
              <a:rPr lang="zh-CN" altLang="en-US" sz="2855"/>
              <a:t>下表为某公司</a:t>
            </a:r>
            <a:r>
              <a:rPr lang="en-US" altLang="zh-CN" sz="2855"/>
              <a:t>2018</a:t>
            </a:r>
            <a:r>
              <a:rPr lang="zh-CN" altLang="en-US" sz="2855"/>
              <a:t>年下半年与</a:t>
            </a:r>
            <a:r>
              <a:rPr lang="en-US" altLang="zh-CN" sz="2855"/>
              <a:t>2019</a:t>
            </a:r>
            <a:r>
              <a:rPr lang="zh-CN" altLang="en-US" sz="2855"/>
              <a:t>年上半年财务报表的部分摘要（单位：亿元）。若不考虑其他因素，则从中可以推断出该企业（　）</a:t>
            </a:r>
            <a:endParaRPr lang="zh-CN" altLang="en-US" sz="2855"/>
          </a:p>
        </p:txBody>
      </p:sp>
      <p:graphicFrame>
        <p:nvGraphicFramePr>
          <p:cNvPr id="73731" name="表格 73730"/>
          <p:cNvGraphicFramePr/>
          <p:nvPr>
            <p:custDataLst>
              <p:tags r:id="rId1"/>
            </p:custDataLst>
          </p:nvPr>
        </p:nvGraphicFramePr>
        <p:xfrm>
          <a:off x="1143945" y="1371243"/>
          <a:ext cx="9827895" cy="2194560"/>
        </p:xfrm>
        <a:graphic>
          <a:graphicData uri="http://schemas.openxmlformats.org/drawingml/2006/table">
            <a:tbl>
              <a:tblPr/>
              <a:tblGrid>
                <a:gridCol w="2731135"/>
                <a:gridCol w="2915920"/>
                <a:gridCol w="2548255"/>
                <a:gridCol w="1632585"/>
              </a:tblGrid>
              <a:tr h="548640">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buNone/>
                      </a:pPr>
                      <a:endParaRPr lang="zh-CN" altLang="en-US" sz="2965" b="1" dirty="0">
                        <a:latin typeface="黑体" panose="02010609060101010101" pitchFamily="49" charset="-122"/>
                        <a:ea typeface="黑体" panose="02010609060101010101" pitchFamily="49" charset="-122"/>
                      </a:endParaRPr>
                    </a:p>
                  </a:txBody>
                  <a:tcPr marL="96756" marR="96756" marT="48393" marB="48393"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en-US" altLang="zh-CN" sz="2965" b="1" dirty="0">
                          <a:solidFill>
                            <a:srgbClr val="000000"/>
                          </a:solidFill>
                          <a:latin typeface="黑体" panose="02010609060101010101" pitchFamily="49" charset="-122"/>
                          <a:ea typeface="黑体" panose="02010609060101010101" pitchFamily="49" charset="-122"/>
                        </a:rPr>
                        <a:t>2018</a:t>
                      </a:r>
                      <a:r>
                        <a:rPr lang="zh-CN" altLang="en-US" sz="2965" b="1" dirty="0">
                          <a:solidFill>
                            <a:srgbClr val="000000"/>
                          </a:solidFill>
                          <a:latin typeface="黑体" panose="02010609060101010101" pitchFamily="49" charset="-122"/>
                          <a:ea typeface="黑体" panose="02010609060101010101" pitchFamily="49" charset="-122"/>
                        </a:rPr>
                        <a:t>年</a:t>
                      </a:r>
                      <a:r>
                        <a:rPr lang="en-US" altLang="zh-CN" sz="2965" b="1" dirty="0">
                          <a:solidFill>
                            <a:srgbClr val="000000"/>
                          </a:solidFill>
                          <a:latin typeface="黑体" panose="02010609060101010101" pitchFamily="49" charset="-122"/>
                          <a:ea typeface="黑体" panose="02010609060101010101" pitchFamily="49" charset="-122"/>
                        </a:rPr>
                        <a:t>7</a:t>
                      </a:r>
                      <a:r>
                        <a:rPr lang="zh-CN" altLang="en-US" sz="2965" b="1" dirty="0">
                          <a:solidFill>
                            <a:srgbClr val="000000"/>
                          </a:solidFill>
                          <a:latin typeface="黑体" panose="02010609060101010101" pitchFamily="49" charset="-122"/>
                          <a:ea typeface="黑体" panose="02010609060101010101" pitchFamily="49" charset="-122"/>
                        </a:rPr>
                        <a:t>－</a:t>
                      </a:r>
                      <a:r>
                        <a:rPr lang="en-US" altLang="zh-CN" sz="2965" b="1" dirty="0">
                          <a:solidFill>
                            <a:srgbClr val="000000"/>
                          </a:solidFill>
                          <a:latin typeface="黑体" panose="02010609060101010101" pitchFamily="49" charset="-122"/>
                          <a:ea typeface="黑体" panose="02010609060101010101" pitchFamily="49" charset="-122"/>
                        </a:rPr>
                        <a:t>12</a:t>
                      </a:r>
                      <a:r>
                        <a:rPr lang="zh-CN" altLang="en-US" sz="2965" b="1" dirty="0">
                          <a:solidFill>
                            <a:srgbClr val="000000"/>
                          </a:solidFill>
                          <a:latin typeface="黑体" panose="02010609060101010101" pitchFamily="49" charset="-122"/>
                          <a:ea typeface="黑体" panose="02010609060101010101" pitchFamily="49" charset="-122"/>
                        </a:rPr>
                        <a:t>月</a:t>
                      </a:r>
                      <a:endParaRPr lang="zh-CN" altLang="en-US" sz="2965" b="1" dirty="0">
                        <a:latin typeface="黑体" panose="02010609060101010101" pitchFamily="49" charset="-122"/>
                        <a:ea typeface="黑体" panose="02010609060101010101" pitchFamily="49" charset="-122"/>
                      </a:endParaRPr>
                    </a:p>
                  </a:txBody>
                  <a:tcPr marL="96756" marR="96756" marT="48393" marB="48393"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en-US" altLang="zh-CN" sz="2965" b="1" dirty="0">
                          <a:solidFill>
                            <a:srgbClr val="000000"/>
                          </a:solidFill>
                          <a:latin typeface="黑体" panose="02010609060101010101" pitchFamily="49" charset="-122"/>
                          <a:ea typeface="黑体" panose="02010609060101010101" pitchFamily="49" charset="-122"/>
                        </a:rPr>
                        <a:t>2019</a:t>
                      </a:r>
                      <a:r>
                        <a:rPr lang="zh-CN" altLang="en-US" sz="2965" b="1" dirty="0">
                          <a:solidFill>
                            <a:srgbClr val="000000"/>
                          </a:solidFill>
                          <a:latin typeface="黑体" panose="02010609060101010101" pitchFamily="49" charset="-122"/>
                          <a:ea typeface="黑体" panose="02010609060101010101" pitchFamily="49" charset="-122"/>
                        </a:rPr>
                        <a:t>年</a:t>
                      </a:r>
                      <a:r>
                        <a:rPr lang="en-US" altLang="zh-CN" sz="2965" b="1" dirty="0">
                          <a:solidFill>
                            <a:srgbClr val="000000"/>
                          </a:solidFill>
                          <a:latin typeface="黑体" panose="02010609060101010101" pitchFamily="49" charset="-122"/>
                          <a:ea typeface="黑体" panose="02010609060101010101" pitchFamily="49" charset="-122"/>
                        </a:rPr>
                        <a:t>1-6</a:t>
                      </a:r>
                      <a:r>
                        <a:rPr lang="zh-CN" altLang="en-US" sz="2965" b="1" dirty="0">
                          <a:solidFill>
                            <a:srgbClr val="000000"/>
                          </a:solidFill>
                          <a:latin typeface="黑体" panose="02010609060101010101" pitchFamily="49" charset="-122"/>
                          <a:ea typeface="黑体" panose="02010609060101010101" pitchFamily="49" charset="-122"/>
                        </a:rPr>
                        <a:t>月</a:t>
                      </a:r>
                      <a:endParaRPr lang="zh-CN" altLang="en-US" sz="2965" b="1" dirty="0">
                        <a:latin typeface="黑体" panose="02010609060101010101" pitchFamily="49" charset="-122"/>
                        <a:ea typeface="黑体" panose="02010609060101010101" pitchFamily="49" charset="-122"/>
                      </a:endParaRPr>
                    </a:p>
                  </a:txBody>
                  <a:tcPr marL="96756" marR="96756" marT="48393" marB="48393"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965" b="1" dirty="0">
                          <a:solidFill>
                            <a:srgbClr val="000000"/>
                          </a:solidFill>
                          <a:latin typeface="黑体" panose="02010609060101010101" pitchFamily="49" charset="-122"/>
                          <a:ea typeface="黑体" panose="02010609060101010101" pitchFamily="49" charset="-122"/>
                        </a:rPr>
                        <a:t>增长率</a:t>
                      </a:r>
                      <a:endParaRPr lang="zh-CN" altLang="en-US" sz="2965" b="1" dirty="0">
                        <a:latin typeface="黑体" panose="02010609060101010101" pitchFamily="49" charset="-122"/>
                        <a:ea typeface="黑体" panose="02010609060101010101" pitchFamily="49" charset="-122"/>
                      </a:endParaRPr>
                    </a:p>
                  </a:txBody>
                  <a:tcPr marL="96756" marR="96756" marT="48393" marB="48393"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548640">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965" b="1" dirty="0">
                          <a:solidFill>
                            <a:srgbClr val="000000"/>
                          </a:solidFill>
                          <a:latin typeface="黑体" panose="02010609060101010101" pitchFamily="49" charset="-122"/>
                          <a:ea typeface="黑体" panose="02010609060101010101" pitchFamily="49" charset="-122"/>
                        </a:rPr>
                        <a:t>营业总收入</a:t>
                      </a:r>
                      <a:endParaRPr lang="zh-CN" altLang="en-US" sz="2965" b="1" dirty="0">
                        <a:latin typeface="黑体" panose="02010609060101010101" pitchFamily="49" charset="-122"/>
                        <a:ea typeface="黑体" panose="02010609060101010101" pitchFamily="49" charset="-122"/>
                      </a:endParaRPr>
                    </a:p>
                  </a:txBody>
                  <a:tcPr marL="96756" marR="96756" marT="48393" marB="48393"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en-US" altLang="zh-CN" sz="2965" b="1">
                          <a:solidFill>
                            <a:srgbClr val="000000"/>
                          </a:solidFill>
                          <a:latin typeface="黑体" panose="02010609060101010101" pitchFamily="49" charset="-122"/>
                          <a:ea typeface="黑体" panose="02010609060101010101" pitchFamily="49" charset="-122"/>
                        </a:rPr>
                        <a:t>8.67</a:t>
                      </a:r>
                      <a:endParaRPr lang="zh-CN" altLang="en-US" sz="2965" b="1">
                        <a:latin typeface="黑体" panose="02010609060101010101" pitchFamily="49" charset="-122"/>
                        <a:ea typeface="黑体" panose="02010609060101010101" pitchFamily="49" charset="-122"/>
                      </a:endParaRPr>
                    </a:p>
                  </a:txBody>
                  <a:tcPr marL="96756" marR="96756" marT="48393" marB="48393"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en-US" altLang="zh-CN" sz="2965" b="1">
                          <a:solidFill>
                            <a:srgbClr val="000000"/>
                          </a:solidFill>
                          <a:latin typeface="黑体" panose="02010609060101010101" pitchFamily="49" charset="-122"/>
                          <a:ea typeface="黑体" panose="02010609060101010101" pitchFamily="49" charset="-122"/>
                        </a:rPr>
                        <a:t>12.56</a:t>
                      </a:r>
                      <a:endParaRPr lang="zh-CN" altLang="en-US" sz="2965" b="1">
                        <a:latin typeface="黑体" panose="02010609060101010101" pitchFamily="49" charset="-122"/>
                        <a:ea typeface="黑体" panose="02010609060101010101" pitchFamily="49" charset="-122"/>
                      </a:endParaRPr>
                    </a:p>
                  </a:txBody>
                  <a:tcPr marL="96756" marR="96756" marT="48393" marB="48393"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en-US" altLang="zh-CN" sz="2965" b="1">
                          <a:solidFill>
                            <a:srgbClr val="000000"/>
                          </a:solidFill>
                          <a:latin typeface="黑体" panose="02010609060101010101" pitchFamily="49" charset="-122"/>
                          <a:ea typeface="黑体" panose="02010609060101010101" pitchFamily="49" charset="-122"/>
                        </a:rPr>
                        <a:t>44.86%</a:t>
                      </a:r>
                      <a:endParaRPr lang="zh-CN" altLang="en-US" sz="2965" b="1">
                        <a:latin typeface="黑体" panose="02010609060101010101" pitchFamily="49" charset="-122"/>
                        <a:ea typeface="黑体" panose="02010609060101010101" pitchFamily="49" charset="-122"/>
                      </a:endParaRPr>
                    </a:p>
                  </a:txBody>
                  <a:tcPr marL="96756" marR="96756" marT="48393" marB="48393"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548640">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965" b="1" dirty="0">
                          <a:solidFill>
                            <a:srgbClr val="000000"/>
                          </a:solidFill>
                          <a:latin typeface="黑体" panose="02010609060101010101" pitchFamily="49" charset="-122"/>
                          <a:ea typeface="黑体" panose="02010609060101010101" pitchFamily="49" charset="-122"/>
                        </a:rPr>
                        <a:t>企业净利润</a:t>
                      </a:r>
                      <a:endParaRPr lang="zh-CN" altLang="en-US" sz="2965" b="1" dirty="0">
                        <a:latin typeface="黑体" panose="02010609060101010101" pitchFamily="49" charset="-122"/>
                        <a:ea typeface="黑体" panose="02010609060101010101" pitchFamily="49" charset="-122"/>
                      </a:endParaRPr>
                    </a:p>
                  </a:txBody>
                  <a:tcPr marL="96756" marR="96756" marT="48393" marB="48393"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en-US" altLang="zh-CN" sz="2965" b="1">
                          <a:solidFill>
                            <a:srgbClr val="000000"/>
                          </a:solidFill>
                          <a:latin typeface="黑体" panose="02010609060101010101" pitchFamily="49" charset="-122"/>
                          <a:ea typeface="黑体" panose="02010609060101010101" pitchFamily="49" charset="-122"/>
                        </a:rPr>
                        <a:t>2.45</a:t>
                      </a:r>
                      <a:endParaRPr lang="zh-CN" altLang="en-US" sz="2965" b="1">
                        <a:latin typeface="黑体" panose="02010609060101010101" pitchFamily="49" charset="-122"/>
                        <a:ea typeface="黑体" panose="02010609060101010101" pitchFamily="49" charset="-122"/>
                      </a:endParaRPr>
                    </a:p>
                  </a:txBody>
                  <a:tcPr marL="96756" marR="96756" marT="48393" marB="48393"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en-US" altLang="zh-CN" sz="2965" b="1">
                          <a:solidFill>
                            <a:srgbClr val="000000"/>
                          </a:solidFill>
                          <a:latin typeface="黑体" panose="02010609060101010101" pitchFamily="49" charset="-122"/>
                          <a:ea typeface="黑体" panose="02010609060101010101" pitchFamily="49" charset="-122"/>
                        </a:rPr>
                        <a:t>2.98</a:t>
                      </a:r>
                      <a:endParaRPr lang="zh-CN" altLang="en-US" sz="2965" b="1">
                        <a:latin typeface="黑体" panose="02010609060101010101" pitchFamily="49" charset="-122"/>
                        <a:ea typeface="黑体" panose="02010609060101010101" pitchFamily="49" charset="-122"/>
                      </a:endParaRPr>
                    </a:p>
                  </a:txBody>
                  <a:tcPr marL="96756" marR="96756" marT="48393" marB="48393"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en-US" altLang="zh-CN" sz="2965" b="1">
                          <a:solidFill>
                            <a:srgbClr val="000000"/>
                          </a:solidFill>
                          <a:latin typeface="黑体" panose="02010609060101010101" pitchFamily="49" charset="-122"/>
                          <a:ea typeface="黑体" panose="02010609060101010101" pitchFamily="49" charset="-122"/>
                        </a:rPr>
                        <a:t>21.63%</a:t>
                      </a:r>
                      <a:endParaRPr lang="zh-CN" altLang="en-US" sz="2965" b="1">
                        <a:latin typeface="黑体" panose="02010609060101010101" pitchFamily="49" charset="-122"/>
                        <a:ea typeface="黑体" panose="02010609060101010101" pitchFamily="49" charset="-122"/>
                      </a:endParaRPr>
                    </a:p>
                  </a:txBody>
                  <a:tcPr marL="96756" marR="96756" marT="48393" marB="48393"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548640">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965" b="1" dirty="0">
                          <a:solidFill>
                            <a:srgbClr val="000000"/>
                          </a:solidFill>
                          <a:latin typeface="黑体" panose="02010609060101010101" pitchFamily="49" charset="-122"/>
                          <a:ea typeface="黑体" panose="02010609060101010101" pitchFamily="49" charset="-122"/>
                        </a:rPr>
                        <a:t>职工工资总额</a:t>
                      </a:r>
                      <a:endParaRPr lang="zh-CN" altLang="en-US" sz="2965" b="1" dirty="0">
                        <a:latin typeface="黑体" panose="02010609060101010101" pitchFamily="49" charset="-122"/>
                        <a:ea typeface="黑体" panose="02010609060101010101" pitchFamily="49" charset="-122"/>
                      </a:endParaRPr>
                    </a:p>
                  </a:txBody>
                  <a:tcPr marL="96756" marR="96756" marT="48393" marB="48393"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en-US" altLang="zh-CN" sz="2965" b="1">
                          <a:solidFill>
                            <a:srgbClr val="000000"/>
                          </a:solidFill>
                          <a:latin typeface="黑体" panose="02010609060101010101" pitchFamily="49" charset="-122"/>
                          <a:ea typeface="黑体" panose="02010609060101010101" pitchFamily="49" charset="-122"/>
                        </a:rPr>
                        <a:t>0.85</a:t>
                      </a:r>
                      <a:endParaRPr lang="zh-CN" altLang="en-US" sz="2965" b="1">
                        <a:latin typeface="黑体" panose="02010609060101010101" pitchFamily="49" charset="-122"/>
                        <a:ea typeface="黑体" panose="02010609060101010101" pitchFamily="49" charset="-122"/>
                      </a:endParaRPr>
                    </a:p>
                  </a:txBody>
                  <a:tcPr marL="96756" marR="96756" marT="48393" marB="48393"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en-US" altLang="zh-CN" sz="2965" b="1">
                          <a:solidFill>
                            <a:srgbClr val="000000"/>
                          </a:solidFill>
                          <a:latin typeface="黑体" panose="02010609060101010101" pitchFamily="49" charset="-122"/>
                          <a:ea typeface="黑体" panose="02010609060101010101" pitchFamily="49" charset="-122"/>
                        </a:rPr>
                        <a:t>0.90</a:t>
                      </a:r>
                      <a:endParaRPr lang="zh-CN" altLang="en-US" sz="2965" b="1">
                        <a:latin typeface="黑体" panose="02010609060101010101" pitchFamily="49" charset="-122"/>
                        <a:ea typeface="黑体" panose="02010609060101010101" pitchFamily="49" charset="-122"/>
                      </a:endParaRPr>
                    </a:p>
                  </a:txBody>
                  <a:tcPr marL="96756" marR="96756" marT="48393" marB="48393"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en-US" altLang="zh-CN" sz="2965" b="1">
                          <a:solidFill>
                            <a:srgbClr val="000000"/>
                          </a:solidFill>
                          <a:latin typeface="黑体" panose="02010609060101010101" pitchFamily="49" charset="-122"/>
                          <a:ea typeface="黑体" panose="02010609060101010101" pitchFamily="49" charset="-122"/>
                        </a:rPr>
                        <a:t>5.88%</a:t>
                      </a:r>
                      <a:endParaRPr lang="zh-CN" altLang="en-US" sz="2965" b="1">
                        <a:latin typeface="黑体" panose="02010609060101010101" pitchFamily="49" charset="-122"/>
                        <a:ea typeface="黑体" panose="02010609060101010101" pitchFamily="49" charset="-122"/>
                      </a:endParaRPr>
                    </a:p>
                  </a:txBody>
                  <a:tcPr marL="96756" marR="96756" marT="48393" marB="48393"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bl>
          </a:graphicData>
        </a:graphic>
      </p:graphicFrame>
      <p:sp>
        <p:nvSpPr>
          <p:cNvPr id="44062" name="文本框 73757"/>
          <p:cNvSpPr txBox="1">
            <a:spLocks noChangeArrowheads="1"/>
          </p:cNvSpPr>
          <p:nvPr/>
        </p:nvSpPr>
        <p:spPr bwMode="auto">
          <a:xfrm>
            <a:off x="969246" y="3731365"/>
            <a:ext cx="10003218" cy="2537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en-US" altLang="zh-CN" sz="3175"/>
              <a:t>①2019</a:t>
            </a:r>
            <a:r>
              <a:rPr lang="zh-CN" altLang="en-US" sz="3175"/>
              <a:t>年上半年的经济效益好于</a:t>
            </a:r>
            <a:r>
              <a:rPr lang="en-US" altLang="zh-CN" sz="3175"/>
              <a:t>2018</a:t>
            </a:r>
            <a:r>
              <a:rPr lang="zh-CN" altLang="en-US" sz="3175"/>
              <a:t>年下半年</a:t>
            </a:r>
            <a:endParaRPr lang="zh-CN" altLang="en-US" sz="3175"/>
          </a:p>
          <a:p>
            <a:pPr eaLnBrk="1" hangingPunct="1"/>
            <a:r>
              <a:rPr lang="en-US" altLang="zh-CN" sz="3175"/>
              <a:t>②2019</a:t>
            </a:r>
            <a:r>
              <a:rPr lang="zh-CN" altLang="en-US" sz="3175"/>
              <a:t>年上半年生产成本上升幅度较大</a:t>
            </a:r>
            <a:endParaRPr lang="zh-CN" altLang="en-US" sz="3175"/>
          </a:p>
          <a:p>
            <a:pPr eaLnBrk="1" hangingPunct="1"/>
            <a:r>
              <a:rPr lang="en-US" altLang="zh-CN" sz="3175"/>
              <a:t>③</a:t>
            </a:r>
            <a:r>
              <a:rPr lang="zh-CN" altLang="en-US" sz="3175"/>
              <a:t>初次分配注重效率，再分配注重公平</a:t>
            </a:r>
            <a:endParaRPr lang="zh-CN" altLang="en-US" sz="3175"/>
          </a:p>
          <a:p>
            <a:pPr eaLnBrk="1" hangingPunct="1"/>
            <a:r>
              <a:rPr lang="en-US" altLang="zh-CN" sz="3175"/>
              <a:t>④</a:t>
            </a:r>
            <a:r>
              <a:rPr lang="zh-CN" altLang="en-US" sz="3175"/>
              <a:t>应在劳动生产率提高的同时实现劳动报酬同步提高</a:t>
            </a:r>
            <a:endParaRPr lang="zh-CN" altLang="en-US" sz="3175"/>
          </a:p>
          <a:p>
            <a:pPr eaLnBrk="1" hangingPunct="1"/>
            <a:r>
              <a:rPr lang="en-US" altLang="zh-CN" sz="3175"/>
              <a:t>A.①②</a:t>
            </a:r>
            <a:r>
              <a:rPr lang="zh-CN" altLang="en-US" sz="3175"/>
              <a:t>　　</a:t>
            </a:r>
            <a:r>
              <a:rPr lang="en-US" altLang="zh-CN" sz="3175"/>
              <a:t>B.①③</a:t>
            </a:r>
            <a:r>
              <a:rPr lang="zh-CN" altLang="en-US" sz="3175"/>
              <a:t>　　</a:t>
            </a:r>
            <a:r>
              <a:rPr lang="en-US" altLang="zh-CN" sz="3175"/>
              <a:t>C.②④</a:t>
            </a:r>
            <a:r>
              <a:rPr lang="zh-CN" altLang="en-US" sz="3175"/>
              <a:t>　　</a:t>
            </a:r>
            <a:r>
              <a:rPr lang="en-US" altLang="zh-CN" sz="3175"/>
              <a:t>D.③④</a:t>
            </a:r>
            <a:endParaRPr lang="en-US" altLang="zh-CN" sz="3175"/>
          </a:p>
        </p:txBody>
      </p:sp>
      <p:sp>
        <p:nvSpPr>
          <p:cNvPr id="73759" name="矩形 73758"/>
          <p:cNvSpPr>
            <a:spLocks noChangeArrowheads="1" noChangeShapeType="1" noTextEdit="1"/>
          </p:cNvSpPr>
          <p:nvPr/>
        </p:nvSpPr>
        <p:spPr bwMode="auto">
          <a:xfrm>
            <a:off x="10896873" y="5790802"/>
            <a:ext cx="524098" cy="663521"/>
          </a:xfrm>
          <a:prstGeom prst="rect">
            <a:avLst/>
          </a:prstGeom>
        </p:spPr>
        <p:txBody>
          <a:bodyPr wrap="none" fromWordArt="1">
            <a:prstTxWarp prst="textCascadeUp">
              <a:avLst>
                <a:gd name="adj" fmla="val 94106"/>
              </a:avLst>
            </a:prstTxWarp>
            <a:scene3d>
              <a:camera prst="legacyPerspectiveFront">
                <a:rot lat="20519995" lon="1080000" rev="0"/>
              </a:camera>
              <a:lightRig rig="legacyHarsh2" dir="b"/>
            </a:scene3d>
            <a:sp3d extrusionH="430200" prstMaterial="legacyMatte">
              <a:extrusionClr>
                <a:srgbClr val="FF6600"/>
              </a:extrusionClr>
            </a:sp3d>
          </a:bodyPr>
          <a:lstStyle/>
          <a:p>
            <a:pPr algn="ctr"/>
            <a:r>
              <a:rPr lang="en-US" altLang="zh-CN" sz="3810" kern="10">
                <a:ln w="9525">
                  <a:round/>
                </a:ln>
                <a:gradFill rotWithShape="1">
                  <a:gsLst>
                    <a:gs pos="0">
                      <a:srgbClr val="FFE701"/>
                    </a:gs>
                    <a:gs pos="100000">
                      <a:srgbClr val="FE3E02"/>
                    </a:gs>
                  </a:gsLst>
                  <a:lin ang="5400000" scaled="1"/>
                </a:gradFill>
                <a:latin typeface="黑体" panose="02010609060101010101" pitchFamily="49" charset="-122"/>
                <a:ea typeface="黑体" panose="02010609060101010101" pitchFamily="49" charset="-122"/>
              </a:rPr>
              <a:t>C</a:t>
            </a:r>
            <a:endParaRPr lang="zh-CN" altLang="en-US" sz="3810" kern="10">
              <a:ln w="9525">
                <a:round/>
              </a:ln>
              <a:gradFill rotWithShape="1">
                <a:gsLst>
                  <a:gs pos="0">
                    <a:srgbClr val="FFE701"/>
                  </a:gs>
                  <a:gs pos="100000">
                    <a:srgbClr val="FE3E02"/>
                  </a:gs>
                </a:gsLst>
                <a:lin ang="5400000" scaled="1"/>
              </a:gradFill>
              <a:latin typeface="黑体" panose="02010609060101010101" pitchFamily="49" charset="-122"/>
              <a:ea typeface="黑体" panose="02010609060101010101" pitchFamily="49" charset="-122"/>
            </a:endParaRPr>
          </a:p>
        </p:txBody>
      </p:sp>
      <mc:AlternateContent xmlns:mc="http://schemas.openxmlformats.org/markup-compatibility/2006" xmlns:p14="http://schemas.microsoft.com/office/powerpoint/2010/main">
        <mc:Choice Requires="p14">
          <p:contentPart r:id="rId2" p14:bwMode="auto">
            <p14:nvContentPartPr>
              <p14:cNvPr id="2" name="墨迹 1"/>
              <p14:cNvContentPartPr/>
              <p14:nvPr/>
            </p14:nvContentPartPr>
            <p14:xfrm>
              <a:off x="5358765" y="1884045"/>
              <a:ext cx="1196975" cy="360"/>
            </p14:xfrm>
          </p:contentPart>
        </mc:Choice>
        <mc:Fallback xmlns="">
          <p:pic>
            <p:nvPicPr>
              <p:cNvPr id="2" name="墨迹 1"/>
            </p:nvPicPr>
            <p:blipFill>
              <a:blip r:embed="rId3"/>
            </p:blipFill>
            <p:spPr>
              <a:xfrm>
                <a:off x="5358765" y="1884045"/>
                <a:ext cx="1196975" cy="360"/>
              </a:xfrm>
              <a:prstGeom prst="rect"/>
            </p:spPr>
          </p:pic>
        </mc:Fallback>
      </mc:AlternateContent>
      <mc:AlternateContent xmlns:mc="http://schemas.openxmlformats.org/markup-compatibility/2006" xmlns:p14="http://schemas.microsoft.com/office/powerpoint/2010/main">
        <mc:Choice Requires="p14">
          <p:contentPart r:id="rId4" p14:bwMode="auto">
            <p14:nvContentPartPr>
              <p14:cNvPr id="3" name="墨迹 2"/>
              <p14:cNvContentPartPr/>
              <p14:nvPr/>
            </p14:nvContentPartPr>
            <p14:xfrm>
              <a:off x="8208010" y="1875155"/>
              <a:ext cx="750570" cy="360"/>
            </p14:xfrm>
          </p:contentPart>
        </mc:Choice>
        <mc:Fallback xmlns="">
          <p:pic>
            <p:nvPicPr>
              <p:cNvPr id="3" name="墨迹 2"/>
            </p:nvPicPr>
            <p:blipFill>
              <a:blip r:embed="rId5"/>
            </p:blipFill>
            <p:spPr>
              <a:xfrm>
                <a:off x="8208010" y="1875155"/>
                <a:ext cx="750570" cy="360"/>
              </a:xfrm>
              <a:prstGeom prst="rect"/>
            </p:spPr>
          </p:pic>
        </mc:Fallback>
      </mc:AlternateContent>
      <mc:AlternateContent xmlns:mc="http://schemas.openxmlformats.org/markup-compatibility/2006" xmlns:p14="http://schemas.microsoft.com/office/powerpoint/2010/main">
        <mc:Choice Requires="p14">
          <p:contentPart r:id="rId6" p14:bwMode="auto">
            <p14:nvContentPartPr>
              <p14:cNvPr id="4" name="墨迹 3"/>
              <p14:cNvContentPartPr/>
              <p14:nvPr/>
            </p14:nvContentPartPr>
            <p14:xfrm>
              <a:off x="4903470" y="2491105"/>
              <a:ext cx="633730" cy="8890"/>
            </p14:xfrm>
          </p:contentPart>
        </mc:Choice>
        <mc:Fallback xmlns="">
          <p:pic>
            <p:nvPicPr>
              <p:cNvPr id="4" name="墨迹 3"/>
            </p:nvPicPr>
            <p:blipFill>
              <a:blip r:embed="rId7"/>
            </p:blipFill>
            <p:spPr>
              <a:xfrm>
                <a:off x="4903470" y="2491105"/>
                <a:ext cx="633730" cy="8890"/>
              </a:xfrm>
              <a:prstGeom prst="rect"/>
            </p:spPr>
          </p:pic>
        </mc:Fallback>
      </mc:AlternateContent>
      <mc:AlternateContent xmlns:mc="http://schemas.openxmlformats.org/markup-compatibility/2006" xmlns:p14="http://schemas.microsoft.com/office/powerpoint/2010/main">
        <mc:Choice Requires="p14">
          <p:contentPart r:id="rId8" p14:bwMode="auto">
            <p14:nvContentPartPr>
              <p14:cNvPr id="5" name="墨迹 4"/>
              <p14:cNvContentPartPr/>
              <p14:nvPr/>
            </p14:nvContentPartPr>
            <p14:xfrm>
              <a:off x="7529195" y="2517775"/>
              <a:ext cx="991235" cy="360"/>
            </p14:xfrm>
          </p:contentPart>
        </mc:Choice>
        <mc:Fallback xmlns="">
          <p:pic>
            <p:nvPicPr>
              <p:cNvPr id="5" name="墨迹 4"/>
            </p:nvPicPr>
            <p:blipFill>
              <a:blip r:embed="rId9"/>
            </p:blipFill>
            <p:spPr>
              <a:xfrm>
                <a:off x="7529195" y="2517775"/>
                <a:ext cx="991235" cy="360"/>
              </a:xfrm>
              <a:prstGeom prst="rect"/>
            </p:spPr>
          </p:pic>
        </mc:Fallback>
      </mc:AlternateContent>
      <mc:AlternateContent xmlns:mc="http://schemas.openxmlformats.org/markup-compatibility/2006" xmlns:p14="http://schemas.microsoft.com/office/powerpoint/2010/main">
        <mc:Choice Requires="p14">
          <p:contentPart r:id="rId10" p14:bwMode="auto">
            <p14:nvContentPartPr>
              <p14:cNvPr id="6" name="墨迹 5"/>
              <p14:cNvContentPartPr/>
              <p14:nvPr/>
            </p14:nvContentPartPr>
            <p14:xfrm>
              <a:off x="4992370" y="2973070"/>
              <a:ext cx="563245" cy="360"/>
            </p14:xfrm>
          </p:contentPart>
        </mc:Choice>
        <mc:Fallback xmlns="">
          <p:pic>
            <p:nvPicPr>
              <p:cNvPr id="6" name="墨迹 5"/>
            </p:nvPicPr>
            <p:blipFill>
              <a:blip r:embed="rId11"/>
            </p:blipFill>
            <p:spPr>
              <a:xfrm>
                <a:off x="4992370" y="2973070"/>
                <a:ext cx="563245" cy="360"/>
              </a:xfrm>
              <a:prstGeom prst="rect"/>
            </p:spPr>
          </p:pic>
        </mc:Fallback>
      </mc:AlternateContent>
      <mc:AlternateContent xmlns:mc="http://schemas.openxmlformats.org/markup-compatibility/2006" xmlns:p14="http://schemas.microsoft.com/office/powerpoint/2010/main">
        <mc:Choice Requires="p14">
          <p:contentPart r:id="rId12" p14:bwMode="auto">
            <p14:nvContentPartPr>
              <p14:cNvPr id="7" name="墨迹 6"/>
              <p14:cNvContentPartPr/>
              <p14:nvPr/>
            </p14:nvContentPartPr>
            <p14:xfrm>
              <a:off x="7716520" y="2946400"/>
              <a:ext cx="750570" cy="26670"/>
            </p14:xfrm>
          </p:contentPart>
        </mc:Choice>
        <mc:Fallback xmlns="">
          <p:pic>
            <p:nvPicPr>
              <p:cNvPr id="7" name="墨迹 6"/>
            </p:nvPicPr>
            <p:blipFill>
              <a:blip r:embed="rId13"/>
            </p:blipFill>
            <p:spPr>
              <a:xfrm>
                <a:off x="7716520" y="2946400"/>
                <a:ext cx="750570" cy="26670"/>
              </a:xfrm>
              <a:prstGeom prst="rect"/>
            </p:spPr>
          </p:pic>
        </mc:Fallback>
      </mc:AlternateContent>
      <mc:AlternateContent xmlns:mc="http://schemas.openxmlformats.org/markup-compatibility/2006" xmlns:p14="http://schemas.microsoft.com/office/powerpoint/2010/main">
        <mc:Choice Requires="p14">
          <p:contentPart r:id="rId14" p14:bwMode="auto">
            <p14:nvContentPartPr>
              <p14:cNvPr id="8" name="墨迹 7"/>
              <p14:cNvContentPartPr/>
              <p14:nvPr/>
            </p14:nvContentPartPr>
            <p14:xfrm>
              <a:off x="4885690" y="2526665"/>
              <a:ext cx="785495" cy="401955"/>
            </p14:xfrm>
          </p:contentPart>
        </mc:Choice>
        <mc:Fallback xmlns="">
          <p:pic>
            <p:nvPicPr>
              <p:cNvPr id="8" name="墨迹 7"/>
            </p:nvPicPr>
            <p:blipFill>
              <a:blip r:embed="rId15"/>
            </p:blipFill>
            <p:spPr>
              <a:xfrm>
                <a:off x="4885690" y="2526665"/>
                <a:ext cx="785495" cy="401955"/>
              </a:xfrm>
              <a:prstGeom prst="rect"/>
            </p:spPr>
          </p:pic>
        </mc:Fallback>
      </mc:AlternateContent>
      <mc:AlternateContent xmlns:mc="http://schemas.openxmlformats.org/markup-compatibility/2006" xmlns:p14="http://schemas.microsoft.com/office/powerpoint/2010/main">
        <mc:Choice Requires="p14">
          <p:contentPart r:id="rId16" p14:bwMode="auto">
            <p14:nvContentPartPr>
              <p14:cNvPr id="9" name="墨迹 8"/>
              <p14:cNvContentPartPr/>
              <p14:nvPr/>
            </p14:nvContentPartPr>
            <p14:xfrm>
              <a:off x="7430770" y="2535555"/>
              <a:ext cx="1250950" cy="518160"/>
            </p14:xfrm>
          </p:contentPart>
        </mc:Choice>
        <mc:Fallback xmlns="">
          <p:pic>
            <p:nvPicPr>
              <p:cNvPr id="9" name="墨迹 8"/>
            </p:nvPicPr>
            <p:blipFill>
              <a:blip r:embed="rId17"/>
            </p:blipFill>
            <p:spPr>
              <a:xfrm>
                <a:off x="7430770" y="2535555"/>
                <a:ext cx="1250950" cy="518160"/>
              </a:xfrm>
              <a:prstGeom prst="rect"/>
            </p:spPr>
          </p:pic>
        </mc:Fallback>
      </mc:AlternateContent>
      <mc:AlternateContent xmlns:mc="http://schemas.openxmlformats.org/markup-compatibility/2006" xmlns:p14="http://schemas.microsoft.com/office/powerpoint/2010/main">
        <mc:Choice Requires="p14">
          <p:contentPart r:id="rId18" p14:bwMode="auto">
            <p14:nvContentPartPr>
              <p14:cNvPr id="10" name="墨迹 9"/>
              <p14:cNvContentPartPr/>
              <p14:nvPr/>
            </p14:nvContentPartPr>
            <p14:xfrm>
              <a:off x="5912485" y="2803525"/>
              <a:ext cx="1250315" cy="17780"/>
            </p14:xfrm>
          </p:contentPart>
        </mc:Choice>
        <mc:Fallback xmlns="">
          <p:pic>
            <p:nvPicPr>
              <p:cNvPr id="10" name="墨迹 9"/>
            </p:nvPicPr>
            <p:blipFill>
              <a:blip r:embed="rId19"/>
            </p:blipFill>
            <p:spPr>
              <a:xfrm>
                <a:off x="5912485" y="2803525"/>
                <a:ext cx="1250315" cy="17780"/>
              </a:xfrm>
              <a:prstGeom prst="rect"/>
            </p:spPr>
          </p:pic>
        </mc:Fallback>
      </mc:AlternateContent>
      <mc:AlternateContent xmlns:mc="http://schemas.openxmlformats.org/markup-compatibility/2006" xmlns:p14="http://schemas.microsoft.com/office/powerpoint/2010/main">
        <mc:Choice Requires="p14">
          <p:contentPart r:id="rId20" p14:bwMode="auto">
            <p14:nvContentPartPr>
              <p14:cNvPr id="11" name="墨迹 10"/>
              <p14:cNvContentPartPr/>
              <p14:nvPr/>
            </p14:nvContentPartPr>
            <p14:xfrm>
              <a:off x="4831715" y="2000250"/>
              <a:ext cx="1054100" cy="446405"/>
            </p14:xfrm>
          </p:contentPart>
        </mc:Choice>
        <mc:Fallback xmlns="">
          <p:pic>
            <p:nvPicPr>
              <p:cNvPr id="11" name="墨迹 10"/>
            </p:nvPicPr>
            <p:blipFill>
              <a:blip r:embed="rId21"/>
            </p:blipFill>
            <p:spPr>
              <a:xfrm>
                <a:off x="4831715" y="2000250"/>
                <a:ext cx="1054100" cy="446405"/>
              </a:xfrm>
              <a:prstGeom prst="rect"/>
            </p:spPr>
          </p:pic>
        </mc:Fallback>
      </mc:AlternateContent>
      <mc:AlternateContent xmlns:mc="http://schemas.openxmlformats.org/markup-compatibility/2006" xmlns:p14="http://schemas.microsoft.com/office/powerpoint/2010/main">
        <mc:Choice Requires="p14">
          <p:contentPart r:id="rId22" p14:bwMode="auto">
            <p14:nvContentPartPr>
              <p14:cNvPr id="12" name="墨迹 11"/>
              <p14:cNvContentPartPr/>
              <p14:nvPr/>
            </p14:nvContentPartPr>
            <p14:xfrm>
              <a:off x="7511415" y="1955165"/>
              <a:ext cx="1232535" cy="419735"/>
            </p14:xfrm>
          </p:contentPart>
        </mc:Choice>
        <mc:Fallback xmlns="">
          <p:pic>
            <p:nvPicPr>
              <p:cNvPr id="12" name="墨迹 11"/>
            </p:nvPicPr>
            <p:blipFill>
              <a:blip r:embed="rId23"/>
            </p:blipFill>
            <p:spPr>
              <a:xfrm>
                <a:off x="7511415" y="1955165"/>
                <a:ext cx="1232535" cy="419735"/>
              </a:xfrm>
              <a:prstGeom prst="rect"/>
            </p:spPr>
          </p:pic>
        </mc:Fallback>
      </mc:AlternateContent>
      <mc:AlternateContent xmlns:mc="http://schemas.openxmlformats.org/markup-compatibility/2006" xmlns:p14="http://schemas.microsoft.com/office/powerpoint/2010/main">
        <mc:Choice Requires="p14">
          <p:contentPart r:id="rId24" p14:bwMode="auto">
            <p14:nvContentPartPr>
              <p14:cNvPr id="13" name="墨迹 12"/>
              <p14:cNvContentPartPr/>
              <p14:nvPr/>
            </p14:nvContentPartPr>
            <p14:xfrm>
              <a:off x="7475855" y="2348230"/>
              <a:ext cx="553720" cy="62230"/>
            </p14:xfrm>
          </p:contentPart>
        </mc:Choice>
        <mc:Fallback xmlns="">
          <p:pic>
            <p:nvPicPr>
              <p:cNvPr id="13" name="墨迹 12"/>
            </p:nvPicPr>
            <p:blipFill>
              <a:blip r:embed="rId25"/>
            </p:blipFill>
            <p:spPr>
              <a:xfrm>
                <a:off x="7475855" y="2348230"/>
                <a:ext cx="553720" cy="62230"/>
              </a:xfrm>
              <a:prstGeom prst="rect"/>
            </p:spPr>
          </p:pic>
        </mc:Fallback>
      </mc:AlternateContent>
      <mc:AlternateContent xmlns:mc="http://schemas.openxmlformats.org/markup-compatibility/2006" xmlns:p14="http://schemas.microsoft.com/office/powerpoint/2010/main">
        <mc:Choice Requires="p14">
          <p:contentPart r:id="rId26" p14:bwMode="auto">
            <p14:nvContentPartPr>
              <p14:cNvPr id="14" name="墨迹 13"/>
              <p14:cNvContentPartPr/>
              <p14:nvPr/>
            </p14:nvContentPartPr>
            <p14:xfrm>
              <a:off x="7011035" y="2071370"/>
              <a:ext cx="348615" cy="312420"/>
            </p14:xfrm>
          </p:contentPart>
        </mc:Choice>
        <mc:Fallback xmlns="">
          <p:pic>
            <p:nvPicPr>
              <p:cNvPr id="14" name="墨迹 13"/>
            </p:nvPicPr>
            <p:blipFill>
              <a:blip r:embed="rId27"/>
            </p:blipFill>
            <p:spPr>
              <a:xfrm>
                <a:off x="7011035" y="2071370"/>
                <a:ext cx="348615" cy="312420"/>
              </a:xfrm>
              <a:prstGeom prst="rect"/>
            </p:spPr>
          </p:pic>
        </mc:Fallback>
      </mc:AlternateContent>
      <mc:AlternateContent xmlns:mc="http://schemas.openxmlformats.org/markup-compatibility/2006" xmlns:p14="http://schemas.microsoft.com/office/powerpoint/2010/main">
        <mc:Choice Requires="p14">
          <p:contentPart r:id="rId28" p14:bwMode="auto">
            <p14:nvContentPartPr>
              <p14:cNvPr id="15" name="墨迹 14"/>
              <p14:cNvContentPartPr/>
              <p14:nvPr/>
            </p14:nvContentPartPr>
            <p14:xfrm>
              <a:off x="4662170" y="1365885"/>
              <a:ext cx="1544955" cy="1598295"/>
            </p14:xfrm>
          </p:contentPart>
        </mc:Choice>
        <mc:Fallback xmlns="">
          <p:pic>
            <p:nvPicPr>
              <p:cNvPr id="15" name="墨迹 14"/>
            </p:nvPicPr>
            <p:blipFill>
              <a:blip r:embed="rId29"/>
            </p:blipFill>
            <p:spPr>
              <a:xfrm>
                <a:off x="4662170" y="1365885"/>
                <a:ext cx="1544955" cy="1598295"/>
              </a:xfrm>
              <a:prstGeom prst="rect"/>
            </p:spPr>
          </p:pic>
        </mc:Fallback>
      </mc:AlternateContent>
      <mc:AlternateContent xmlns:mc="http://schemas.openxmlformats.org/markup-compatibility/2006" xmlns:p14="http://schemas.microsoft.com/office/powerpoint/2010/main">
        <mc:Choice Requires="p14">
          <p:contentPart r:id="rId30" p14:bwMode="auto">
            <p14:nvContentPartPr>
              <p14:cNvPr id="16" name="墨迹 15"/>
              <p14:cNvContentPartPr/>
              <p14:nvPr/>
            </p14:nvContentPartPr>
            <p14:xfrm>
              <a:off x="4242435" y="3642995"/>
              <a:ext cx="1678940" cy="705485"/>
            </p14:xfrm>
          </p:contentPart>
        </mc:Choice>
        <mc:Fallback xmlns="">
          <p:pic>
            <p:nvPicPr>
              <p:cNvPr id="16" name="墨迹 15"/>
            </p:nvPicPr>
            <p:blipFill>
              <a:blip r:embed="rId31"/>
            </p:blipFill>
            <p:spPr>
              <a:xfrm>
                <a:off x="4242435" y="3642995"/>
                <a:ext cx="1678940" cy="705485"/>
              </a:xfrm>
              <a:prstGeom prst="rect"/>
            </p:spPr>
          </p:pic>
        </mc:Fallback>
      </mc:AlternateContent>
      <mc:AlternateContent xmlns:mc="http://schemas.openxmlformats.org/markup-compatibility/2006" xmlns:p14="http://schemas.microsoft.com/office/powerpoint/2010/main">
        <mc:Choice Requires="p14">
          <p:contentPart r:id="rId32" p14:bwMode="auto">
            <p14:nvContentPartPr>
              <p14:cNvPr id="17" name="墨迹 16"/>
              <p14:cNvContentPartPr/>
              <p14:nvPr/>
            </p14:nvContentPartPr>
            <p14:xfrm>
              <a:off x="2072005" y="3803650"/>
              <a:ext cx="669925" cy="437515"/>
            </p14:xfrm>
          </p:contentPart>
        </mc:Choice>
        <mc:Fallback xmlns="">
          <p:pic>
            <p:nvPicPr>
              <p:cNvPr id="17" name="墨迹 16"/>
            </p:nvPicPr>
            <p:blipFill>
              <a:blip r:embed="rId33"/>
            </p:blipFill>
            <p:spPr>
              <a:xfrm>
                <a:off x="2072005" y="3803650"/>
                <a:ext cx="669925" cy="437515"/>
              </a:xfrm>
              <a:prstGeom prst="rect"/>
            </p:spPr>
          </p:pic>
        </mc:Fallback>
      </mc:AlternateContent>
      <mc:AlternateContent xmlns:mc="http://schemas.openxmlformats.org/markup-compatibility/2006" xmlns:p14="http://schemas.microsoft.com/office/powerpoint/2010/main">
        <mc:Choice Requires="p14">
          <p:contentPart r:id="rId34" p14:bwMode="auto">
            <p14:nvContentPartPr>
              <p14:cNvPr id="18" name="墨迹 17"/>
              <p14:cNvContentPartPr/>
              <p14:nvPr/>
            </p14:nvContentPartPr>
            <p14:xfrm>
              <a:off x="2197100" y="3857625"/>
              <a:ext cx="401955" cy="312420"/>
            </p14:xfrm>
          </p:contentPart>
        </mc:Choice>
        <mc:Fallback xmlns="">
          <p:pic>
            <p:nvPicPr>
              <p:cNvPr id="18" name="墨迹 17"/>
            </p:nvPicPr>
            <p:blipFill>
              <a:blip r:embed="rId35"/>
            </p:blipFill>
            <p:spPr>
              <a:xfrm>
                <a:off x="2197100" y="3857625"/>
                <a:ext cx="401955" cy="312420"/>
              </a:xfrm>
              <a:prstGeom prst="rect"/>
            </p:spPr>
          </p:pic>
        </mc:Fallback>
      </mc:AlternateContent>
      <mc:AlternateContent xmlns:mc="http://schemas.openxmlformats.org/markup-compatibility/2006" xmlns:p14="http://schemas.microsoft.com/office/powerpoint/2010/main">
        <mc:Choice Requires="p14">
          <p:contentPart r:id="rId36" p14:bwMode="auto">
            <p14:nvContentPartPr>
              <p14:cNvPr id="19" name="墨迹 18"/>
              <p14:cNvContentPartPr/>
              <p14:nvPr/>
            </p14:nvContentPartPr>
            <p14:xfrm>
              <a:off x="7359650" y="1758950"/>
              <a:ext cx="1447165" cy="1312545"/>
            </p14:xfrm>
          </p:contentPart>
        </mc:Choice>
        <mc:Fallback xmlns="">
          <p:pic>
            <p:nvPicPr>
              <p:cNvPr id="19" name="墨迹 18"/>
            </p:nvPicPr>
            <p:blipFill>
              <a:blip r:embed="rId37"/>
            </p:blipFill>
            <p:spPr>
              <a:xfrm>
                <a:off x="7359650" y="1758950"/>
                <a:ext cx="1447165" cy="1312545"/>
              </a:xfrm>
              <a:prstGeom prst="rect"/>
            </p:spPr>
          </p:pic>
        </mc:Fallback>
      </mc:AlternateContent>
      <mc:AlternateContent xmlns:mc="http://schemas.openxmlformats.org/markup-compatibility/2006" xmlns:p14="http://schemas.microsoft.com/office/powerpoint/2010/main">
        <mc:Choice Requires="p14">
          <p:contentPart r:id="rId38" p14:bwMode="auto">
            <p14:nvContentPartPr>
              <p14:cNvPr id="20" name="墨迹 19"/>
              <p14:cNvContentPartPr/>
              <p14:nvPr/>
            </p14:nvContentPartPr>
            <p14:xfrm>
              <a:off x="4563745" y="4187825"/>
              <a:ext cx="1259205" cy="35560"/>
            </p14:xfrm>
          </p:contentPart>
        </mc:Choice>
        <mc:Fallback xmlns="">
          <p:pic>
            <p:nvPicPr>
              <p:cNvPr id="20" name="墨迹 19"/>
            </p:nvPicPr>
            <p:blipFill>
              <a:blip r:embed="rId39"/>
            </p:blipFill>
            <p:spPr>
              <a:xfrm>
                <a:off x="4563745" y="4187825"/>
                <a:ext cx="1259205" cy="35560"/>
              </a:xfrm>
              <a:prstGeom prst="rect"/>
            </p:spPr>
          </p:pic>
        </mc:Fallback>
      </mc:AlternateContent>
      <mc:AlternateContent xmlns:mc="http://schemas.openxmlformats.org/markup-compatibility/2006" xmlns:p14="http://schemas.microsoft.com/office/powerpoint/2010/main">
        <mc:Choice Requires="p14">
          <p:contentPart r:id="rId40" p14:bwMode="auto">
            <p14:nvContentPartPr>
              <p14:cNvPr id="21" name="墨迹 20"/>
              <p14:cNvContentPartPr/>
              <p14:nvPr/>
            </p14:nvContentPartPr>
            <p14:xfrm>
              <a:off x="6984365" y="4133850"/>
              <a:ext cx="875665" cy="9525"/>
            </p14:xfrm>
          </p:contentPart>
        </mc:Choice>
        <mc:Fallback xmlns="">
          <p:pic>
            <p:nvPicPr>
              <p:cNvPr id="21" name="墨迹 20"/>
            </p:nvPicPr>
            <p:blipFill>
              <a:blip r:embed="rId41"/>
            </p:blipFill>
            <p:spPr>
              <a:xfrm>
                <a:off x="6984365" y="4133850"/>
                <a:ext cx="875665" cy="9525"/>
              </a:xfrm>
              <a:prstGeom prst="rect"/>
            </p:spPr>
          </p:pic>
        </mc:Fallback>
      </mc:AlternateContent>
      <mc:AlternateContent xmlns:mc="http://schemas.openxmlformats.org/markup-compatibility/2006" xmlns:p14="http://schemas.microsoft.com/office/powerpoint/2010/main">
        <mc:Choice Requires="p14">
          <p:contentPart r:id="rId42" p14:bwMode="auto">
            <p14:nvContentPartPr>
              <p14:cNvPr id="22" name="墨迹 21"/>
              <p14:cNvContentPartPr/>
              <p14:nvPr/>
            </p14:nvContentPartPr>
            <p14:xfrm>
              <a:off x="1473200" y="5777230"/>
              <a:ext cx="893445" cy="553720"/>
            </p14:xfrm>
          </p:contentPart>
        </mc:Choice>
        <mc:Fallback xmlns="">
          <p:pic>
            <p:nvPicPr>
              <p:cNvPr id="22" name="墨迹 21"/>
            </p:nvPicPr>
            <p:blipFill>
              <a:blip r:embed="rId43"/>
            </p:blipFill>
            <p:spPr>
              <a:xfrm>
                <a:off x="1473200" y="5777230"/>
                <a:ext cx="893445" cy="553720"/>
              </a:xfrm>
              <a:prstGeom prst="rect"/>
            </p:spPr>
          </p:pic>
        </mc:Fallback>
      </mc:AlternateContent>
      <mc:AlternateContent xmlns:mc="http://schemas.openxmlformats.org/markup-compatibility/2006" xmlns:p14="http://schemas.microsoft.com/office/powerpoint/2010/main">
        <mc:Choice Requires="p14">
          <p:contentPart r:id="rId44" p14:bwMode="auto">
            <p14:nvContentPartPr>
              <p14:cNvPr id="23" name="墨迹 22"/>
              <p14:cNvContentPartPr/>
              <p14:nvPr/>
            </p14:nvContentPartPr>
            <p14:xfrm>
              <a:off x="3608070" y="5786120"/>
              <a:ext cx="446405" cy="294640"/>
            </p14:xfrm>
          </p:contentPart>
        </mc:Choice>
        <mc:Fallback xmlns="">
          <p:pic>
            <p:nvPicPr>
              <p:cNvPr id="23" name="墨迹 22"/>
            </p:nvPicPr>
            <p:blipFill>
              <a:blip r:embed="rId45"/>
            </p:blipFill>
            <p:spPr>
              <a:xfrm>
                <a:off x="3608070" y="5786120"/>
                <a:ext cx="446405" cy="294640"/>
              </a:xfrm>
              <a:prstGeom prst="rect"/>
            </p:spPr>
          </p:pic>
        </mc:Fallback>
      </mc:AlternateContent>
      <mc:AlternateContent xmlns:mc="http://schemas.openxmlformats.org/markup-compatibility/2006" xmlns:p14="http://schemas.microsoft.com/office/powerpoint/2010/main">
        <mc:Choice Requires="p14">
          <p:contentPart r:id="rId46" p14:bwMode="auto">
            <p14:nvContentPartPr>
              <p14:cNvPr id="24" name="墨迹 23"/>
              <p14:cNvContentPartPr/>
              <p14:nvPr/>
            </p14:nvContentPartPr>
            <p14:xfrm>
              <a:off x="5805170" y="6170295"/>
              <a:ext cx="2921000" cy="53340"/>
            </p14:xfrm>
          </p:contentPart>
        </mc:Choice>
        <mc:Fallback xmlns="">
          <p:pic>
            <p:nvPicPr>
              <p:cNvPr id="24" name="墨迹 23"/>
            </p:nvPicPr>
            <p:blipFill>
              <a:blip r:embed="rId47"/>
            </p:blipFill>
            <p:spPr>
              <a:xfrm>
                <a:off x="5805170" y="6170295"/>
                <a:ext cx="2921000" cy="53340"/>
              </a:xfrm>
              <a:prstGeom prst="rect"/>
            </p:spPr>
          </p:pic>
        </mc:Fallback>
      </mc:AlternateContent>
      <mc:AlternateContent xmlns:mc="http://schemas.openxmlformats.org/markup-compatibility/2006" xmlns:p14="http://schemas.microsoft.com/office/powerpoint/2010/main">
        <mc:Choice Requires="p14">
          <p:contentPart r:id="rId48" p14:bwMode="auto">
            <p14:nvContentPartPr>
              <p14:cNvPr id="25" name="墨迹 24"/>
              <p14:cNvContentPartPr/>
              <p14:nvPr/>
            </p14:nvContentPartPr>
            <p14:xfrm>
              <a:off x="10566400" y="5089525"/>
              <a:ext cx="481965" cy="696595"/>
            </p14:xfrm>
          </p:contentPart>
        </mc:Choice>
        <mc:Fallback xmlns="">
          <p:pic>
            <p:nvPicPr>
              <p:cNvPr id="25" name="墨迹 24"/>
            </p:nvPicPr>
            <p:blipFill>
              <a:blip r:embed="rId49"/>
            </p:blipFill>
            <p:spPr>
              <a:xfrm>
                <a:off x="10566400" y="5089525"/>
                <a:ext cx="481965" cy="696595"/>
              </a:xfrm>
              <a:prstGeom prst="rect"/>
            </p:spPr>
          </p:pic>
        </mc:Fallback>
      </mc:AlternateContent>
      <mc:AlternateContent xmlns:mc="http://schemas.openxmlformats.org/markup-compatibility/2006" xmlns:p14="http://schemas.microsoft.com/office/powerpoint/2010/main">
        <mc:Choice Requires="p14">
          <p:contentPart r:id="rId50" p14:bwMode="auto">
            <p14:nvContentPartPr>
              <p14:cNvPr id="26" name="墨迹 25"/>
              <p14:cNvContentPartPr/>
              <p14:nvPr/>
            </p14:nvContentPartPr>
            <p14:xfrm>
              <a:off x="2804160" y="4304030"/>
              <a:ext cx="5126990" cy="490855"/>
            </p14:xfrm>
          </p:contentPart>
        </mc:Choice>
        <mc:Fallback xmlns="">
          <p:pic>
            <p:nvPicPr>
              <p:cNvPr id="26" name="墨迹 25"/>
            </p:nvPicPr>
            <p:blipFill>
              <a:blip r:embed="rId51"/>
            </p:blipFill>
            <p:spPr>
              <a:xfrm>
                <a:off x="2804160" y="4304030"/>
                <a:ext cx="5126990" cy="490855"/>
              </a:xfrm>
              <a:prstGeom prst="rect"/>
            </p:spPr>
          </p:pic>
        </mc:Fallback>
      </mc:AlternateContent>
      <mc:AlternateContent xmlns:mc="http://schemas.openxmlformats.org/markup-compatibility/2006" xmlns:p14="http://schemas.microsoft.com/office/powerpoint/2010/main">
        <mc:Choice Requires="p14">
          <p:contentPart r:id="rId52" p14:bwMode="auto">
            <p14:nvContentPartPr>
              <p14:cNvPr id="27" name="墨迹 26"/>
              <p14:cNvContentPartPr/>
              <p14:nvPr/>
            </p14:nvContentPartPr>
            <p14:xfrm>
              <a:off x="8002905" y="4410710"/>
              <a:ext cx="526415" cy="339725"/>
            </p14:xfrm>
          </p:contentPart>
        </mc:Choice>
        <mc:Fallback xmlns="">
          <p:pic>
            <p:nvPicPr>
              <p:cNvPr id="27" name="墨迹 26"/>
            </p:nvPicPr>
            <p:blipFill>
              <a:blip r:embed="rId53"/>
            </p:blipFill>
            <p:spPr>
              <a:xfrm>
                <a:off x="8002905" y="4410710"/>
                <a:ext cx="526415" cy="339725"/>
              </a:xfrm>
              <a:prstGeom prst="rect"/>
            </p:spPr>
          </p:pic>
        </mc:Fallback>
      </mc:AlternateContent>
      <mc:AlternateContent xmlns:mc="http://schemas.openxmlformats.org/markup-compatibility/2006" xmlns:p14="http://schemas.microsoft.com/office/powerpoint/2010/main">
        <mc:Choice Requires="p14">
          <p:contentPart r:id="rId54" p14:bwMode="auto">
            <p14:nvContentPartPr>
              <p14:cNvPr id="28" name="墨迹 27"/>
              <p14:cNvContentPartPr/>
              <p14:nvPr/>
            </p14:nvContentPartPr>
            <p14:xfrm>
              <a:off x="1848485" y="4714875"/>
              <a:ext cx="839470" cy="499745"/>
            </p14:xfrm>
          </p:contentPart>
        </mc:Choice>
        <mc:Fallback xmlns="">
          <p:pic>
            <p:nvPicPr>
              <p:cNvPr id="28" name="墨迹 27"/>
            </p:nvPicPr>
            <p:blipFill>
              <a:blip r:embed="rId55"/>
            </p:blipFill>
            <p:spPr>
              <a:xfrm>
                <a:off x="1848485" y="4714875"/>
                <a:ext cx="839470" cy="499745"/>
              </a:xfrm>
              <a:prstGeom prst="rect"/>
            </p:spPr>
          </p:pic>
        </mc:Fallback>
      </mc:AlternateContent>
      <mc:AlternateContent xmlns:mc="http://schemas.openxmlformats.org/markup-compatibility/2006" xmlns:p14="http://schemas.microsoft.com/office/powerpoint/2010/main">
        <mc:Choice Requires="p14">
          <p:contentPart r:id="rId56" p14:bwMode="auto">
            <p14:nvContentPartPr>
              <p14:cNvPr id="29" name="墨迹 28"/>
              <p14:cNvContentPartPr/>
              <p14:nvPr/>
            </p14:nvContentPartPr>
            <p14:xfrm>
              <a:off x="5653405" y="4768215"/>
              <a:ext cx="678815" cy="375285"/>
            </p14:xfrm>
          </p:contentPart>
        </mc:Choice>
        <mc:Fallback xmlns="">
          <p:pic>
            <p:nvPicPr>
              <p:cNvPr id="29" name="墨迹 28"/>
            </p:nvPicPr>
            <p:blipFill>
              <a:blip r:embed="rId57"/>
            </p:blipFill>
            <p:spPr>
              <a:xfrm>
                <a:off x="5653405" y="4768215"/>
                <a:ext cx="678815" cy="375285"/>
              </a:xfrm>
              <a:prstGeom prst="rect"/>
            </p:spPr>
          </p:pic>
        </mc:Fallback>
      </mc:AlternateContent>
      <mc:AlternateContent xmlns:mc="http://schemas.openxmlformats.org/markup-compatibility/2006" xmlns:p14="http://schemas.microsoft.com/office/powerpoint/2010/main">
        <mc:Choice Requires="p14">
          <p:contentPart r:id="rId58" p14:bwMode="auto">
            <p14:nvContentPartPr>
              <p14:cNvPr id="30" name="墨迹 29"/>
              <p14:cNvContentPartPr/>
              <p14:nvPr/>
            </p14:nvContentPartPr>
            <p14:xfrm>
              <a:off x="7171690" y="4705350"/>
              <a:ext cx="1036320" cy="571500"/>
            </p14:xfrm>
          </p:contentPart>
        </mc:Choice>
        <mc:Fallback xmlns="">
          <p:pic>
            <p:nvPicPr>
              <p:cNvPr id="30" name="墨迹 29"/>
            </p:nvPicPr>
            <p:blipFill>
              <a:blip r:embed="rId59"/>
            </p:blipFill>
            <p:spPr>
              <a:xfrm>
                <a:off x="7171690" y="4705350"/>
                <a:ext cx="1036320" cy="571500"/>
              </a:xfrm>
              <a:prstGeom prst="rect"/>
            </p:spPr>
          </p:pic>
        </mc:Fallback>
      </mc:AlternateContent>
      <mc:AlternateContent xmlns:mc="http://schemas.openxmlformats.org/markup-compatibility/2006" xmlns:p14="http://schemas.microsoft.com/office/powerpoint/2010/main">
        <mc:Choice Requires="p14">
          <p:contentPart r:id="rId60" p14:bwMode="auto">
            <p14:nvContentPartPr>
              <p14:cNvPr id="31" name="墨迹 30"/>
              <p14:cNvContentPartPr/>
              <p14:nvPr/>
            </p14:nvContentPartPr>
            <p14:xfrm>
              <a:off x="8154670" y="5098415"/>
              <a:ext cx="330200" cy="125095"/>
            </p14:xfrm>
          </p:contentPart>
        </mc:Choice>
        <mc:Fallback xmlns="">
          <p:pic>
            <p:nvPicPr>
              <p:cNvPr id="31" name="墨迹 30"/>
            </p:nvPicPr>
            <p:blipFill>
              <a:blip r:embed="rId61"/>
            </p:blipFill>
            <p:spPr>
              <a:xfrm>
                <a:off x="8154670" y="5098415"/>
                <a:ext cx="330200" cy="125095"/>
              </a:xfrm>
              <a:prstGeom prst="rect"/>
            </p:spPr>
          </p:pic>
        </mc:Fallback>
      </mc:AlternateContent>
      <mc:AlternateContent xmlns:mc="http://schemas.openxmlformats.org/markup-compatibility/2006" xmlns:p14="http://schemas.microsoft.com/office/powerpoint/2010/main">
        <mc:Choice Requires="p14">
          <p:contentPart r:id="rId62" p14:bwMode="auto">
            <p14:nvContentPartPr>
              <p14:cNvPr id="32" name="墨迹 31"/>
              <p14:cNvContentPartPr/>
              <p14:nvPr/>
            </p14:nvContentPartPr>
            <p14:xfrm>
              <a:off x="3420745" y="5187950"/>
              <a:ext cx="2840355" cy="62230"/>
            </p14:xfrm>
          </p:contentPart>
        </mc:Choice>
        <mc:Fallback xmlns="">
          <p:pic>
            <p:nvPicPr>
              <p:cNvPr id="32" name="墨迹 31"/>
            </p:nvPicPr>
            <p:blipFill>
              <a:blip r:embed="rId63"/>
            </p:blipFill>
            <p:spPr>
              <a:xfrm>
                <a:off x="3420745" y="5187950"/>
                <a:ext cx="2840355" cy="62230"/>
              </a:xfrm>
              <a:prstGeom prst="rect"/>
            </p:spPr>
          </p:pic>
        </mc:Fallback>
      </mc:AlternateContent>
      <mc:AlternateContent xmlns:mc="http://schemas.openxmlformats.org/markup-compatibility/2006" xmlns:p14="http://schemas.microsoft.com/office/powerpoint/2010/main">
        <mc:Choice Requires="p14">
          <p:contentPart r:id="rId64" p14:bwMode="auto">
            <p14:nvContentPartPr>
              <p14:cNvPr id="33" name="墨迹 32"/>
              <p14:cNvContentPartPr/>
              <p14:nvPr/>
            </p14:nvContentPartPr>
            <p14:xfrm>
              <a:off x="1259205" y="4839335"/>
              <a:ext cx="428625" cy="232410"/>
            </p14:xfrm>
          </p:contentPart>
        </mc:Choice>
        <mc:Fallback xmlns="">
          <p:pic>
            <p:nvPicPr>
              <p:cNvPr id="33" name="墨迹 32"/>
            </p:nvPicPr>
            <p:blipFill>
              <a:blip r:embed="rId65"/>
            </p:blipFill>
            <p:spPr>
              <a:xfrm>
                <a:off x="1259205" y="4839335"/>
                <a:ext cx="428625" cy="232410"/>
              </a:xfrm>
              <a:prstGeom prst="rect"/>
            </p:spPr>
          </p:pic>
        </mc:Fallback>
      </mc:AlternateContent>
      <mc:AlternateContent xmlns:mc="http://schemas.openxmlformats.org/markup-compatibility/2006" xmlns:p14="http://schemas.microsoft.com/office/powerpoint/2010/main">
        <mc:Choice Requires="p14">
          <p:contentPart r:id="rId66" p14:bwMode="auto">
            <p14:nvContentPartPr>
              <p14:cNvPr id="34" name="墨迹 33"/>
              <p14:cNvContentPartPr/>
              <p14:nvPr/>
            </p14:nvContentPartPr>
            <p14:xfrm>
              <a:off x="1410970" y="4839335"/>
              <a:ext cx="151765" cy="304165"/>
            </p14:xfrm>
          </p:contentPart>
        </mc:Choice>
        <mc:Fallback xmlns="">
          <p:pic>
            <p:nvPicPr>
              <p:cNvPr id="34" name="墨迹 33"/>
            </p:nvPicPr>
            <p:blipFill>
              <a:blip r:embed="rId67"/>
            </p:blipFill>
            <p:spPr>
              <a:xfrm>
                <a:off x="1410970" y="4839335"/>
                <a:ext cx="151765" cy="304165"/>
              </a:xfrm>
              <a:prstGeom prst="rect"/>
            </p:spPr>
          </p:pic>
        </mc:Fallback>
      </mc:AlternateContent>
      <mc:AlternateContent xmlns:mc="http://schemas.openxmlformats.org/markup-compatibility/2006" xmlns:p14="http://schemas.microsoft.com/office/powerpoint/2010/main">
        <mc:Choice Requires="p14">
          <p:contentPart r:id="rId68" p14:bwMode="auto">
            <p14:nvContentPartPr>
              <p14:cNvPr id="35" name="墨迹 34"/>
              <p14:cNvContentPartPr/>
              <p14:nvPr/>
            </p14:nvContentPartPr>
            <p14:xfrm>
              <a:off x="9029700" y="4419600"/>
              <a:ext cx="17780" cy="360"/>
            </p14:xfrm>
          </p:contentPart>
        </mc:Choice>
        <mc:Fallback xmlns="">
          <p:pic>
            <p:nvPicPr>
              <p:cNvPr id="35" name="墨迹 34"/>
            </p:nvPicPr>
            <p:blipFill>
              <a:blip r:embed="rId69"/>
            </p:blipFill>
            <p:spPr>
              <a:xfrm>
                <a:off x="9029700" y="4419600"/>
                <a:ext cx="17780" cy="360"/>
              </a:xfrm>
              <a:prstGeom prst="rect"/>
            </p:spPr>
          </p:pic>
        </mc:Fallback>
      </mc:AlternateContent>
      <mc:AlternateContent xmlns:mc="http://schemas.openxmlformats.org/markup-compatibility/2006" xmlns:p14="http://schemas.microsoft.com/office/powerpoint/2010/main">
        <mc:Choice Requires="p14">
          <p:contentPart r:id="rId70" p14:bwMode="auto">
            <p14:nvContentPartPr>
              <p14:cNvPr id="36" name="墨迹 35"/>
              <p14:cNvContentPartPr/>
              <p14:nvPr/>
            </p14:nvContentPartPr>
            <p14:xfrm>
              <a:off x="3938905" y="4214495"/>
              <a:ext cx="1661160" cy="44450"/>
            </p14:xfrm>
          </p:contentPart>
        </mc:Choice>
        <mc:Fallback xmlns="">
          <p:pic>
            <p:nvPicPr>
              <p:cNvPr id="36" name="墨迹 35"/>
            </p:nvPicPr>
            <p:blipFill>
              <a:blip r:embed="rId71"/>
            </p:blipFill>
            <p:spPr>
              <a:xfrm>
                <a:off x="3938905" y="4214495"/>
                <a:ext cx="1661160" cy="44450"/>
              </a:xfrm>
              <a:prstGeom prst="rect"/>
            </p:spPr>
          </p:pic>
        </mc:Fallback>
      </mc:AlternateContent>
      <mc:AlternateContent xmlns:mc="http://schemas.openxmlformats.org/markup-compatibility/2006" xmlns:p14="http://schemas.microsoft.com/office/powerpoint/2010/main">
        <mc:Choice Requires="p14">
          <p:contentPart r:id="rId72" p14:bwMode="auto">
            <p14:nvContentPartPr>
              <p14:cNvPr id="37" name="墨迹 36"/>
              <p14:cNvContentPartPr/>
              <p14:nvPr/>
            </p14:nvContentPartPr>
            <p14:xfrm>
              <a:off x="4429760" y="4687570"/>
              <a:ext cx="696595" cy="17780"/>
            </p14:xfrm>
          </p:contentPart>
        </mc:Choice>
        <mc:Fallback xmlns="">
          <p:pic>
            <p:nvPicPr>
              <p:cNvPr id="37" name="墨迹 36"/>
            </p:nvPicPr>
            <p:blipFill>
              <a:blip r:embed="rId73"/>
            </p:blipFill>
            <p:spPr>
              <a:xfrm>
                <a:off x="4429760" y="4687570"/>
                <a:ext cx="696595" cy="17780"/>
              </a:xfrm>
              <a:prstGeom prst="rect"/>
            </p:spPr>
          </p:pic>
        </mc:Fallback>
      </mc:AlternateContent>
      <mc:AlternateContent xmlns:mc="http://schemas.openxmlformats.org/markup-compatibility/2006" xmlns:p14="http://schemas.microsoft.com/office/powerpoint/2010/main">
        <mc:Choice Requires="p14">
          <p:contentPart r:id="rId74" p14:bwMode="auto">
            <p14:nvContentPartPr>
              <p14:cNvPr id="38" name="墨迹 37"/>
              <p14:cNvContentPartPr/>
              <p14:nvPr/>
            </p14:nvContentPartPr>
            <p14:xfrm>
              <a:off x="9154795" y="3973195"/>
              <a:ext cx="527050" cy="428625"/>
            </p14:xfrm>
          </p:contentPart>
        </mc:Choice>
        <mc:Fallback xmlns="">
          <p:pic>
            <p:nvPicPr>
              <p:cNvPr id="38" name="墨迹 37"/>
            </p:nvPicPr>
            <p:blipFill>
              <a:blip r:embed="rId75"/>
            </p:blipFill>
            <p:spPr>
              <a:xfrm>
                <a:off x="9154795" y="3973195"/>
                <a:ext cx="527050" cy="428625"/>
              </a:xfrm>
              <a:prstGeom prst="rect"/>
            </p:spPr>
          </p:pic>
        </mc:Fallback>
      </mc:AlternateContent>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3759"/>
                                        </p:tgtEl>
                                        <p:attrNameLst>
                                          <p:attrName>style.visibility</p:attrName>
                                        </p:attrNameLst>
                                      </p:cBhvr>
                                      <p:to>
                                        <p:strVal val="visible"/>
                                      </p:to>
                                    </p:set>
                                    <p:animEffect transition="in" filter="blinds(horizontal)">
                                      <p:cBhvr>
                                        <p:cTn id="7" dur="500"/>
                                        <p:tgtEl>
                                          <p:spTgt spid="737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59"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32460" y="1065530"/>
            <a:ext cx="10927715" cy="5210810"/>
          </a:xfrm>
          <a:prstGeom prst="rect">
            <a:avLst/>
          </a:prstGeom>
          <a:noFill/>
          <a:ln w="12700" cmpd="sng">
            <a:solidFill>
              <a:srgbClr val="FF0000"/>
            </a:solidFill>
            <a:prstDash val="solid"/>
          </a:ln>
        </p:spPr>
        <p:txBody>
          <a:bodyPr wrap="square" rtlCol="0">
            <a:spAutoFit/>
          </a:bodyPr>
          <a:p>
            <a:pPr>
              <a:lnSpc>
                <a:spcPct val="160000"/>
              </a:lnSpc>
            </a:pPr>
            <a:r>
              <a:rPr lang="zh-CN" altLang="en-US" sz="2600" b="1">
                <a:latin typeface="楷体" panose="02010609060101010101" pitchFamily="49" charset="-122"/>
                <a:ea typeface="楷体" panose="02010609060101010101" pitchFamily="49" charset="-122"/>
                <a:sym typeface="+mn-ea"/>
              </a:rPr>
              <a:t>企业投资</a:t>
            </a:r>
            <a:r>
              <a:rPr lang="zh-CN" altLang="en-US" sz="2600" b="1">
                <a:latin typeface="楷体" panose="02010609060101010101" pitchFamily="49" charset="-122"/>
                <a:ea typeface="楷体" panose="02010609060101010101" pitchFamily="49" charset="-122"/>
              </a:rPr>
              <a:t>必须考虑</a:t>
            </a:r>
            <a:r>
              <a:rPr lang="zh-CN" altLang="en-US" sz="2600" b="1">
                <a:solidFill>
                  <a:srgbClr val="FF0000"/>
                </a:solidFill>
                <a:latin typeface="楷体" panose="02010609060101010101" pitchFamily="49" charset="-122"/>
                <a:ea typeface="楷体" panose="02010609060101010101" pitchFamily="49" charset="-122"/>
              </a:rPr>
              <a:t>市场空间</a:t>
            </a:r>
            <a:r>
              <a:rPr lang="zh-CN" altLang="en-US" sz="2600" b="1">
                <a:latin typeface="楷体" panose="02010609060101010101" pitchFamily="49" charset="-122"/>
                <a:ea typeface="楷体" panose="02010609060101010101" pitchFamily="49" charset="-122"/>
              </a:rPr>
              <a:t>的大小，即当前市场大小和市场的发展前景</a:t>
            </a:r>
            <a:endParaRPr lang="zh-CN" altLang="en-US" sz="2600" b="1">
              <a:latin typeface="楷体" panose="02010609060101010101" pitchFamily="49" charset="-122"/>
              <a:ea typeface="楷体" panose="02010609060101010101" pitchFamily="49" charset="-122"/>
            </a:endParaRPr>
          </a:p>
          <a:p>
            <a:pPr>
              <a:lnSpc>
                <a:spcPct val="160000"/>
              </a:lnSpc>
            </a:pPr>
            <a:r>
              <a:rPr lang="zh-CN" altLang="en-US" sz="2600">
                <a:solidFill>
                  <a:srgbClr val="0000FF"/>
                </a:solidFill>
                <a:sym typeface="+mn-ea"/>
              </a:rPr>
              <a:t>                               收入水平、市场需求</a:t>
            </a:r>
            <a:endParaRPr lang="zh-CN" altLang="en-US" sz="2600" b="1">
              <a:latin typeface="楷体" panose="02010609060101010101" pitchFamily="49" charset="-122"/>
              <a:ea typeface="楷体" panose="02010609060101010101" pitchFamily="49" charset="-122"/>
            </a:endParaRPr>
          </a:p>
          <a:p>
            <a:pPr>
              <a:lnSpc>
                <a:spcPct val="160000"/>
              </a:lnSpc>
            </a:pPr>
            <a:r>
              <a:rPr lang="zh-CN" altLang="en-US" sz="2600" b="1">
                <a:latin typeface="楷体" panose="02010609060101010101" pitchFamily="49" charset="-122"/>
                <a:ea typeface="楷体" panose="02010609060101010101" pitchFamily="49" charset="-122"/>
                <a:sym typeface="+mn-ea"/>
              </a:rPr>
              <a:t>企业投资</a:t>
            </a:r>
            <a:r>
              <a:rPr lang="zh-CN" altLang="en-US" sz="2600" b="1">
                <a:latin typeface="楷体" panose="02010609060101010101" pitchFamily="49" charset="-122"/>
                <a:ea typeface="楷体" panose="02010609060101010101" pitchFamily="49" charset="-122"/>
                <a:sym typeface="+mn-ea"/>
              </a:rPr>
              <a:t>必须考虑</a:t>
            </a:r>
            <a:r>
              <a:rPr lang="zh-CN" altLang="en-US" sz="2600" b="1">
                <a:solidFill>
                  <a:srgbClr val="FF0000"/>
                </a:solidFill>
                <a:latin typeface="楷体" panose="02010609060101010101" pitchFamily="49" charset="-122"/>
                <a:ea typeface="楷体" panose="02010609060101010101" pitchFamily="49" charset="-122"/>
                <a:sym typeface="+mn-ea"/>
              </a:rPr>
              <a:t>投资环境</a:t>
            </a:r>
            <a:r>
              <a:rPr lang="zh-CN" altLang="en-US" sz="2600" b="1">
                <a:latin typeface="楷体" panose="02010609060101010101" pitchFamily="49" charset="-122"/>
                <a:ea typeface="楷体" panose="02010609060101010101" pitchFamily="49" charset="-122"/>
                <a:sym typeface="+mn-ea"/>
              </a:rPr>
              <a:t>的优劣，即经济政策、市场秩序、基础设施等</a:t>
            </a:r>
            <a:endParaRPr lang="zh-CN" altLang="en-US" sz="2600" b="1">
              <a:latin typeface="楷体" panose="02010609060101010101" pitchFamily="49" charset="-122"/>
              <a:ea typeface="楷体" panose="02010609060101010101" pitchFamily="49" charset="-122"/>
              <a:sym typeface="+mn-ea"/>
            </a:endParaRPr>
          </a:p>
          <a:p>
            <a:pPr>
              <a:lnSpc>
                <a:spcPct val="160000"/>
              </a:lnSpc>
            </a:pPr>
            <a:r>
              <a:rPr lang="zh-CN" altLang="en-US" sz="2600" b="1">
                <a:latin typeface="楷体" panose="02010609060101010101" pitchFamily="49" charset="-122"/>
                <a:ea typeface="楷体" panose="02010609060101010101" pitchFamily="49" charset="-122"/>
                <a:sym typeface="+mn-ea"/>
              </a:rPr>
              <a:t>                 </a:t>
            </a:r>
            <a:r>
              <a:rPr lang="zh-CN" altLang="en-US" sz="2600">
                <a:solidFill>
                  <a:srgbClr val="0000FF"/>
                </a:solidFill>
                <a:sym typeface="+mn-ea"/>
              </a:rPr>
              <a:t>政府的补贴（税收或信贷优惠政策）、合作企业</a:t>
            </a:r>
            <a:endParaRPr lang="zh-CN" altLang="en-US" sz="2600" b="1">
              <a:latin typeface="楷体" panose="02010609060101010101" pitchFamily="49" charset="-122"/>
              <a:ea typeface="楷体" panose="02010609060101010101" pitchFamily="49" charset="-122"/>
            </a:endParaRPr>
          </a:p>
          <a:p>
            <a:pPr>
              <a:lnSpc>
                <a:spcPct val="160000"/>
              </a:lnSpc>
            </a:pPr>
            <a:r>
              <a:rPr lang="zh-CN" altLang="en-US" sz="2600" b="1">
                <a:latin typeface="楷体" panose="02010609060101010101" pitchFamily="49" charset="-122"/>
                <a:ea typeface="楷体" panose="02010609060101010101" pitchFamily="49" charset="-122"/>
                <a:sym typeface="+mn-ea"/>
              </a:rPr>
              <a:t>企业投资必须考虑</a:t>
            </a:r>
            <a:r>
              <a:rPr lang="zh-CN" altLang="en-US" sz="2600" b="1">
                <a:solidFill>
                  <a:srgbClr val="FF0000"/>
                </a:solidFill>
                <a:latin typeface="楷体" panose="02010609060101010101" pitchFamily="49" charset="-122"/>
                <a:ea typeface="楷体" panose="02010609060101010101" pitchFamily="49" charset="-122"/>
                <a:sym typeface="+mn-ea"/>
              </a:rPr>
              <a:t>盈利的空间</a:t>
            </a:r>
            <a:r>
              <a:rPr lang="zh-CN" altLang="en-US" sz="2600" b="1">
                <a:latin typeface="楷体" panose="02010609060101010101" pitchFamily="49" charset="-122"/>
                <a:ea typeface="楷体" panose="02010609060101010101" pitchFamily="49" charset="-122"/>
                <a:sym typeface="+mn-ea"/>
              </a:rPr>
              <a:t>大小，即成本与市场价格之间的差值</a:t>
            </a:r>
            <a:endParaRPr lang="zh-CN" altLang="en-US" sz="2600" b="1">
              <a:latin typeface="楷体" panose="02010609060101010101" pitchFamily="49" charset="-122"/>
              <a:ea typeface="楷体" panose="02010609060101010101" pitchFamily="49" charset="-122"/>
              <a:sym typeface="+mn-ea"/>
            </a:endParaRPr>
          </a:p>
          <a:p>
            <a:pPr>
              <a:lnSpc>
                <a:spcPct val="160000"/>
              </a:lnSpc>
            </a:pPr>
            <a:r>
              <a:rPr lang="zh-CN" altLang="en-US" sz="2600">
                <a:solidFill>
                  <a:srgbClr val="0000FF"/>
                </a:solidFill>
                <a:sym typeface="+mn-ea"/>
              </a:rPr>
              <a:t>                               商品的价格、企业的生产成本或转产成本、</a:t>
            </a:r>
            <a:endParaRPr lang="zh-CN" altLang="en-US" sz="2600" b="1">
              <a:latin typeface="楷体" panose="02010609060101010101" pitchFamily="49" charset="-122"/>
              <a:ea typeface="楷体" panose="02010609060101010101" pitchFamily="49" charset="-122"/>
              <a:sym typeface="+mn-ea"/>
            </a:endParaRPr>
          </a:p>
          <a:p>
            <a:pPr>
              <a:lnSpc>
                <a:spcPct val="160000"/>
              </a:lnSpc>
            </a:pPr>
            <a:r>
              <a:rPr lang="zh-CN" altLang="en-US" sz="2600" b="1">
                <a:latin typeface="楷体" panose="02010609060101010101" pitchFamily="49" charset="-122"/>
                <a:ea typeface="楷体" panose="02010609060101010101" pitchFamily="49" charset="-122"/>
                <a:sym typeface="+mn-ea"/>
              </a:rPr>
              <a:t>企业投资必须考虑</a:t>
            </a:r>
            <a:r>
              <a:rPr lang="zh-CN" altLang="en-US" sz="2600" b="1">
                <a:solidFill>
                  <a:srgbClr val="FF0000"/>
                </a:solidFill>
                <a:latin typeface="楷体" panose="02010609060101010101" pitchFamily="49" charset="-122"/>
                <a:ea typeface="楷体" panose="02010609060101010101" pitchFamily="49" charset="-122"/>
                <a:sym typeface="+mn-ea"/>
              </a:rPr>
              <a:t>竞争承受能力</a:t>
            </a:r>
            <a:r>
              <a:rPr lang="zh-CN" altLang="en-US" sz="2600" b="1">
                <a:latin typeface="楷体" panose="02010609060101010101" pitchFamily="49" charset="-122"/>
                <a:ea typeface="楷体" panose="02010609060101010101" pitchFamily="49" charset="-122"/>
                <a:sym typeface="+mn-ea"/>
              </a:rPr>
              <a:t>，即企业自身的竞争力</a:t>
            </a:r>
            <a:endParaRPr lang="zh-CN" altLang="en-US" sz="2600" b="1">
              <a:latin typeface="楷体" panose="02010609060101010101" pitchFamily="49" charset="-122"/>
              <a:ea typeface="楷体" panose="02010609060101010101" pitchFamily="49" charset="-122"/>
              <a:sym typeface="+mn-ea"/>
            </a:endParaRPr>
          </a:p>
          <a:p>
            <a:pPr>
              <a:lnSpc>
                <a:spcPct val="160000"/>
              </a:lnSpc>
            </a:pPr>
            <a:r>
              <a:rPr lang="zh-CN" altLang="en-US" sz="2600">
                <a:solidFill>
                  <a:srgbClr val="0000FF"/>
                </a:solidFill>
                <a:sym typeface="+mn-ea"/>
              </a:rPr>
              <a:t>                               同行的竞争、企业的技术水平、</a:t>
            </a:r>
            <a:endParaRPr lang="zh-CN" altLang="en-US" sz="2600" b="1">
              <a:latin typeface="楷体" panose="02010609060101010101" pitchFamily="49" charset="-122"/>
              <a:ea typeface="楷体" panose="02010609060101010101" pitchFamily="49" charset="-122"/>
            </a:endParaRPr>
          </a:p>
        </p:txBody>
      </p:sp>
      <p:sp>
        <p:nvSpPr>
          <p:cNvPr id="3" name="文本框 2"/>
          <p:cNvSpPr txBox="1"/>
          <p:nvPr/>
        </p:nvSpPr>
        <p:spPr>
          <a:xfrm>
            <a:off x="632460" y="331470"/>
            <a:ext cx="9530080" cy="583565"/>
          </a:xfrm>
          <a:prstGeom prst="rect">
            <a:avLst/>
          </a:prstGeom>
          <a:noFill/>
        </p:spPr>
        <p:txBody>
          <a:bodyPr wrap="none" rtlCol="0" anchor="t">
            <a:spAutoFit/>
          </a:bodyPr>
          <a:p>
            <a:r>
              <a:rPr lang="zh-CN" altLang="en-US" sz="3200">
                <a:solidFill>
                  <a:srgbClr val="1712FF"/>
                </a:solidFill>
                <a:sym typeface="+mn-ea"/>
              </a:rPr>
              <a:t>企业在生产投资或转型升级时必须要考虑以下因素：</a:t>
            </a:r>
            <a:endParaRPr lang="zh-CN" altLang="en-US" sz="3200">
              <a:solidFill>
                <a:srgbClr val="1712FF"/>
              </a:solidFill>
              <a:sym typeface="+mn-ea"/>
            </a:endParaRPr>
          </a:p>
        </p:txBody>
      </p:sp>
      <mc:AlternateContent xmlns:mc="http://schemas.openxmlformats.org/markup-compatibility/2006" xmlns:p14="http://schemas.microsoft.com/office/powerpoint/2010/main">
        <mc:Choice Requires="p14">
          <p:contentPart r:id="rId1" p14:bwMode="auto">
            <p14:nvContentPartPr>
              <p14:cNvPr id="5" name="墨迹 4"/>
              <p14:cNvContentPartPr/>
              <p14:nvPr/>
            </p14:nvContentPartPr>
            <p14:xfrm>
              <a:off x="3260090" y="1115695"/>
              <a:ext cx="1402080" cy="678815"/>
            </p14:xfrm>
          </p:contentPart>
        </mc:Choice>
        <mc:Fallback xmlns="">
          <p:pic>
            <p:nvPicPr>
              <p:cNvPr id="5" name="墨迹 4"/>
            </p:nvPicPr>
            <p:blipFill>
              <a:blip r:embed="rId2"/>
            </p:blipFill>
            <p:spPr>
              <a:xfrm>
                <a:off x="3260090" y="1115695"/>
                <a:ext cx="1402080" cy="678815"/>
              </a:xfrm>
              <a:prstGeom prst="rect"/>
            </p:spPr>
          </p:pic>
        </mc:Fallback>
      </mc:AlternateContent>
      <mc:AlternateContent xmlns:mc="http://schemas.openxmlformats.org/markup-compatibility/2006" xmlns:p14="http://schemas.microsoft.com/office/powerpoint/2010/main">
        <mc:Choice Requires="p14">
          <p:contentPart r:id="rId3" p14:bwMode="auto">
            <p14:nvContentPartPr>
              <p14:cNvPr id="6" name="墨迹 5"/>
              <p14:cNvContentPartPr/>
              <p14:nvPr/>
            </p14:nvContentPartPr>
            <p14:xfrm>
              <a:off x="3545840" y="2267585"/>
              <a:ext cx="1312545" cy="98425"/>
            </p14:xfrm>
          </p:contentPart>
        </mc:Choice>
        <mc:Fallback xmlns="">
          <p:pic>
            <p:nvPicPr>
              <p:cNvPr id="6" name="墨迹 5"/>
            </p:nvPicPr>
            <p:blipFill>
              <a:blip r:embed="rId4"/>
            </p:blipFill>
            <p:spPr>
              <a:xfrm>
                <a:off x="3545840" y="2267585"/>
                <a:ext cx="1312545" cy="98425"/>
              </a:xfrm>
              <a:prstGeom prst="rect"/>
            </p:spPr>
          </p:pic>
        </mc:Fallback>
      </mc:AlternateContent>
      <mc:AlternateContent xmlns:mc="http://schemas.openxmlformats.org/markup-compatibility/2006" xmlns:p14="http://schemas.microsoft.com/office/powerpoint/2010/main">
        <mc:Choice Requires="p14">
          <p:contentPart r:id="rId5" p14:bwMode="auto">
            <p14:nvContentPartPr>
              <p14:cNvPr id="7" name="墨迹 6"/>
              <p14:cNvContentPartPr/>
              <p14:nvPr/>
            </p14:nvContentPartPr>
            <p14:xfrm>
              <a:off x="3482975" y="1892935"/>
              <a:ext cx="678815" cy="526415"/>
            </p14:xfrm>
          </p:contentPart>
        </mc:Choice>
        <mc:Fallback xmlns="">
          <p:pic>
            <p:nvPicPr>
              <p:cNvPr id="7" name="墨迹 6"/>
            </p:nvPicPr>
            <p:blipFill>
              <a:blip r:embed="rId6"/>
            </p:blipFill>
            <p:spPr>
              <a:xfrm>
                <a:off x="3482975" y="1892935"/>
                <a:ext cx="678815" cy="526415"/>
              </a:xfrm>
              <a:prstGeom prst="rect"/>
            </p:spPr>
          </p:pic>
        </mc:Fallback>
      </mc:AlternateContent>
      <mc:AlternateContent xmlns:mc="http://schemas.openxmlformats.org/markup-compatibility/2006" xmlns:p14="http://schemas.microsoft.com/office/powerpoint/2010/main">
        <mc:Choice Requires="p14">
          <p:contentPart r:id="rId7" p14:bwMode="auto">
            <p14:nvContentPartPr>
              <p14:cNvPr id="8" name="墨迹 7"/>
              <p14:cNvContentPartPr/>
              <p14:nvPr/>
            </p14:nvContentPartPr>
            <p14:xfrm>
              <a:off x="5180330" y="2357120"/>
              <a:ext cx="1116330" cy="26670"/>
            </p14:xfrm>
          </p:contentPart>
        </mc:Choice>
        <mc:Fallback xmlns="">
          <p:pic>
            <p:nvPicPr>
              <p:cNvPr id="8" name="墨迹 7"/>
            </p:nvPicPr>
            <p:blipFill>
              <a:blip r:embed="rId8"/>
            </p:blipFill>
            <p:spPr>
              <a:xfrm>
                <a:off x="5180330" y="2357120"/>
                <a:ext cx="1116330" cy="26670"/>
              </a:xfrm>
              <a:prstGeom prst="rect"/>
            </p:spPr>
          </p:pic>
        </mc:Fallback>
      </mc:AlternateContent>
      <mc:AlternateContent xmlns:mc="http://schemas.openxmlformats.org/markup-compatibility/2006" xmlns:p14="http://schemas.microsoft.com/office/powerpoint/2010/main">
        <mc:Choice Requires="p14">
          <p:contentPart r:id="rId9" p14:bwMode="auto">
            <p14:nvContentPartPr>
              <p14:cNvPr id="9" name="墨迹 8"/>
              <p14:cNvContentPartPr/>
              <p14:nvPr/>
            </p14:nvContentPartPr>
            <p14:xfrm>
              <a:off x="6582410" y="1660525"/>
              <a:ext cx="1616710" cy="44450"/>
            </p14:xfrm>
          </p:contentPart>
        </mc:Choice>
        <mc:Fallback xmlns="">
          <p:pic>
            <p:nvPicPr>
              <p:cNvPr id="9" name="墨迹 8"/>
            </p:nvPicPr>
            <p:blipFill>
              <a:blip r:embed="rId10"/>
            </p:blipFill>
            <p:spPr>
              <a:xfrm>
                <a:off x="6582410" y="1660525"/>
                <a:ext cx="1616710" cy="44450"/>
              </a:xfrm>
              <a:prstGeom prst="rect"/>
            </p:spPr>
          </p:pic>
        </mc:Fallback>
      </mc:AlternateContent>
      <mc:AlternateContent xmlns:mc="http://schemas.openxmlformats.org/markup-compatibility/2006" xmlns:p14="http://schemas.microsoft.com/office/powerpoint/2010/main">
        <mc:Choice Requires="p14">
          <p:contentPart r:id="rId11" p14:bwMode="auto">
            <p14:nvContentPartPr>
              <p14:cNvPr id="10" name="墨迹 9"/>
              <p14:cNvContentPartPr/>
              <p14:nvPr/>
            </p14:nvContentPartPr>
            <p14:xfrm>
              <a:off x="6707505" y="1750060"/>
              <a:ext cx="241300" cy="259080"/>
            </p14:xfrm>
          </p:contentPart>
        </mc:Choice>
        <mc:Fallback xmlns="">
          <p:pic>
            <p:nvPicPr>
              <p:cNvPr id="10" name="墨迹 9"/>
            </p:nvPicPr>
            <p:blipFill>
              <a:blip r:embed="rId12"/>
            </p:blipFill>
            <p:spPr>
              <a:xfrm>
                <a:off x="6707505" y="1750060"/>
                <a:ext cx="241300" cy="259080"/>
              </a:xfrm>
              <a:prstGeom prst="rect"/>
            </p:spPr>
          </p:pic>
        </mc:Fallback>
      </mc:AlternateContent>
      <mc:AlternateContent xmlns:mc="http://schemas.openxmlformats.org/markup-compatibility/2006" xmlns:p14="http://schemas.microsoft.com/office/powerpoint/2010/main">
        <mc:Choice Requires="p14">
          <p:contentPart r:id="rId13" p14:bwMode="auto">
            <p14:nvContentPartPr>
              <p14:cNvPr id="11" name="墨迹 10"/>
              <p14:cNvContentPartPr/>
              <p14:nvPr/>
            </p14:nvContentPartPr>
            <p14:xfrm>
              <a:off x="6671945" y="1955165"/>
              <a:ext cx="303530" cy="80645"/>
            </p14:xfrm>
          </p:contentPart>
        </mc:Choice>
        <mc:Fallback xmlns="">
          <p:pic>
            <p:nvPicPr>
              <p:cNvPr id="11" name="墨迹 10"/>
            </p:nvPicPr>
            <p:blipFill>
              <a:blip r:embed="rId14"/>
            </p:blipFill>
            <p:spPr>
              <a:xfrm>
                <a:off x="6671945" y="1955165"/>
                <a:ext cx="303530" cy="80645"/>
              </a:xfrm>
              <a:prstGeom prst="rect"/>
            </p:spPr>
          </p:pic>
        </mc:Fallback>
      </mc:AlternateContent>
      <mc:AlternateContent xmlns:mc="http://schemas.openxmlformats.org/markup-compatibility/2006" xmlns:p14="http://schemas.microsoft.com/office/powerpoint/2010/main">
        <mc:Choice Requires="p14">
          <p:contentPart r:id="rId15" p14:bwMode="auto">
            <p14:nvContentPartPr>
              <p14:cNvPr id="12" name="墨迹 11"/>
              <p14:cNvContentPartPr/>
              <p14:nvPr/>
            </p14:nvContentPartPr>
            <p14:xfrm>
              <a:off x="5698490" y="1866265"/>
              <a:ext cx="883920" cy="464185"/>
            </p14:xfrm>
          </p:contentPart>
        </mc:Choice>
        <mc:Fallback xmlns="">
          <p:pic>
            <p:nvPicPr>
              <p:cNvPr id="12" name="墨迹 11"/>
            </p:nvPicPr>
            <p:blipFill>
              <a:blip r:embed="rId16"/>
            </p:blipFill>
            <p:spPr>
              <a:xfrm>
                <a:off x="5698490" y="1866265"/>
                <a:ext cx="883920" cy="464185"/>
              </a:xfrm>
              <a:prstGeom prst="rect"/>
            </p:spPr>
          </p:pic>
        </mc:Fallback>
      </mc:AlternateContent>
      <mc:AlternateContent xmlns:mc="http://schemas.openxmlformats.org/markup-compatibility/2006" xmlns:p14="http://schemas.microsoft.com/office/powerpoint/2010/main">
        <mc:Choice Requires="p14">
          <p:contentPart r:id="rId17" p14:bwMode="auto">
            <p14:nvContentPartPr>
              <p14:cNvPr id="13" name="墨迹 12"/>
              <p14:cNvContentPartPr/>
              <p14:nvPr/>
            </p14:nvContentPartPr>
            <p14:xfrm>
              <a:off x="3608070" y="2339340"/>
              <a:ext cx="2983230" cy="80010"/>
            </p14:xfrm>
          </p:contentPart>
        </mc:Choice>
        <mc:Fallback xmlns="">
          <p:pic>
            <p:nvPicPr>
              <p:cNvPr id="13" name="墨迹 12"/>
            </p:nvPicPr>
            <p:blipFill>
              <a:blip r:embed="rId18"/>
            </p:blipFill>
            <p:spPr>
              <a:xfrm>
                <a:off x="3608070" y="2339340"/>
                <a:ext cx="2983230" cy="80010"/>
              </a:xfrm>
              <a:prstGeom prst="rect"/>
            </p:spPr>
          </p:pic>
        </mc:Fallback>
      </mc:AlternateContent>
      <mc:AlternateContent xmlns:mc="http://schemas.openxmlformats.org/markup-compatibility/2006" xmlns:p14="http://schemas.microsoft.com/office/powerpoint/2010/main">
        <mc:Choice Requires="p14">
          <p:contentPart r:id="rId19" p14:bwMode="auto">
            <p14:nvContentPartPr>
              <p14:cNvPr id="14" name="墨迹 13"/>
              <p14:cNvContentPartPr/>
              <p14:nvPr/>
            </p14:nvContentPartPr>
            <p14:xfrm>
              <a:off x="3474085" y="3035935"/>
              <a:ext cx="1080770" cy="44450"/>
            </p14:xfrm>
          </p:contentPart>
        </mc:Choice>
        <mc:Fallback xmlns="">
          <p:pic>
            <p:nvPicPr>
              <p:cNvPr id="14" name="墨迹 13"/>
            </p:nvPicPr>
            <p:blipFill>
              <a:blip r:embed="rId20"/>
            </p:blipFill>
            <p:spPr>
              <a:xfrm>
                <a:off x="3474085" y="3035935"/>
                <a:ext cx="1080770" cy="44450"/>
              </a:xfrm>
              <a:prstGeom prst="rect"/>
            </p:spPr>
          </p:pic>
        </mc:Fallback>
      </mc:AlternateContent>
      <mc:AlternateContent xmlns:mc="http://schemas.openxmlformats.org/markup-compatibility/2006" xmlns:p14="http://schemas.microsoft.com/office/powerpoint/2010/main">
        <mc:Choice Requires="p14">
          <p:contentPart r:id="rId21" p14:bwMode="auto">
            <p14:nvContentPartPr>
              <p14:cNvPr id="15" name="墨迹 14"/>
              <p14:cNvContentPartPr/>
              <p14:nvPr/>
            </p14:nvContentPartPr>
            <p14:xfrm>
              <a:off x="3340100" y="1732280"/>
              <a:ext cx="1223645" cy="17780"/>
            </p14:xfrm>
          </p:contentPart>
        </mc:Choice>
        <mc:Fallback xmlns="">
          <p:pic>
            <p:nvPicPr>
              <p:cNvPr id="15" name="墨迹 14"/>
            </p:nvPicPr>
            <p:blipFill>
              <a:blip r:embed="rId22"/>
            </p:blipFill>
            <p:spPr>
              <a:xfrm>
                <a:off x="3340100" y="1732280"/>
                <a:ext cx="1223645" cy="17780"/>
              </a:xfrm>
              <a:prstGeom prst="rect"/>
            </p:spPr>
          </p:pic>
        </mc:Fallback>
      </mc:AlternateContent>
      <mc:AlternateContent xmlns:mc="http://schemas.openxmlformats.org/markup-compatibility/2006" xmlns:p14="http://schemas.microsoft.com/office/powerpoint/2010/main">
        <mc:Choice Requires="p14">
          <p:contentPart r:id="rId23" p14:bwMode="auto">
            <p14:nvContentPartPr>
              <p14:cNvPr id="16" name="墨迹 15"/>
              <p14:cNvContentPartPr/>
              <p14:nvPr/>
            </p14:nvContentPartPr>
            <p14:xfrm>
              <a:off x="8877935" y="1616075"/>
              <a:ext cx="1929130" cy="62230"/>
            </p14:xfrm>
          </p:contentPart>
        </mc:Choice>
        <mc:Fallback xmlns="">
          <p:pic>
            <p:nvPicPr>
              <p:cNvPr id="16" name="墨迹 15"/>
            </p:nvPicPr>
            <p:blipFill>
              <a:blip r:embed="rId24"/>
            </p:blipFill>
            <p:spPr>
              <a:xfrm>
                <a:off x="8877935" y="1616075"/>
                <a:ext cx="1929130" cy="62230"/>
              </a:xfrm>
              <a:prstGeom prst="rect"/>
            </p:spPr>
          </p:pic>
        </mc:Fallback>
      </mc:AlternateContent>
      <mc:AlternateContent xmlns:mc="http://schemas.openxmlformats.org/markup-compatibility/2006" xmlns:p14="http://schemas.microsoft.com/office/powerpoint/2010/main">
        <mc:Choice Requires="p14">
          <p:contentPart r:id="rId25" p14:bwMode="auto">
            <p14:nvContentPartPr>
              <p14:cNvPr id="17" name="墨迹 16"/>
              <p14:cNvContentPartPr/>
              <p14:nvPr/>
            </p14:nvContentPartPr>
            <p14:xfrm>
              <a:off x="10074910" y="1598295"/>
              <a:ext cx="347980" cy="213995"/>
            </p14:xfrm>
          </p:contentPart>
        </mc:Choice>
        <mc:Fallback xmlns="">
          <p:pic>
            <p:nvPicPr>
              <p:cNvPr id="17" name="墨迹 16"/>
            </p:nvPicPr>
            <p:blipFill>
              <a:blip r:embed="rId26"/>
            </p:blipFill>
            <p:spPr>
              <a:xfrm>
                <a:off x="10074910" y="1598295"/>
                <a:ext cx="347980" cy="213995"/>
              </a:xfrm>
              <a:prstGeom prst="rect"/>
            </p:spPr>
          </p:pic>
        </mc:Fallback>
      </mc:AlternateContent>
      <mc:AlternateContent xmlns:mc="http://schemas.openxmlformats.org/markup-compatibility/2006" xmlns:p14="http://schemas.microsoft.com/office/powerpoint/2010/main">
        <mc:Choice Requires="p14">
          <p:contentPart r:id="rId27" p14:bwMode="auto">
            <p14:nvContentPartPr>
              <p14:cNvPr id="18" name="墨迹 17"/>
              <p14:cNvContentPartPr/>
              <p14:nvPr/>
            </p14:nvContentPartPr>
            <p14:xfrm>
              <a:off x="3260090" y="2410460"/>
              <a:ext cx="1911350" cy="911225"/>
            </p14:xfrm>
          </p:contentPart>
        </mc:Choice>
        <mc:Fallback xmlns="">
          <p:pic>
            <p:nvPicPr>
              <p:cNvPr id="18" name="墨迹 17"/>
            </p:nvPicPr>
            <p:blipFill>
              <a:blip r:embed="rId28"/>
            </p:blipFill>
            <p:spPr>
              <a:xfrm>
                <a:off x="3260090" y="2410460"/>
                <a:ext cx="1911350" cy="911225"/>
              </a:xfrm>
              <a:prstGeom prst="rect"/>
            </p:spPr>
          </p:pic>
        </mc:Fallback>
      </mc:AlternateContent>
      <mc:AlternateContent xmlns:mc="http://schemas.openxmlformats.org/markup-compatibility/2006" xmlns:p14="http://schemas.microsoft.com/office/powerpoint/2010/main">
        <mc:Choice Requires="p14">
          <p:contentPart r:id="rId29" p14:bwMode="auto">
            <p14:nvContentPartPr>
              <p14:cNvPr id="19" name="墨迹 18"/>
              <p14:cNvContentPartPr/>
              <p14:nvPr/>
            </p14:nvContentPartPr>
            <p14:xfrm>
              <a:off x="5135245" y="2884170"/>
              <a:ext cx="482600" cy="53340"/>
            </p14:xfrm>
          </p:contentPart>
        </mc:Choice>
        <mc:Fallback xmlns="">
          <p:pic>
            <p:nvPicPr>
              <p:cNvPr id="19" name="墨迹 18"/>
            </p:nvPicPr>
            <p:blipFill>
              <a:blip r:embed="rId30"/>
            </p:blipFill>
            <p:spPr>
              <a:xfrm>
                <a:off x="5135245" y="2884170"/>
                <a:ext cx="482600" cy="53340"/>
              </a:xfrm>
              <a:prstGeom prst="rect"/>
            </p:spPr>
          </p:pic>
        </mc:Fallback>
      </mc:AlternateContent>
      <mc:AlternateContent xmlns:mc="http://schemas.openxmlformats.org/markup-compatibility/2006" xmlns:p14="http://schemas.microsoft.com/office/powerpoint/2010/main">
        <mc:Choice Requires="p14">
          <p:contentPart r:id="rId31" p14:bwMode="auto">
            <p14:nvContentPartPr>
              <p14:cNvPr id="20" name="墨迹 19"/>
              <p14:cNvContentPartPr/>
              <p14:nvPr/>
            </p14:nvContentPartPr>
            <p14:xfrm>
              <a:off x="6529070" y="2776855"/>
              <a:ext cx="910590" cy="259080"/>
            </p14:xfrm>
          </p:contentPart>
        </mc:Choice>
        <mc:Fallback xmlns="">
          <p:pic>
            <p:nvPicPr>
              <p:cNvPr id="20" name="墨迹 19"/>
            </p:nvPicPr>
            <p:blipFill>
              <a:blip r:embed="rId32"/>
            </p:blipFill>
            <p:spPr>
              <a:xfrm>
                <a:off x="6529070" y="2776855"/>
                <a:ext cx="910590" cy="259080"/>
              </a:xfrm>
              <a:prstGeom prst="rect"/>
            </p:spPr>
          </p:pic>
        </mc:Fallback>
      </mc:AlternateContent>
      <mc:AlternateContent xmlns:mc="http://schemas.openxmlformats.org/markup-compatibility/2006" xmlns:p14="http://schemas.microsoft.com/office/powerpoint/2010/main">
        <mc:Choice Requires="p14">
          <p:contentPart r:id="rId33" p14:bwMode="auto">
            <p14:nvContentPartPr>
              <p14:cNvPr id="21" name="墨迹 20"/>
              <p14:cNvContentPartPr/>
              <p14:nvPr/>
            </p14:nvContentPartPr>
            <p14:xfrm>
              <a:off x="8341995" y="2803525"/>
              <a:ext cx="741680" cy="125095"/>
            </p14:xfrm>
          </p:contentPart>
        </mc:Choice>
        <mc:Fallback xmlns="">
          <p:pic>
            <p:nvPicPr>
              <p:cNvPr id="21" name="墨迹 20"/>
            </p:nvPicPr>
            <p:blipFill>
              <a:blip r:embed="rId34"/>
            </p:blipFill>
            <p:spPr>
              <a:xfrm>
                <a:off x="8341995" y="2803525"/>
                <a:ext cx="741680" cy="125095"/>
              </a:xfrm>
              <a:prstGeom prst="rect"/>
            </p:spPr>
          </p:pic>
        </mc:Fallback>
      </mc:AlternateContent>
      <mc:AlternateContent xmlns:mc="http://schemas.openxmlformats.org/markup-compatibility/2006" xmlns:p14="http://schemas.microsoft.com/office/powerpoint/2010/main">
        <mc:Choice Requires="p14">
          <p:contentPart r:id="rId35" p14:bwMode="auto">
            <p14:nvContentPartPr>
              <p14:cNvPr id="22" name="墨迹 21"/>
              <p14:cNvContentPartPr/>
              <p14:nvPr/>
            </p14:nvContentPartPr>
            <p14:xfrm>
              <a:off x="9824720" y="2910840"/>
              <a:ext cx="982345" cy="107315"/>
            </p14:xfrm>
          </p:contentPart>
        </mc:Choice>
        <mc:Fallback xmlns="">
          <p:pic>
            <p:nvPicPr>
              <p:cNvPr id="22" name="墨迹 21"/>
            </p:nvPicPr>
            <p:blipFill>
              <a:blip r:embed="rId36"/>
            </p:blipFill>
            <p:spPr>
              <a:xfrm>
                <a:off x="9824720" y="2910840"/>
                <a:ext cx="982345" cy="107315"/>
              </a:xfrm>
              <a:prstGeom prst="rect"/>
            </p:spPr>
          </p:pic>
        </mc:Fallback>
      </mc:AlternateContent>
      <mc:AlternateContent xmlns:mc="http://schemas.openxmlformats.org/markup-compatibility/2006" xmlns:p14="http://schemas.microsoft.com/office/powerpoint/2010/main">
        <mc:Choice Requires="p14">
          <p:contentPart r:id="rId37" p14:bwMode="auto">
            <p14:nvContentPartPr>
              <p14:cNvPr id="23" name="墨迹 22"/>
              <p14:cNvContentPartPr/>
              <p14:nvPr/>
            </p14:nvContentPartPr>
            <p14:xfrm>
              <a:off x="9351645" y="3580765"/>
              <a:ext cx="955675" cy="124460"/>
            </p14:xfrm>
          </p:contentPart>
        </mc:Choice>
        <mc:Fallback xmlns="">
          <p:pic>
            <p:nvPicPr>
              <p:cNvPr id="23" name="墨迹 22"/>
            </p:nvPicPr>
            <p:blipFill>
              <a:blip r:embed="rId38"/>
            </p:blipFill>
            <p:spPr>
              <a:xfrm>
                <a:off x="9351645" y="3580765"/>
                <a:ext cx="955675" cy="124460"/>
              </a:xfrm>
              <a:prstGeom prst="rect"/>
            </p:spPr>
          </p:pic>
        </mc:Fallback>
      </mc:AlternateContent>
      <mc:AlternateContent xmlns:mc="http://schemas.openxmlformats.org/markup-compatibility/2006" xmlns:p14="http://schemas.microsoft.com/office/powerpoint/2010/main">
        <mc:Choice Requires="p14">
          <p:contentPart r:id="rId39" p14:bwMode="auto">
            <p14:nvContentPartPr>
              <p14:cNvPr id="24" name="墨迹 23"/>
              <p14:cNvContentPartPr/>
              <p14:nvPr/>
            </p14:nvContentPartPr>
            <p14:xfrm>
              <a:off x="4144010" y="3544570"/>
              <a:ext cx="1322070" cy="8890"/>
            </p14:xfrm>
          </p:contentPart>
        </mc:Choice>
        <mc:Fallback xmlns="">
          <p:pic>
            <p:nvPicPr>
              <p:cNvPr id="24" name="墨迹 23"/>
            </p:nvPicPr>
            <p:blipFill>
              <a:blip r:embed="rId40"/>
            </p:blipFill>
            <p:spPr>
              <a:xfrm>
                <a:off x="4144010" y="3544570"/>
                <a:ext cx="1322070" cy="8890"/>
              </a:xfrm>
              <a:prstGeom prst="rect"/>
            </p:spPr>
          </p:pic>
        </mc:Fallback>
      </mc:AlternateContent>
      <mc:AlternateContent xmlns:mc="http://schemas.openxmlformats.org/markup-compatibility/2006" xmlns:p14="http://schemas.microsoft.com/office/powerpoint/2010/main">
        <mc:Choice Requires="p14">
          <p:contentPart r:id="rId41" p14:bwMode="auto">
            <p14:nvContentPartPr>
              <p14:cNvPr id="25" name="墨迹 24"/>
              <p14:cNvContentPartPr/>
              <p14:nvPr/>
            </p14:nvContentPartPr>
            <p14:xfrm>
              <a:off x="3170555" y="2964180"/>
              <a:ext cx="2188210" cy="36195"/>
            </p14:xfrm>
          </p:contentPart>
        </mc:Choice>
        <mc:Fallback xmlns="">
          <p:pic>
            <p:nvPicPr>
              <p:cNvPr id="25" name="墨迹 24"/>
            </p:nvPicPr>
            <p:blipFill>
              <a:blip r:embed="rId42"/>
            </p:blipFill>
            <p:spPr>
              <a:xfrm>
                <a:off x="3170555" y="2964180"/>
                <a:ext cx="2188210" cy="36195"/>
              </a:xfrm>
              <a:prstGeom prst="rect"/>
            </p:spPr>
          </p:pic>
        </mc:Fallback>
      </mc:AlternateContent>
      <mc:AlternateContent xmlns:mc="http://schemas.openxmlformats.org/markup-compatibility/2006" xmlns:p14="http://schemas.microsoft.com/office/powerpoint/2010/main">
        <mc:Choice Requires="p14">
          <p:contentPart r:id="rId43" p14:bwMode="auto">
            <p14:nvContentPartPr>
              <p14:cNvPr id="26" name="墨迹 25"/>
              <p14:cNvContentPartPr/>
              <p14:nvPr/>
            </p14:nvContentPartPr>
            <p14:xfrm>
              <a:off x="3456305" y="3152140"/>
              <a:ext cx="2000885" cy="714375"/>
            </p14:xfrm>
          </p:contentPart>
        </mc:Choice>
        <mc:Fallback xmlns="">
          <p:pic>
            <p:nvPicPr>
              <p:cNvPr id="26" name="墨迹 25"/>
            </p:nvPicPr>
            <p:blipFill>
              <a:blip r:embed="rId44"/>
            </p:blipFill>
            <p:spPr>
              <a:xfrm>
                <a:off x="3456305" y="3152140"/>
                <a:ext cx="2000885" cy="714375"/>
              </a:xfrm>
              <a:prstGeom prst="rect"/>
            </p:spPr>
          </p:pic>
        </mc:Fallback>
      </mc:AlternateContent>
      <mc:AlternateContent xmlns:mc="http://schemas.openxmlformats.org/markup-compatibility/2006" xmlns:p14="http://schemas.microsoft.com/office/powerpoint/2010/main">
        <mc:Choice Requires="p14">
          <p:contentPart r:id="rId45" p14:bwMode="auto">
            <p14:nvContentPartPr>
              <p14:cNvPr id="27" name="墨迹 26"/>
              <p14:cNvContentPartPr/>
              <p14:nvPr/>
            </p14:nvContentPartPr>
            <p14:xfrm>
              <a:off x="5751830" y="3616325"/>
              <a:ext cx="1527175" cy="35560"/>
            </p14:xfrm>
          </p:contentPart>
        </mc:Choice>
        <mc:Fallback xmlns="">
          <p:pic>
            <p:nvPicPr>
              <p:cNvPr id="27" name="墨迹 26"/>
            </p:nvPicPr>
            <p:blipFill>
              <a:blip r:embed="rId46"/>
            </p:blipFill>
            <p:spPr>
              <a:xfrm>
                <a:off x="5751830" y="3616325"/>
                <a:ext cx="1527175" cy="35560"/>
              </a:xfrm>
              <a:prstGeom prst="rect"/>
            </p:spPr>
          </p:pic>
        </mc:Fallback>
      </mc:AlternateContent>
      <mc:AlternateContent xmlns:mc="http://schemas.openxmlformats.org/markup-compatibility/2006" xmlns:p14="http://schemas.microsoft.com/office/powerpoint/2010/main">
        <mc:Choice Requires="p14">
          <p:contentPart r:id="rId47" p14:bwMode="auto">
            <p14:nvContentPartPr>
              <p14:cNvPr id="28" name="墨迹 27"/>
              <p14:cNvContentPartPr/>
              <p14:nvPr/>
            </p14:nvContentPartPr>
            <p14:xfrm>
              <a:off x="7056120" y="3607435"/>
              <a:ext cx="276860" cy="187325"/>
            </p14:xfrm>
          </p:contentPart>
        </mc:Choice>
        <mc:Fallback xmlns="">
          <p:pic>
            <p:nvPicPr>
              <p:cNvPr id="28" name="墨迹 27"/>
            </p:nvPicPr>
            <p:blipFill>
              <a:blip r:embed="rId48"/>
            </p:blipFill>
            <p:spPr>
              <a:xfrm>
                <a:off x="7056120" y="3607435"/>
                <a:ext cx="276860" cy="187325"/>
              </a:xfrm>
              <a:prstGeom prst="rect"/>
            </p:spPr>
          </p:pic>
        </mc:Fallback>
      </mc:AlternateContent>
      <mc:AlternateContent xmlns:mc="http://schemas.openxmlformats.org/markup-compatibility/2006" xmlns:p14="http://schemas.microsoft.com/office/powerpoint/2010/main">
        <mc:Choice Requires="p14">
          <p:contentPart r:id="rId49" p14:bwMode="auto">
            <p14:nvContentPartPr>
              <p14:cNvPr id="29" name="墨迹 28"/>
              <p14:cNvContentPartPr/>
              <p14:nvPr/>
            </p14:nvContentPartPr>
            <p14:xfrm>
              <a:off x="8011795" y="2598420"/>
              <a:ext cx="1312545" cy="464185"/>
            </p14:xfrm>
          </p:contentPart>
        </mc:Choice>
        <mc:Fallback xmlns="">
          <p:pic>
            <p:nvPicPr>
              <p:cNvPr id="29" name="墨迹 28"/>
            </p:nvPicPr>
            <p:blipFill>
              <a:blip r:embed="rId50"/>
            </p:blipFill>
            <p:spPr>
              <a:xfrm>
                <a:off x="8011795" y="2598420"/>
                <a:ext cx="1312545" cy="464185"/>
              </a:xfrm>
              <a:prstGeom prst="rect"/>
            </p:spPr>
          </p:pic>
        </mc:Fallback>
      </mc:AlternateContent>
      <mc:AlternateContent xmlns:mc="http://schemas.openxmlformats.org/markup-compatibility/2006" xmlns:p14="http://schemas.microsoft.com/office/powerpoint/2010/main">
        <mc:Choice Requires="p14">
          <p:contentPart r:id="rId51" p14:bwMode="auto">
            <p14:nvContentPartPr>
              <p14:cNvPr id="30" name="墨迹 29"/>
              <p14:cNvContentPartPr/>
              <p14:nvPr/>
            </p14:nvContentPartPr>
            <p14:xfrm>
              <a:off x="3474085" y="4232275"/>
              <a:ext cx="2045335" cy="44450"/>
            </p14:xfrm>
          </p:contentPart>
        </mc:Choice>
        <mc:Fallback xmlns="">
          <p:pic>
            <p:nvPicPr>
              <p:cNvPr id="30" name="墨迹 29"/>
            </p:nvPicPr>
            <p:blipFill>
              <a:blip r:embed="rId52"/>
            </p:blipFill>
            <p:spPr>
              <a:xfrm>
                <a:off x="3474085" y="4232275"/>
                <a:ext cx="2045335" cy="44450"/>
              </a:xfrm>
              <a:prstGeom prst="rect"/>
            </p:spPr>
          </p:pic>
        </mc:Fallback>
      </mc:AlternateContent>
      <mc:AlternateContent xmlns:mc="http://schemas.openxmlformats.org/markup-compatibility/2006" xmlns:p14="http://schemas.microsoft.com/office/powerpoint/2010/main">
        <mc:Choice Requires="p14">
          <p:contentPart r:id="rId53" p14:bwMode="auto">
            <p14:nvContentPartPr>
              <p14:cNvPr id="31" name="墨迹 30"/>
              <p14:cNvContentPartPr/>
              <p14:nvPr/>
            </p14:nvContentPartPr>
            <p14:xfrm>
              <a:off x="4161790" y="4152265"/>
              <a:ext cx="491490" cy="240665"/>
            </p14:xfrm>
          </p:contentPart>
        </mc:Choice>
        <mc:Fallback xmlns="">
          <p:pic>
            <p:nvPicPr>
              <p:cNvPr id="31" name="墨迹 30"/>
            </p:nvPicPr>
            <p:blipFill>
              <a:blip r:embed="rId54"/>
            </p:blipFill>
            <p:spPr>
              <a:xfrm>
                <a:off x="4161790" y="4152265"/>
                <a:ext cx="491490" cy="240665"/>
              </a:xfrm>
              <a:prstGeom prst="rect"/>
            </p:spPr>
          </p:pic>
        </mc:Fallback>
      </mc:AlternateContent>
      <mc:AlternateContent xmlns:mc="http://schemas.openxmlformats.org/markup-compatibility/2006" xmlns:p14="http://schemas.microsoft.com/office/powerpoint/2010/main">
        <mc:Choice Requires="p14">
          <p:contentPart r:id="rId55" p14:bwMode="auto">
            <p14:nvContentPartPr>
              <p14:cNvPr id="32" name="墨迹 31"/>
              <p14:cNvContentPartPr/>
              <p14:nvPr/>
            </p14:nvContentPartPr>
            <p14:xfrm>
              <a:off x="6529070" y="4214495"/>
              <a:ext cx="2170430" cy="53340"/>
            </p14:xfrm>
          </p:contentPart>
        </mc:Choice>
        <mc:Fallback xmlns="">
          <p:pic>
            <p:nvPicPr>
              <p:cNvPr id="32" name="墨迹 31"/>
            </p:nvPicPr>
            <p:blipFill>
              <a:blip r:embed="rId56"/>
            </p:blipFill>
            <p:spPr>
              <a:xfrm>
                <a:off x="6529070" y="4214495"/>
                <a:ext cx="2170430" cy="53340"/>
              </a:xfrm>
              <a:prstGeom prst="rect"/>
            </p:spPr>
          </p:pic>
        </mc:Fallback>
      </mc:AlternateContent>
      <mc:AlternateContent xmlns:mc="http://schemas.openxmlformats.org/markup-compatibility/2006" xmlns:p14="http://schemas.microsoft.com/office/powerpoint/2010/main">
        <mc:Choice Requires="p14">
          <p:contentPart r:id="rId57" p14:bwMode="auto">
            <p14:nvContentPartPr>
              <p14:cNvPr id="33" name="墨迹 32"/>
              <p14:cNvContentPartPr/>
              <p14:nvPr/>
            </p14:nvContentPartPr>
            <p14:xfrm>
              <a:off x="8306435" y="4152265"/>
              <a:ext cx="366395" cy="178435"/>
            </p14:xfrm>
          </p:contentPart>
        </mc:Choice>
        <mc:Fallback xmlns="">
          <p:pic>
            <p:nvPicPr>
              <p:cNvPr id="33" name="墨迹 32"/>
            </p:nvPicPr>
            <p:blipFill>
              <a:blip r:embed="rId58"/>
            </p:blipFill>
            <p:spPr>
              <a:xfrm>
                <a:off x="8306435" y="4152265"/>
                <a:ext cx="366395" cy="178435"/>
              </a:xfrm>
              <a:prstGeom prst="rect"/>
            </p:spPr>
          </p:pic>
        </mc:Fallback>
      </mc:AlternateContent>
      <mc:AlternateContent xmlns:mc="http://schemas.openxmlformats.org/markup-compatibility/2006" xmlns:p14="http://schemas.microsoft.com/office/powerpoint/2010/main">
        <mc:Choice Requires="p14">
          <p:contentPart r:id="rId59" p14:bwMode="auto">
            <p14:nvContentPartPr>
              <p14:cNvPr id="34" name="墨迹 33"/>
              <p14:cNvContentPartPr/>
              <p14:nvPr/>
            </p14:nvContentPartPr>
            <p14:xfrm>
              <a:off x="5644515" y="4884420"/>
              <a:ext cx="3716020" cy="44450"/>
            </p14:xfrm>
          </p:contentPart>
        </mc:Choice>
        <mc:Fallback xmlns="">
          <p:pic>
            <p:nvPicPr>
              <p:cNvPr id="34" name="墨迹 33"/>
            </p:nvPicPr>
            <p:blipFill>
              <a:blip r:embed="rId60"/>
            </p:blipFill>
            <p:spPr>
              <a:xfrm>
                <a:off x="5644515" y="4884420"/>
                <a:ext cx="3716020" cy="44450"/>
              </a:xfrm>
              <a:prstGeom prst="rect"/>
            </p:spPr>
          </p:pic>
        </mc:Fallback>
      </mc:AlternateContent>
      <mc:AlternateContent xmlns:mc="http://schemas.openxmlformats.org/markup-compatibility/2006" xmlns:p14="http://schemas.microsoft.com/office/powerpoint/2010/main">
        <mc:Choice Requires="p14">
          <p:contentPart r:id="rId61" p14:bwMode="auto">
            <p14:nvContentPartPr>
              <p14:cNvPr id="35" name="墨迹 34"/>
              <p14:cNvContentPartPr/>
              <p14:nvPr/>
            </p14:nvContentPartPr>
            <p14:xfrm>
              <a:off x="3313430" y="3821430"/>
              <a:ext cx="732155" cy="455295"/>
            </p14:xfrm>
          </p:contentPart>
        </mc:Choice>
        <mc:Fallback xmlns="">
          <p:pic>
            <p:nvPicPr>
              <p:cNvPr id="35" name="墨迹 34"/>
            </p:nvPicPr>
            <p:blipFill>
              <a:blip r:embed="rId62"/>
            </p:blipFill>
            <p:spPr>
              <a:xfrm>
                <a:off x="3313430" y="3821430"/>
                <a:ext cx="732155" cy="455295"/>
              </a:xfrm>
              <a:prstGeom prst="rect"/>
            </p:spPr>
          </p:pic>
        </mc:Fallback>
      </mc:AlternateContent>
      <mc:AlternateContent xmlns:mc="http://schemas.openxmlformats.org/markup-compatibility/2006" xmlns:p14="http://schemas.microsoft.com/office/powerpoint/2010/main">
        <mc:Choice Requires="p14">
          <p:contentPart r:id="rId63" p14:bwMode="auto">
            <p14:nvContentPartPr>
              <p14:cNvPr id="36" name="墨迹 35"/>
              <p14:cNvContentPartPr/>
              <p14:nvPr/>
            </p14:nvContentPartPr>
            <p14:xfrm>
              <a:off x="6136005" y="3812540"/>
              <a:ext cx="821690" cy="527050"/>
            </p14:xfrm>
          </p:contentPart>
        </mc:Choice>
        <mc:Fallback xmlns="">
          <p:pic>
            <p:nvPicPr>
              <p:cNvPr id="36" name="墨迹 35"/>
            </p:nvPicPr>
            <p:blipFill>
              <a:blip r:embed="rId64"/>
            </p:blipFill>
            <p:spPr>
              <a:xfrm>
                <a:off x="6136005" y="3812540"/>
                <a:ext cx="821690" cy="527050"/>
              </a:xfrm>
              <a:prstGeom prst="rect"/>
            </p:spPr>
          </p:pic>
        </mc:Fallback>
      </mc:AlternateContent>
      <mc:AlternateContent xmlns:mc="http://schemas.openxmlformats.org/markup-compatibility/2006" xmlns:p14="http://schemas.microsoft.com/office/powerpoint/2010/main">
        <mc:Choice Requires="p14">
          <p:contentPart r:id="rId65" p14:bwMode="auto">
            <p14:nvContentPartPr>
              <p14:cNvPr id="37" name="墨迹 36"/>
              <p14:cNvContentPartPr/>
              <p14:nvPr/>
            </p14:nvContentPartPr>
            <p14:xfrm>
              <a:off x="6252210" y="4267835"/>
              <a:ext cx="669925" cy="18415"/>
            </p14:xfrm>
          </p:contentPart>
        </mc:Choice>
        <mc:Fallback xmlns="">
          <p:pic>
            <p:nvPicPr>
              <p:cNvPr id="37" name="墨迹 36"/>
            </p:nvPicPr>
            <p:blipFill>
              <a:blip r:embed="rId66"/>
            </p:blipFill>
            <p:spPr>
              <a:xfrm>
                <a:off x="6252210" y="4267835"/>
                <a:ext cx="669925" cy="18415"/>
              </a:xfrm>
              <a:prstGeom prst="rect"/>
            </p:spPr>
          </p:pic>
        </mc:Fallback>
      </mc:AlternateContent>
      <mc:AlternateContent xmlns:mc="http://schemas.openxmlformats.org/markup-compatibility/2006" xmlns:p14="http://schemas.microsoft.com/office/powerpoint/2010/main">
        <mc:Choice Requires="p14">
          <p:contentPart r:id="rId67" p14:bwMode="auto">
            <p14:nvContentPartPr>
              <p14:cNvPr id="38" name="墨迹 37"/>
              <p14:cNvContentPartPr/>
              <p14:nvPr/>
            </p14:nvContentPartPr>
            <p14:xfrm>
              <a:off x="6546850" y="4152265"/>
              <a:ext cx="312420" cy="321310"/>
            </p14:xfrm>
          </p:contentPart>
        </mc:Choice>
        <mc:Fallback xmlns="">
          <p:pic>
            <p:nvPicPr>
              <p:cNvPr id="38" name="墨迹 37"/>
            </p:nvPicPr>
            <p:blipFill>
              <a:blip r:embed="rId68"/>
            </p:blipFill>
            <p:spPr>
              <a:xfrm>
                <a:off x="6546850" y="4152265"/>
                <a:ext cx="312420" cy="321310"/>
              </a:xfrm>
              <a:prstGeom prst="rect"/>
            </p:spPr>
          </p:pic>
        </mc:Fallback>
      </mc:AlternateContent>
      <mc:AlternateContent xmlns:mc="http://schemas.openxmlformats.org/markup-compatibility/2006" xmlns:p14="http://schemas.microsoft.com/office/powerpoint/2010/main">
        <mc:Choice Requires="p14">
          <p:contentPart r:id="rId69" p14:bwMode="auto">
            <p14:nvContentPartPr>
              <p14:cNvPr id="39" name="墨迹 38"/>
              <p14:cNvContentPartPr/>
              <p14:nvPr/>
            </p14:nvContentPartPr>
            <p14:xfrm>
              <a:off x="6635750" y="4152265"/>
              <a:ext cx="18415" cy="360"/>
            </p14:xfrm>
          </p:contentPart>
        </mc:Choice>
        <mc:Fallback xmlns="">
          <p:pic>
            <p:nvPicPr>
              <p:cNvPr id="39" name="墨迹 38"/>
            </p:nvPicPr>
            <p:blipFill>
              <a:blip r:embed="rId70"/>
            </p:blipFill>
            <p:spPr>
              <a:xfrm>
                <a:off x="6635750" y="4152265"/>
                <a:ext cx="18415" cy="360"/>
              </a:xfrm>
              <a:prstGeom prst="rect"/>
            </p:spPr>
          </p:pic>
        </mc:Fallback>
      </mc:AlternateContent>
      <mc:AlternateContent xmlns:mc="http://schemas.openxmlformats.org/markup-compatibility/2006" xmlns:p14="http://schemas.microsoft.com/office/powerpoint/2010/main">
        <mc:Choice Requires="p14">
          <p:contentPart r:id="rId71" p14:bwMode="auto">
            <p14:nvContentPartPr>
              <p14:cNvPr id="40" name="墨迹 39"/>
              <p14:cNvContentPartPr/>
              <p14:nvPr/>
            </p14:nvContentPartPr>
            <p14:xfrm>
              <a:off x="6582410" y="4170045"/>
              <a:ext cx="285750" cy="240665"/>
            </p14:xfrm>
          </p:contentPart>
        </mc:Choice>
        <mc:Fallback xmlns="">
          <p:pic>
            <p:nvPicPr>
              <p:cNvPr id="40" name="墨迹 39"/>
            </p:nvPicPr>
            <p:blipFill>
              <a:blip r:embed="rId72"/>
            </p:blipFill>
            <p:spPr>
              <a:xfrm>
                <a:off x="6582410" y="4170045"/>
                <a:ext cx="285750" cy="240665"/>
              </a:xfrm>
              <a:prstGeom prst="rect"/>
            </p:spPr>
          </p:pic>
        </mc:Fallback>
      </mc:AlternateContent>
      <mc:AlternateContent xmlns:mc="http://schemas.openxmlformats.org/markup-compatibility/2006" xmlns:p14="http://schemas.microsoft.com/office/powerpoint/2010/main">
        <mc:Choice Requires="p14">
          <p:contentPart r:id="rId73" p14:bwMode="auto">
            <p14:nvContentPartPr>
              <p14:cNvPr id="41" name="墨迹 40"/>
              <p14:cNvContentPartPr/>
              <p14:nvPr/>
            </p14:nvContentPartPr>
            <p14:xfrm>
              <a:off x="3206115" y="4267835"/>
              <a:ext cx="2161540" cy="8890"/>
            </p14:xfrm>
          </p:contentPart>
        </mc:Choice>
        <mc:Fallback xmlns="">
          <p:pic>
            <p:nvPicPr>
              <p:cNvPr id="41" name="墨迹 40"/>
            </p:nvPicPr>
            <p:blipFill>
              <a:blip r:embed="rId74"/>
            </p:blipFill>
            <p:spPr>
              <a:xfrm>
                <a:off x="3206115" y="4267835"/>
                <a:ext cx="2161540" cy="8890"/>
              </a:xfrm>
              <a:prstGeom prst="rect"/>
            </p:spPr>
          </p:pic>
        </mc:Fallback>
      </mc:AlternateContent>
      <mc:AlternateContent xmlns:mc="http://schemas.openxmlformats.org/markup-compatibility/2006" xmlns:p14="http://schemas.microsoft.com/office/powerpoint/2010/main">
        <mc:Choice Requires="p14">
          <p:contentPart r:id="rId75" p14:bwMode="auto">
            <p14:nvContentPartPr>
              <p14:cNvPr id="42" name="墨迹 41"/>
              <p14:cNvContentPartPr/>
              <p14:nvPr/>
            </p14:nvContentPartPr>
            <p14:xfrm>
              <a:off x="3286760" y="2517775"/>
              <a:ext cx="62230" cy="437515"/>
            </p14:xfrm>
          </p:contentPart>
        </mc:Choice>
        <mc:Fallback xmlns="">
          <p:pic>
            <p:nvPicPr>
              <p:cNvPr id="42" name="墨迹 41"/>
            </p:nvPicPr>
            <p:blipFill>
              <a:blip r:embed="rId76"/>
            </p:blipFill>
            <p:spPr>
              <a:xfrm>
                <a:off x="3286760" y="2517775"/>
                <a:ext cx="62230" cy="437515"/>
              </a:xfrm>
              <a:prstGeom prst="rect"/>
            </p:spPr>
          </p:pic>
        </mc:Fallback>
      </mc:AlternateContent>
      <mc:AlternateContent xmlns:mc="http://schemas.openxmlformats.org/markup-compatibility/2006" xmlns:p14="http://schemas.microsoft.com/office/powerpoint/2010/main">
        <mc:Choice Requires="p14">
          <p:contentPart r:id="rId77" p14:bwMode="auto">
            <p14:nvContentPartPr>
              <p14:cNvPr id="43" name="墨迹 42"/>
              <p14:cNvContentPartPr/>
              <p14:nvPr/>
            </p14:nvContentPartPr>
            <p14:xfrm>
              <a:off x="3260090" y="2526665"/>
              <a:ext cx="1491615" cy="446405"/>
            </p14:xfrm>
          </p:contentPart>
        </mc:Choice>
        <mc:Fallback xmlns="">
          <p:pic>
            <p:nvPicPr>
              <p:cNvPr id="43" name="墨迹 42"/>
            </p:nvPicPr>
            <p:blipFill>
              <a:blip r:embed="rId78"/>
            </p:blipFill>
            <p:spPr>
              <a:xfrm>
                <a:off x="3260090" y="2526665"/>
                <a:ext cx="1491615" cy="446405"/>
              </a:xfrm>
              <a:prstGeom prst="rect"/>
            </p:spPr>
          </p:pic>
        </mc:Fallback>
      </mc:AlternateContent>
      <mc:AlternateContent xmlns:mc="http://schemas.openxmlformats.org/markup-compatibility/2006" xmlns:p14="http://schemas.microsoft.com/office/powerpoint/2010/main">
        <mc:Choice Requires="p14">
          <p:contentPart r:id="rId79" p14:bwMode="auto">
            <p14:nvContentPartPr>
              <p14:cNvPr id="44" name="墨迹 43"/>
              <p14:cNvContentPartPr/>
              <p14:nvPr/>
            </p14:nvContentPartPr>
            <p14:xfrm>
              <a:off x="3608070" y="2955290"/>
              <a:ext cx="1196975" cy="35560"/>
            </p14:xfrm>
          </p:contentPart>
        </mc:Choice>
        <mc:Fallback xmlns="">
          <p:pic>
            <p:nvPicPr>
              <p:cNvPr id="44" name="墨迹 43"/>
            </p:nvPicPr>
            <p:blipFill>
              <a:blip r:embed="rId80"/>
            </p:blipFill>
            <p:spPr>
              <a:xfrm>
                <a:off x="3608070" y="2955290"/>
                <a:ext cx="1196975" cy="35560"/>
              </a:xfrm>
              <a:prstGeom prst="rect"/>
            </p:spPr>
          </p:pic>
        </mc:Fallback>
      </mc:AlternateContent>
      <mc:AlternateContent xmlns:mc="http://schemas.openxmlformats.org/markup-compatibility/2006" xmlns:p14="http://schemas.microsoft.com/office/powerpoint/2010/main">
        <mc:Choice Requires="p14">
          <p:contentPart r:id="rId81" p14:bwMode="auto">
            <p14:nvContentPartPr>
              <p14:cNvPr id="45" name="墨迹 44"/>
              <p14:cNvContentPartPr/>
              <p14:nvPr/>
            </p14:nvContentPartPr>
            <p14:xfrm>
              <a:off x="2839720" y="2803525"/>
              <a:ext cx="822325" cy="589280"/>
            </p14:xfrm>
          </p:contentPart>
        </mc:Choice>
        <mc:Fallback xmlns="">
          <p:pic>
            <p:nvPicPr>
              <p:cNvPr id="45" name="墨迹 44"/>
            </p:nvPicPr>
            <p:blipFill>
              <a:blip r:embed="rId82"/>
            </p:blipFill>
            <p:spPr>
              <a:xfrm>
                <a:off x="2839720" y="2803525"/>
                <a:ext cx="822325" cy="589280"/>
              </a:xfrm>
              <a:prstGeom prst="rect"/>
            </p:spPr>
          </p:pic>
        </mc:Fallback>
      </mc:AlternateContent>
      <mc:AlternateContent xmlns:mc="http://schemas.openxmlformats.org/markup-compatibility/2006" xmlns:p14="http://schemas.microsoft.com/office/powerpoint/2010/main">
        <mc:Choice Requires="p14">
          <p:contentPart r:id="rId83" p14:bwMode="auto">
            <p14:nvContentPartPr>
              <p14:cNvPr id="46" name="墨迹 45"/>
              <p14:cNvContentPartPr/>
              <p14:nvPr/>
            </p14:nvContentPartPr>
            <p14:xfrm>
              <a:off x="3001010" y="2893060"/>
              <a:ext cx="571500" cy="535940"/>
            </p14:xfrm>
          </p:contentPart>
        </mc:Choice>
        <mc:Fallback xmlns="">
          <p:pic>
            <p:nvPicPr>
              <p:cNvPr id="46" name="墨迹 45"/>
            </p:nvPicPr>
            <p:blipFill>
              <a:blip r:embed="rId84"/>
            </p:blipFill>
            <p:spPr>
              <a:xfrm>
                <a:off x="3001010" y="2893060"/>
                <a:ext cx="571500" cy="535940"/>
              </a:xfrm>
              <a:prstGeom prst="rect"/>
            </p:spPr>
          </p:pic>
        </mc:Fallback>
      </mc:AlternateContent>
      <mc:AlternateContent xmlns:mc="http://schemas.openxmlformats.org/markup-compatibility/2006" xmlns:p14="http://schemas.microsoft.com/office/powerpoint/2010/main">
        <mc:Choice Requires="p14">
          <p:contentPart r:id="rId85" p14:bwMode="auto">
            <p14:nvContentPartPr>
              <p14:cNvPr id="47" name="墨迹 46"/>
              <p14:cNvContentPartPr/>
              <p14:nvPr/>
            </p14:nvContentPartPr>
            <p14:xfrm>
              <a:off x="6403975" y="4384040"/>
              <a:ext cx="1527175" cy="732155"/>
            </p14:xfrm>
          </p:contentPart>
        </mc:Choice>
        <mc:Fallback xmlns="">
          <p:pic>
            <p:nvPicPr>
              <p:cNvPr id="47" name="墨迹 46"/>
            </p:nvPicPr>
            <p:blipFill>
              <a:blip r:embed="rId86"/>
            </p:blipFill>
            <p:spPr>
              <a:xfrm>
                <a:off x="6403975" y="4384040"/>
                <a:ext cx="1527175" cy="732155"/>
              </a:xfrm>
              <a:prstGeom prst="rect"/>
            </p:spPr>
          </p:pic>
        </mc:Fallback>
      </mc:AlternateContent>
      <mc:AlternateContent xmlns:mc="http://schemas.openxmlformats.org/markup-compatibility/2006" xmlns:p14="http://schemas.microsoft.com/office/powerpoint/2010/main">
        <mc:Choice Requires="p14">
          <p:contentPart r:id="rId87" p14:bwMode="auto">
            <p14:nvContentPartPr>
              <p14:cNvPr id="48" name="墨迹 47"/>
              <p14:cNvContentPartPr/>
              <p14:nvPr/>
            </p14:nvContentPartPr>
            <p14:xfrm>
              <a:off x="8770620" y="4794885"/>
              <a:ext cx="187960" cy="214630"/>
            </p14:xfrm>
          </p:contentPart>
        </mc:Choice>
        <mc:Fallback xmlns="">
          <p:pic>
            <p:nvPicPr>
              <p:cNvPr id="48" name="墨迹 47"/>
            </p:nvPicPr>
            <p:blipFill>
              <a:blip r:embed="rId88"/>
            </p:blipFill>
            <p:spPr>
              <a:xfrm>
                <a:off x="8770620" y="4794885"/>
                <a:ext cx="187960" cy="214630"/>
              </a:xfrm>
              <a:prstGeom prst="rect"/>
            </p:spPr>
          </p:pic>
        </mc:Fallback>
      </mc:AlternateContent>
      <mc:AlternateContent xmlns:mc="http://schemas.openxmlformats.org/markup-compatibility/2006" xmlns:p14="http://schemas.microsoft.com/office/powerpoint/2010/main">
        <mc:Choice Requires="p14">
          <p:contentPart r:id="rId89" p14:bwMode="auto">
            <p14:nvContentPartPr>
              <p14:cNvPr id="49" name="墨迹 48"/>
              <p14:cNvContentPartPr/>
              <p14:nvPr/>
            </p14:nvContentPartPr>
            <p14:xfrm>
              <a:off x="3482975" y="4839335"/>
              <a:ext cx="1804670" cy="27305"/>
            </p14:xfrm>
          </p:contentPart>
        </mc:Choice>
        <mc:Fallback xmlns="">
          <p:pic>
            <p:nvPicPr>
              <p:cNvPr id="49" name="墨迹 48"/>
            </p:nvPicPr>
            <p:blipFill>
              <a:blip r:embed="rId90"/>
            </p:blipFill>
            <p:spPr>
              <a:xfrm>
                <a:off x="3482975" y="4839335"/>
                <a:ext cx="1804670" cy="27305"/>
              </a:xfrm>
              <a:prstGeom prst="rect"/>
            </p:spPr>
          </p:pic>
        </mc:Fallback>
      </mc:AlternateContent>
      <mc:AlternateContent xmlns:mc="http://schemas.openxmlformats.org/markup-compatibility/2006" xmlns:p14="http://schemas.microsoft.com/office/powerpoint/2010/main">
        <mc:Choice Requires="p14">
          <p:contentPart r:id="rId91" p14:bwMode="auto">
            <p14:nvContentPartPr>
              <p14:cNvPr id="50" name="墨迹 49"/>
              <p14:cNvContentPartPr/>
              <p14:nvPr/>
            </p14:nvContentPartPr>
            <p14:xfrm>
              <a:off x="4554855" y="4839335"/>
              <a:ext cx="241300" cy="142875"/>
            </p14:xfrm>
          </p:contentPart>
        </mc:Choice>
        <mc:Fallback xmlns="">
          <p:pic>
            <p:nvPicPr>
              <p:cNvPr id="50" name="墨迹 49"/>
            </p:nvPicPr>
            <p:blipFill>
              <a:blip r:embed="rId92"/>
            </p:blipFill>
            <p:spPr>
              <a:xfrm>
                <a:off x="4554855" y="4839335"/>
                <a:ext cx="241300" cy="142875"/>
              </a:xfrm>
              <a:prstGeom prst="rect"/>
            </p:spPr>
          </p:pic>
        </mc:Fallback>
      </mc:AlternateContent>
      <mc:AlternateContent xmlns:mc="http://schemas.openxmlformats.org/markup-compatibility/2006" xmlns:p14="http://schemas.microsoft.com/office/powerpoint/2010/main">
        <mc:Choice Requires="p14">
          <p:contentPart r:id="rId93" p14:bwMode="auto">
            <p14:nvContentPartPr>
              <p14:cNvPr id="51" name="墨迹 50"/>
              <p14:cNvContentPartPr/>
              <p14:nvPr/>
            </p14:nvContentPartPr>
            <p14:xfrm>
              <a:off x="4501515" y="4473575"/>
              <a:ext cx="732155" cy="428625"/>
            </p14:xfrm>
          </p:contentPart>
        </mc:Choice>
        <mc:Fallback xmlns="">
          <p:pic>
            <p:nvPicPr>
              <p:cNvPr id="51" name="墨迹 50"/>
            </p:nvPicPr>
            <p:blipFill>
              <a:blip r:embed="rId94"/>
            </p:blipFill>
            <p:spPr>
              <a:xfrm>
                <a:off x="4501515" y="4473575"/>
                <a:ext cx="732155" cy="428625"/>
              </a:xfrm>
              <a:prstGeom prst="rect"/>
            </p:spPr>
          </p:pic>
        </mc:Fallback>
      </mc:AlternateContent>
      <mc:AlternateContent xmlns:mc="http://schemas.openxmlformats.org/markup-compatibility/2006" xmlns:p14="http://schemas.microsoft.com/office/powerpoint/2010/main">
        <mc:Choice Requires="p14">
          <p:contentPart r:id="rId95" p14:bwMode="auto">
            <p14:nvContentPartPr>
              <p14:cNvPr id="52" name="墨迹 51"/>
              <p14:cNvContentPartPr/>
              <p14:nvPr/>
            </p14:nvContentPartPr>
            <p14:xfrm>
              <a:off x="3366770" y="5482590"/>
              <a:ext cx="2045335" cy="26670"/>
            </p14:xfrm>
          </p:contentPart>
        </mc:Choice>
        <mc:Fallback xmlns="">
          <p:pic>
            <p:nvPicPr>
              <p:cNvPr id="52" name="墨迹 51"/>
            </p:nvPicPr>
            <p:blipFill>
              <a:blip r:embed="rId96"/>
            </p:blipFill>
            <p:spPr>
              <a:xfrm>
                <a:off x="3366770" y="5482590"/>
                <a:ext cx="2045335" cy="26670"/>
              </a:xfrm>
              <a:prstGeom prst="rect"/>
            </p:spPr>
          </p:pic>
        </mc:Fallback>
      </mc:AlternateContent>
      <mc:AlternateContent xmlns:mc="http://schemas.openxmlformats.org/markup-compatibility/2006" xmlns:p14="http://schemas.microsoft.com/office/powerpoint/2010/main">
        <mc:Choice Requires="p14">
          <p:contentPart r:id="rId97" p14:bwMode="auto">
            <p14:nvContentPartPr>
              <p14:cNvPr id="53" name="墨迹 52"/>
              <p14:cNvContentPartPr/>
              <p14:nvPr/>
            </p14:nvContentPartPr>
            <p14:xfrm>
              <a:off x="4179570" y="5491480"/>
              <a:ext cx="259080" cy="160655"/>
            </p14:xfrm>
          </p:contentPart>
        </mc:Choice>
        <mc:Fallback xmlns="">
          <p:pic>
            <p:nvPicPr>
              <p:cNvPr id="53" name="墨迹 52"/>
            </p:nvPicPr>
            <p:blipFill>
              <a:blip r:embed="rId98"/>
            </p:blipFill>
            <p:spPr>
              <a:xfrm>
                <a:off x="4179570" y="5491480"/>
                <a:ext cx="259080" cy="160655"/>
              </a:xfrm>
              <a:prstGeom prst="rect"/>
            </p:spPr>
          </p:pic>
        </mc:Fallback>
      </mc:AlternateContent>
      <mc:AlternateContent xmlns:mc="http://schemas.openxmlformats.org/markup-compatibility/2006" xmlns:p14="http://schemas.microsoft.com/office/powerpoint/2010/main">
        <mc:Choice Requires="p14">
          <p:contentPart r:id="rId99" p14:bwMode="auto">
            <p14:nvContentPartPr>
              <p14:cNvPr id="54" name="墨迹 53"/>
              <p14:cNvContentPartPr/>
              <p14:nvPr/>
            </p14:nvContentPartPr>
            <p14:xfrm>
              <a:off x="4456430" y="5696585"/>
              <a:ext cx="875665" cy="598805"/>
            </p14:xfrm>
          </p:contentPart>
        </mc:Choice>
        <mc:Fallback xmlns="">
          <p:pic>
            <p:nvPicPr>
              <p:cNvPr id="54" name="墨迹 53"/>
            </p:nvPicPr>
            <p:blipFill>
              <a:blip r:embed="rId100"/>
            </p:blipFill>
            <p:spPr>
              <a:xfrm>
                <a:off x="4456430" y="5696585"/>
                <a:ext cx="875665" cy="598805"/>
              </a:xfrm>
              <a:prstGeom prst="rect"/>
            </p:spPr>
          </p:pic>
        </mc:Fallback>
      </mc:AlternateContent>
      <mc:AlternateContent xmlns:mc="http://schemas.openxmlformats.org/markup-compatibility/2006" xmlns:p14="http://schemas.microsoft.com/office/powerpoint/2010/main">
        <mc:Choice Requires="p14">
          <p:contentPart r:id="rId101" p14:bwMode="auto">
            <p14:nvContentPartPr>
              <p14:cNvPr id="55" name="墨迹 54"/>
              <p14:cNvContentPartPr/>
              <p14:nvPr/>
            </p14:nvContentPartPr>
            <p14:xfrm>
              <a:off x="3643630" y="6170295"/>
              <a:ext cx="1161415" cy="17780"/>
            </p14:xfrm>
          </p:contentPart>
        </mc:Choice>
        <mc:Fallback xmlns="">
          <p:pic>
            <p:nvPicPr>
              <p:cNvPr id="55" name="墨迹 54"/>
            </p:nvPicPr>
            <p:blipFill>
              <a:blip r:embed="rId102"/>
            </p:blipFill>
            <p:spPr>
              <a:xfrm>
                <a:off x="3643630" y="6170295"/>
                <a:ext cx="1161415" cy="17780"/>
              </a:xfrm>
              <a:prstGeom prst="rect"/>
            </p:spPr>
          </p:pic>
        </mc:Fallback>
      </mc:AlternateContent>
      <mc:AlternateContent xmlns:mc="http://schemas.openxmlformats.org/markup-compatibility/2006" xmlns:p14="http://schemas.microsoft.com/office/powerpoint/2010/main">
        <mc:Choice Requires="p14">
          <p:contentPart r:id="rId103" p14:bwMode="auto">
            <p14:nvContentPartPr>
              <p14:cNvPr id="56" name="墨迹 55"/>
              <p14:cNvContentPartPr/>
              <p14:nvPr/>
            </p14:nvContentPartPr>
            <p14:xfrm>
              <a:off x="3688715" y="6161405"/>
              <a:ext cx="1276985" cy="8890"/>
            </p14:xfrm>
          </p:contentPart>
        </mc:Choice>
        <mc:Fallback xmlns="">
          <p:pic>
            <p:nvPicPr>
              <p:cNvPr id="56" name="墨迹 55"/>
            </p:nvPicPr>
            <p:blipFill>
              <a:blip r:embed="rId104"/>
            </p:blipFill>
            <p:spPr>
              <a:xfrm>
                <a:off x="3688715" y="6161405"/>
                <a:ext cx="1276985" cy="8890"/>
              </a:xfrm>
              <a:prstGeom prst="rect"/>
            </p:spPr>
          </p:pic>
        </mc:Fallback>
      </mc:AlternateContent>
      <mc:AlternateContent xmlns:mc="http://schemas.openxmlformats.org/markup-compatibility/2006" xmlns:p14="http://schemas.microsoft.com/office/powerpoint/2010/main">
        <mc:Choice Requires="p14">
          <p:contentPart r:id="rId105" p14:bwMode="auto">
            <p14:nvContentPartPr>
              <p14:cNvPr id="57" name="墨迹 56"/>
              <p14:cNvContentPartPr/>
              <p14:nvPr/>
            </p14:nvContentPartPr>
            <p14:xfrm>
              <a:off x="5769610" y="6170295"/>
              <a:ext cx="1768475" cy="17780"/>
            </p14:xfrm>
          </p:contentPart>
        </mc:Choice>
        <mc:Fallback xmlns="">
          <p:pic>
            <p:nvPicPr>
              <p:cNvPr id="57" name="墨迹 56"/>
            </p:nvPicPr>
            <p:blipFill>
              <a:blip r:embed="rId106"/>
            </p:blipFill>
            <p:spPr>
              <a:xfrm>
                <a:off x="5769610" y="6170295"/>
                <a:ext cx="1768475" cy="17780"/>
              </a:xfrm>
              <a:prstGeom prst="rect"/>
            </p:spPr>
          </p:pic>
        </mc:Fallback>
      </mc:AlternateContent>
      <mc:AlternateContent xmlns:mc="http://schemas.openxmlformats.org/markup-compatibility/2006" xmlns:p14="http://schemas.microsoft.com/office/powerpoint/2010/main">
        <mc:Choice Requires="p14">
          <p:contentPart r:id="rId107" p14:bwMode="auto">
            <p14:nvContentPartPr>
              <p14:cNvPr id="58" name="墨迹 57"/>
              <p14:cNvContentPartPr/>
              <p14:nvPr/>
            </p14:nvContentPartPr>
            <p14:xfrm>
              <a:off x="7707630" y="5009515"/>
              <a:ext cx="803910" cy="660400"/>
            </p14:xfrm>
          </p:contentPart>
        </mc:Choice>
        <mc:Fallback xmlns="">
          <p:pic>
            <p:nvPicPr>
              <p:cNvPr id="58" name="墨迹 57"/>
            </p:nvPicPr>
            <p:blipFill>
              <a:blip r:embed="rId108"/>
            </p:blipFill>
            <p:spPr>
              <a:xfrm>
                <a:off x="7707630" y="5009515"/>
                <a:ext cx="803910" cy="660400"/>
              </a:xfrm>
              <a:prstGeom prst="rect"/>
            </p:spPr>
          </p:pic>
        </mc:Fallback>
      </mc:AlternateContent>
      <mc:AlternateContent xmlns:mc="http://schemas.openxmlformats.org/markup-compatibility/2006" xmlns:p14="http://schemas.microsoft.com/office/powerpoint/2010/main">
        <mc:Choice Requires="p14">
          <p:contentPart r:id="rId109" p14:bwMode="auto">
            <p14:nvContentPartPr>
              <p14:cNvPr id="59" name="墨迹 58"/>
              <p14:cNvContentPartPr/>
              <p14:nvPr/>
            </p14:nvContentPartPr>
            <p14:xfrm>
              <a:off x="8199120" y="5535930"/>
              <a:ext cx="151765" cy="196850"/>
            </p14:xfrm>
          </p:contentPart>
        </mc:Choice>
        <mc:Fallback xmlns="">
          <p:pic>
            <p:nvPicPr>
              <p:cNvPr id="59" name="墨迹 58"/>
            </p:nvPicPr>
            <p:blipFill>
              <a:blip r:embed="rId110"/>
            </p:blipFill>
            <p:spPr>
              <a:xfrm>
                <a:off x="8199120" y="5535930"/>
                <a:ext cx="151765" cy="196850"/>
              </a:xfrm>
              <a:prstGeom prst="rect"/>
            </p:spPr>
          </p:pic>
        </mc:Fallback>
      </mc:AlternateContent>
      <mc:AlternateContent xmlns:mc="http://schemas.openxmlformats.org/markup-compatibility/2006" xmlns:p14="http://schemas.microsoft.com/office/powerpoint/2010/main">
        <mc:Choice Requires="p14">
          <p:contentPart r:id="rId111" p14:bwMode="auto">
            <p14:nvContentPartPr>
              <p14:cNvPr id="60" name="墨迹 59"/>
              <p14:cNvContentPartPr/>
              <p14:nvPr/>
            </p14:nvContentPartPr>
            <p14:xfrm>
              <a:off x="6600190" y="5625465"/>
              <a:ext cx="973455" cy="661035"/>
            </p14:xfrm>
          </p:contentPart>
        </mc:Choice>
        <mc:Fallback xmlns="">
          <p:pic>
            <p:nvPicPr>
              <p:cNvPr id="60" name="墨迹 59"/>
            </p:nvPicPr>
            <p:blipFill>
              <a:blip r:embed="rId112"/>
            </p:blipFill>
            <p:spPr>
              <a:xfrm>
                <a:off x="6600190" y="5625465"/>
                <a:ext cx="973455" cy="661035"/>
              </a:xfrm>
              <a:prstGeom prst="rect"/>
            </p:spPr>
          </p:pic>
        </mc:Fallback>
      </mc:AlternateContent>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文本框 44033"/>
          <p:cNvSpPr txBox="1">
            <a:spLocks noChangeArrowheads="1"/>
          </p:cNvSpPr>
          <p:nvPr/>
        </p:nvSpPr>
        <p:spPr bwMode="auto">
          <a:xfrm>
            <a:off x="447329" y="2280416"/>
            <a:ext cx="11298346" cy="824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lnSpc>
                <a:spcPct val="150000"/>
              </a:lnSpc>
            </a:pPr>
            <a:r>
              <a:rPr lang="zh-CN" altLang="en-US" sz="3175"/>
              <a:t>　　</a:t>
            </a:r>
            <a:r>
              <a:rPr lang="en-US" altLang="zh-CN" sz="3175">
                <a:solidFill>
                  <a:srgbClr val="FF0000"/>
                </a:solidFill>
              </a:rPr>
              <a:t>2.</a:t>
            </a:r>
            <a:r>
              <a:rPr lang="zh-CN" altLang="en-US" sz="3175">
                <a:solidFill>
                  <a:srgbClr val="FF0000"/>
                </a:solidFill>
              </a:rPr>
              <a:t>不同因素对企业生产经营的影响</a:t>
            </a:r>
            <a:endParaRPr lang="zh-CN" altLang="en-US" sz="3175"/>
          </a:p>
        </p:txBody>
      </p:sp>
      <mc:AlternateContent xmlns:mc="http://schemas.openxmlformats.org/markup-compatibility/2006" xmlns:p14="http://schemas.microsoft.com/office/powerpoint/2010/main">
        <mc:Choice Requires="p14">
          <p:contentPart r:id="rId1" p14:bwMode="auto">
            <p14:nvContentPartPr>
              <p14:cNvPr id="2" name="墨迹 1"/>
              <p14:cNvContentPartPr/>
              <p14:nvPr/>
            </p14:nvContentPartPr>
            <p14:xfrm>
              <a:off x="1473200" y="3000375"/>
              <a:ext cx="5591810" cy="62230"/>
            </p14:xfrm>
          </p:contentPart>
        </mc:Choice>
        <mc:Fallback xmlns="">
          <p:pic>
            <p:nvPicPr>
              <p:cNvPr id="2" name="墨迹 1"/>
            </p:nvPicPr>
            <p:blipFill>
              <a:blip r:embed="rId2"/>
            </p:blipFill>
            <p:spPr>
              <a:xfrm>
                <a:off x="1473200" y="3000375"/>
                <a:ext cx="5591810" cy="62230"/>
              </a:xfrm>
              <a:prstGeom prst="rect"/>
            </p:spPr>
          </p:pic>
        </mc:Fallback>
      </mc:AlternateContent>
      <mc:AlternateContent xmlns:mc="http://schemas.openxmlformats.org/markup-compatibility/2006" xmlns:p14="http://schemas.microsoft.com/office/powerpoint/2010/main">
        <mc:Choice Requires="p14">
          <p:contentPart r:id="rId3" p14:bwMode="auto">
            <p14:nvContentPartPr>
              <p14:cNvPr id="3" name="墨迹 2"/>
              <p14:cNvContentPartPr/>
              <p14:nvPr/>
            </p14:nvContentPartPr>
            <p14:xfrm>
              <a:off x="1473200" y="2357120"/>
              <a:ext cx="1715135" cy="749935"/>
            </p14:xfrm>
          </p:contentPart>
        </mc:Choice>
        <mc:Fallback xmlns="">
          <p:pic>
            <p:nvPicPr>
              <p:cNvPr id="3" name="墨迹 2"/>
            </p:nvPicPr>
            <p:blipFill>
              <a:blip r:embed="rId4"/>
            </p:blipFill>
            <p:spPr>
              <a:xfrm>
                <a:off x="1473200" y="2357120"/>
                <a:ext cx="1715135" cy="749935"/>
              </a:xfrm>
              <a:prstGeom prst="rect"/>
            </p:spPr>
          </p:pic>
        </mc:Fallback>
      </mc:AlternateContent>
      <mc:AlternateContent xmlns:mc="http://schemas.openxmlformats.org/markup-compatibility/2006" xmlns:p14="http://schemas.microsoft.com/office/powerpoint/2010/main">
        <mc:Choice Requires="p14">
          <p:contentPart r:id="rId5" p14:bwMode="auto">
            <p14:nvContentPartPr>
              <p14:cNvPr id="4" name="墨迹 3"/>
              <p14:cNvContentPartPr/>
              <p14:nvPr/>
            </p14:nvContentPartPr>
            <p14:xfrm>
              <a:off x="5483860" y="3053715"/>
              <a:ext cx="428625" cy="222885"/>
            </p14:xfrm>
          </p:contentPart>
        </mc:Choice>
        <mc:Fallback xmlns="">
          <p:pic>
            <p:nvPicPr>
              <p:cNvPr id="4" name="墨迹 3"/>
            </p:nvPicPr>
            <p:blipFill>
              <a:blip r:embed="rId6"/>
            </p:blipFill>
            <p:spPr>
              <a:xfrm>
                <a:off x="5483860" y="3053715"/>
                <a:ext cx="428625" cy="222885"/>
              </a:xfrm>
              <a:prstGeom prst="rect"/>
            </p:spPr>
          </p:pic>
        </mc:Fallback>
      </mc:AlternateContent>
      <mc:AlternateContent xmlns:mc="http://schemas.openxmlformats.org/markup-compatibility/2006" xmlns:p14="http://schemas.microsoft.com/office/powerpoint/2010/main">
        <mc:Choice Requires="p14">
          <p:contentPart r:id="rId7" p14:bwMode="auto">
            <p14:nvContentPartPr>
              <p14:cNvPr id="5" name="墨迹 4"/>
              <p14:cNvContentPartPr/>
              <p14:nvPr/>
            </p14:nvContentPartPr>
            <p14:xfrm>
              <a:off x="6993255" y="2981960"/>
              <a:ext cx="455295" cy="36195"/>
            </p14:xfrm>
          </p:contentPart>
        </mc:Choice>
        <mc:Fallback xmlns="">
          <p:pic>
            <p:nvPicPr>
              <p:cNvPr id="5" name="墨迹 4"/>
            </p:nvPicPr>
            <p:blipFill>
              <a:blip r:embed="rId8"/>
            </p:blipFill>
            <p:spPr>
              <a:xfrm>
                <a:off x="6993255" y="2981960"/>
                <a:ext cx="455295" cy="36195"/>
              </a:xfrm>
              <a:prstGeom prst="rect"/>
            </p:spPr>
          </p:pic>
        </mc:Fallback>
      </mc:AlternateContent>
      <mc:AlternateContent xmlns:mc="http://schemas.openxmlformats.org/markup-compatibility/2006" xmlns:p14="http://schemas.microsoft.com/office/powerpoint/2010/main">
        <mc:Choice Requires="p14">
          <p:contentPart r:id="rId9" p14:bwMode="auto">
            <p14:nvContentPartPr>
              <p14:cNvPr id="6" name="墨迹 5"/>
              <p14:cNvContentPartPr/>
              <p14:nvPr/>
            </p14:nvContentPartPr>
            <p14:xfrm>
              <a:off x="6779260" y="3009265"/>
              <a:ext cx="365760" cy="240665"/>
            </p14:xfrm>
          </p:contentPart>
        </mc:Choice>
        <mc:Fallback xmlns="">
          <p:pic>
            <p:nvPicPr>
              <p:cNvPr id="6" name="墨迹 5"/>
            </p:nvPicPr>
            <p:blipFill>
              <a:blip r:embed="rId10"/>
            </p:blipFill>
            <p:spPr>
              <a:xfrm>
                <a:off x="6779260" y="3009265"/>
                <a:ext cx="365760" cy="240665"/>
              </a:xfrm>
              <a:prstGeom prst="rect"/>
            </p:spPr>
          </p:pic>
        </mc:Fallback>
      </mc:AlternateContent>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4782" name="表格 74781"/>
          <p:cNvGraphicFramePr/>
          <p:nvPr>
            <p:custDataLst>
              <p:tags r:id="rId1"/>
            </p:custDataLst>
          </p:nvPr>
        </p:nvGraphicFramePr>
        <p:xfrm>
          <a:off x="228453" y="381840"/>
          <a:ext cx="11734800" cy="5991860"/>
        </p:xfrm>
        <a:graphic>
          <a:graphicData uri="http://schemas.openxmlformats.org/drawingml/2006/table">
            <a:tbl>
              <a:tblPr/>
              <a:tblGrid>
                <a:gridCol w="1066800"/>
                <a:gridCol w="10668000"/>
              </a:tblGrid>
              <a:tr h="548640">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965" b="1" dirty="0">
                          <a:solidFill>
                            <a:srgbClr val="000000"/>
                          </a:solidFill>
                          <a:latin typeface="宋体" panose="02010600030101010101" pitchFamily="2" charset="-122"/>
                          <a:ea typeface="黑体" panose="02010609060101010101" pitchFamily="49" charset="-122"/>
                        </a:rPr>
                        <a:t>因素</a:t>
                      </a:r>
                      <a:endParaRPr lang="zh-CN" altLang="en-US" sz="2965" b="1" dirty="0">
                        <a:ea typeface="黑体" panose="02010609060101010101" pitchFamily="49" charset="-122"/>
                      </a:endParaRPr>
                    </a:p>
                  </a:txBody>
                  <a:tcPr marL="96756" marR="96756" marT="48372" marB="48372"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965" b="1" dirty="0">
                          <a:solidFill>
                            <a:srgbClr val="000000"/>
                          </a:solidFill>
                          <a:latin typeface="宋体" panose="02010600030101010101" pitchFamily="2" charset="-122"/>
                          <a:ea typeface="黑体" panose="02010609060101010101" pitchFamily="49" charset="-122"/>
                        </a:rPr>
                        <a:t>对企业的影响</a:t>
                      </a:r>
                      <a:endParaRPr lang="zh-CN" altLang="en-US" sz="2965" b="1" dirty="0">
                        <a:ea typeface="黑体" panose="02010609060101010101" pitchFamily="49" charset="-122"/>
                      </a:endParaRPr>
                    </a:p>
                  </a:txBody>
                  <a:tcPr marL="96756" marR="96756" marT="48372" marB="48372">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r>
              <a:tr h="2181860">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965" b="1" dirty="0">
                          <a:solidFill>
                            <a:srgbClr val="000000"/>
                          </a:solidFill>
                          <a:latin typeface="宋体" panose="02010600030101010101" pitchFamily="2" charset="-122"/>
                          <a:ea typeface="黑体" panose="02010609060101010101" pitchFamily="49" charset="-122"/>
                        </a:rPr>
                        <a:t>产品</a:t>
                      </a:r>
                      <a:endParaRPr lang="zh-CN" altLang="en-US" sz="2965" b="1" dirty="0">
                        <a:latin typeface="Times New Roman" panose="02020603050405020304" pitchFamily="18" charset="0"/>
                        <a:ea typeface="黑体" panose="02010609060101010101" pitchFamily="49" charset="-122"/>
                      </a:endParaRPr>
                    </a:p>
                    <a:p>
                      <a:pPr marL="0" lvl="0" indent="0" algn="ctr" eaLnBrk="0" hangingPunct="0">
                        <a:spcBef>
                          <a:spcPct val="0"/>
                        </a:spcBef>
                        <a:buNone/>
                      </a:pPr>
                      <a:r>
                        <a:rPr lang="zh-CN" altLang="en-US" sz="2965" b="1" dirty="0">
                          <a:solidFill>
                            <a:srgbClr val="000000"/>
                          </a:solidFill>
                          <a:latin typeface="宋体" panose="02010600030101010101" pitchFamily="2" charset="-122"/>
                          <a:ea typeface="黑体" panose="02010609060101010101" pitchFamily="49" charset="-122"/>
                        </a:rPr>
                        <a:t>质量</a:t>
                      </a:r>
                      <a:endParaRPr lang="zh-CN" altLang="en-US" sz="2965" b="1" dirty="0">
                        <a:ea typeface="黑体" panose="02010609060101010101" pitchFamily="49" charset="-122"/>
                      </a:endParaRPr>
                    </a:p>
                  </a:txBody>
                  <a:tcPr marL="96756" marR="96756" marT="48372" marB="48372"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None/>
                      </a:pPr>
                      <a:r>
                        <a:rPr lang="en-US" altLang="zh-CN" sz="2800" b="1" dirty="0">
                          <a:solidFill>
                            <a:srgbClr val="000000"/>
                          </a:solidFill>
                          <a:latin typeface="楷体" panose="02010609060101010101" pitchFamily="49" charset="-122"/>
                          <a:ea typeface="楷体" panose="02010609060101010101" pitchFamily="49" charset="-122"/>
                        </a:rPr>
                        <a:t>①</a:t>
                      </a:r>
                      <a:r>
                        <a:rPr lang="zh-CN" altLang="en-US" sz="2800" b="1" dirty="0">
                          <a:solidFill>
                            <a:srgbClr val="000000"/>
                          </a:solidFill>
                          <a:latin typeface="楷体" panose="02010609060101010101" pitchFamily="49" charset="-122"/>
                          <a:ea typeface="楷体" panose="02010609060101010101" pitchFamily="49" charset="-122"/>
                        </a:rPr>
                        <a:t>有利于实现商品的价值，提高产品附加值和企业经济效益。</a:t>
                      </a:r>
                      <a:r>
                        <a:rPr lang="en-US" altLang="zh-CN" sz="2800" b="1" dirty="0">
                          <a:solidFill>
                            <a:srgbClr val="000000"/>
                          </a:solidFill>
                          <a:latin typeface="楷体" panose="02010609060101010101" pitchFamily="49" charset="-122"/>
                          <a:ea typeface="楷体" panose="02010609060101010101" pitchFamily="49" charset="-122"/>
                        </a:rPr>
                        <a:t>②</a:t>
                      </a:r>
                      <a:r>
                        <a:rPr lang="zh-CN" altLang="en-US" sz="2800" b="1" dirty="0">
                          <a:solidFill>
                            <a:srgbClr val="000000"/>
                          </a:solidFill>
                          <a:latin typeface="楷体" panose="02010609060101010101" pitchFamily="49" charset="-122"/>
                          <a:ea typeface="楷体" panose="02010609060101010101" pitchFamily="49" charset="-122"/>
                        </a:rPr>
                        <a:t>有利于满足消费者的有效需求，成为内需增长的新动力。</a:t>
                      </a:r>
                      <a:endParaRPr lang="zh-CN" altLang="en-US" sz="2800" b="1" dirty="0">
                        <a:solidFill>
                          <a:srgbClr val="000000"/>
                        </a:solidFill>
                        <a:latin typeface="楷体" panose="02010609060101010101" pitchFamily="49" charset="-122"/>
                        <a:ea typeface="楷体" panose="02010609060101010101" pitchFamily="49" charset="-122"/>
                      </a:endParaRPr>
                    </a:p>
                    <a:p>
                      <a:pPr marL="0" lvl="0" indent="0">
                        <a:spcBef>
                          <a:spcPct val="0"/>
                        </a:spcBef>
                        <a:buNone/>
                      </a:pPr>
                      <a:r>
                        <a:rPr lang="en-US" altLang="zh-CN" sz="2800" b="1" dirty="0">
                          <a:solidFill>
                            <a:srgbClr val="000000"/>
                          </a:solidFill>
                          <a:latin typeface="楷体" panose="02010609060101010101" pitchFamily="49" charset="-122"/>
                          <a:ea typeface="楷体" panose="02010609060101010101" pitchFamily="49" charset="-122"/>
                        </a:rPr>
                        <a:t>③</a:t>
                      </a:r>
                      <a:r>
                        <a:rPr lang="zh-CN" altLang="en-US" sz="2800" b="1" dirty="0">
                          <a:solidFill>
                            <a:srgbClr val="000000"/>
                          </a:solidFill>
                          <a:latin typeface="楷体" panose="02010609060101010101" pitchFamily="49" charset="-122"/>
                          <a:ea typeface="楷体" panose="02010609060101010101" pitchFamily="49" charset="-122"/>
                        </a:rPr>
                        <a:t>有利于形成出口竞争新优势，提高我国产品的国际竞争力。</a:t>
                      </a:r>
                      <a:endParaRPr lang="zh-CN" altLang="en-US" sz="2800" b="1" dirty="0">
                        <a:solidFill>
                          <a:srgbClr val="000000"/>
                        </a:solidFill>
                        <a:latin typeface="楷体" panose="02010609060101010101" pitchFamily="49" charset="-122"/>
                        <a:ea typeface="楷体" panose="02010609060101010101" pitchFamily="49" charset="-122"/>
                      </a:endParaRPr>
                    </a:p>
                    <a:p>
                      <a:pPr marL="0" lvl="0" indent="0">
                        <a:spcBef>
                          <a:spcPct val="0"/>
                        </a:spcBef>
                        <a:buNone/>
                      </a:pPr>
                      <a:r>
                        <a:rPr lang="en-US" altLang="zh-CN" sz="2800" b="1" dirty="0">
                          <a:solidFill>
                            <a:srgbClr val="000000"/>
                          </a:solidFill>
                          <a:latin typeface="楷体" panose="02010609060101010101" pitchFamily="49" charset="-122"/>
                          <a:ea typeface="楷体" panose="02010609060101010101" pitchFamily="49" charset="-122"/>
                        </a:rPr>
                        <a:t>④</a:t>
                      </a:r>
                      <a:r>
                        <a:rPr lang="zh-CN" altLang="en-US" sz="2800" b="1" dirty="0">
                          <a:solidFill>
                            <a:srgbClr val="000000"/>
                          </a:solidFill>
                          <a:latin typeface="楷体" panose="02010609060101010101" pitchFamily="49" charset="-122"/>
                          <a:ea typeface="楷体" panose="02010609060101010101" pitchFamily="49" charset="-122"/>
                        </a:rPr>
                        <a:t>有利于转变经济发展方式，提高我国经济发展的质量和效益。</a:t>
                      </a:r>
                      <a:endParaRPr lang="zh-CN" altLang="en-US" sz="2800" b="1" dirty="0">
                        <a:solidFill>
                          <a:srgbClr val="000000"/>
                        </a:solidFill>
                        <a:latin typeface="楷体" panose="02010609060101010101" pitchFamily="49" charset="-122"/>
                        <a:ea typeface="楷体" panose="02010609060101010101" pitchFamily="49" charset="-122"/>
                      </a:endParaRPr>
                    </a:p>
                  </a:txBody>
                  <a:tcPr marL="96756" marR="96756" marT="48372" marB="48372">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r h="3261360">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965" b="1" dirty="0">
                          <a:solidFill>
                            <a:srgbClr val="000000"/>
                          </a:solidFill>
                          <a:latin typeface="宋体" panose="02010600030101010101" pitchFamily="2" charset="-122"/>
                          <a:ea typeface="黑体" panose="02010609060101010101" pitchFamily="49" charset="-122"/>
                        </a:rPr>
                        <a:t>价格</a:t>
                      </a:r>
                      <a:endParaRPr lang="zh-CN" altLang="en-US" sz="2965" b="1" dirty="0">
                        <a:latin typeface="Times New Roman" panose="02020603050405020304" pitchFamily="18" charset="0"/>
                        <a:ea typeface="黑体" panose="02010609060101010101" pitchFamily="49" charset="-122"/>
                      </a:endParaRPr>
                    </a:p>
                    <a:p>
                      <a:pPr marL="0" lvl="0" indent="0" algn="ctr" eaLnBrk="0" hangingPunct="0">
                        <a:spcBef>
                          <a:spcPct val="0"/>
                        </a:spcBef>
                        <a:buNone/>
                      </a:pPr>
                      <a:r>
                        <a:rPr lang="zh-CN" altLang="en-US" sz="2965" b="1" dirty="0">
                          <a:solidFill>
                            <a:srgbClr val="000000"/>
                          </a:solidFill>
                          <a:latin typeface="宋体" panose="02010600030101010101" pitchFamily="2" charset="-122"/>
                          <a:ea typeface="黑体" panose="02010609060101010101" pitchFamily="49" charset="-122"/>
                        </a:rPr>
                        <a:t>变动</a:t>
                      </a:r>
                      <a:endParaRPr lang="zh-CN" altLang="en-US" sz="2965" b="1" dirty="0">
                        <a:ea typeface="黑体" panose="02010609060101010101" pitchFamily="49" charset="-122"/>
                      </a:endParaRPr>
                    </a:p>
                  </a:txBody>
                  <a:tcPr marL="96756" marR="96756" marT="48372" marB="48372"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None/>
                      </a:pPr>
                      <a:r>
                        <a:rPr lang="en-US" altLang="zh-CN" sz="2800" b="1" dirty="0">
                          <a:solidFill>
                            <a:srgbClr val="000000"/>
                          </a:solidFill>
                          <a:latin typeface="楷体" panose="02010609060101010101" pitchFamily="49" charset="-122"/>
                          <a:ea typeface="楷体" panose="02010609060101010101" pitchFamily="49" charset="-122"/>
                        </a:rPr>
                        <a:t>①</a:t>
                      </a:r>
                      <a:r>
                        <a:rPr lang="zh-CN" altLang="en-US" sz="2800" b="1" dirty="0">
                          <a:solidFill>
                            <a:srgbClr val="000000"/>
                          </a:solidFill>
                          <a:latin typeface="楷体" panose="02010609060101010101" pitchFamily="49" charset="-122"/>
                          <a:ea typeface="楷体" panose="02010609060101010101" pitchFamily="49" charset="-122"/>
                        </a:rPr>
                        <a:t>价格变动促使商品生产者调节生产规模；商品价格上涨，扩大生产规模；商品价格下跌，缩小生产规模。</a:t>
                      </a:r>
                      <a:endParaRPr lang="zh-CN" altLang="en-US" sz="2800" b="1" dirty="0">
                        <a:solidFill>
                          <a:srgbClr val="000000"/>
                        </a:solidFill>
                        <a:latin typeface="楷体" panose="02010609060101010101" pitchFamily="49" charset="-122"/>
                        <a:ea typeface="楷体" panose="02010609060101010101" pitchFamily="49" charset="-122"/>
                      </a:endParaRPr>
                    </a:p>
                    <a:p>
                      <a:pPr marL="0" lvl="0" indent="0">
                        <a:spcBef>
                          <a:spcPct val="0"/>
                        </a:spcBef>
                        <a:buNone/>
                      </a:pPr>
                      <a:r>
                        <a:rPr lang="en-US" altLang="zh-CN" sz="2800" b="1" dirty="0">
                          <a:solidFill>
                            <a:srgbClr val="000000"/>
                          </a:solidFill>
                          <a:latin typeface="楷体" panose="02010609060101010101" pitchFamily="49" charset="-122"/>
                          <a:ea typeface="楷体" panose="02010609060101010101" pitchFamily="49" charset="-122"/>
                        </a:rPr>
                        <a:t>②</a:t>
                      </a:r>
                      <a:r>
                        <a:rPr lang="zh-CN" altLang="en-US" sz="2800" b="1" dirty="0">
                          <a:solidFill>
                            <a:srgbClr val="000000"/>
                          </a:solidFill>
                          <a:latin typeface="楷体" panose="02010609060101010101" pitchFamily="49" charset="-122"/>
                          <a:ea typeface="楷体" panose="02010609060101010101" pitchFamily="49" charset="-122"/>
                        </a:rPr>
                        <a:t>为了生产产品，生产者必须投入一定数量的人、财、物。当一些生产要素之间可以相互替代时，为了降低生产成本，哪种生产要素的价格下降，生产者就会增加这种要素的使用量；哪种生产要素的价格上升，生产者就会减少这种生产要素的使用量。</a:t>
                      </a:r>
                      <a:endParaRPr lang="zh-CN" altLang="en-US" sz="2800" b="1" dirty="0">
                        <a:solidFill>
                          <a:srgbClr val="000000"/>
                        </a:solidFill>
                        <a:latin typeface="楷体" panose="02010609060101010101" pitchFamily="49" charset="-122"/>
                        <a:ea typeface="楷体" panose="02010609060101010101" pitchFamily="49" charset="-122"/>
                      </a:endParaRPr>
                    </a:p>
                    <a:p>
                      <a:pPr marL="0" lvl="0" indent="0">
                        <a:spcBef>
                          <a:spcPct val="0"/>
                        </a:spcBef>
                        <a:buNone/>
                      </a:pPr>
                      <a:r>
                        <a:rPr lang="en-US" altLang="zh-CN" sz="2800" b="1" dirty="0">
                          <a:solidFill>
                            <a:srgbClr val="000000"/>
                          </a:solidFill>
                          <a:latin typeface="楷体" panose="02010609060101010101" pitchFamily="49" charset="-122"/>
                          <a:ea typeface="楷体" panose="02010609060101010101" pitchFamily="49" charset="-122"/>
                        </a:rPr>
                        <a:t>③</a:t>
                      </a:r>
                      <a:r>
                        <a:rPr lang="zh-CN" altLang="en-US" sz="2800" b="1" dirty="0">
                          <a:solidFill>
                            <a:srgbClr val="000000"/>
                          </a:solidFill>
                          <a:latin typeface="楷体" panose="02010609060101010101" pitchFamily="49" charset="-122"/>
                          <a:ea typeface="楷体" panose="02010609060101010101" pitchFamily="49" charset="-122"/>
                        </a:rPr>
                        <a:t>价格变动对生产的影响是价值规律发生作用的重要体现。</a:t>
                      </a:r>
                      <a:endParaRPr lang="zh-CN" altLang="en-US" sz="2800" b="1" dirty="0">
                        <a:solidFill>
                          <a:srgbClr val="000000"/>
                        </a:solidFill>
                        <a:latin typeface="楷体" panose="02010609060101010101" pitchFamily="49" charset="-122"/>
                        <a:ea typeface="楷体" panose="02010609060101010101" pitchFamily="49" charset="-122"/>
                      </a:endParaRPr>
                    </a:p>
                  </a:txBody>
                  <a:tcPr marL="96756" marR="96756" marT="48372" marB="48372">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bl>
          </a:graphicData>
        </a:graphic>
      </p:graphicFrame>
      <mc:AlternateContent xmlns:mc="http://schemas.openxmlformats.org/markup-compatibility/2006" xmlns:p14="http://schemas.microsoft.com/office/powerpoint/2010/main">
        <mc:Choice Requires="p14">
          <p:contentPart r:id="rId2" p14:bwMode="auto">
            <p14:nvContentPartPr>
              <p14:cNvPr id="2" name="墨迹 1"/>
              <p14:cNvContentPartPr/>
              <p14:nvPr/>
            </p14:nvContentPartPr>
            <p14:xfrm>
              <a:off x="419735" y="2035810"/>
              <a:ext cx="499745" cy="360"/>
            </p14:xfrm>
          </p:contentPart>
        </mc:Choice>
        <mc:Fallback xmlns="">
          <p:pic>
            <p:nvPicPr>
              <p:cNvPr id="2" name="墨迹 1"/>
            </p:nvPicPr>
            <p:blipFill>
              <a:blip r:embed="rId3"/>
            </p:blipFill>
            <p:spPr>
              <a:xfrm>
                <a:off x="419735" y="2035810"/>
                <a:ext cx="499745" cy="360"/>
              </a:xfrm>
              <a:prstGeom prst="rect"/>
            </p:spPr>
          </p:pic>
        </mc:Fallback>
      </mc:AlternateContent>
      <mc:AlternateContent xmlns:mc="http://schemas.openxmlformats.org/markup-compatibility/2006" xmlns:p14="http://schemas.microsoft.com/office/powerpoint/2010/main">
        <mc:Choice Requires="p14">
          <p:contentPart r:id="rId4" p14:bwMode="auto">
            <p14:nvContentPartPr>
              <p14:cNvPr id="3" name="墨迹 2"/>
              <p14:cNvContentPartPr/>
              <p14:nvPr/>
            </p14:nvContentPartPr>
            <p14:xfrm>
              <a:off x="196215" y="2446655"/>
              <a:ext cx="786130" cy="8890"/>
            </p14:xfrm>
          </p:contentPart>
        </mc:Choice>
        <mc:Fallback xmlns="">
          <p:pic>
            <p:nvPicPr>
              <p:cNvPr id="3" name="墨迹 2"/>
            </p:nvPicPr>
            <p:blipFill>
              <a:blip r:embed="rId5"/>
            </p:blipFill>
            <p:spPr>
              <a:xfrm>
                <a:off x="196215" y="2446655"/>
                <a:ext cx="786130" cy="8890"/>
              </a:xfrm>
              <a:prstGeom prst="rect"/>
            </p:spPr>
          </p:pic>
        </mc:Fallback>
      </mc:AlternateContent>
      <mc:AlternateContent xmlns:mc="http://schemas.openxmlformats.org/markup-compatibility/2006" xmlns:p14="http://schemas.microsoft.com/office/powerpoint/2010/main">
        <mc:Choice Requires="p14">
          <p:contentPart r:id="rId6" p14:bwMode="auto">
            <p14:nvContentPartPr>
              <p14:cNvPr id="4" name="墨迹 3"/>
              <p14:cNvContentPartPr/>
              <p14:nvPr/>
            </p14:nvContentPartPr>
            <p14:xfrm>
              <a:off x="5725160" y="866140"/>
              <a:ext cx="2072005" cy="8890"/>
            </p14:xfrm>
          </p:contentPart>
        </mc:Choice>
        <mc:Fallback xmlns="">
          <p:pic>
            <p:nvPicPr>
              <p:cNvPr id="4" name="墨迹 3"/>
            </p:nvPicPr>
            <p:blipFill>
              <a:blip r:embed="rId7"/>
            </p:blipFill>
            <p:spPr>
              <a:xfrm>
                <a:off x="5725160" y="866140"/>
                <a:ext cx="2072005" cy="8890"/>
              </a:xfrm>
              <a:prstGeom prst="rect"/>
            </p:spPr>
          </p:pic>
        </mc:Fallback>
      </mc:AlternateContent>
      <mc:AlternateContent xmlns:mc="http://schemas.openxmlformats.org/markup-compatibility/2006" xmlns:p14="http://schemas.microsoft.com/office/powerpoint/2010/main">
        <mc:Choice Requires="p14">
          <p:contentPart r:id="rId8" p14:bwMode="auto">
            <p14:nvContentPartPr>
              <p14:cNvPr id="5" name="墨迹 4"/>
              <p14:cNvContentPartPr/>
              <p14:nvPr/>
            </p14:nvContentPartPr>
            <p14:xfrm>
              <a:off x="2197100" y="1330325"/>
              <a:ext cx="767715" cy="360"/>
            </p14:xfrm>
          </p:contentPart>
        </mc:Choice>
        <mc:Fallback xmlns="">
          <p:pic>
            <p:nvPicPr>
              <p:cNvPr id="5" name="墨迹 4"/>
            </p:nvPicPr>
            <p:blipFill>
              <a:blip r:embed="rId9"/>
            </p:blipFill>
            <p:spPr>
              <a:xfrm>
                <a:off x="2197100" y="1330325"/>
                <a:ext cx="767715" cy="360"/>
              </a:xfrm>
              <a:prstGeom prst="rect"/>
            </p:spPr>
          </p:pic>
        </mc:Fallback>
      </mc:AlternateContent>
      <mc:AlternateContent xmlns:mc="http://schemas.openxmlformats.org/markup-compatibility/2006" xmlns:p14="http://schemas.microsoft.com/office/powerpoint/2010/main">
        <mc:Choice Requires="p14">
          <p:contentPart r:id="rId10" p14:bwMode="auto">
            <p14:nvContentPartPr>
              <p14:cNvPr id="6" name="墨迹 5"/>
              <p14:cNvContentPartPr/>
              <p14:nvPr/>
            </p14:nvContentPartPr>
            <p14:xfrm>
              <a:off x="2893695" y="857250"/>
              <a:ext cx="562610" cy="446405"/>
            </p14:xfrm>
          </p:contentPart>
        </mc:Choice>
        <mc:Fallback xmlns="">
          <p:pic>
            <p:nvPicPr>
              <p:cNvPr id="6" name="墨迹 5"/>
            </p:nvPicPr>
            <p:blipFill>
              <a:blip r:embed="rId11"/>
            </p:blipFill>
            <p:spPr>
              <a:xfrm>
                <a:off x="2893695" y="857250"/>
                <a:ext cx="562610" cy="446405"/>
              </a:xfrm>
              <a:prstGeom prst="rect"/>
            </p:spPr>
          </p:pic>
        </mc:Fallback>
      </mc:AlternateContent>
      <mc:AlternateContent xmlns:mc="http://schemas.openxmlformats.org/markup-compatibility/2006" xmlns:p14="http://schemas.microsoft.com/office/powerpoint/2010/main">
        <mc:Choice Requires="p14">
          <p:contentPart r:id="rId12" p14:bwMode="auto">
            <p14:nvContentPartPr>
              <p14:cNvPr id="7" name="墨迹 6"/>
              <p14:cNvContentPartPr/>
              <p14:nvPr/>
            </p14:nvContentPartPr>
            <p14:xfrm>
              <a:off x="4528185" y="1026795"/>
              <a:ext cx="929005" cy="401955"/>
            </p14:xfrm>
          </p:contentPart>
        </mc:Choice>
        <mc:Fallback xmlns="">
          <p:pic>
            <p:nvPicPr>
              <p:cNvPr id="7" name="墨迹 6"/>
            </p:nvPicPr>
            <p:blipFill>
              <a:blip r:embed="rId13"/>
            </p:blipFill>
            <p:spPr>
              <a:xfrm>
                <a:off x="4528185" y="1026795"/>
                <a:ext cx="929005" cy="401955"/>
              </a:xfrm>
              <a:prstGeom prst="rect"/>
            </p:spPr>
          </p:pic>
        </mc:Fallback>
      </mc:AlternateContent>
      <mc:AlternateContent xmlns:mc="http://schemas.openxmlformats.org/markup-compatibility/2006" xmlns:p14="http://schemas.microsoft.com/office/powerpoint/2010/main">
        <mc:Choice Requires="p14">
          <p:contentPart r:id="rId14" p14:bwMode="auto">
            <p14:nvContentPartPr>
              <p14:cNvPr id="8" name="墨迹 7"/>
              <p14:cNvContentPartPr/>
              <p14:nvPr/>
            </p14:nvContentPartPr>
            <p14:xfrm>
              <a:off x="4653280" y="1339215"/>
              <a:ext cx="661035" cy="360"/>
            </p14:xfrm>
          </p:contentPart>
        </mc:Choice>
        <mc:Fallback xmlns="">
          <p:pic>
            <p:nvPicPr>
              <p:cNvPr id="8" name="墨迹 7"/>
            </p:nvPicPr>
            <p:blipFill>
              <a:blip r:embed="rId15"/>
            </p:blipFill>
            <p:spPr>
              <a:xfrm>
                <a:off x="4653280" y="1339215"/>
                <a:ext cx="661035" cy="360"/>
              </a:xfrm>
              <a:prstGeom prst="rect"/>
            </p:spPr>
          </p:pic>
        </mc:Fallback>
      </mc:AlternateContent>
      <mc:AlternateContent xmlns:mc="http://schemas.openxmlformats.org/markup-compatibility/2006" xmlns:p14="http://schemas.microsoft.com/office/powerpoint/2010/main">
        <mc:Choice Requires="p14">
          <p:contentPart r:id="rId16" p14:bwMode="auto">
            <p14:nvContentPartPr>
              <p14:cNvPr id="9" name="墨迹 8"/>
              <p14:cNvContentPartPr/>
              <p14:nvPr/>
            </p14:nvContentPartPr>
            <p14:xfrm>
              <a:off x="5305425" y="1339215"/>
              <a:ext cx="17780" cy="360"/>
            </p14:xfrm>
          </p:contentPart>
        </mc:Choice>
        <mc:Fallback xmlns="">
          <p:pic>
            <p:nvPicPr>
              <p:cNvPr id="9" name="墨迹 8"/>
            </p:nvPicPr>
            <p:blipFill>
              <a:blip r:embed="rId17"/>
            </p:blipFill>
            <p:spPr>
              <a:xfrm>
                <a:off x="5305425" y="1339215"/>
                <a:ext cx="17780" cy="360"/>
              </a:xfrm>
              <a:prstGeom prst="rect"/>
            </p:spPr>
          </p:pic>
        </mc:Fallback>
      </mc:AlternateContent>
      <mc:AlternateContent xmlns:mc="http://schemas.openxmlformats.org/markup-compatibility/2006" xmlns:p14="http://schemas.microsoft.com/office/powerpoint/2010/main">
        <mc:Choice Requires="p14">
          <p:contentPart r:id="rId18" p14:bwMode="auto">
            <p14:nvContentPartPr>
              <p14:cNvPr id="10" name="墨迹 9"/>
              <p14:cNvContentPartPr/>
              <p14:nvPr/>
            </p14:nvContentPartPr>
            <p14:xfrm>
              <a:off x="6377305" y="1303655"/>
              <a:ext cx="1589405" cy="62230"/>
            </p14:xfrm>
          </p:contentPart>
        </mc:Choice>
        <mc:Fallback xmlns="">
          <p:pic>
            <p:nvPicPr>
              <p:cNvPr id="10" name="墨迹 9"/>
            </p:nvPicPr>
            <p:blipFill>
              <a:blip r:embed="rId19"/>
            </p:blipFill>
            <p:spPr>
              <a:xfrm>
                <a:off x="6377305" y="1303655"/>
                <a:ext cx="1589405" cy="62230"/>
              </a:xfrm>
              <a:prstGeom prst="rect"/>
            </p:spPr>
          </p:pic>
        </mc:Fallback>
      </mc:AlternateContent>
      <mc:AlternateContent xmlns:mc="http://schemas.openxmlformats.org/markup-compatibility/2006" xmlns:p14="http://schemas.microsoft.com/office/powerpoint/2010/main">
        <mc:Choice Requires="p14">
          <p:contentPart r:id="rId20" p14:bwMode="auto">
            <p14:nvContentPartPr>
              <p14:cNvPr id="11" name="墨迹 10"/>
              <p14:cNvContentPartPr/>
              <p14:nvPr/>
            </p14:nvContentPartPr>
            <p14:xfrm>
              <a:off x="8708390" y="1312545"/>
              <a:ext cx="1670050" cy="35560"/>
            </p14:xfrm>
          </p:contentPart>
        </mc:Choice>
        <mc:Fallback xmlns="">
          <p:pic>
            <p:nvPicPr>
              <p:cNvPr id="11" name="墨迹 10"/>
            </p:nvPicPr>
            <p:blipFill>
              <a:blip r:embed="rId21"/>
            </p:blipFill>
            <p:spPr>
              <a:xfrm>
                <a:off x="8708390" y="1312545"/>
                <a:ext cx="1670050" cy="35560"/>
              </a:xfrm>
              <a:prstGeom prst="rect"/>
            </p:spPr>
          </p:pic>
        </mc:Fallback>
      </mc:AlternateContent>
      <mc:AlternateContent xmlns:mc="http://schemas.openxmlformats.org/markup-compatibility/2006" xmlns:p14="http://schemas.microsoft.com/office/powerpoint/2010/main">
        <mc:Choice Requires="p14">
          <p:contentPart r:id="rId22" p14:bwMode="auto">
            <p14:nvContentPartPr>
              <p14:cNvPr id="12" name="墨迹 11"/>
              <p14:cNvContentPartPr/>
              <p14:nvPr/>
            </p14:nvContentPartPr>
            <p14:xfrm>
              <a:off x="2268220" y="1732280"/>
              <a:ext cx="3430270" cy="80010"/>
            </p14:xfrm>
          </p:contentPart>
        </mc:Choice>
        <mc:Fallback xmlns="">
          <p:pic>
            <p:nvPicPr>
              <p:cNvPr id="12" name="墨迹 11"/>
            </p:nvPicPr>
            <p:blipFill>
              <a:blip r:embed="rId23"/>
            </p:blipFill>
            <p:spPr>
              <a:xfrm>
                <a:off x="2268220" y="1732280"/>
                <a:ext cx="3430270" cy="80010"/>
              </a:xfrm>
              <a:prstGeom prst="rect"/>
            </p:spPr>
          </p:pic>
        </mc:Fallback>
      </mc:AlternateContent>
      <mc:AlternateContent xmlns:mc="http://schemas.openxmlformats.org/markup-compatibility/2006" xmlns:p14="http://schemas.microsoft.com/office/powerpoint/2010/main">
        <mc:Choice Requires="p14">
          <p:contentPart r:id="rId24" p14:bwMode="auto">
            <p14:nvContentPartPr>
              <p14:cNvPr id="13" name="墨迹 12"/>
              <p14:cNvContentPartPr/>
              <p14:nvPr/>
            </p14:nvContentPartPr>
            <p14:xfrm>
              <a:off x="6814820" y="1339215"/>
              <a:ext cx="2715260" cy="473075"/>
            </p14:xfrm>
          </p:contentPart>
        </mc:Choice>
        <mc:Fallback xmlns="">
          <p:pic>
            <p:nvPicPr>
              <p:cNvPr id="13" name="墨迹 12"/>
            </p:nvPicPr>
            <p:blipFill>
              <a:blip r:embed="rId25"/>
            </p:blipFill>
            <p:spPr>
              <a:xfrm>
                <a:off x="6814820" y="1339215"/>
                <a:ext cx="2715260" cy="473075"/>
              </a:xfrm>
              <a:prstGeom prst="rect"/>
            </p:spPr>
          </p:pic>
        </mc:Fallback>
      </mc:AlternateContent>
      <mc:AlternateContent xmlns:mc="http://schemas.openxmlformats.org/markup-compatibility/2006" xmlns:p14="http://schemas.microsoft.com/office/powerpoint/2010/main">
        <mc:Choice Requires="p14">
          <p:contentPart r:id="rId26" p14:bwMode="auto">
            <p14:nvContentPartPr>
              <p14:cNvPr id="14" name="墨迹 13"/>
              <p14:cNvContentPartPr/>
              <p14:nvPr/>
            </p14:nvContentPartPr>
            <p14:xfrm>
              <a:off x="3394075" y="1240790"/>
              <a:ext cx="240665" cy="178435"/>
            </p14:xfrm>
          </p:contentPart>
        </mc:Choice>
        <mc:Fallback xmlns="">
          <p:pic>
            <p:nvPicPr>
              <p:cNvPr id="14" name="墨迹 13"/>
            </p:nvPicPr>
            <p:blipFill>
              <a:blip r:embed="rId27"/>
            </p:blipFill>
            <p:spPr>
              <a:xfrm>
                <a:off x="3394075" y="1240790"/>
                <a:ext cx="240665" cy="178435"/>
              </a:xfrm>
              <a:prstGeom prst="rect"/>
            </p:spPr>
          </p:pic>
        </mc:Fallback>
      </mc:AlternateContent>
      <mc:AlternateContent xmlns:mc="http://schemas.openxmlformats.org/markup-compatibility/2006" xmlns:p14="http://schemas.microsoft.com/office/powerpoint/2010/main">
        <mc:Choice Requires="p14">
          <p:contentPart r:id="rId28" p14:bwMode="auto">
            <p14:nvContentPartPr>
              <p14:cNvPr id="15" name="墨迹 14"/>
              <p14:cNvContentPartPr/>
              <p14:nvPr/>
            </p14:nvContentPartPr>
            <p14:xfrm>
              <a:off x="3634740" y="2178685"/>
              <a:ext cx="2233295" cy="53340"/>
            </p14:xfrm>
          </p:contentPart>
        </mc:Choice>
        <mc:Fallback xmlns="">
          <p:pic>
            <p:nvPicPr>
              <p:cNvPr id="15" name="墨迹 14"/>
            </p:nvPicPr>
            <p:blipFill>
              <a:blip r:embed="rId29"/>
            </p:blipFill>
            <p:spPr>
              <a:xfrm>
                <a:off x="3634740" y="2178685"/>
                <a:ext cx="2233295" cy="53340"/>
              </a:xfrm>
              <a:prstGeom prst="rect"/>
            </p:spPr>
          </p:pic>
        </mc:Fallback>
      </mc:AlternateContent>
      <mc:AlternateContent xmlns:mc="http://schemas.openxmlformats.org/markup-compatibility/2006" xmlns:p14="http://schemas.microsoft.com/office/powerpoint/2010/main">
        <mc:Choice Requires="p14">
          <p:contentPart r:id="rId30" p14:bwMode="auto">
            <p14:nvContentPartPr>
              <p14:cNvPr id="16" name="墨迹 15"/>
              <p14:cNvContentPartPr/>
              <p14:nvPr/>
            </p14:nvContentPartPr>
            <p14:xfrm>
              <a:off x="4260215" y="1785620"/>
              <a:ext cx="1849120" cy="464185"/>
            </p14:xfrm>
          </p:contentPart>
        </mc:Choice>
        <mc:Fallback xmlns="">
          <p:pic>
            <p:nvPicPr>
              <p:cNvPr id="16" name="墨迹 15"/>
            </p:nvPicPr>
            <p:blipFill>
              <a:blip r:embed="rId31"/>
            </p:blipFill>
            <p:spPr>
              <a:xfrm>
                <a:off x="4260215" y="1785620"/>
                <a:ext cx="1849120" cy="464185"/>
              </a:xfrm>
              <a:prstGeom prst="rect"/>
            </p:spPr>
          </p:pic>
        </mc:Fallback>
      </mc:AlternateContent>
      <mc:AlternateContent xmlns:mc="http://schemas.openxmlformats.org/markup-compatibility/2006" xmlns:p14="http://schemas.microsoft.com/office/powerpoint/2010/main">
        <mc:Choice Requires="p14">
          <p:contentPart r:id="rId32" p14:bwMode="auto">
            <p14:nvContentPartPr>
              <p14:cNvPr id="17" name="墨迹 16"/>
              <p14:cNvContentPartPr/>
              <p14:nvPr/>
            </p14:nvContentPartPr>
            <p14:xfrm>
              <a:off x="9038590" y="2205355"/>
              <a:ext cx="1464945" cy="26670"/>
            </p14:xfrm>
          </p:contentPart>
        </mc:Choice>
        <mc:Fallback xmlns="">
          <p:pic>
            <p:nvPicPr>
              <p:cNvPr id="17" name="墨迹 16"/>
            </p:nvPicPr>
            <p:blipFill>
              <a:blip r:embed="rId33"/>
            </p:blipFill>
            <p:spPr>
              <a:xfrm>
                <a:off x="9038590" y="2205355"/>
                <a:ext cx="1464945" cy="26670"/>
              </a:xfrm>
              <a:prstGeom prst="rect"/>
            </p:spPr>
          </p:pic>
        </mc:Fallback>
      </mc:AlternateContent>
      <mc:AlternateContent xmlns:mc="http://schemas.openxmlformats.org/markup-compatibility/2006" xmlns:p14="http://schemas.microsoft.com/office/powerpoint/2010/main">
        <mc:Choice Requires="p14">
          <p:contentPart r:id="rId34" p14:bwMode="auto">
            <p14:nvContentPartPr>
              <p14:cNvPr id="18" name="墨迹 17"/>
              <p14:cNvContentPartPr/>
              <p14:nvPr/>
            </p14:nvContentPartPr>
            <p14:xfrm>
              <a:off x="9681845" y="1794510"/>
              <a:ext cx="946785" cy="437515"/>
            </p14:xfrm>
          </p:contentPart>
        </mc:Choice>
        <mc:Fallback xmlns="">
          <p:pic>
            <p:nvPicPr>
              <p:cNvPr id="18" name="墨迹 17"/>
            </p:nvPicPr>
            <p:blipFill>
              <a:blip r:embed="rId35"/>
            </p:blipFill>
            <p:spPr>
              <a:xfrm>
                <a:off x="9681845" y="1794510"/>
                <a:ext cx="946785" cy="437515"/>
              </a:xfrm>
              <a:prstGeom prst="rect"/>
            </p:spPr>
          </p:pic>
        </mc:Fallback>
      </mc:AlternateContent>
      <mc:AlternateContent xmlns:mc="http://schemas.openxmlformats.org/markup-compatibility/2006" xmlns:p14="http://schemas.microsoft.com/office/powerpoint/2010/main">
        <mc:Choice Requires="p14">
          <p:contentPart r:id="rId36" p14:bwMode="auto">
            <p14:nvContentPartPr>
              <p14:cNvPr id="19" name="墨迹 18"/>
              <p14:cNvContentPartPr/>
              <p14:nvPr/>
            </p14:nvContentPartPr>
            <p14:xfrm>
              <a:off x="2116455" y="2669540"/>
              <a:ext cx="2787015" cy="35560"/>
            </p14:xfrm>
          </p:contentPart>
        </mc:Choice>
        <mc:Fallback xmlns="">
          <p:pic>
            <p:nvPicPr>
              <p:cNvPr id="19" name="墨迹 18"/>
            </p:nvPicPr>
            <p:blipFill>
              <a:blip r:embed="rId37"/>
            </p:blipFill>
            <p:spPr>
              <a:xfrm>
                <a:off x="2116455" y="2669540"/>
                <a:ext cx="2787015" cy="35560"/>
              </a:xfrm>
              <a:prstGeom prst="rect"/>
            </p:spPr>
          </p:pic>
        </mc:Fallback>
      </mc:AlternateContent>
      <mc:AlternateContent xmlns:mc="http://schemas.openxmlformats.org/markup-compatibility/2006" xmlns:p14="http://schemas.microsoft.com/office/powerpoint/2010/main">
        <mc:Choice Requires="p14">
          <p:contentPart r:id="rId38" p14:bwMode="auto">
            <p14:nvContentPartPr>
              <p14:cNvPr id="20" name="墨迹 19"/>
              <p14:cNvContentPartPr/>
              <p14:nvPr/>
            </p14:nvContentPartPr>
            <p14:xfrm>
              <a:off x="7555865" y="2625090"/>
              <a:ext cx="2322195" cy="17780"/>
            </p14:xfrm>
          </p:contentPart>
        </mc:Choice>
        <mc:Fallback xmlns="">
          <p:pic>
            <p:nvPicPr>
              <p:cNvPr id="20" name="墨迹 19"/>
            </p:nvPicPr>
            <p:blipFill>
              <a:blip r:embed="rId39"/>
            </p:blipFill>
            <p:spPr>
              <a:xfrm>
                <a:off x="7555865" y="2625090"/>
                <a:ext cx="2322195" cy="17780"/>
              </a:xfrm>
              <a:prstGeom prst="rect"/>
            </p:spPr>
          </p:pic>
        </mc:Fallback>
      </mc:AlternateContent>
      <mc:AlternateContent xmlns:mc="http://schemas.openxmlformats.org/markup-compatibility/2006" xmlns:p14="http://schemas.microsoft.com/office/powerpoint/2010/main">
        <mc:Choice Requires="p14">
          <p:contentPart r:id="rId40" p14:bwMode="auto">
            <p14:nvContentPartPr>
              <p14:cNvPr id="21" name="墨迹 20"/>
              <p14:cNvContentPartPr/>
              <p14:nvPr/>
            </p14:nvContentPartPr>
            <p14:xfrm>
              <a:off x="8333105" y="2625090"/>
              <a:ext cx="241300" cy="178435"/>
            </p14:xfrm>
          </p:contentPart>
        </mc:Choice>
        <mc:Fallback xmlns="">
          <p:pic>
            <p:nvPicPr>
              <p:cNvPr id="21" name="墨迹 20"/>
            </p:nvPicPr>
            <p:blipFill>
              <a:blip r:embed="rId41"/>
            </p:blipFill>
            <p:spPr>
              <a:xfrm>
                <a:off x="8333105" y="2625090"/>
                <a:ext cx="241300" cy="178435"/>
              </a:xfrm>
              <a:prstGeom prst="rect"/>
            </p:spPr>
          </p:pic>
        </mc:Fallback>
      </mc:AlternateContent>
      <mc:AlternateContent xmlns:mc="http://schemas.openxmlformats.org/markup-compatibility/2006" xmlns:p14="http://schemas.microsoft.com/office/powerpoint/2010/main">
        <mc:Choice Requires="p14">
          <p:contentPart r:id="rId42" p14:bwMode="auto">
            <p14:nvContentPartPr>
              <p14:cNvPr id="22" name="墨迹 21"/>
              <p14:cNvContentPartPr/>
              <p14:nvPr/>
            </p14:nvContentPartPr>
            <p14:xfrm>
              <a:off x="62230" y="1482090"/>
              <a:ext cx="848360" cy="839470"/>
            </p14:xfrm>
          </p:contentPart>
        </mc:Choice>
        <mc:Fallback xmlns="">
          <p:pic>
            <p:nvPicPr>
              <p:cNvPr id="22" name="墨迹 21"/>
            </p:nvPicPr>
            <p:blipFill>
              <a:blip r:embed="rId43"/>
            </p:blipFill>
            <p:spPr>
              <a:xfrm>
                <a:off x="62230" y="1482090"/>
                <a:ext cx="848360" cy="839470"/>
              </a:xfrm>
              <a:prstGeom prst="rect"/>
            </p:spPr>
          </p:pic>
        </mc:Fallback>
      </mc:AlternateContent>
      <mc:AlternateContent xmlns:mc="http://schemas.openxmlformats.org/markup-compatibility/2006" xmlns:p14="http://schemas.microsoft.com/office/powerpoint/2010/main">
        <mc:Choice Requires="p14">
          <p:contentPart r:id="rId44" p14:bwMode="auto">
            <p14:nvContentPartPr>
              <p14:cNvPr id="23" name="墨迹 22"/>
              <p14:cNvContentPartPr/>
              <p14:nvPr/>
            </p14:nvContentPartPr>
            <p14:xfrm>
              <a:off x="196215" y="4196715"/>
              <a:ext cx="1170305" cy="1196340"/>
            </p14:xfrm>
          </p:contentPart>
        </mc:Choice>
        <mc:Fallback xmlns="">
          <p:pic>
            <p:nvPicPr>
              <p:cNvPr id="23" name="墨迹 22"/>
            </p:nvPicPr>
            <p:blipFill>
              <a:blip r:embed="rId45"/>
            </p:blipFill>
            <p:spPr>
              <a:xfrm>
                <a:off x="196215" y="4196715"/>
                <a:ext cx="1170305" cy="1196340"/>
              </a:xfrm>
              <a:prstGeom prst="rect"/>
            </p:spPr>
          </p:pic>
        </mc:Fallback>
      </mc:AlternateContent>
      <mc:AlternateContent xmlns:mc="http://schemas.openxmlformats.org/markup-compatibility/2006" xmlns:p14="http://schemas.microsoft.com/office/powerpoint/2010/main">
        <mc:Choice Requires="p14">
          <p:contentPart r:id="rId46" p14:bwMode="auto">
            <p14:nvContentPartPr>
              <p14:cNvPr id="24" name="墨迹 23"/>
              <p14:cNvContentPartPr/>
              <p14:nvPr/>
            </p14:nvContentPartPr>
            <p14:xfrm>
              <a:off x="6466205" y="776605"/>
              <a:ext cx="393065" cy="303530"/>
            </p14:xfrm>
          </p:contentPart>
        </mc:Choice>
        <mc:Fallback xmlns="">
          <p:pic>
            <p:nvPicPr>
              <p:cNvPr id="24" name="墨迹 23"/>
            </p:nvPicPr>
            <p:blipFill>
              <a:blip r:embed="rId47"/>
            </p:blipFill>
            <p:spPr>
              <a:xfrm>
                <a:off x="6466205" y="776605"/>
                <a:ext cx="393065" cy="303530"/>
              </a:xfrm>
              <a:prstGeom prst="rect"/>
            </p:spPr>
          </p:pic>
        </mc:Fallback>
      </mc:AlternateContent>
      <mc:AlternateContent xmlns:mc="http://schemas.openxmlformats.org/markup-compatibility/2006" xmlns:p14="http://schemas.microsoft.com/office/powerpoint/2010/main">
        <mc:Choice Requires="p14">
          <p:contentPart r:id="rId48" p14:bwMode="auto">
            <p14:nvContentPartPr>
              <p14:cNvPr id="25" name="墨迹 24"/>
              <p14:cNvContentPartPr/>
              <p14:nvPr/>
            </p14:nvContentPartPr>
            <p14:xfrm>
              <a:off x="5635625" y="3500120"/>
              <a:ext cx="2385060" cy="89535"/>
            </p14:xfrm>
          </p:contentPart>
        </mc:Choice>
        <mc:Fallback xmlns="">
          <p:pic>
            <p:nvPicPr>
              <p:cNvPr id="25" name="墨迹 24"/>
            </p:nvPicPr>
            <p:blipFill>
              <a:blip r:embed="rId49"/>
            </p:blipFill>
            <p:spPr>
              <a:xfrm>
                <a:off x="5635625" y="3500120"/>
                <a:ext cx="2385060" cy="89535"/>
              </a:xfrm>
              <a:prstGeom prst="rect"/>
            </p:spPr>
          </p:pic>
        </mc:Fallback>
      </mc:AlternateContent>
      <mc:AlternateContent xmlns:mc="http://schemas.openxmlformats.org/markup-compatibility/2006" xmlns:p14="http://schemas.microsoft.com/office/powerpoint/2010/main">
        <mc:Choice Requires="p14">
          <p:contentPart r:id="rId50" p14:bwMode="auto">
            <p14:nvContentPartPr>
              <p14:cNvPr id="26" name="墨迹 25"/>
              <p14:cNvContentPartPr/>
              <p14:nvPr/>
            </p14:nvContentPartPr>
            <p14:xfrm>
              <a:off x="8851265" y="3053715"/>
              <a:ext cx="1241425" cy="687705"/>
            </p14:xfrm>
          </p:contentPart>
        </mc:Choice>
        <mc:Fallback xmlns="">
          <p:pic>
            <p:nvPicPr>
              <p:cNvPr id="26" name="墨迹 25"/>
            </p:nvPicPr>
            <p:blipFill>
              <a:blip r:embed="rId51"/>
            </p:blipFill>
            <p:spPr>
              <a:xfrm>
                <a:off x="8851265" y="3053715"/>
                <a:ext cx="1241425" cy="687705"/>
              </a:xfrm>
              <a:prstGeom prst="rect"/>
            </p:spPr>
          </p:pic>
        </mc:Fallback>
      </mc:AlternateContent>
      <mc:AlternateContent xmlns:mc="http://schemas.openxmlformats.org/markup-compatibility/2006" xmlns:p14="http://schemas.microsoft.com/office/powerpoint/2010/main">
        <mc:Choice Requires="p14">
          <p:contentPart r:id="rId52" p14:bwMode="auto">
            <p14:nvContentPartPr>
              <p14:cNvPr id="27" name="墨迹 26"/>
              <p14:cNvContentPartPr/>
              <p14:nvPr/>
            </p14:nvContentPartPr>
            <p14:xfrm>
              <a:off x="9145905" y="3544570"/>
              <a:ext cx="348615" cy="232410"/>
            </p14:xfrm>
          </p:contentPart>
        </mc:Choice>
        <mc:Fallback xmlns="">
          <p:pic>
            <p:nvPicPr>
              <p:cNvPr id="27" name="墨迹 26"/>
            </p:nvPicPr>
            <p:blipFill>
              <a:blip r:embed="rId53"/>
            </p:blipFill>
            <p:spPr>
              <a:xfrm>
                <a:off x="9145905" y="3544570"/>
                <a:ext cx="348615" cy="232410"/>
              </a:xfrm>
              <a:prstGeom prst="rect"/>
            </p:spPr>
          </p:pic>
        </mc:Fallback>
      </mc:AlternateContent>
      <mc:AlternateContent xmlns:mc="http://schemas.openxmlformats.org/markup-compatibility/2006" xmlns:p14="http://schemas.microsoft.com/office/powerpoint/2010/main">
        <mc:Choice Requires="p14">
          <p:contentPart r:id="rId54" p14:bwMode="auto">
            <p14:nvContentPartPr>
              <p14:cNvPr id="28" name="墨迹 27"/>
              <p14:cNvContentPartPr/>
              <p14:nvPr/>
            </p14:nvContentPartPr>
            <p14:xfrm>
              <a:off x="10637520" y="2919730"/>
              <a:ext cx="759460" cy="615950"/>
            </p14:xfrm>
          </p:contentPart>
        </mc:Choice>
        <mc:Fallback xmlns="">
          <p:pic>
            <p:nvPicPr>
              <p:cNvPr id="28" name="墨迹 27"/>
            </p:nvPicPr>
            <p:blipFill>
              <a:blip r:embed="rId55"/>
            </p:blipFill>
            <p:spPr>
              <a:xfrm>
                <a:off x="10637520" y="2919730"/>
                <a:ext cx="759460" cy="615950"/>
              </a:xfrm>
              <a:prstGeom prst="rect"/>
            </p:spPr>
          </p:pic>
        </mc:Fallback>
      </mc:AlternateContent>
      <mc:AlternateContent xmlns:mc="http://schemas.openxmlformats.org/markup-compatibility/2006" xmlns:p14="http://schemas.microsoft.com/office/powerpoint/2010/main">
        <mc:Choice Requires="p14">
          <p:contentPart r:id="rId56" p14:bwMode="auto">
            <p14:nvContentPartPr>
              <p14:cNvPr id="29" name="墨迹 28"/>
              <p14:cNvContentPartPr/>
              <p14:nvPr/>
            </p14:nvContentPartPr>
            <p14:xfrm>
              <a:off x="2929255" y="4018280"/>
              <a:ext cx="1974215" cy="17780"/>
            </p14:xfrm>
          </p:contentPart>
        </mc:Choice>
        <mc:Fallback xmlns="">
          <p:pic>
            <p:nvPicPr>
              <p:cNvPr id="29" name="墨迹 28"/>
            </p:nvPicPr>
            <p:blipFill>
              <a:blip r:embed="rId57"/>
            </p:blipFill>
            <p:spPr>
              <a:xfrm>
                <a:off x="2929255" y="4018280"/>
                <a:ext cx="1974215" cy="17780"/>
              </a:xfrm>
              <a:prstGeom prst="rect"/>
            </p:spPr>
          </p:pic>
        </mc:Fallback>
      </mc:AlternateContent>
      <mc:AlternateContent xmlns:mc="http://schemas.openxmlformats.org/markup-compatibility/2006" xmlns:p14="http://schemas.microsoft.com/office/powerpoint/2010/main">
        <mc:Choice Requires="p14">
          <p:contentPart r:id="rId58" p14:bwMode="auto">
            <p14:nvContentPartPr>
              <p14:cNvPr id="30" name="墨迹 29"/>
              <p14:cNvContentPartPr/>
              <p14:nvPr/>
            </p14:nvContentPartPr>
            <p14:xfrm>
              <a:off x="5233670" y="3553460"/>
              <a:ext cx="634365" cy="330835"/>
            </p14:xfrm>
          </p:contentPart>
        </mc:Choice>
        <mc:Fallback xmlns="">
          <p:pic>
            <p:nvPicPr>
              <p:cNvPr id="30" name="墨迹 29"/>
            </p:nvPicPr>
            <p:blipFill>
              <a:blip r:embed="rId59"/>
            </p:blipFill>
            <p:spPr>
              <a:xfrm>
                <a:off x="5233670" y="3553460"/>
                <a:ext cx="634365" cy="330835"/>
              </a:xfrm>
              <a:prstGeom prst="rect"/>
            </p:spPr>
          </p:pic>
        </mc:Fallback>
      </mc:AlternateContent>
      <mc:AlternateContent xmlns:mc="http://schemas.openxmlformats.org/markup-compatibility/2006" xmlns:p14="http://schemas.microsoft.com/office/powerpoint/2010/main">
        <mc:Choice Requires="p14">
          <p:contentPart r:id="rId60" p14:bwMode="auto">
            <p14:nvContentPartPr>
              <p14:cNvPr id="31" name="墨迹 30"/>
              <p14:cNvContentPartPr/>
              <p14:nvPr/>
            </p14:nvContentPartPr>
            <p14:xfrm>
              <a:off x="1643380" y="4821555"/>
              <a:ext cx="1723390" cy="360"/>
            </p14:xfrm>
          </p:contentPart>
        </mc:Choice>
        <mc:Fallback xmlns="">
          <p:pic>
            <p:nvPicPr>
              <p:cNvPr id="31" name="墨迹 30"/>
            </p:nvPicPr>
            <p:blipFill>
              <a:blip r:embed="rId61"/>
            </p:blipFill>
            <p:spPr>
              <a:xfrm>
                <a:off x="1643380" y="4821555"/>
                <a:ext cx="1723390" cy="360"/>
              </a:xfrm>
              <a:prstGeom prst="rect"/>
            </p:spPr>
          </p:pic>
        </mc:Fallback>
      </mc:AlternateContent>
      <mc:AlternateContent xmlns:mc="http://schemas.openxmlformats.org/markup-compatibility/2006" xmlns:p14="http://schemas.microsoft.com/office/powerpoint/2010/main">
        <mc:Choice Requires="p14">
          <p:contentPart r:id="rId62" p14:bwMode="auto">
            <p14:nvContentPartPr>
              <p14:cNvPr id="32" name="墨迹 31"/>
              <p14:cNvContentPartPr/>
              <p14:nvPr/>
            </p14:nvContentPartPr>
            <p14:xfrm>
              <a:off x="1285875" y="4357370"/>
              <a:ext cx="1544955" cy="607060"/>
            </p14:xfrm>
          </p:contentPart>
        </mc:Choice>
        <mc:Fallback xmlns="">
          <p:pic>
            <p:nvPicPr>
              <p:cNvPr id="32" name="墨迹 31"/>
            </p:nvPicPr>
            <p:blipFill>
              <a:blip r:embed="rId63"/>
            </p:blipFill>
            <p:spPr>
              <a:xfrm>
                <a:off x="1285875" y="4357370"/>
                <a:ext cx="1544955" cy="607060"/>
              </a:xfrm>
              <a:prstGeom prst="rect"/>
            </p:spPr>
          </p:pic>
        </mc:Fallback>
      </mc:AlternateContent>
      <mc:AlternateContent xmlns:mc="http://schemas.openxmlformats.org/markup-compatibility/2006" xmlns:p14="http://schemas.microsoft.com/office/powerpoint/2010/main">
        <mc:Choice Requires="p14">
          <p:contentPart r:id="rId64" p14:bwMode="auto">
            <p14:nvContentPartPr>
              <p14:cNvPr id="33" name="墨迹 32"/>
              <p14:cNvContentPartPr/>
              <p14:nvPr/>
            </p14:nvContentPartPr>
            <p14:xfrm>
              <a:off x="1544955" y="4866640"/>
              <a:ext cx="1125220" cy="53340"/>
            </p14:xfrm>
          </p:contentPart>
        </mc:Choice>
        <mc:Fallback xmlns="">
          <p:pic>
            <p:nvPicPr>
              <p:cNvPr id="33" name="墨迹 32"/>
            </p:nvPicPr>
            <p:blipFill>
              <a:blip r:embed="rId65"/>
            </p:blipFill>
            <p:spPr>
              <a:xfrm>
                <a:off x="1544955" y="4866640"/>
                <a:ext cx="1125220" cy="53340"/>
              </a:xfrm>
              <a:prstGeom prst="rect"/>
            </p:spPr>
          </p:pic>
        </mc:Fallback>
      </mc:AlternateContent>
      <mc:AlternateContent xmlns:mc="http://schemas.openxmlformats.org/markup-compatibility/2006" xmlns:p14="http://schemas.microsoft.com/office/powerpoint/2010/main">
        <mc:Choice Requires="p14">
          <p:contentPart r:id="rId66" p14:bwMode="auto">
            <p14:nvContentPartPr>
              <p14:cNvPr id="34" name="墨迹 33"/>
              <p14:cNvContentPartPr/>
              <p14:nvPr/>
            </p14:nvContentPartPr>
            <p14:xfrm>
              <a:off x="4447540" y="4794885"/>
              <a:ext cx="1152525" cy="53340"/>
            </p14:xfrm>
          </p:contentPart>
        </mc:Choice>
        <mc:Fallback xmlns="">
          <p:pic>
            <p:nvPicPr>
              <p:cNvPr id="34" name="墨迹 33"/>
            </p:nvPicPr>
            <p:blipFill>
              <a:blip r:embed="rId67"/>
            </p:blipFill>
            <p:spPr>
              <a:xfrm>
                <a:off x="4447540" y="4794885"/>
                <a:ext cx="1152525" cy="53340"/>
              </a:xfrm>
              <a:prstGeom prst="rect"/>
            </p:spPr>
          </p:pic>
        </mc:Fallback>
      </mc:AlternateContent>
      <mc:AlternateContent xmlns:mc="http://schemas.openxmlformats.org/markup-compatibility/2006" xmlns:p14="http://schemas.microsoft.com/office/powerpoint/2010/main">
        <mc:Choice Requires="p14">
          <p:contentPart r:id="rId68" p14:bwMode="auto">
            <p14:nvContentPartPr>
              <p14:cNvPr id="35" name="墨迹 34"/>
              <p14:cNvContentPartPr/>
              <p14:nvPr/>
            </p14:nvContentPartPr>
            <p14:xfrm>
              <a:off x="5591175" y="4812665"/>
              <a:ext cx="1741805" cy="446405"/>
            </p14:xfrm>
          </p:contentPart>
        </mc:Choice>
        <mc:Fallback xmlns="">
          <p:pic>
            <p:nvPicPr>
              <p:cNvPr id="35" name="墨迹 34"/>
            </p:nvPicPr>
            <p:blipFill>
              <a:blip r:embed="rId69"/>
            </p:blipFill>
            <p:spPr>
              <a:xfrm>
                <a:off x="5591175" y="4812665"/>
                <a:ext cx="1741805" cy="446405"/>
              </a:xfrm>
              <a:prstGeom prst="rect"/>
            </p:spPr>
          </p:pic>
        </mc:Fallback>
      </mc:AlternateContent>
      <mc:AlternateContent xmlns:mc="http://schemas.openxmlformats.org/markup-compatibility/2006" xmlns:p14="http://schemas.microsoft.com/office/powerpoint/2010/main">
        <mc:Choice Requires="p14">
          <p:contentPart r:id="rId70" p14:bwMode="auto">
            <p14:nvContentPartPr>
              <p14:cNvPr id="36" name="墨迹 35"/>
              <p14:cNvContentPartPr/>
              <p14:nvPr/>
            </p14:nvContentPartPr>
            <p14:xfrm>
              <a:off x="7475855" y="5232400"/>
              <a:ext cx="1125220" cy="8890"/>
            </p14:xfrm>
          </p:contentPart>
        </mc:Choice>
        <mc:Fallback xmlns="">
          <p:pic>
            <p:nvPicPr>
              <p:cNvPr id="36" name="墨迹 35"/>
            </p:nvPicPr>
            <p:blipFill>
              <a:blip r:embed="rId71"/>
            </p:blipFill>
            <p:spPr>
              <a:xfrm>
                <a:off x="7475855" y="5232400"/>
                <a:ext cx="1125220" cy="8890"/>
              </a:xfrm>
              <a:prstGeom prst="rect"/>
            </p:spPr>
          </p:pic>
        </mc:Fallback>
      </mc:AlternateContent>
      <mc:AlternateContent xmlns:mc="http://schemas.openxmlformats.org/markup-compatibility/2006" xmlns:p14="http://schemas.microsoft.com/office/powerpoint/2010/main">
        <mc:Choice Requires="p14">
          <p:contentPart r:id="rId72" p14:bwMode="auto">
            <p14:nvContentPartPr>
              <p14:cNvPr id="37" name="墨迹 36"/>
              <p14:cNvContentPartPr/>
              <p14:nvPr/>
            </p14:nvContentPartPr>
            <p14:xfrm>
              <a:off x="2581275" y="4607560"/>
              <a:ext cx="249555" cy="267970"/>
            </p14:xfrm>
          </p:contentPart>
        </mc:Choice>
        <mc:Fallback xmlns="">
          <p:pic>
            <p:nvPicPr>
              <p:cNvPr id="37" name="墨迹 36"/>
            </p:nvPicPr>
            <p:blipFill>
              <a:blip r:embed="rId73"/>
            </p:blipFill>
            <p:spPr>
              <a:xfrm>
                <a:off x="2581275" y="4607560"/>
                <a:ext cx="249555" cy="267970"/>
              </a:xfrm>
              <a:prstGeom prst="rect"/>
            </p:spPr>
          </p:pic>
        </mc:Fallback>
      </mc:AlternateContent>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5808" name="表格 75807"/>
          <p:cNvGraphicFramePr/>
          <p:nvPr>
            <p:custDataLst>
              <p:tags r:id="rId1"/>
            </p:custDataLst>
          </p:nvPr>
        </p:nvGraphicFramePr>
        <p:xfrm>
          <a:off x="228453" y="685884"/>
          <a:ext cx="11734800" cy="4714240"/>
        </p:xfrm>
        <a:graphic>
          <a:graphicData uri="http://schemas.openxmlformats.org/drawingml/2006/table">
            <a:tbl>
              <a:tblPr/>
              <a:tblGrid>
                <a:gridCol w="1066800"/>
                <a:gridCol w="10668000"/>
              </a:tblGrid>
              <a:tr h="548640">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965" b="1" dirty="0">
                          <a:solidFill>
                            <a:srgbClr val="000000"/>
                          </a:solidFill>
                          <a:latin typeface="宋体" panose="02010600030101010101" pitchFamily="2" charset="-122"/>
                          <a:ea typeface="黑体" panose="02010609060101010101" pitchFamily="49" charset="-122"/>
                        </a:rPr>
                        <a:t>因素</a:t>
                      </a:r>
                      <a:endParaRPr lang="zh-CN" altLang="en-US" sz="2965" b="1" dirty="0">
                        <a:ea typeface="黑体" panose="02010609060101010101" pitchFamily="49" charset="-122"/>
                      </a:endParaRPr>
                    </a:p>
                  </a:txBody>
                  <a:tcPr marL="96756" marR="96756" marT="48369" marB="48369"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965" b="1" dirty="0">
                          <a:solidFill>
                            <a:srgbClr val="000000"/>
                          </a:solidFill>
                          <a:latin typeface="宋体" panose="02010600030101010101" pitchFamily="2" charset="-122"/>
                          <a:ea typeface="黑体" panose="02010609060101010101" pitchFamily="49" charset="-122"/>
                        </a:rPr>
                        <a:t>对企业的影响</a:t>
                      </a:r>
                      <a:endParaRPr lang="zh-CN" altLang="en-US" sz="2965" b="1" dirty="0">
                        <a:ea typeface="黑体" panose="02010609060101010101" pitchFamily="49" charset="-122"/>
                      </a:endParaRPr>
                    </a:p>
                  </a:txBody>
                  <a:tcPr marL="96756" marR="96756" marT="48369" marB="48369">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r>
              <a:tr h="4165600">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965" b="1" dirty="0">
                          <a:solidFill>
                            <a:srgbClr val="000000"/>
                          </a:solidFill>
                          <a:latin typeface="宋体" panose="02010600030101010101" pitchFamily="2" charset="-122"/>
                          <a:ea typeface="黑体" panose="02010609060101010101" pitchFamily="49" charset="-122"/>
                        </a:rPr>
                        <a:t>汇率</a:t>
                      </a:r>
                      <a:endParaRPr lang="zh-CN" altLang="en-US" sz="2965" b="1" dirty="0">
                        <a:latin typeface="Times New Roman" panose="02020603050405020304" pitchFamily="18" charset="0"/>
                        <a:ea typeface="黑体" panose="02010609060101010101" pitchFamily="49" charset="-122"/>
                      </a:endParaRPr>
                    </a:p>
                    <a:p>
                      <a:pPr marL="0" lvl="0" indent="0" algn="ctr" eaLnBrk="0" hangingPunct="0">
                        <a:spcBef>
                          <a:spcPct val="0"/>
                        </a:spcBef>
                        <a:buNone/>
                      </a:pPr>
                      <a:r>
                        <a:rPr lang="zh-CN" altLang="en-US" sz="2965" b="1" dirty="0">
                          <a:solidFill>
                            <a:srgbClr val="000000"/>
                          </a:solidFill>
                          <a:latin typeface="宋体" panose="02010600030101010101" pitchFamily="2" charset="-122"/>
                          <a:ea typeface="黑体" panose="02010609060101010101" pitchFamily="49" charset="-122"/>
                        </a:rPr>
                        <a:t>变动</a:t>
                      </a:r>
                      <a:endParaRPr lang="zh-CN" altLang="en-US" sz="2965" b="1" dirty="0">
                        <a:ea typeface="黑体" panose="02010609060101010101" pitchFamily="49" charset="-122"/>
                      </a:endParaRPr>
                    </a:p>
                  </a:txBody>
                  <a:tcPr marL="96756" marR="96756" marT="48369" marB="48369"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None/>
                      </a:pPr>
                      <a:r>
                        <a:rPr lang="en-US" altLang="zh-CN" sz="2800" b="1" dirty="0">
                          <a:solidFill>
                            <a:srgbClr val="000000"/>
                          </a:solidFill>
                          <a:latin typeface="楷体" panose="02010609060101010101" pitchFamily="49" charset="-122"/>
                          <a:ea typeface="楷体" panose="02010609060101010101" pitchFamily="49" charset="-122"/>
                          <a:cs typeface="楷体" panose="02010609060101010101" pitchFamily="49" charset="-122"/>
                        </a:rPr>
                        <a:t>①</a:t>
                      </a:r>
                      <a:r>
                        <a:rPr lang="zh-CN" altLang="en-US" sz="2800" b="1" dirty="0">
                          <a:solidFill>
                            <a:srgbClr val="000000"/>
                          </a:solidFill>
                          <a:latin typeface="楷体" panose="02010609060101010101" pitchFamily="49" charset="-122"/>
                          <a:ea typeface="楷体" panose="02010609060101010101" pitchFamily="49" charset="-122"/>
                          <a:cs typeface="楷体" panose="02010609060101010101" pitchFamily="49" charset="-122"/>
                        </a:rPr>
                        <a:t>出口型企业：人民币升值，出口商品价格上升，市场竞争力下降，不利于商品出口；促使企业增强自主创新能力和品牌意识，提高产品技术含量和附加值；提升企业科学管理水平；通过到境外投资办厂等形式，实施“走出去”战略。</a:t>
                      </a:r>
                      <a:endParaRPr lang="zh-CN" altLang="en-US" sz="2800" b="1" dirty="0">
                        <a:latin typeface="楷体" panose="02010609060101010101" pitchFamily="49" charset="-122"/>
                        <a:ea typeface="楷体" panose="02010609060101010101" pitchFamily="49" charset="-122"/>
                        <a:cs typeface="楷体" panose="02010609060101010101" pitchFamily="49" charset="-122"/>
                      </a:endParaRPr>
                    </a:p>
                    <a:p>
                      <a:pPr marL="0" lvl="0" indent="0" eaLnBrk="0" hangingPunct="0">
                        <a:spcBef>
                          <a:spcPct val="0"/>
                        </a:spcBef>
                        <a:buNone/>
                      </a:pPr>
                      <a:r>
                        <a:rPr lang="en-US" altLang="zh-CN" sz="2800" b="1" dirty="0">
                          <a:solidFill>
                            <a:srgbClr val="000000"/>
                          </a:solidFill>
                          <a:latin typeface="楷体" panose="02010609060101010101" pitchFamily="49" charset="-122"/>
                          <a:ea typeface="楷体" panose="02010609060101010101" pitchFamily="49" charset="-122"/>
                          <a:cs typeface="楷体" panose="02010609060101010101" pitchFamily="49" charset="-122"/>
                        </a:rPr>
                        <a:t>②</a:t>
                      </a:r>
                      <a:r>
                        <a:rPr lang="zh-CN" altLang="en-US" sz="2800" b="1" dirty="0">
                          <a:solidFill>
                            <a:srgbClr val="000000"/>
                          </a:solidFill>
                          <a:latin typeface="楷体" panose="02010609060101010101" pitchFamily="49" charset="-122"/>
                          <a:ea typeface="楷体" panose="02010609060101010101" pitchFamily="49" charset="-122"/>
                          <a:cs typeface="楷体" panose="02010609060101010101" pitchFamily="49" charset="-122"/>
                        </a:rPr>
                        <a:t>进口型企业：人民币升值，人民币购买力提高，进口商品价格降低，有利于进口。</a:t>
                      </a:r>
                      <a:endParaRPr lang="zh-CN" altLang="en-US" sz="2800" b="1" dirty="0">
                        <a:solidFill>
                          <a:srgbClr val="000000"/>
                        </a:solidFill>
                        <a:latin typeface="楷体" panose="02010609060101010101" pitchFamily="49" charset="-122"/>
                        <a:ea typeface="楷体" panose="02010609060101010101" pitchFamily="49" charset="-122"/>
                        <a:cs typeface="楷体" panose="02010609060101010101" pitchFamily="49" charset="-122"/>
                      </a:endParaRPr>
                    </a:p>
                    <a:p>
                      <a:pPr marL="0" lvl="0" indent="0" eaLnBrk="0" hangingPunct="0">
                        <a:spcBef>
                          <a:spcPct val="0"/>
                        </a:spcBef>
                        <a:buNone/>
                      </a:pPr>
                      <a:r>
                        <a:rPr lang="en-US" altLang="zh-CN" sz="2800" b="1" dirty="0">
                          <a:solidFill>
                            <a:srgbClr val="000000"/>
                          </a:solidFill>
                          <a:latin typeface="楷体" panose="02010609060101010101" pitchFamily="49" charset="-122"/>
                          <a:ea typeface="楷体" panose="02010609060101010101" pitchFamily="49" charset="-122"/>
                          <a:cs typeface="楷体" panose="02010609060101010101" pitchFamily="49" charset="-122"/>
                        </a:rPr>
                        <a:t>③</a:t>
                      </a:r>
                      <a:r>
                        <a:rPr lang="zh-CN" altLang="en-US" sz="2800" b="1" dirty="0">
                          <a:solidFill>
                            <a:srgbClr val="000000"/>
                          </a:solidFill>
                          <a:latin typeface="楷体" panose="02010609060101010101" pitchFamily="49" charset="-122"/>
                          <a:ea typeface="楷体" panose="02010609060101010101" pitchFamily="49" charset="-122"/>
                          <a:cs typeface="楷体" panose="02010609060101010101" pitchFamily="49" charset="-122"/>
                        </a:rPr>
                        <a:t>对外投资型企业：人民币升值，同样多的人民币可以兑换更多的外币，投资成本降低，竞争力增强，有利于进一步扩大对外投资，在研发、生产等方面开展全球化经营。</a:t>
                      </a:r>
                      <a:endParaRPr lang="zh-CN" altLang="en-US" sz="2800" b="1" dirty="0">
                        <a:latin typeface="楷体" panose="02010609060101010101" pitchFamily="49" charset="-122"/>
                        <a:ea typeface="楷体" panose="02010609060101010101" pitchFamily="49" charset="-122"/>
                        <a:cs typeface="楷体" panose="02010609060101010101" pitchFamily="49" charset="-122"/>
                      </a:endParaRPr>
                    </a:p>
                  </a:txBody>
                  <a:tcPr marL="96756" marR="96756" marT="48369" marB="48369">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bl>
          </a:graphicData>
        </a:graphic>
      </p:graphicFrame>
      <mc:AlternateContent xmlns:mc="http://schemas.openxmlformats.org/markup-compatibility/2006" xmlns:p14="http://schemas.microsoft.com/office/powerpoint/2010/main">
        <mc:Choice Requires="p14">
          <p:contentPart r:id="rId2" p14:bwMode="auto">
            <p14:nvContentPartPr>
              <p14:cNvPr id="2" name="墨迹 1"/>
              <p14:cNvContentPartPr/>
              <p14:nvPr/>
            </p14:nvContentPartPr>
            <p14:xfrm>
              <a:off x="499745" y="3303905"/>
              <a:ext cx="571500" cy="17780"/>
            </p14:xfrm>
          </p:contentPart>
        </mc:Choice>
        <mc:Fallback xmlns="">
          <p:pic>
            <p:nvPicPr>
              <p:cNvPr id="2" name="墨迹 1"/>
            </p:nvPicPr>
            <p:blipFill>
              <a:blip r:embed="rId3"/>
            </p:blipFill>
            <p:spPr>
              <a:xfrm>
                <a:off x="499745" y="3303905"/>
                <a:ext cx="571500" cy="17780"/>
              </a:xfrm>
              <a:prstGeom prst="rect"/>
            </p:spPr>
          </p:pic>
        </mc:Fallback>
      </mc:AlternateContent>
      <mc:AlternateContent xmlns:mc="http://schemas.openxmlformats.org/markup-compatibility/2006" xmlns:p14="http://schemas.microsoft.com/office/powerpoint/2010/main">
        <mc:Choice Requires="p14">
          <p:contentPart r:id="rId4" p14:bwMode="auto">
            <p14:nvContentPartPr>
              <p14:cNvPr id="3" name="墨迹 2"/>
              <p14:cNvContentPartPr/>
              <p14:nvPr/>
            </p14:nvContentPartPr>
            <p14:xfrm>
              <a:off x="428625" y="3848100"/>
              <a:ext cx="589280" cy="18415"/>
            </p14:xfrm>
          </p:contentPart>
        </mc:Choice>
        <mc:Fallback xmlns="">
          <p:pic>
            <p:nvPicPr>
              <p:cNvPr id="3" name="墨迹 2"/>
            </p:nvPicPr>
            <p:blipFill>
              <a:blip r:embed="rId5"/>
            </p:blipFill>
            <p:spPr>
              <a:xfrm>
                <a:off x="428625" y="3848100"/>
                <a:ext cx="589280" cy="18415"/>
              </a:xfrm>
              <a:prstGeom prst="rect"/>
            </p:spPr>
          </p:pic>
        </mc:Fallback>
      </mc:AlternateContent>
      <mc:AlternateContent xmlns:mc="http://schemas.openxmlformats.org/markup-compatibility/2006" xmlns:p14="http://schemas.microsoft.com/office/powerpoint/2010/main">
        <mc:Choice Requires="p14">
          <p:contentPart r:id="rId6" p14:bwMode="auto">
            <p14:nvContentPartPr>
              <p14:cNvPr id="4" name="墨迹 3"/>
              <p14:cNvContentPartPr/>
              <p14:nvPr/>
            </p14:nvContentPartPr>
            <p14:xfrm>
              <a:off x="5600065" y="1143000"/>
              <a:ext cx="2027555" cy="17780"/>
            </p14:xfrm>
          </p:contentPart>
        </mc:Choice>
        <mc:Fallback xmlns="">
          <p:pic>
            <p:nvPicPr>
              <p:cNvPr id="4" name="墨迹 3"/>
            </p:nvPicPr>
            <p:blipFill>
              <a:blip r:embed="rId7"/>
            </p:blipFill>
            <p:spPr>
              <a:xfrm>
                <a:off x="5600065" y="1143000"/>
                <a:ext cx="2027555" cy="17780"/>
              </a:xfrm>
              <a:prstGeom prst="rect"/>
            </p:spPr>
          </p:pic>
        </mc:Fallback>
      </mc:AlternateContent>
      <mc:AlternateContent xmlns:mc="http://schemas.openxmlformats.org/markup-compatibility/2006" xmlns:p14="http://schemas.microsoft.com/office/powerpoint/2010/main">
        <mc:Choice Requires="p14">
          <p:contentPart r:id="rId8" p14:bwMode="auto">
            <p14:nvContentPartPr>
              <p14:cNvPr id="5" name="墨迹 4"/>
              <p14:cNvContentPartPr/>
              <p14:nvPr/>
            </p14:nvContentPartPr>
            <p14:xfrm>
              <a:off x="6859270" y="1071245"/>
              <a:ext cx="294640" cy="196215"/>
            </p14:xfrm>
          </p:contentPart>
        </mc:Choice>
        <mc:Fallback xmlns="">
          <p:pic>
            <p:nvPicPr>
              <p:cNvPr id="5" name="墨迹 4"/>
            </p:nvPicPr>
            <p:blipFill>
              <a:blip r:embed="rId9"/>
            </p:blipFill>
            <p:spPr>
              <a:xfrm>
                <a:off x="6859270" y="1071245"/>
                <a:ext cx="294640" cy="196215"/>
              </a:xfrm>
              <a:prstGeom prst="rect"/>
            </p:spPr>
          </p:pic>
        </mc:Fallback>
      </mc:AlternateContent>
      <mc:AlternateContent xmlns:mc="http://schemas.openxmlformats.org/markup-compatibility/2006" xmlns:p14="http://schemas.microsoft.com/office/powerpoint/2010/main">
        <mc:Choice Requires="p14">
          <p:contentPart r:id="rId10" p14:bwMode="auto">
            <p14:nvContentPartPr>
              <p14:cNvPr id="6" name="墨迹 5"/>
              <p14:cNvContentPartPr/>
              <p14:nvPr/>
            </p14:nvContentPartPr>
            <p14:xfrm>
              <a:off x="3956685" y="1616075"/>
              <a:ext cx="1509395" cy="35560"/>
            </p14:xfrm>
          </p:contentPart>
        </mc:Choice>
        <mc:Fallback xmlns="">
          <p:pic>
            <p:nvPicPr>
              <p:cNvPr id="6" name="墨迹 5"/>
            </p:nvPicPr>
            <p:blipFill>
              <a:blip r:embed="rId11"/>
            </p:blipFill>
            <p:spPr>
              <a:xfrm>
                <a:off x="3956685" y="1616075"/>
                <a:ext cx="1509395" cy="35560"/>
              </a:xfrm>
              <a:prstGeom prst="rect"/>
            </p:spPr>
          </p:pic>
        </mc:Fallback>
      </mc:AlternateContent>
      <mc:AlternateContent xmlns:mc="http://schemas.openxmlformats.org/markup-compatibility/2006" xmlns:p14="http://schemas.microsoft.com/office/powerpoint/2010/main">
        <mc:Choice Requires="p14">
          <p:contentPart r:id="rId12" p14:bwMode="auto">
            <p14:nvContentPartPr>
              <p14:cNvPr id="7" name="墨迹 6"/>
              <p14:cNvContentPartPr/>
              <p14:nvPr/>
            </p14:nvContentPartPr>
            <p14:xfrm>
              <a:off x="4867275" y="1133475"/>
              <a:ext cx="812800" cy="571500"/>
            </p14:xfrm>
          </p:contentPart>
        </mc:Choice>
        <mc:Fallback xmlns="">
          <p:pic>
            <p:nvPicPr>
              <p:cNvPr id="7" name="墨迹 6"/>
            </p:nvPicPr>
            <p:blipFill>
              <a:blip r:embed="rId13"/>
            </p:blipFill>
            <p:spPr>
              <a:xfrm>
                <a:off x="4867275" y="1133475"/>
                <a:ext cx="812800" cy="571500"/>
              </a:xfrm>
              <a:prstGeom prst="rect"/>
            </p:spPr>
          </p:pic>
        </mc:Fallback>
      </mc:AlternateContent>
      <mc:AlternateContent xmlns:mc="http://schemas.openxmlformats.org/markup-compatibility/2006" xmlns:p14="http://schemas.microsoft.com/office/powerpoint/2010/main">
        <mc:Choice Requires="p14">
          <p:contentPart r:id="rId14" p14:bwMode="auto">
            <p14:nvContentPartPr>
              <p14:cNvPr id="8" name="墨迹 7"/>
              <p14:cNvContentPartPr/>
              <p14:nvPr/>
            </p14:nvContentPartPr>
            <p14:xfrm>
              <a:off x="7011035" y="1624965"/>
              <a:ext cx="1643380" cy="53340"/>
            </p14:xfrm>
          </p:contentPart>
        </mc:Choice>
        <mc:Fallback xmlns="">
          <p:pic>
            <p:nvPicPr>
              <p:cNvPr id="8" name="墨迹 7"/>
            </p:nvPicPr>
            <p:blipFill>
              <a:blip r:embed="rId15"/>
            </p:blipFill>
            <p:spPr>
              <a:xfrm>
                <a:off x="7011035" y="1624965"/>
                <a:ext cx="1643380" cy="53340"/>
              </a:xfrm>
              <a:prstGeom prst="rect"/>
            </p:spPr>
          </p:pic>
        </mc:Fallback>
      </mc:AlternateContent>
      <mc:AlternateContent xmlns:mc="http://schemas.openxmlformats.org/markup-compatibility/2006" xmlns:p14="http://schemas.microsoft.com/office/powerpoint/2010/main">
        <mc:Choice Requires="p14">
          <p:contentPart r:id="rId16" p14:bwMode="auto">
            <p14:nvContentPartPr>
              <p14:cNvPr id="9" name="墨迹 8"/>
              <p14:cNvContentPartPr/>
              <p14:nvPr/>
            </p14:nvContentPartPr>
            <p14:xfrm>
              <a:off x="9860280" y="1178560"/>
              <a:ext cx="1795780" cy="562610"/>
            </p14:xfrm>
          </p:contentPart>
        </mc:Choice>
        <mc:Fallback xmlns="">
          <p:pic>
            <p:nvPicPr>
              <p:cNvPr id="9" name="墨迹 8"/>
            </p:nvPicPr>
            <p:blipFill>
              <a:blip r:embed="rId17"/>
            </p:blipFill>
            <p:spPr>
              <a:xfrm>
                <a:off x="9860280" y="1178560"/>
                <a:ext cx="1795780" cy="562610"/>
              </a:xfrm>
              <a:prstGeom prst="rect"/>
            </p:spPr>
          </p:pic>
        </mc:Fallback>
      </mc:AlternateContent>
      <mc:AlternateContent xmlns:mc="http://schemas.openxmlformats.org/markup-compatibility/2006" xmlns:p14="http://schemas.microsoft.com/office/powerpoint/2010/main">
        <mc:Choice Requires="p14">
          <p:contentPart r:id="rId18" p14:bwMode="auto">
            <p14:nvContentPartPr>
              <p14:cNvPr id="10" name="墨迹 9"/>
              <p14:cNvContentPartPr/>
              <p14:nvPr/>
            </p14:nvContentPartPr>
            <p14:xfrm>
              <a:off x="3867150" y="1651635"/>
              <a:ext cx="1456055" cy="26670"/>
            </p14:xfrm>
          </p:contentPart>
        </mc:Choice>
        <mc:Fallback xmlns="">
          <p:pic>
            <p:nvPicPr>
              <p:cNvPr id="10" name="墨迹 9"/>
            </p:nvPicPr>
            <p:blipFill>
              <a:blip r:embed="rId19"/>
            </p:blipFill>
            <p:spPr>
              <a:xfrm>
                <a:off x="3867150" y="1651635"/>
                <a:ext cx="1456055" cy="26670"/>
              </a:xfrm>
              <a:prstGeom prst="rect"/>
            </p:spPr>
          </p:pic>
        </mc:Fallback>
      </mc:AlternateContent>
      <mc:AlternateContent xmlns:mc="http://schemas.openxmlformats.org/markup-compatibility/2006" xmlns:p14="http://schemas.microsoft.com/office/powerpoint/2010/main">
        <mc:Choice Requires="p14">
          <p:contentPart r:id="rId20" p14:bwMode="auto">
            <p14:nvContentPartPr>
              <p14:cNvPr id="11" name="墨迹 10"/>
              <p14:cNvContentPartPr/>
              <p14:nvPr/>
            </p14:nvContentPartPr>
            <p14:xfrm>
              <a:off x="1741170" y="2071370"/>
              <a:ext cx="1974215" cy="17780"/>
            </p14:xfrm>
          </p:contentPart>
        </mc:Choice>
        <mc:Fallback xmlns="">
          <p:pic>
            <p:nvPicPr>
              <p:cNvPr id="11" name="墨迹 10"/>
            </p:nvPicPr>
            <p:blipFill>
              <a:blip r:embed="rId21"/>
            </p:blipFill>
            <p:spPr>
              <a:xfrm>
                <a:off x="1741170" y="2071370"/>
                <a:ext cx="1974215" cy="17780"/>
              </a:xfrm>
              <a:prstGeom prst="rect"/>
            </p:spPr>
          </p:pic>
        </mc:Fallback>
      </mc:AlternateContent>
      <mc:AlternateContent xmlns:mc="http://schemas.openxmlformats.org/markup-compatibility/2006" xmlns:p14="http://schemas.microsoft.com/office/powerpoint/2010/main">
        <mc:Choice Requires="p14">
          <p:contentPart r:id="rId22" p14:bwMode="auto">
            <p14:nvContentPartPr>
              <p14:cNvPr id="12" name="墨迹 11"/>
              <p14:cNvContentPartPr/>
              <p14:nvPr/>
            </p14:nvContentPartPr>
            <p14:xfrm>
              <a:off x="3322320" y="1972945"/>
              <a:ext cx="276860" cy="232410"/>
            </p14:xfrm>
          </p:contentPart>
        </mc:Choice>
        <mc:Fallback xmlns="">
          <p:pic>
            <p:nvPicPr>
              <p:cNvPr id="12" name="墨迹 11"/>
            </p:nvPicPr>
            <p:blipFill>
              <a:blip r:embed="rId23"/>
            </p:blipFill>
            <p:spPr>
              <a:xfrm>
                <a:off x="3322320" y="1972945"/>
                <a:ext cx="276860" cy="232410"/>
              </a:xfrm>
              <a:prstGeom prst="rect"/>
            </p:spPr>
          </p:pic>
        </mc:Fallback>
      </mc:AlternateContent>
      <mc:AlternateContent xmlns:mc="http://schemas.openxmlformats.org/markup-compatibility/2006" xmlns:p14="http://schemas.microsoft.com/office/powerpoint/2010/main">
        <mc:Choice Requires="p14">
          <p:contentPart r:id="rId24" p14:bwMode="auto">
            <p14:nvContentPartPr>
              <p14:cNvPr id="13" name="墨迹 12"/>
              <p14:cNvContentPartPr/>
              <p14:nvPr/>
            </p14:nvContentPartPr>
            <p14:xfrm>
              <a:off x="5912485" y="2062480"/>
              <a:ext cx="2286635" cy="62230"/>
            </p14:xfrm>
          </p:contentPart>
        </mc:Choice>
        <mc:Fallback xmlns="">
          <p:pic>
            <p:nvPicPr>
              <p:cNvPr id="13" name="墨迹 12"/>
            </p:nvPicPr>
            <p:blipFill>
              <a:blip r:embed="rId25"/>
            </p:blipFill>
            <p:spPr>
              <a:xfrm>
                <a:off x="5912485" y="2062480"/>
                <a:ext cx="2286635" cy="62230"/>
              </a:xfrm>
              <a:prstGeom prst="rect"/>
            </p:spPr>
          </p:pic>
        </mc:Fallback>
      </mc:AlternateContent>
      <mc:AlternateContent xmlns:mc="http://schemas.openxmlformats.org/markup-compatibility/2006" xmlns:p14="http://schemas.microsoft.com/office/powerpoint/2010/main">
        <mc:Choice Requires="p14">
          <p:contentPart r:id="rId26" p14:bwMode="auto">
            <p14:nvContentPartPr>
              <p14:cNvPr id="14" name="墨迹 13"/>
              <p14:cNvContentPartPr/>
              <p14:nvPr/>
            </p14:nvContentPartPr>
            <p14:xfrm>
              <a:off x="8976360" y="2098040"/>
              <a:ext cx="991235" cy="8890"/>
            </p14:xfrm>
          </p:contentPart>
        </mc:Choice>
        <mc:Fallback xmlns="">
          <p:pic>
            <p:nvPicPr>
              <p:cNvPr id="14" name="墨迹 13"/>
            </p:nvPicPr>
            <p:blipFill>
              <a:blip r:embed="rId27"/>
            </p:blipFill>
            <p:spPr>
              <a:xfrm>
                <a:off x="8976360" y="2098040"/>
                <a:ext cx="991235" cy="8890"/>
              </a:xfrm>
              <a:prstGeom prst="rect"/>
            </p:spPr>
          </p:pic>
        </mc:Fallback>
      </mc:AlternateContent>
      <mc:AlternateContent xmlns:mc="http://schemas.openxmlformats.org/markup-compatibility/2006" xmlns:p14="http://schemas.microsoft.com/office/powerpoint/2010/main">
        <mc:Choice Requires="p14">
          <p:contentPart r:id="rId28" p14:bwMode="auto">
            <p14:nvContentPartPr>
              <p14:cNvPr id="15" name="墨迹 14"/>
              <p14:cNvContentPartPr/>
              <p14:nvPr/>
            </p14:nvContentPartPr>
            <p14:xfrm>
              <a:off x="1670050" y="2499995"/>
              <a:ext cx="2777490" cy="62230"/>
            </p14:xfrm>
          </p:contentPart>
        </mc:Choice>
        <mc:Fallback xmlns="">
          <p:pic>
            <p:nvPicPr>
              <p:cNvPr id="15" name="墨迹 14"/>
            </p:nvPicPr>
            <p:blipFill>
              <a:blip r:embed="rId29"/>
            </p:blipFill>
            <p:spPr>
              <a:xfrm>
                <a:off x="1670050" y="2499995"/>
                <a:ext cx="2777490" cy="62230"/>
              </a:xfrm>
              <a:prstGeom prst="rect"/>
            </p:spPr>
          </p:pic>
        </mc:Fallback>
      </mc:AlternateContent>
      <mc:AlternateContent xmlns:mc="http://schemas.openxmlformats.org/markup-compatibility/2006" xmlns:p14="http://schemas.microsoft.com/office/powerpoint/2010/main">
        <mc:Choice Requires="p14">
          <p:contentPart r:id="rId30" p14:bwMode="auto">
            <p14:nvContentPartPr>
              <p14:cNvPr id="16" name="墨迹 15"/>
              <p14:cNvContentPartPr/>
              <p14:nvPr/>
            </p14:nvContentPartPr>
            <p14:xfrm>
              <a:off x="5716270" y="2473325"/>
              <a:ext cx="2429510" cy="17780"/>
            </p14:xfrm>
          </p:contentPart>
        </mc:Choice>
        <mc:Fallback xmlns="">
          <p:pic>
            <p:nvPicPr>
              <p:cNvPr id="16" name="墨迹 15"/>
            </p:nvPicPr>
            <p:blipFill>
              <a:blip r:embed="rId31"/>
            </p:blipFill>
            <p:spPr>
              <a:xfrm>
                <a:off x="5716270" y="2473325"/>
                <a:ext cx="2429510" cy="17780"/>
              </a:xfrm>
              <a:prstGeom prst="rect"/>
            </p:spPr>
          </p:pic>
        </mc:Fallback>
      </mc:AlternateContent>
      <mc:AlternateContent xmlns:mc="http://schemas.openxmlformats.org/markup-compatibility/2006" xmlns:p14="http://schemas.microsoft.com/office/powerpoint/2010/main">
        <mc:Choice Requires="p14">
          <p:contentPart r:id="rId32" p14:bwMode="auto">
            <p14:nvContentPartPr>
              <p14:cNvPr id="17" name="墨迹 16"/>
              <p14:cNvContentPartPr/>
              <p14:nvPr/>
            </p14:nvContentPartPr>
            <p14:xfrm>
              <a:off x="8877935" y="2169795"/>
              <a:ext cx="634365" cy="347980"/>
            </p14:xfrm>
          </p:contentPart>
        </mc:Choice>
        <mc:Fallback xmlns="">
          <p:pic>
            <p:nvPicPr>
              <p:cNvPr id="17" name="墨迹 16"/>
            </p:nvPicPr>
            <p:blipFill>
              <a:blip r:embed="rId33"/>
            </p:blipFill>
            <p:spPr>
              <a:xfrm>
                <a:off x="8877935" y="2169795"/>
                <a:ext cx="634365" cy="347980"/>
              </a:xfrm>
              <a:prstGeom prst="rect"/>
            </p:spPr>
          </p:pic>
        </mc:Fallback>
      </mc:AlternateContent>
      <mc:AlternateContent xmlns:mc="http://schemas.openxmlformats.org/markup-compatibility/2006" xmlns:p14="http://schemas.microsoft.com/office/powerpoint/2010/main">
        <mc:Choice Requires="p14">
          <p:contentPart r:id="rId34" p14:bwMode="auto">
            <p14:nvContentPartPr>
              <p14:cNvPr id="18" name="墨迹 17"/>
              <p14:cNvContentPartPr/>
              <p14:nvPr/>
            </p14:nvContentPartPr>
            <p14:xfrm>
              <a:off x="10191115" y="2535555"/>
              <a:ext cx="1223645" cy="26670"/>
            </p14:xfrm>
          </p:contentPart>
        </mc:Choice>
        <mc:Fallback xmlns="">
          <p:pic>
            <p:nvPicPr>
              <p:cNvPr id="18" name="墨迹 17"/>
            </p:nvPicPr>
            <p:blipFill>
              <a:blip r:embed="rId35"/>
            </p:blipFill>
            <p:spPr>
              <a:xfrm>
                <a:off x="10191115" y="2535555"/>
                <a:ext cx="1223645" cy="26670"/>
              </a:xfrm>
              <a:prstGeom prst="rect"/>
            </p:spPr>
          </p:pic>
        </mc:Fallback>
      </mc:AlternateContent>
      <mc:AlternateContent xmlns:mc="http://schemas.openxmlformats.org/markup-compatibility/2006" xmlns:p14="http://schemas.microsoft.com/office/powerpoint/2010/main">
        <mc:Choice Requires="p14">
          <p:contentPart r:id="rId36" p14:bwMode="auto">
            <p14:nvContentPartPr>
              <p14:cNvPr id="19" name="墨迹 18"/>
              <p14:cNvContentPartPr/>
              <p14:nvPr/>
            </p14:nvContentPartPr>
            <p14:xfrm>
              <a:off x="1830705" y="2910840"/>
              <a:ext cx="3260090" cy="35560"/>
            </p14:xfrm>
          </p:contentPart>
        </mc:Choice>
        <mc:Fallback xmlns="">
          <p:pic>
            <p:nvPicPr>
              <p:cNvPr id="19" name="墨迹 18"/>
            </p:nvPicPr>
            <p:blipFill>
              <a:blip r:embed="rId37"/>
            </p:blipFill>
            <p:spPr>
              <a:xfrm>
                <a:off x="1830705" y="2910840"/>
                <a:ext cx="3260090" cy="35560"/>
              </a:xfrm>
              <a:prstGeom prst="rect"/>
            </p:spPr>
          </p:pic>
        </mc:Fallback>
      </mc:AlternateContent>
      <mc:AlternateContent xmlns:mc="http://schemas.openxmlformats.org/markup-compatibility/2006" xmlns:p14="http://schemas.microsoft.com/office/powerpoint/2010/main">
        <mc:Choice Requires="p14">
          <p:contentPart r:id="rId38" p14:bwMode="auto">
            <p14:nvContentPartPr>
              <p14:cNvPr id="20" name="墨迹 19"/>
              <p14:cNvContentPartPr/>
              <p14:nvPr/>
            </p14:nvContentPartPr>
            <p14:xfrm>
              <a:off x="1866265" y="3321685"/>
              <a:ext cx="1170305" cy="35560"/>
            </p14:xfrm>
          </p:contentPart>
        </mc:Choice>
        <mc:Fallback xmlns="">
          <p:pic>
            <p:nvPicPr>
              <p:cNvPr id="20" name="墨迹 19"/>
            </p:nvPicPr>
            <p:blipFill>
              <a:blip r:embed="rId39"/>
            </p:blipFill>
            <p:spPr>
              <a:xfrm>
                <a:off x="1866265" y="3321685"/>
                <a:ext cx="1170305" cy="35560"/>
              </a:xfrm>
              <a:prstGeom prst="rect"/>
            </p:spPr>
          </p:pic>
        </mc:Fallback>
      </mc:AlternateContent>
      <mc:AlternateContent xmlns:mc="http://schemas.openxmlformats.org/markup-compatibility/2006" xmlns:p14="http://schemas.microsoft.com/office/powerpoint/2010/main">
        <mc:Choice Requires="p14">
          <p:contentPart r:id="rId40" p14:bwMode="auto">
            <p14:nvContentPartPr>
              <p14:cNvPr id="21" name="墨迹 20"/>
              <p14:cNvContentPartPr/>
              <p14:nvPr/>
            </p14:nvContentPartPr>
            <p14:xfrm>
              <a:off x="2223770" y="3401695"/>
              <a:ext cx="1804035" cy="437515"/>
            </p14:xfrm>
          </p:contentPart>
        </mc:Choice>
        <mc:Fallback xmlns="">
          <p:pic>
            <p:nvPicPr>
              <p:cNvPr id="21" name="墨迹 20"/>
            </p:nvPicPr>
            <p:blipFill>
              <a:blip r:embed="rId41"/>
            </p:blipFill>
            <p:spPr>
              <a:xfrm>
                <a:off x="2223770" y="3401695"/>
                <a:ext cx="1804035" cy="437515"/>
              </a:xfrm>
              <a:prstGeom prst="rect"/>
            </p:spPr>
          </p:pic>
        </mc:Fallback>
      </mc:AlternateContent>
      <mc:AlternateContent xmlns:mc="http://schemas.openxmlformats.org/markup-compatibility/2006" xmlns:p14="http://schemas.microsoft.com/office/powerpoint/2010/main">
        <mc:Choice Requires="p14">
          <p:contentPart r:id="rId42" p14:bwMode="auto">
            <p14:nvContentPartPr>
              <p14:cNvPr id="22" name="墨迹 21"/>
              <p14:cNvContentPartPr/>
              <p14:nvPr/>
            </p14:nvContentPartPr>
            <p14:xfrm>
              <a:off x="1938020" y="4286250"/>
              <a:ext cx="1866900" cy="35560"/>
            </p14:xfrm>
          </p:contentPart>
        </mc:Choice>
        <mc:Fallback xmlns="">
          <p:pic>
            <p:nvPicPr>
              <p:cNvPr id="22" name="墨迹 21"/>
            </p:nvPicPr>
            <p:blipFill>
              <a:blip r:embed="rId43"/>
            </p:blipFill>
            <p:spPr>
              <a:xfrm>
                <a:off x="1938020" y="4286250"/>
                <a:ext cx="1866900" cy="35560"/>
              </a:xfrm>
              <a:prstGeom prst="rect"/>
            </p:spPr>
          </p:pic>
        </mc:Fallback>
      </mc:AlternateContent>
      <mc:AlternateContent xmlns:mc="http://schemas.openxmlformats.org/markup-compatibility/2006" xmlns:p14="http://schemas.microsoft.com/office/powerpoint/2010/main">
        <mc:Choice Requires="p14">
          <p:contentPart r:id="rId44" p14:bwMode="auto">
            <p14:nvContentPartPr>
              <p14:cNvPr id="23" name="墨迹 22"/>
              <p14:cNvContentPartPr/>
              <p14:nvPr/>
            </p14:nvContentPartPr>
            <p14:xfrm>
              <a:off x="4537075" y="3794760"/>
              <a:ext cx="1777365" cy="527050"/>
            </p14:xfrm>
          </p:contentPart>
        </mc:Choice>
        <mc:Fallback xmlns="">
          <p:pic>
            <p:nvPicPr>
              <p:cNvPr id="23" name="墨迹 22"/>
            </p:nvPicPr>
            <p:blipFill>
              <a:blip r:embed="rId45"/>
            </p:blipFill>
            <p:spPr>
              <a:xfrm>
                <a:off x="4537075" y="3794760"/>
                <a:ext cx="1777365" cy="527050"/>
              </a:xfrm>
              <a:prstGeom prst="rect"/>
            </p:spPr>
          </p:pic>
        </mc:Fallback>
      </mc:AlternateContent>
      <mc:AlternateContent xmlns:mc="http://schemas.openxmlformats.org/markup-compatibility/2006" xmlns:p14="http://schemas.microsoft.com/office/powerpoint/2010/main">
        <mc:Choice Requires="p14">
          <p:contentPart r:id="rId46" p14:bwMode="auto">
            <p14:nvContentPartPr>
              <p14:cNvPr id="24" name="墨迹 23"/>
              <p14:cNvContentPartPr/>
              <p14:nvPr/>
            </p14:nvContentPartPr>
            <p14:xfrm>
              <a:off x="9547860" y="2482215"/>
              <a:ext cx="1491615" cy="8890"/>
            </p14:xfrm>
          </p:contentPart>
        </mc:Choice>
        <mc:Fallback xmlns="">
          <p:pic>
            <p:nvPicPr>
              <p:cNvPr id="24" name="墨迹 23"/>
            </p:nvPicPr>
            <p:blipFill>
              <a:blip r:embed="rId47"/>
            </p:blipFill>
            <p:spPr>
              <a:xfrm>
                <a:off x="9547860" y="2482215"/>
                <a:ext cx="1491615" cy="8890"/>
              </a:xfrm>
              <a:prstGeom prst="rect"/>
            </p:spPr>
          </p:pic>
        </mc:Fallback>
      </mc:AlternateContent>
      <mc:AlternateContent xmlns:mc="http://schemas.openxmlformats.org/markup-compatibility/2006" xmlns:p14="http://schemas.microsoft.com/office/powerpoint/2010/main">
        <mc:Choice Requires="p14">
          <p:contentPart r:id="rId48" p14:bwMode="auto">
            <p14:nvContentPartPr>
              <p14:cNvPr id="25" name="墨迹 24"/>
              <p14:cNvContentPartPr/>
              <p14:nvPr/>
            </p14:nvContentPartPr>
            <p14:xfrm>
              <a:off x="8145780" y="4589780"/>
              <a:ext cx="3099435" cy="115570"/>
            </p14:xfrm>
          </p:contentPart>
        </mc:Choice>
        <mc:Fallback xmlns="">
          <p:pic>
            <p:nvPicPr>
              <p:cNvPr id="25" name="墨迹 24"/>
            </p:nvPicPr>
            <p:blipFill>
              <a:blip r:embed="rId49"/>
            </p:blipFill>
            <p:spPr>
              <a:xfrm>
                <a:off x="8145780" y="4589780"/>
                <a:ext cx="3099435" cy="115570"/>
              </a:xfrm>
              <a:prstGeom prst="rect"/>
            </p:spPr>
          </p:pic>
        </mc:Fallback>
      </mc:AlternateContent>
      <mc:AlternateContent xmlns:mc="http://schemas.openxmlformats.org/markup-compatibility/2006" xmlns:p14="http://schemas.microsoft.com/office/powerpoint/2010/main">
        <mc:Choice Requires="p14">
          <p:contentPart r:id="rId50" p14:bwMode="auto">
            <p14:nvContentPartPr>
              <p14:cNvPr id="26" name="墨迹 25"/>
              <p14:cNvContentPartPr/>
              <p14:nvPr/>
            </p14:nvContentPartPr>
            <p14:xfrm>
              <a:off x="10459085" y="4464685"/>
              <a:ext cx="393065" cy="231775"/>
            </p14:xfrm>
          </p:contentPart>
        </mc:Choice>
        <mc:Fallback xmlns="">
          <p:pic>
            <p:nvPicPr>
              <p:cNvPr id="26" name="墨迹 25"/>
            </p:nvPicPr>
            <p:blipFill>
              <a:blip r:embed="rId51"/>
            </p:blipFill>
            <p:spPr>
              <a:xfrm>
                <a:off x="10459085" y="4464685"/>
                <a:ext cx="393065" cy="231775"/>
              </a:xfrm>
              <a:prstGeom prst="rect"/>
            </p:spPr>
          </p:pic>
        </mc:Fallback>
      </mc:AlternateContent>
      <mc:AlternateContent xmlns:mc="http://schemas.openxmlformats.org/markup-compatibility/2006" xmlns:p14="http://schemas.microsoft.com/office/powerpoint/2010/main">
        <mc:Choice Requires="p14">
          <p:contentPart r:id="rId52" p14:bwMode="auto">
            <p14:nvContentPartPr>
              <p14:cNvPr id="27" name="墨迹 26"/>
              <p14:cNvContentPartPr/>
              <p14:nvPr/>
            </p14:nvContentPartPr>
            <p14:xfrm>
              <a:off x="5332095" y="5107305"/>
              <a:ext cx="2009775" cy="71755"/>
            </p14:xfrm>
          </p:contentPart>
        </mc:Choice>
        <mc:Fallback xmlns="">
          <p:pic>
            <p:nvPicPr>
              <p:cNvPr id="27" name="墨迹 26"/>
            </p:nvPicPr>
            <p:blipFill>
              <a:blip r:embed="rId53"/>
            </p:blipFill>
            <p:spPr>
              <a:xfrm>
                <a:off x="5332095" y="5107305"/>
                <a:ext cx="2009775" cy="71755"/>
              </a:xfrm>
              <a:prstGeom prst="rect"/>
            </p:spPr>
          </p:pic>
        </mc:Fallback>
      </mc:AlternateContent>
      <mc:AlternateContent xmlns:mc="http://schemas.openxmlformats.org/markup-compatibility/2006" xmlns:p14="http://schemas.microsoft.com/office/powerpoint/2010/main">
        <mc:Choice Requires="p14">
          <p:contentPart r:id="rId54" p14:bwMode="auto">
            <p14:nvContentPartPr>
              <p14:cNvPr id="28" name="墨迹 27"/>
              <p14:cNvContentPartPr/>
              <p14:nvPr/>
            </p14:nvContentPartPr>
            <p14:xfrm>
              <a:off x="6448425" y="5080635"/>
              <a:ext cx="250190" cy="205740"/>
            </p14:xfrm>
          </p:contentPart>
        </mc:Choice>
        <mc:Fallback xmlns="">
          <p:pic>
            <p:nvPicPr>
              <p:cNvPr id="28" name="墨迹 27"/>
            </p:nvPicPr>
            <p:blipFill>
              <a:blip r:embed="rId55"/>
            </p:blipFill>
            <p:spPr>
              <a:xfrm>
                <a:off x="6448425" y="5080635"/>
                <a:ext cx="250190" cy="205740"/>
              </a:xfrm>
              <a:prstGeom prst="rect"/>
            </p:spPr>
          </p:pic>
        </mc:Fallback>
      </mc:AlternateContent>
      <mc:AlternateContent xmlns:mc="http://schemas.openxmlformats.org/markup-compatibility/2006" xmlns:p14="http://schemas.microsoft.com/office/powerpoint/2010/main">
        <mc:Choice Requires="p14">
          <p:contentPart r:id="rId56" p14:bwMode="auto">
            <p14:nvContentPartPr>
              <p14:cNvPr id="29" name="墨迹 28"/>
              <p14:cNvContentPartPr/>
              <p14:nvPr/>
            </p14:nvContentPartPr>
            <p14:xfrm>
              <a:off x="151765" y="2660650"/>
              <a:ext cx="1116330" cy="1410970"/>
            </p14:xfrm>
          </p:contentPart>
        </mc:Choice>
        <mc:Fallback xmlns="">
          <p:pic>
            <p:nvPicPr>
              <p:cNvPr id="29" name="墨迹 28"/>
            </p:nvPicPr>
            <p:blipFill>
              <a:blip r:embed="rId57"/>
            </p:blipFill>
            <p:spPr>
              <a:xfrm>
                <a:off x="151765" y="2660650"/>
                <a:ext cx="1116330" cy="1410970"/>
              </a:xfrm>
              <a:prstGeom prst="rect"/>
            </p:spPr>
          </p:pic>
        </mc:Fallback>
      </mc:AlternateContent>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6837" name="表格 76836"/>
          <p:cNvGraphicFramePr/>
          <p:nvPr>
            <p:custDataLst>
              <p:tags r:id="rId1"/>
            </p:custDataLst>
          </p:nvPr>
        </p:nvGraphicFramePr>
        <p:xfrm>
          <a:off x="228453" y="482629"/>
          <a:ext cx="11734800" cy="6066155"/>
        </p:xfrm>
        <a:graphic>
          <a:graphicData uri="http://schemas.openxmlformats.org/drawingml/2006/table">
            <a:tbl>
              <a:tblPr/>
              <a:tblGrid>
                <a:gridCol w="1372870"/>
                <a:gridCol w="10361930"/>
              </a:tblGrid>
              <a:tr h="548640">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965" b="1" dirty="0">
                          <a:solidFill>
                            <a:srgbClr val="000000"/>
                          </a:solidFill>
                          <a:latin typeface="宋体" panose="02010600030101010101" pitchFamily="2" charset="-122"/>
                          <a:ea typeface="黑体" panose="02010609060101010101" pitchFamily="49" charset="-122"/>
                        </a:rPr>
                        <a:t>因素</a:t>
                      </a:r>
                      <a:endParaRPr lang="zh-CN" altLang="en-US" sz="2965" b="1" dirty="0">
                        <a:ea typeface="黑体" panose="02010609060101010101" pitchFamily="49" charset="-122"/>
                      </a:endParaRPr>
                    </a:p>
                  </a:txBody>
                  <a:tcPr marL="96756" marR="96756" marT="48372" marB="48372"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965" b="1" dirty="0">
                          <a:solidFill>
                            <a:srgbClr val="000000"/>
                          </a:solidFill>
                          <a:latin typeface="宋体" panose="02010600030101010101" pitchFamily="2" charset="-122"/>
                          <a:ea typeface="黑体" panose="02010609060101010101" pitchFamily="49" charset="-122"/>
                        </a:rPr>
                        <a:t>对企业的影响</a:t>
                      </a:r>
                      <a:endParaRPr lang="zh-CN" altLang="en-US" sz="2965" b="1" dirty="0">
                        <a:ea typeface="黑体" panose="02010609060101010101" pitchFamily="49" charset="-122"/>
                      </a:endParaRPr>
                    </a:p>
                  </a:txBody>
                  <a:tcPr marL="96756" marR="96756" marT="48372" marB="48372">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r>
              <a:tr h="5517515">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965" b="1" dirty="0">
                          <a:solidFill>
                            <a:srgbClr val="000000"/>
                          </a:solidFill>
                          <a:latin typeface="宋体" panose="02010600030101010101" pitchFamily="2" charset="-122"/>
                          <a:ea typeface="黑体" panose="02010609060101010101" pitchFamily="49" charset="-122"/>
                        </a:rPr>
                        <a:t>科学</a:t>
                      </a:r>
                      <a:endParaRPr lang="zh-CN" altLang="en-US" sz="2965" b="1" dirty="0">
                        <a:latin typeface="Times New Roman" panose="02020603050405020304" pitchFamily="18" charset="0"/>
                        <a:ea typeface="黑体" panose="02010609060101010101" pitchFamily="49" charset="-122"/>
                      </a:endParaRPr>
                    </a:p>
                    <a:p>
                      <a:pPr marL="0" lvl="0" indent="0" algn="ctr" eaLnBrk="0" hangingPunct="0">
                        <a:spcBef>
                          <a:spcPct val="0"/>
                        </a:spcBef>
                        <a:buNone/>
                      </a:pPr>
                      <a:r>
                        <a:rPr lang="zh-CN" altLang="en-US" sz="2965" b="1" dirty="0">
                          <a:solidFill>
                            <a:srgbClr val="000000"/>
                          </a:solidFill>
                          <a:latin typeface="宋体" panose="02010600030101010101" pitchFamily="2" charset="-122"/>
                          <a:ea typeface="黑体" panose="02010609060101010101" pitchFamily="49" charset="-122"/>
                        </a:rPr>
                        <a:t>技术进步</a:t>
                      </a:r>
                      <a:r>
                        <a:rPr lang="zh-CN" altLang="en-US" sz="2965" b="1" dirty="0">
                          <a:ea typeface="黑体" panose="02010609060101010101" pitchFamily="49" charset="-122"/>
                        </a:rPr>
                        <a:t>（创新对企业的意义）</a:t>
                      </a:r>
                      <a:endParaRPr lang="zh-CN" altLang="en-US" sz="2965" b="1" dirty="0">
                        <a:ea typeface="黑体" panose="02010609060101010101" pitchFamily="49" charset="-122"/>
                      </a:endParaRPr>
                    </a:p>
                  </a:txBody>
                  <a:tcPr marL="96756" marR="96756" marT="48372" marB="48372"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nSpc>
                          <a:spcPct val="150000"/>
                        </a:lnSpc>
                        <a:spcBef>
                          <a:spcPct val="0"/>
                        </a:spcBef>
                        <a:buNone/>
                      </a:pPr>
                      <a:r>
                        <a:rPr lang="zh-CN" altLang="en-US" sz="2965" b="1" dirty="0">
                          <a:solidFill>
                            <a:srgbClr val="000000"/>
                          </a:solidFill>
                          <a:latin typeface="宋体" panose="02010600030101010101" pitchFamily="2" charset="-122"/>
                          <a:ea typeface="黑体" panose="02010609060101010101" pitchFamily="49" charset="-122"/>
                        </a:rPr>
                        <a:t>　　</a:t>
                      </a:r>
                      <a:r>
                        <a:rPr lang="en-US" altLang="zh-CN" sz="2800" b="1" dirty="0">
                          <a:latin typeface="楷体" panose="02010609060101010101" pitchFamily="49" charset="-122"/>
                          <a:ea typeface="楷体" panose="02010609060101010101" pitchFamily="49" charset="-122"/>
                          <a:cs typeface="楷体" panose="02010609060101010101" pitchFamily="49" charset="-122"/>
                        </a:rPr>
                        <a:t>①</a:t>
                      </a:r>
                      <a:r>
                        <a:rPr lang="zh-CN" altLang="en-US" sz="2800" b="1" dirty="0">
                          <a:latin typeface="楷体" panose="02010609060101010101" pitchFamily="49" charset="-122"/>
                          <a:ea typeface="楷体" panose="02010609060101010101" pitchFamily="49" charset="-122"/>
                          <a:cs typeface="楷体" panose="02010609060101010101" pitchFamily="49" charset="-122"/>
                        </a:rPr>
                        <a:t>有利于提高自主创新能力，依靠科技进步、科学管理等手段形成自己的竞争优势是企业成功经营的关键因素。</a:t>
                      </a:r>
                      <a:endParaRPr lang="zh-CN" altLang="en-US" sz="2800" b="1" dirty="0">
                        <a:latin typeface="楷体" panose="02010609060101010101" pitchFamily="49" charset="-122"/>
                        <a:ea typeface="楷体" panose="02010609060101010101" pitchFamily="49" charset="-122"/>
                        <a:cs typeface="楷体" panose="02010609060101010101" pitchFamily="49" charset="-122"/>
                      </a:endParaRPr>
                    </a:p>
                    <a:p>
                      <a:pPr marL="0" lvl="0" indent="0">
                        <a:lnSpc>
                          <a:spcPct val="150000"/>
                        </a:lnSpc>
                        <a:spcBef>
                          <a:spcPct val="0"/>
                        </a:spcBef>
                        <a:buNone/>
                      </a:pPr>
                      <a:r>
                        <a:rPr lang="zh-CN" altLang="en-US" sz="2800" b="1" dirty="0">
                          <a:latin typeface="楷体" panose="02010609060101010101" pitchFamily="49" charset="-122"/>
                          <a:ea typeface="楷体" panose="02010609060101010101" pitchFamily="49" charset="-122"/>
                          <a:cs typeface="楷体" panose="02010609060101010101" pitchFamily="49" charset="-122"/>
                        </a:rPr>
                        <a:t>　　</a:t>
                      </a:r>
                      <a:r>
                        <a:rPr lang="en-US" altLang="zh-CN" sz="2800" b="1" dirty="0">
                          <a:latin typeface="楷体" panose="02010609060101010101" pitchFamily="49" charset="-122"/>
                          <a:ea typeface="楷体" panose="02010609060101010101" pitchFamily="49" charset="-122"/>
                          <a:cs typeface="楷体" panose="02010609060101010101" pitchFamily="49" charset="-122"/>
                        </a:rPr>
                        <a:t>②</a:t>
                      </a:r>
                      <a:r>
                        <a:rPr lang="zh-CN" altLang="en-US" sz="2800" b="1" dirty="0">
                          <a:latin typeface="楷体" panose="02010609060101010101" pitchFamily="49" charset="-122"/>
                          <a:ea typeface="楷体" panose="02010609060101010101" pitchFamily="49" charset="-122"/>
                          <a:cs typeface="楷体" panose="02010609060101010101" pitchFamily="49" charset="-122"/>
                        </a:rPr>
                        <a:t>有利于提高劳动生产率，降低生产成本，获取更多的利润。</a:t>
                      </a:r>
                      <a:endParaRPr lang="zh-CN" altLang="en-US" sz="2800" b="1" dirty="0">
                        <a:latin typeface="楷体" panose="02010609060101010101" pitchFamily="49" charset="-122"/>
                        <a:ea typeface="楷体" panose="02010609060101010101" pitchFamily="49" charset="-122"/>
                        <a:cs typeface="楷体" panose="02010609060101010101" pitchFamily="49" charset="-122"/>
                      </a:endParaRPr>
                    </a:p>
                    <a:p>
                      <a:pPr marL="0" lvl="0" indent="0">
                        <a:lnSpc>
                          <a:spcPct val="150000"/>
                        </a:lnSpc>
                        <a:spcBef>
                          <a:spcPct val="0"/>
                        </a:spcBef>
                        <a:buNone/>
                      </a:pPr>
                      <a:r>
                        <a:rPr lang="zh-CN" altLang="en-US" sz="2800" b="1" dirty="0">
                          <a:latin typeface="楷体" panose="02010609060101010101" pitchFamily="49" charset="-122"/>
                          <a:ea typeface="楷体" panose="02010609060101010101" pitchFamily="49" charset="-122"/>
                          <a:cs typeface="楷体" panose="02010609060101010101" pitchFamily="49" charset="-122"/>
                        </a:rPr>
                        <a:t>　　</a:t>
                      </a:r>
                      <a:r>
                        <a:rPr lang="en-US" altLang="zh-CN" sz="2800" b="1" dirty="0">
                          <a:latin typeface="楷体" panose="02010609060101010101" pitchFamily="49" charset="-122"/>
                          <a:ea typeface="楷体" panose="02010609060101010101" pitchFamily="49" charset="-122"/>
                          <a:cs typeface="楷体" panose="02010609060101010101" pitchFamily="49" charset="-122"/>
                        </a:rPr>
                        <a:t>③</a:t>
                      </a:r>
                      <a:r>
                        <a:rPr lang="zh-CN" altLang="en-US" sz="2800" b="1" dirty="0">
                          <a:latin typeface="楷体" panose="02010609060101010101" pitchFamily="49" charset="-122"/>
                          <a:ea typeface="楷体" panose="02010609060101010101" pitchFamily="49" charset="-122"/>
                          <a:cs typeface="楷体" panose="02010609060101010101" pitchFamily="49" charset="-122"/>
                        </a:rPr>
                        <a:t>有利于开发新产品，提高产品的质量和科技含量。</a:t>
                      </a:r>
                      <a:endParaRPr lang="zh-CN" altLang="en-US" sz="2800" b="1" dirty="0">
                        <a:latin typeface="楷体" panose="02010609060101010101" pitchFamily="49" charset="-122"/>
                        <a:ea typeface="楷体" panose="02010609060101010101" pitchFamily="49" charset="-122"/>
                        <a:cs typeface="楷体" panose="02010609060101010101" pitchFamily="49" charset="-122"/>
                      </a:endParaRPr>
                    </a:p>
                    <a:p>
                      <a:pPr marL="0" lvl="0" indent="0">
                        <a:lnSpc>
                          <a:spcPct val="150000"/>
                        </a:lnSpc>
                        <a:spcBef>
                          <a:spcPct val="0"/>
                        </a:spcBef>
                        <a:buNone/>
                      </a:pPr>
                      <a:r>
                        <a:rPr lang="zh-CN" altLang="en-US" sz="2800" b="1" dirty="0">
                          <a:latin typeface="楷体" panose="02010609060101010101" pitchFamily="49" charset="-122"/>
                          <a:ea typeface="楷体" panose="02010609060101010101" pitchFamily="49" charset="-122"/>
                          <a:cs typeface="楷体" panose="02010609060101010101" pitchFamily="49" charset="-122"/>
                        </a:rPr>
                        <a:t>　　</a:t>
                      </a:r>
                      <a:r>
                        <a:rPr lang="en-US" altLang="zh-CN" sz="2800" b="1" dirty="0">
                          <a:latin typeface="楷体" panose="02010609060101010101" pitchFamily="49" charset="-122"/>
                          <a:ea typeface="楷体" panose="02010609060101010101" pitchFamily="49" charset="-122"/>
                          <a:cs typeface="楷体" panose="02010609060101010101" pitchFamily="49" charset="-122"/>
                        </a:rPr>
                        <a:t>④</a:t>
                      </a:r>
                      <a:r>
                        <a:rPr lang="zh-CN" altLang="en-US" sz="2800" b="1" dirty="0">
                          <a:latin typeface="楷体" panose="02010609060101010101" pitchFamily="49" charset="-122"/>
                          <a:ea typeface="楷体" panose="02010609060101010101" pitchFamily="49" charset="-122"/>
                          <a:cs typeface="楷体" panose="02010609060101010101" pitchFamily="49" charset="-122"/>
                        </a:rPr>
                        <a:t>有利于创立自主品牌，发挥品牌效应，提高市场占有率。</a:t>
                      </a:r>
                      <a:endParaRPr lang="zh-CN" altLang="en-US" sz="2800" b="1" dirty="0">
                        <a:latin typeface="楷体" panose="02010609060101010101" pitchFamily="49" charset="-122"/>
                        <a:ea typeface="楷体" panose="02010609060101010101" pitchFamily="49" charset="-122"/>
                        <a:cs typeface="楷体" panose="02010609060101010101" pitchFamily="49" charset="-122"/>
                      </a:endParaRPr>
                    </a:p>
                    <a:p>
                      <a:pPr marL="0" lvl="0" indent="0">
                        <a:lnSpc>
                          <a:spcPct val="150000"/>
                        </a:lnSpc>
                        <a:spcBef>
                          <a:spcPct val="0"/>
                        </a:spcBef>
                        <a:buNone/>
                      </a:pPr>
                      <a:r>
                        <a:rPr lang="zh-CN" altLang="en-US" sz="2800" b="1" dirty="0">
                          <a:latin typeface="楷体" panose="02010609060101010101" pitchFamily="49" charset="-122"/>
                          <a:ea typeface="楷体" panose="02010609060101010101" pitchFamily="49" charset="-122"/>
                          <a:cs typeface="楷体" panose="02010609060101010101" pitchFamily="49" charset="-122"/>
                        </a:rPr>
                        <a:t>　　</a:t>
                      </a:r>
                      <a:r>
                        <a:rPr lang="en-US" altLang="zh-CN" sz="2800" b="1" dirty="0">
                          <a:latin typeface="楷体" panose="02010609060101010101" pitchFamily="49" charset="-122"/>
                          <a:ea typeface="楷体" panose="02010609060101010101" pitchFamily="49" charset="-122"/>
                          <a:cs typeface="楷体" panose="02010609060101010101" pitchFamily="49" charset="-122"/>
                        </a:rPr>
                        <a:t>⑤</a:t>
                      </a:r>
                      <a:r>
                        <a:rPr lang="zh-CN" altLang="en-US" sz="2800" b="1" dirty="0">
                          <a:latin typeface="楷体" panose="02010609060101010101" pitchFamily="49" charset="-122"/>
                          <a:ea typeface="楷体" panose="02010609060101010101" pitchFamily="49" charset="-122"/>
                          <a:cs typeface="楷体" panose="02010609060101010101" pitchFamily="49" charset="-122"/>
                        </a:rPr>
                        <a:t>有利于开发和研制高端产品，增加利润，满足市场需求。</a:t>
                      </a:r>
                      <a:endParaRPr lang="zh-CN" altLang="en-US" sz="2800" b="1" dirty="0">
                        <a:latin typeface="楷体" panose="02010609060101010101" pitchFamily="49" charset="-122"/>
                        <a:ea typeface="楷体" panose="02010609060101010101" pitchFamily="49" charset="-122"/>
                        <a:cs typeface="楷体" panose="02010609060101010101" pitchFamily="49" charset="-122"/>
                      </a:endParaRPr>
                    </a:p>
                    <a:p>
                      <a:pPr marL="0" lvl="0" indent="0">
                        <a:lnSpc>
                          <a:spcPct val="150000"/>
                        </a:lnSpc>
                        <a:spcBef>
                          <a:spcPct val="0"/>
                        </a:spcBef>
                        <a:buNone/>
                      </a:pPr>
                      <a:r>
                        <a:rPr lang="zh-CN" altLang="en-US" sz="2800" b="1" dirty="0">
                          <a:latin typeface="楷体" panose="02010609060101010101" pitchFamily="49" charset="-122"/>
                          <a:ea typeface="楷体" panose="02010609060101010101" pitchFamily="49" charset="-122"/>
                          <a:cs typeface="楷体" panose="02010609060101010101" pitchFamily="49" charset="-122"/>
                        </a:rPr>
                        <a:t>　　</a:t>
                      </a:r>
                      <a:r>
                        <a:rPr lang="en-US" altLang="zh-CN" sz="2800" b="1" dirty="0">
                          <a:latin typeface="楷体" panose="02010609060101010101" pitchFamily="49" charset="-122"/>
                          <a:ea typeface="楷体" panose="02010609060101010101" pitchFamily="49" charset="-122"/>
                          <a:cs typeface="楷体" panose="02010609060101010101" pitchFamily="49" charset="-122"/>
                        </a:rPr>
                        <a:t>⑥</a:t>
                      </a:r>
                      <a:r>
                        <a:rPr lang="zh-CN" altLang="en-US" sz="2800" b="1" dirty="0">
                          <a:latin typeface="楷体" panose="02010609060101010101" pitchFamily="49" charset="-122"/>
                          <a:ea typeface="楷体" panose="02010609060101010101" pitchFamily="49" charset="-122"/>
                          <a:cs typeface="楷体" panose="02010609060101010101" pitchFamily="49" charset="-122"/>
                        </a:rPr>
                        <a:t>有利于转变企业发展方式，优化企业产品结构。</a:t>
                      </a:r>
                      <a:endParaRPr lang="zh-CN" altLang="en-US" sz="2800" b="1" dirty="0">
                        <a:latin typeface="楷体" panose="02010609060101010101" pitchFamily="49" charset="-122"/>
                        <a:ea typeface="楷体" panose="02010609060101010101" pitchFamily="49" charset="-122"/>
                        <a:cs typeface="楷体" panose="02010609060101010101" pitchFamily="49" charset="-122"/>
                      </a:endParaRPr>
                    </a:p>
                    <a:p>
                      <a:pPr marL="0" lvl="0" indent="0">
                        <a:lnSpc>
                          <a:spcPct val="150000"/>
                        </a:lnSpc>
                        <a:spcBef>
                          <a:spcPct val="0"/>
                        </a:spcBef>
                        <a:buNone/>
                      </a:pPr>
                      <a:r>
                        <a:rPr lang="zh-CN" altLang="en-US" sz="2800" b="1" dirty="0">
                          <a:latin typeface="楷体" panose="02010609060101010101" pitchFamily="49" charset="-122"/>
                          <a:ea typeface="楷体" panose="02010609060101010101" pitchFamily="49" charset="-122"/>
                          <a:cs typeface="楷体" panose="02010609060101010101" pitchFamily="49" charset="-122"/>
                        </a:rPr>
                        <a:t>　　</a:t>
                      </a:r>
                      <a:r>
                        <a:rPr lang="en-US" altLang="zh-CN" sz="2800" b="1" dirty="0">
                          <a:latin typeface="楷体" panose="02010609060101010101" pitchFamily="49" charset="-122"/>
                          <a:ea typeface="楷体" panose="02010609060101010101" pitchFamily="49" charset="-122"/>
                          <a:cs typeface="楷体" panose="02010609060101010101" pitchFamily="49" charset="-122"/>
                        </a:rPr>
                        <a:t>⑦</a:t>
                      </a:r>
                      <a:r>
                        <a:rPr lang="zh-CN" altLang="en-US" sz="2800" b="1" dirty="0">
                          <a:latin typeface="楷体" panose="02010609060101010101" pitchFamily="49" charset="-122"/>
                          <a:ea typeface="楷体" panose="02010609060101010101" pitchFamily="49" charset="-122"/>
                          <a:cs typeface="楷体" panose="02010609060101010101" pitchFamily="49" charset="-122"/>
                        </a:rPr>
                        <a:t>有利于增强国际竞争力，更好地实施“走出去”战略。</a:t>
                      </a:r>
                      <a:r>
                        <a:rPr lang="zh-CN" altLang="en-US" sz="2965" b="1" dirty="0">
                          <a:latin typeface="黑体" panose="02010609060101010101" pitchFamily="49" charset="-122"/>
                          <a:ea typeface="黑体" panose="02010609060101010101" pitchFamily="49" charset="-122"/>
                        </a:rPr>
                        <a:t> </a:t>
                      </a:r>
                      <a:endParaRPr lang="zh-CN" altLang="en-US" sz="2965" b="1" dirty="0">
                        <a:latin typeface="黑体" panose="02010609060101010101" pitchFamily="49" charset="-122"/>
                        <a:ea typeface="黑体" panose="02010609060101010101" pitchFamily="49" charset="-122"/>
                      </a:endParaRPr>
                    </a:p>
                  </a:txBody>
                  <a:tcPr marL="96756" marR="96756" marT="48372" marB="48372">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bl>
          </a:graphicData>
        </a:graphic>
      </p:graphicFrame>
      <mc:AlternateContent xmlns:mc="http://schemas.openxmlformats.org/markup-compatibility/2006" xmlns:p14="http://schemas.microsoft.com/office/powerpoint/2010/main">
        <mc:Choice Requires="p14">
          <p:contentPart r:id="rId2" p14:bwMode="auto">
            <p14:nvContentPartPr>
              <p14:cNvPr id="2" name="墨迹 1"/>
              <p14:cNvContentPartPr/>
              <p14:nvPr/>
            </p14:nvContentPartPr>
            <p14:xfrm>
              <a:off x="419735" y="2794635"/>
              <a:ext cx="723265" cy="360"/>
            </p14:xfrm>
          </p:contentPart>
        </mc:Choice>
        <mc:Fallback xmlns="">
          <p:pic>
            <p:nvPicPr>
              <p:cNvPr id="2" name="墨迹 1"/>
            </p:nvPicPr>
            <p:blipFill>
              <a:blip r:embed="rId3"/>
            </p:blipFill>
            <p:spPr>
              <a:xfrm>
                <a:off x="419735" y="2794635"/>
                <a:ext cx="723265" cy="360"/>
              </a:xfrm>
              <a:prstGeom prst="rect"/>
            </p:spPr>
          </p:pic>
        </mc:Fallback>
      </mc:AlternateContent>
      <mc:AlternateContent xmlns:mc="http://schemas.openxmlformats.org/markup-compatibility/2006" xmlns:p14="http://schemas.microsoft.com/office/powerpoint/2010/main">
        <mc:Choice Requires="p14">
          <p:contentPart r:id="rId4" p14:bwMode="auto">
            <p14:nvContentPartPr>
              <p14:cNvPr id="3" name="墨迹 2"/>
              <p14:cNvContentPartPr/>
              <p14:nvPr/>
            </p14:nvContentPartPr>
            <p14:xfrm>
              <a:off x="374650" y="3223260"/>
              <a:ext cx="705485" cy="360"/>
            </p14:xfrm>
          </p:contentPart>
        </mc:Choice>
        <mc:Fallback xmlns="">
          <p:pic>
            <p:nvPicPr>
              <p:cNvPr id="3" name="墨迹 2"/>
            </p:nvPicPr>
            <p:blipFill>
              <a:blip r:embed="rId5"/>
            </p:blipFill>
            <p:spPr>
              <a:xfrm>
                <a:off x="374650" y="3223260"/>
                <a:ext cx="705485" cy="360"/>
              </a:xfrm>
              <a:prstGeom prst="rect"/>
            </p:spPr>
          </p:pic>
        </mc:Fallback>
      </mc:AlternateContent>
      <mc:AlternateContent xmlns:mc="http://schemas.openxmlformats.org/markup-compatibility/2006" xmlns:p14="http://schemas.microsoft.com/office/powerpoint/2010/main">
        <mc:Choice Requires="p14">
          <p:contentPart r:id="rId6" p14:bwMode="auto">
            <p14:nvContentPartPr>
              <p14:cNvPr id="4" name="墨迹 3"/>
              <p14:cNvContentPartPr/>
              <p14:nvPr/>
            </p14:nvContentPartPr>
            <p14:xfrm>
              <a:off x="383540" y="3634105"/>
              <a:ext cx="187960" cy="44450"/>
            </p14:xfrm>
          </p:contentPart>
        </mc:Choice>
        <mc:Fallback xmlns="">
          <p:pic>
            <p:nvPicPr>
              <p:cNvPr id="4" name="墨迹 3"/>
            </p:nvPicPr>
            <p:blipFill>
              <a:blip r:embed="rId7"/>
            </p:blipFill>
            <p:spPr>
              <a:xfrm>
                <a:off x="383540" y="3634105"/>
                <a:ext cx="187960" cy="44450"/>
              </a:xfrm>
              <a:prstGeom prst="rect"/>
            </p:spPr>
          </p:pic>
        </mc:Fallback>
      </mc:AlternateContent>
      <mc:AlternateContent xmlns:mc="http://schemas.openxmlformats.org/markup-compatibility/2006" xmlns:p14="http://schemas.microsoft.com/office/powerpoint/2010/main">
        <mc:Choice Requires="p14">
          <p:contentPart r:id="rId8" p14:bwMode="auto">
            <p14:nvContentPartPr>
              <p14:cNvPr id="5" name="墨迹 4"/>
              <p14:cNvContentPartPr/>
              <p14:nvPr/>
            </p14:nvContentPartPr>
            <p14:xfrm>
              <a:off x="0" y="2392680"/>
              <a:ext cx="1616075" cy="2750820"/>
            </p14:xfrm>
          </p:contentPart>
        </mc:Choice>
        <mc:Fallback xmlns="">
          <p:pic>
            <p:nvPicPr>
              <p:cNvPr id="5" name="墨迹 4"/>
            </p:nvPicPr>
            <p:blipFill>
              <a:blip r:embed="rId9"/>
            </p:blipFill>
            <p:spPr>
              <a:xfrm>
                <a:off x="0" y="2392680"/>
                <a:ext cx="1616075" cy="2750820"/>
              </a:xfrm>
              <a:prstGeom prst="rect"/>
            </p:spPr>
          </p:pic>
        </mc:Fallback>
      </mc:AlternateContent>
      <mc:AlternateContent xmlns:mc="http://schemas.openxmlformats.org/markup-compatibility/2006" xmlns:p14="http://schemas.microsoft.com/office/powerpoint/2010/main">
        <mc:Choice Requires="p14">
          <p:contentPart r:id="rId10" p14:bwMode="auto">
            <p14:nvContentPartPr>
              <p14:cNvPr id="6" name="墨迹 5"/>
              <p14:cNvContentPartPr/>
              <p14:nvPr/>
            </p14:nvContentPartPr>
            <p14:xfrm>
              <a:off x="455295" y="2419350"/>
              <a:ext cx="1071880" cy="2571750"/>
            </p14:xfrm>
          </p:contentPart>
        </mc:Choice>
        <mc:Fallback xmlns="">
          <p:pic>
            <p:nvPicPr>
              <p:cNvPr id="6" name="墨迹 5"/>
            </p:nvPicPr>
            <p:blipFill>
              <a:blip r:embed="rId11"/>
            </p:blipFill>
            <p:spPr>
              <a:xfrm>
                <a:off x="455295" y="2419350"/>
                <a:ext cx="1071880" cy="2571750"/>
              </a:xfrm>
              <a:prstGeom prst="rect"/>
            </p:spPr>
          </p:pic>
        </mc:Fallback>
      </mc:AlternateContent>
      <mc:AlternateContent xmlns:mc="http://schemas.openxmlformats.org/markup-compatibility/2006" xmlns:p14="http://schemas.microsoft.com/office/powerpoint/2010/main">
        <mc:Choice Requires="p14">
          <p:contentPart r:id="rId12" p14:bwMode="auto">
            <p14:nvContentPartPr>
              <p14:cNvPr id="7" name="墨迹 6"/>
              <p14:cNvContentPartPr/>
              <p14:nvPr/>
            </p14:nvContentPartPr>
            <p14:xfrm>
              <a:off x="3884930" y="1633855"/>
              <a:ext cx="6297295" cy="89535"/>
            </p14:xfrm>
          </p:contentPart>
        </mc:Choice>
        <mc:Fallback xmlns="">
          <p:pic>
            <p:nvPicPr>
              <p:cNvPr id="7" name="墨迹 6"/>
            </p:nvPicPr>
            <p:blipFill>
              <a:blip r:embed="rId13"/>
            </p:blipFill>
            <p:spPr>
              <a:xfrm>
                <a:off x="3884930" y="1633855"/>
                <a:ext cx="6297295" cy="89535"/>
              </a:xfrm>
              <a:prstGeom prst="rect"/>
            </p:spPr>
          </p:pic>
        </mc:Fallback>
      </mc:AlternateContent>
      <mc:AlternateContent xmlns:mc="http://schemas.openxmlformats.org/markup-compatibility/2006" xmlns:p14="http://schemas.microsoft.com/office/powerpoint/2010/main">
        <mc:Choice Requires="p14">
          <p:contentPart r:id="rId14" p14:bwMode="auto">
            <p14:nvContentPartPr>
              <p14:cNvPr id="8" name="墨迹 7"/>
              <p14:cNvContentPartPr/>
              <p14:nvPr/>
            </p14:nvContentPartPr>
            <p14:xfrm>
              <a:off x="1830705" y="2348230"/>
              <a:ext cx="7592060" cy="125095"/>
            </p14:xfrm>
          </p:contentPart>
        </mc:Choice>
        <mc:Fallback xmlns="">
          <p:pic>
            <p:nvPicPr>
              <p:cNvPr id="8" name="墨迹 7"/>
            </p:nvPicPr>
            <p:blipFill>
              <a:blip r:embed="rId15"/>
            </p:blipFill>
            <p:spPr>
              <a:xfrm>
                <a:off x="1830705" y="2348230"/>
                <a:ext cx="7592060" cy="125095"/>
              </a:xfrm>
              <a:prstGeom prst="rect"/>
            </p:spPr>
          </p:pic>
        </mc:Fallback>
      </mc:AlternateContent>
      <mc:AlternateContent xmlns:mc="http://schemas.openxmlformats.org/markup-compatibility/2006" xmlns:p14="http://schemas.microsoft.com/office/powerpoint/2010/main">
        <mc:Choice Requires="p14">
          <p:contentPart r:id="rId16" p14:bwMode="auto">
            <p14:nvContentPartPr>
              <p14:cNvPr id="9" name="墨迹 8"/>
              <p14:cNvContentPartPr/>
              <p14:nvPr/>
            </p14:nvContentPartPr>
            <p14:xfrm>
              <a:off x="6002020" y="1794510"/>
              <a:ext cx="1491615" cy="714375"/>
            </p14:xfrm>
          </p:contentPart>
        </mc:Choice>
        <mc:Fallback xmlns="">
          <p:pic>
            <p:nvPicPr>
              <p:cNvPr id="9" name="墨迹 8"/>
            </p:nvPicPr>
            <p:blipFill>
              <a:blip r:embed="rId17"/>
            </p:blipFill>
            <p:spPr>
              <a:xfrm>
                <a:off x="6002020" y="1794510"/>
                <a:ext cx="1491615" cy="714375"/>
              </a:xfrm>
              <a:prstGeom prst="rect"/>
            </p:spPr>
          </p:pic>
        </mc:Fallback>
      </mc:AlternateContent>
      <mc:AlternateContent xmlns:mc="http://schemas.openxmlformats.org/markup-compatibility/2006" xmlns:p14="http://schemas.microsoft.com/office/powerpoint/2010/main">
        <mc:Choice Requires="p14">
          <p:contentPart r:id="rId18" p14:bwMode="auto">
            <p14:nvContentPartPr>
              <p14:cNvPr id="10" name="墨迹 9"/>
              <p14:cNvContentPartPr/>
              <p14:nvPr/>
            </p14:nvContentPartPr>
            <p14:xfrm>
              <a:off x="3858260" y="2973070"/>
              <a:ext cx="2420620" cy="17780"/>
            </p14:xfrm>
          </p:contentPart>
        </mc:Choice>
        <mc:Fallback xmlns="">
          <p:pic>
            <p:nvPicPr>
              <p:cNvPr id="10" name="墨迹 9"/>
            </p:nvPicPr>
            <p:blipFill>
              <a:blip r:embed="rId19"/>
            </p:blipFill>
            <p:spPr>
              <a:xfrm>
                <a:off x="3858260" y="2973070"/>
                <a:ext cx="2420620" cy="17780"/>
              </a:xfrm>
              <a:prstGeom prst="rect"/>
            </p:spPr>
          </p:pic>
        </mc:Fallback>
      </mc:AlternateContent>
      <mc:AlternateContent xmlns:mc="http://schemas.openxmlformats.org/markup-compatibility/2006" xmlns:p14="http://schemas.microsoft.com/office/powerpoint/2010/main">
        <mc:Choice Requires="p14">
          <p:contentPart r:id="rId20" p14:bwMode="auto">
            <p14:nvContentPartPr>
              <p14:cNvPr id="11" name="墨迹 10"/>
              <p14:cNvContentPartPr/>
              <p14:nvPr/>
            </p14:nvContentPartPr>
            <p14:xfrm>
              <a:off x="7171690" y="2964180"/>
              <a:ext cx="1447165" cy="17780"/>
            </p14:xfrm>
          </p:contentPart>
        </mc:Choice>
        <mc:Fallback xmlns="">
          <p:pic>
            <p:nvPicPr>
              <p:cNvPr id="11" name="墨迹 10"/>
            </p:nvPicPr>
            <p:blipFill>
              <a:blip r:embed="rId21"/>
            </p:blipFill>
            <p:spPr>
              <a:xfrm>
                <a:off x="7171690" y="2964180"/>
                <a:ext cx="1447165" cy="17780"/>
              </a:xfrm>
              <a:prstGeom prst="rect"/>
            </p:spPr>
          </p:pic>
        </mc:Fallback>
      </mc:AlternateContent>
      <mc:AlternateContent xmlns:mc="http://schemas.openxmlformats.org/markup-compatibility/2006" xmlns:p14="http://schemas.microsoft.com/office/powerpoint/2010/main">
        <mc:Choice Requires="p14">
          <p:contentPart r:id="rId22" p14:bwMode="auto">
            <p14:nvContentPartPr>
              <p14:cNvPr id="12" name="墨迹 11"/>
              <p14:cNvContentPartPr/>
              <p14:nvPr/>
            </p14:nvContentPartPr>
            <p14:xfrm>
              <a:off x="10923270" y="2401570"/>
              <a:ext cx="1018540" cy="669925"/>
            </p14:xfrm>
          </p:contentPart>
        </mc:Choice>
        <mc:Fallback xmlns="">
          <p:pic>
            <p:nvPicPr>
              <p:cNvPr id="12" name="墨迹 11"/>
            </p:nvPicPr>
            <p:blipFill>
              <a:blip r:embed="rId23"/>
            </p:blipFill>
            <p:spPr>
              <a:xfrm>
                <a:off x="10923270" y="2401570"/>
                <a:ext cx="1018540" cy="669925"/>
              </a:xfrm>
              <a:prstGeom prst="rect"/>
            </p:spPr>
          </p:pic>
        </mc:Fallback>
      </mc:AlternateContent>
      <mc:AlternateContent xmlns:mc="http://schemas.openxmlformats.org/markup-compatibility/2006" xmlns:p14="http://schemas.microsoft.com/office/powerpoint/2010/main">
        <mc:Choice Requires="p14">
          <p:contentPart r:id="rId24" p14:bwMode="auto">
            <p14:nvContentPartPr>
              <p14:cNvPr id="13" name="墨迹 12"/>
              <p14:cNvContentPartPr/>
              <p14:nvPr/>
            </p14:nvContentPartPr>
            <p14:xfrm>
              <a:off x="11155680" y="3000375"/>
              <a:ext cx="490855" cy="258445"/>
            </p14:xfrm>
          </p:contentPart>
        </mc:Choice>
        <mc:Fallback xmlns="">
          <p:pic>
            <p:nvPicPr>
              <p:cNvPr id="13" name="墨迹 12"/>
            </p:nvPicPr>
            <p:blipFill>
              <a:blip r:embed="rId25"/>
            </p:blipFill>
            <p:spPr>
              <a:xfrm>
                <a:off x="11155680" y="3000375"/>
                <a:ext cx="490855" cy="258445"/>
              </a:xfrm>
              <a:prstGeom prst="rect"/>
            </p:spPr>
          </p:pic>
        </mc:Fallback>
      </mc:AlternateContent>
      <mc:AlternateContent xmlns:mc="http://schemas.openxmlformats.org/markup-compatibility/2006" xmlns:p14="http://schemas.microsoft.com/office/powerpoint/2010/main">
        <mc:Choice Requires="p14">
          <p:contentPart r:id="rId26" p14:bwMode="auto">
            <p14:nvContentPartPr>
              <p14:cNvPr id="14" name="墨迹 13"/>
              <p14:cNvContentPartPr/>
              <p14:nvPr/>
            </p14:nvContentPartPr>
            <p14:xfrm>
              <a:off x="3930015" y="3589655"/>
              <a:ext cx="6216015" cy="53340"/>
            </p14:xfrm>
          </p:contentPart>
        </mc:Choice>
        <mc:Fallback xmlns="">
          <p:pic>
            <p:nvPicPr>
              <p:cNvPr id="14" name="墨迹 13"/>
            </p:nvPicPr>
            <p:blipFill>
              <a:blip r:embed="rId27"/>
            </p:blipFill>
            <p:spPr>
              <a:xfrm>
                <a:off x="3930015" y="3589655"/>
                <a:ext cx="6216015" cy="53340"/>
              </a:xfrm>
              <a:prstGeom prst="rect"/>
            </p:spPr>
          </p:pic>
        </mc:Fallback>
      </mc:AlternateContent>
      <mc:AlternateContent xmlns:mc="http://schemas.openxmlformats.org/markup-compatibility/2006" xmlns:p14="http://schemas.microsoft.com/office/powerpoint/2010/main">
        <mc:Choice Requires="p14">
          <p:contentPart r:id="rId28" p14:bwMode="auto">
            <p14:nvContentPartPr>
              <p14:cNvPr id="15" name="墨迹 14"/>
              <p14:cNvContentPartPr/>
              <p14:nvPr/>
            </p14:nvContentPartPr>
            <p14:xfrm>
              <a:off x="5162550" y="3821430"/>
              <a:ext cx="946785" cy="687705"/>
            </p14:xfrm>
          </p:contentPart>
        </mc:Choice>
        <mc:Fallback xmlns="">
          <p:pic>
            <p:nvPicPr>
              <p:cNvPr id="15" name="墨迹 14"/>
            </p:nvPicPr>
            <p:blipFill>
              <a:blip r:embed="rId29"/>
            </p:blipFill>
            <p:spPr>
              <a:xfrm>
                <a:off x="5162550" y="3821430"/>
                <a:ext cx="946785" cy="687705"/>
              </a:xfrm>
              <a:prstGeom prst="rect"/>
            </p:spPr>
          </p:pic>
        </mc:Fallback>
      </mc:AlternateContent>
      <mc:AlternateContent xmlns:mc="http://schemas.openxmlformats.org/markup-compatibility/2006" xmlns:p14="http://schemas.microsoft.com/office/powerpoint/2010/main">
        <mc:Choice Requires="p14">
          <p:contentPart r:id="rId30" p14:bwMode="auto">
            <p14:nvContentPartPr>
              <p14:cNvPr id="16" name="墨迹 15"/>
              <p14:cNvContentPartPr/>
              <p14:nvPr/>
            </p14:nvContentPartPr>
            <p14:xfrm>
              <a:off x="4921250" y="4794885"/>
              <a:ext cx="866140" cy="360"/>
            </p14:xfrm>
          </p:contentPart>
        </mc:Choice>
        <mc:Fallback xmlns="">
          <p:pic>
            <p:nvPicPr>
              <p:cNvPr id="16" name="墨迹 15"/>
            </p:nvPicPr>
            <p:blipFill>
              <a:blip r:embed="rId31"/>
            </p:blipFill>
            <p:spPr>
              <a:xfrm>
                <a:off x="4921250" y="4794885"/>
                <a:ext cx="866140" cy="360"/>
              </a:xfrm>
              <a:prstGeom prst="rect"/>
            </p:spPr>
          </p:pic>
        </mc:Fallback>
      </mc:AlternateContent>
      <mc:AlternateContent xmlns:mc="http://schemas.openxmlformats.org/markup-compatibility/2006" xmlns:p14="http://schemas.microsoft.com/office/powerpoint/2010/main">
        <mc:Choice Requires="p14">
          <p:contentPart r:id="rId32" p14:bwMode="auto">
            <p14:nvContentPartPr>
              <p14:cNvPr id="17" name="墨迹 16"/>
              <p14:cNvContentPartPr/>
              <p14:nvPr/>
            </p14:nvContentPartPr>
            <p14:xfrm>
              <a:off x="2009140" y="3401695"/>
              <a:ext cx="509270" cy="1357630"/>
            </p14:xfrm>
          </p:contentPart>
        </mc:Choice>
        <mc:Fallback xmlns="">
          <p:pic>
            <p:nvPicPr>
              <p:cNvPr id="17" name="墨迹 16"/>
            </p:nvPicPr>
            <p:blipFill>
              <a:blip r:embed="rId33"/>
            </p:blipFill>
            <p:spPr>
              <a:xfrm>
                <a:off x="2009140" y="3401695"/>
                <a:ext cx="509270" cy="1357630"/>
              </a:xfrm>
              <a:prstGeom prst="rect"/>
            </p:spPr>
          </p:pic>
        </mc:Fallback>
      </mc:AlternateContent>
      <mc:AlternateContent xmlns:mc="http://schemas.openxmlformats.org/markup-compatibility/2006" xmlns:p14="http://schemas.microsoft.com/office/powerpoint/2010/main">
        <mc:Choice Requires="p14">
          <p:contentPart r:id="rId34" p14:bwMode="auto">
            <p14:nvContentPartPr>
              <p14:cNvPr id="18" name="墨迹 17"/>
              <p14:cNvContentPartPr/>
              <p14:nvPr/>
            </p14:nvContentPartPr>
            <p14:xfrm>
              <a:off x="2438400" y="3303905"/>
              <a:ext cx="231775" cy="249555"/>
            </p14:xfrm>
          </p:contentPart>
        </mc:Choice>
        <mc:Fallback xmlns="">
          <p:pic>
            <p:nvPicPr>
              <p:cNvPr id="18" name="墨迹 17"/>
            </p:nvPicPr>
            <p:blipFill>
              <a:blip r:embed="rId35"/>
            </p:blipFill>
            <p:spPr>
              <a:xfrm>
                <a:off x="2438400" y="3303905"/>
                <a:ext cx="231775" cy="249555"/>
              </a:xfrm>
              <a:prstGeom prst="rect"/>
            </p:spPr>
          </p:pic>
        </mc:Fallback>
      </mc:AlternateContent>
      <mc:AlternateContent xmlns:mc="http://schemas.openxmlformats.org/markup-compatibility/2006" xmlns:p14="http://schemas.microsoft.com/office/powerpoint/2010/main">
        <mc:Choice Requires="p14">
          <p:contentPart r:id="rId36" p14:bwMode="auto">
            <p14:nvContentPartPr>
              <p14:cNvPr id="19" name="墨迹 18"/>
              <p14:cNvContentPartPr/>
              <p14:nvPr/>
            </p14:nvContentPartPr>
            <p14:xfrm>
              <a:off x="4974590" y="4875530"/>
              <a:ext cx="1795145" cy="62230"/>
            </p14:xfrm>
          </p:contentPart>
        </mc:Choice>
        <mc:Fallback xmlns="">
          <p:pic>
            <p:nvPicPr>
              <p:cNvPr id="19" name="墨迹 18"/>
            </p:nvPicPr>
            <p:blipFill>
              <a:blip r:embed="rId37"/>
            </p:blipFill>
            <p:spPr>
              <a:xfrm>
                <a:off x="4974590" y="4875530"/>
                <a:ext cx="1795145" cy="62230"/>
              </a:xfrm>
              <a:prstGeom prst="rect"/>
            </p:spPr>
          </p:pic>
        </mc:Fallback>
      </mc:AlternateContent>
      <mc:AlternateContent xmlns:mc="http://schemas.openxmlformats.org/markup-compatibility/2006" xmlns:p14="http://schemas.microsoft.com/office/powerpoint/2010/main">
        <mc:Choice Requires="p14">
          <p:contentPart r:id="rId38" p14:bwMode="auto">
            <p14:nvContentPartPr>
              <p14:cNvPr id="20" name="墨迹 19"/>
              <p14:cNvContentPartPr/>
              <p14:nvPr/>
            </p14:nvContentPartPr>
            <p14:xfrm>
              <a:off x="7439660" y="4893310"/>
              <a:ext cx="795020" cy="8890"/>
            </p14:xfrm>
          </p:contentPart>
        </mc:Choice>
        <mc:Fallback xmlns="">
          <p:pic>
            <p:nvPicPr>
              <p:cNvPr id="20" name="墨迹 19"/>
            </p:nvPicPr>
            <p:blipFill>
              <a:blip r:embed="rId39"/>
            </p:blipFill>
            <p:spPr>
              <a:xfrm>
                <a:off x="7439660" y="4893310"/>
                <a:ext cx="795020" cy="8890"/>
              </a:xfrm>
              <a:prstGeom prst="rect"/>
            </p:spPr>
          </p:pic>
        </mc:Fallback>
      </mc:AlternateContent>
      <mc:AlternateContent xmlns:mc="http://schemas.openxmlformats.org/markup-compatibility/2006" xmlns:p14="http://schemas.microsoft.com/office/powerpoint/2010/main">
        <mc:Choice Requires="p14">
          <p:contentPart r:id="rId40" p14:bwMode="auto">
            <p14:nvContentPartPr>
              <p14:cNvPr id="21" name="墨迹 20"/>
              <p14:cNvContentPartPr/>
              <p14:nvPr/>
            </p14:nvContentPartPr>
            <p14:xfrm>
              <a:off x="4045585" y="5535930"/>
              <a:ext cx="5832475" cy="36195"/>
            </p14:xfrm>
          </p:contentPart>
        </mc:Choice>
        <mc:Fallback xmlns="">
          <p:pic>
            <p:nvPicPr>
              <p:cNvPr id="21" name="墨迹 20"/>
            </p:nvPicPr>
            <p:blipFill>
              <a:blip r:embed="rId41"/>
            </p:blipFill>
            <p:spPr>
              <a:xfrm>
                <a:off x="4045585" y="5535930"/>
                <a:ext cx="5832475" cy="36195"/>
              </a:xfrm>
              <a:prstGeom prst="rect"/>
            </p:spPr>
          </p:pic>
        </mc:Fallback>
      </mc:AlternateContent>
      <mc:AlternateContent xmlns:mc="http://schemas.openxmlformats.org/markup-compatibility/2006" xmlns:p14="http://schemas.microsoft.com/office/powerpoint/2010/main">
        <mc:Choice Requires="p14">
          <p:contentPart r:id="rId42" p14:bwMode="auto">
            <p14:nvContentPartPr>
              <p14:cNvPr id="22" name="墨迹 21"/>
              <p14:cNvContentPartPr/>
              <p14:nvPr/>
            </p14:nvContentPartPr>
            <p14:xfrm>
              <a:off x="3840480" y="5553710"/>
              <a:ext cx="1428750" cy="360"/>
            </p14:xfrm>
          </p:contentPart>
        </mc:Choice>
        <mc:Fallback xmlns="">
          <p:pic>
            <p:nvPicPr>
              <p:cNvPr id="22" name="墨迹 21"/>
            </p:nvPicPr>
            <p:blipFill>
              <a:blip r:embed="rId43"/>
            </p:blipFill>
            <p:spPr>
              <a:xfrm>
                <a:off x="3840480" y="5553710"/>
                <a:ext cx="1428750" cy="360"/>
              </a:xfrm>
              <a:prstGeom prst="rect"/>
            </p:spPr>
          </p:pic>
        </mc:Fallback>
      </mc:AlternateContent>
      <mc:AlternateContent xmlns:mc="http://schemas.openxmlformats.org/markup-compatibility/2006" xmlns:p14="http://schemas.microsoft.com/office/powerpoint/2010/main">
        <mc:Choice Requires="p14">
          <p:contentPart r:id="rId44" p14:bwMode="auto">
            <p14:nvContentPartPr>
              <p14:cNvPr id="23" name="墨迹 22"/>
              <p14:cNvContentPartPr/>
              <p14:nvPr/>
            </p14:nvContentPartPr>
            <p14:xfrm>
              <a:off x="4349750" y="5071745"/>
              <a:ext cx="2393315" cy="669925"/>
            </p14:xfrm>
          </p:contentPart>
        </mc:Choice>
        <mc:Fallback xmlns="">
          <p:pic>
            <p:nvPicPr>
              <p:cNvPr id="23" name="墨迹 22"/>
            </p:nvPicPr>
            <p:blipFill>
              <a:blip r:embed="rId45"/>
            </p:blipFill>
            <p:spPr>
              <a:xfrm>
                <a:off x="4349750" y="5071745"/>
                <a:ext cx="2393315" cy="669925"/>
              </a:xfrm>
              <a:prstGeom prst="rect"/>
            </p:spPr>
          </p:pic>
        </mc:Fallback>
      </mc:AlternateContent>
      <mc:AlternateContent xmlns:mc="http://schemas.openxmlformats.org/markup-compatibility/2006" xmlns:p14="http://schemas.microsoft.com/office/powerpoint/2010/main">
        <mc:Choice Requires="p14">
          <p:contentPart r:id="rId46" p14:bwMode="auto">
            <p14:nvContentPartPr>
              <p14:cNvPr id="24" name="墨迹 23"/>
              <p14:cNvContentPartPr/>
              <p14:nvPr/>
            </p14:nvContentPartPr>
            <p14:xfrm>
              <a:off x="3849370" y="6223635"/>
              <a:ext cx="2098675" cy="26670"/>
            </p14:xfrm>
          </p:contentPart>
        </mc:Choice>
        <mc:Fallback xmlns="">
          <p:pic>
            <p:nvPicPr>
              <p:cNvPr id="24" name="墨迹 23"/>
            </p:nvPicPr>
            <p:blipFill>
              <a:blip r:embed="rId47"/>
            </p:blipFill>
            <p:spPr>
              <a:xfrm>
                <a:off x="3849370" y="6223635"/>
                <a:ext cx="2098675" cy="26670"/>
              </a:xfrm>
              <a:prstGeom prst="rect"/>
            </p:spPr>
          </p:pic>
        </mc:Fallback>
      </mc:AlternateContent>
      <mc:AlternateContent xmlns:mc="http://schemas.openxmlformats.org/markup-compatibility/2006" xmlns:p14="http://schemas.microsoft.com/office/powerpoint/2010/main">
        <mc:Choice Requires="p14">
          <p:contentPart r:id="rId48" p14:bwMode="auto">
            <p14:nvContentPartPr>
              <p14:cNvPr id="25" name="墨迹 24"/>
              <p14:cNvContentPartPr/>
              <p14:nvPr/>
            </p14:nvContentPartPr>
            <p14:xfrm>
              <a:off x="8350885" y="6223635"/>
              <a:ext cx="1045210" cy="44450"/>
            </p14:xfrm>
          </p:contentPart>
        </mc:Choice>
        <mc:Fallback xmlns="">
          <p:pic>
            <p:nvPicPr>
              <p:cNvPr id="25" name="墨迹 24"/>
            </p:nvPicPr>
            <p:blipFill>
              <a:blip r:embed="rId49"/>
            </p:blipFill>
            <p:spPr>
              <a:xfrm>
                <a:off x="8350885" y="6223635"/>
                <a:ext cx="1045210" cy="44450"/>
              </a:xfrm>
              <a:prstGeom prst="rect"/>
            </p:spPr>
          </p:pic>
        </mc:Fallback>
      </mc:AlternateContent>
      <mc:AlternateContent xmlns:mc="http://schemas.openxmlformats.org/markup-compatibility/2006" xmlns:p14="http://schemas.microsoft.com/office/powerpoint/2010/main">
        <mc:Choice Requires="p14">
          <p:contentPart r:id="rId50" p14:bwMode="auto">
            <p14:nvContentPartPr>
              <p14:cNvPr id="26" name="墨迹 25"/>
              <p14:cNvContentPartPr/>
              <p14:nvPr/>
            </p14:nvContentPartPr>
            <p14:xfrm>
              <a:off x="4822825" y="6125210"/>
              <a:ext cx="598805" cy="339725"/>
            </p14:xfrm>
          </p:contentPart>
        </mc:Choice>
        <mc:Fallback xmlns="">
          <p:pic>
            <p:nvPicPr>
              <p:cNvPr id="26" name="墨迹 25"/>
            </p:nvPicPr>
            <p:blipFill>
              <a:blip r:embed="rId51"/>
            </p:blipFill>
            <p:spPr>
              <a:xfrm>
                <a:off x="4822825" y="6125210"/>
                <a:ext cx="598805" cy="339725"/>
              </a:xfrm>
              <a:prstGeom prst="rect"/>
            </p:spPr>
          </p:pic>
        </mc:Fallback>
      </mc:AlternateContent>
      <mc:AlternateContent xmlns:mc="http://schemas.openxmlformats.org/markup-compatibility/2006" xmlns:p14="http://schemas.microsoft.com/office/powerpoint/2010/main">
        <mc:Choice Requires="p14">
          <p:contentPart r:id="rId52" p14:bwMode="auto">
            <p14:nvContentPartPr>
              <p14:cNvPr id="27" name="墨迹 26"/>
              <p14:cNvContentPartPr/>
              <p14:nvPr/>
            </p14:nvContentPartPr>
            <p14:xfrm>
              <a:off x="8806815" y="6116320"/>
              <a:ext cx="347980" cy="285750"/>
            </p14:xfrm>
          </p:contentPart>
        </mc:Choice>
        <mc:Fallback xmlns="">
          <p:pic>
            <p:nvPicPr>
              <p:cNvPr id="27" name="墨迹 26"/>
            </p:nvPicPr>
            <p:blipFill>
              <a:blip r:embed="rId53"/>
            </p:blipFill>
            <p:spPr>
              <a:xfrm>
                <a:off x="8806815" y="6116320"/>
                <a:ext cx="347980" cy="285750"/>
              </a:xfrm>
              <a:prstGeom prst="rect"/>
            </p:spPr>
          </p:pic>
        </mc:Fallback>
      </mc:AlternateContent>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3199" name="表格 43198"/>
          <p:cNvGraphicFramePr/>
          <p:nvPr>
            <p:custDataLst>
              <p:tags r:id="rId1"/>
            </p:custDataLst>
          </p:nvPr>
        </p:nvGraphicFramePr>
        <p:xfrm>
          <a:off x="228453" y="381840"/>
          <a:ext cx="11734800" cy="5618480"/>
        </p:xfrm>
        <a:graphic>
          <a:graphicData uri="http://schemas.openxmlformats.org/drawingml/2006/table">
            <a:tbl>
              <a:tblPr/>
              <a:tblGrid>
                <a:gridCol w="1066800"/>
                <a:gridCol w="10668000"/>
              </a:tblGrid>
              <a:tr h="548640">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965" b="1" dirty="0">
                          <a:solidFill>
                            <a:srgbClr val="000000"/>
                          </a:solidFill>
                          <a:latin typeface="宋体" panose="02010600030101010101" pitchFamily="2" charset="-122"/>
                          <a:ea typeface="黑体" panose="02010609060101010101" pitchFamily="49" charset="-122"/>
                        </a:rPr>
                        <a:t>因素</a:t>
                      </a:r>
                      <a:endParaRPr lang="zh-CN" altLang="en-US" sz="2965" b="1" dirty="0">
                        <a:ea typeface="黑体" panose="02010609060101010101" pitchFamily="49" charset="-122"/>
                      </a:endParaRPr>
                    </a:p>
                  </a:txBody>
                  <a:tcPr marL="96756" marR="96756" marT="48372" marB="48372"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965" b="1" dirty="0">
                          <a:solidFill>
                            <a:srgbClr val="000000"/>
                          </a:solidFill>
                          <a:latin typeface="宋体" panose="02010600030101010101" pitchFamily="2" charset="-122"/>
                          <a:ea typeface="黑体" panose="02010609060101010101" pitchFamily="49" charset="-122"/>
                        </a:rPr>
                        <a:t>对企业的影响</a:t>
                      </a:r>
                      <a:endParaRPr lang="zh-CN" altLang="en-US" sz="2965" b="1" dirty="0">
                        <a:ea typeface="黑体" panose="02010609060101010101" pitchFamily="49" charset="-122"/>
                      </a:endParaRPr>
                    </a:p>
                  </a:txBody>
                  <a:tcPr marL="96756" marR="96756" marT="48372" marB="48372">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r>
              <a:tr h="5069840">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965" b="1" dirty="0">
                          <a:solidFill>
                            <a:srgbClr val="000000"/>
                          </a:solidFill>
                          <a:latin typeface="宋体" panose="02010600030101010101" pitchFamily="2" charset="-122"/>
                          <a:ea typeface="黑体" panose="02010609060101010101" pitchFamily="49" charset="-122"/>
                        </a:rPr>
                        <a:t>品牌</a:t>
                      </a:r>
                      <a:endParaRPr lang="zh-CN" altLang="en-US" sz="2965" b="1" dirty="0">
                        <a:ea typeface="黑体" panose="02010609060101010101" pitchFamily="49" charset="-122"/>
                      </a:endParaRPr>
                    </a:p>
                  </a:txBody>
                  <a:tcPr marL="96756" marR="96756" marT="48372" marB="48372"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spcBef>
                          <a:spcPct val="0"/>
                        </a:spcBef>
                        <a:buNone/>
                      </a:pPr>
                      <a:r>
                        <a:rPr lang="en-US" altLang="zh-CN" sz="2800" b="1" dirty="0">
                          <a:solidFill>
                            <a:schemeClr val="tx1"/>
                          </a:solidFill>
                          <a:latin typeface="宋体" panose="02010600030101010101" pitchFamily="2" charset="-122"/>
                          <a:ea typeface="黑体" panose="02010609060101010101" pitchFamily="49" charset="-122"/>
                        </a:rPr>
                        <a:t>①</a:t>
                      </a:r>
                      <a:r>
                        <a:rPr lang="zh-CN" altLang="en-US" sz="2800" b="1" dirty="0">
                          <a:solidFill>
                            <a:schemeClr val="tx1"/>
                          </a:solidFill>
                          <a:latin typeface="宋体" panose="02010600030101010101" pitchFamily="2" charset="-122"/>
                          <a:ea typeface="黑体" panose="02010609060101010101" pitchFamily="49" charset="-122"/>
                        </a:rPr>
                        <a:t>有利于</a:t>
                      </a:r>
                      <a:r>
                        <a:rPr lang="zh-CN" altLang="en-US" sz="2800" b="1" dirty="0">
                          <a:solidFill>
                            <a:srgbClr val="1712FF"/>
                          </a:solidFill>
                          <a:latin typeface="宋体" panose="02010600030101010101" pitchFamily="2" charset="-122"/>
                          <a:ea typeface="黑体" panose="02010609060101010101" pitchFamily="49" charset="-122"/>
                        </a:rPr>
                        <a:t>调整产品结构</a:t>
                      </a:r>
                      <a:r>
                        <a:rPr lang="zh-CN" altLang="en-US" sz="2800" b="1" dirty="0">
                          <a:solidFill>
                            <a:schemeClr val="tx1"/>
                          </a:solidFill>
                          <a:latin typeface="宋体" panose="02010600030101010101" pitchFamily="2" charset="-122"/>
                          <a:ea typeface="黑体" panose="02010609060101010101" pitchFamily="49" charset="-122"/>
                        </a:rPr>
                        <a:t>，</a:t>
                      </a:r>
                      <a:r>
                        <a:rPr lang="zh-CN" altLang="en-US" sz="2800" b="1" dirty="0">
                          <a:solidFill>
                            <a:srgbClr val="1712FF"/>
                          </a:solidFill>
                          <a:latin typeface="宋体" panose="02010600030101010101" pitchFamily="2" charset="-122"/>
                          <a:ea typeface="黑体" panose="02010609060101010101" pitchFamily="49" charset="-122"/>
                        </a:rPr>
                        <a:t>生产适销对路的高质量产品</a:t>
                      </a:r>
                      <a:r>
                        <a:rPr lang="zh-CN" altLang="en-US" sz="2800" b="1" dirty="0">
                          <a:solidFill>
                            <a:schemeClr val="tx1"/>
                          </a:solidFill>
                          <a:latin typeface="宋体" panose="02010600030101010101" pitchFamily="2" charset="-122"/>
                          <a:ea typeface="黑体" panose="02010609060101010101" pitchFamily="49" charset="-122"/>
                        </a:rPr>
                        <a:t>，实现商品的价值。</a:t>
                      </a:r>
                      <a:endParaRPr lang="zh-CN" altLang="en-US" sz="2800" b="1" dirty="0">
                        <a:solidFill>
                          <a:schemeClr val="tx1"/>
                        </a:solidFill>
                        <a:latin typeface="宋体" panose="02010600030101010101" pitchFamily="2" charset="-122"/>
                        <a:ea typeface="黑体" panose="02010609060101010101" pitchFamily="49" charset="-122"/>
                      </a:endParaRPr>
                    </a:p>
                    <a:p>
                      <a:pPr marL="0" lvl="0" indent="0">
                        <a:spcBef>
                          <a:spcPct val="0"/>
                        </a:spcBef>
                        <a:buNone/>
                      </a:pPr>
                      <a:r>
                        <a:rPr lang="en-US" altLang="zh-CN" sz="2800" b="1" dirty="0">
                          <a:solidFill>
                            <a:schemeClr val="tx1"/>
                          </a:solidFill>
                          <a:latin typeface="宋体" panose="02010600030101010101" pitchFamily="2" charset="-122"/>
                          <a:ea typeface="黑体" panose="02010609060101010101" pitchFamily="49" charset="-122"/>
                        </a:rPr>
                        <a:t>②</a:t>
                      </a:r>
                      <a:r>
                        <a:rPr lang="zh-CN" altLang="en-US" sz="2800" b="1" dirty="0">
                          <a:solidFill>
                            <a:schemeClr val="tx1"/>
                          </a:solidFill>
                          <a:latin typeface="宋体" panose="02010600030101010101" pitchFamily="2" charset="-122"/>
                          <a:ea typeface="黑体" panose="02010609060101010101" pitchFamily="49" charset="-122"/>
                        </a:rPr>
                        <a:t>有利于激发企业</a:t>
                      </a:r>
                      <a:r>
                        <a:rPr lang="zh-CN" altLang="en-US" sz="2800" b="1" dirty="0">
                          <a:solidFill>
                            <a:srgbClr val="1712FF"/>
                          </a:solidFill>
                          <a:latin typeface="宋体" panose="02010600030101010101" pitchFamily="2" charset="-122"/>
                          <a:ea typeface="黑体" panose="02010609060101010101" pitchFamily="49" charset="-122"/>
                        </a:rPr>
                        <a:t>创新创造的活力</a:t>
                      </a:r>
                      <a:r>
                        <a:rPr lang="zh-CN" altLang="en-US" sz="2800" b="1" dirty="0">
                          <a:solidFill>
                            <a:schemeClr val="tx1"/>
                          </a:solidFill>
                          <a:latin typeface="宋体" panose="02010600030101010101" pitchFamily="2" charset="-122"/>
                          <a:ea typeface="黑体" panose="02010609060101010101" pitchFamily="49" charset="-122"/>
                        </a:rPr>
                        <a:t>，提高企业</a:t>
                      </a:r>
                      <a:r>
                        <a:rPr lang="zh-CN" altLang="en-US" sz="2800" b="1" dirty="0">
                          <a:solidFill>
                            <a:srgbClr val="1712FF"/>
                          </a:solidFill>
                          <a:latin typeface="宋体" panose="02010600030101010101" pitchFamily="2" charset="-122"/>
                          <a:ea typeface="黑体" panose="02010609060101010101" pitchFamily="49" charset="-122"/>
                        </a:rPr>
                        <a:t>经济效益和竞争力</a:t>
                      </a:r>
                      <a:r>
                        <a:rPr lang="zh-CN" altLang="en-US" sz="2800" b="1" dirty="0">
                          <a:solidFill>
                            <a:schemeClr val="tx1"/>
                          </a:solidFill>
                          <a:latin typeface="宋体" panose="02010600030101010101" pitchFamily="2" charset="-122"/>
                          <a:ea typeface="黑体" panose="02010609060101010101" pitchFamily="49" charset="-122"/>
                        </a:rPr>
                        <a:t>。</a:t>
                      </a:r>
                      <a:endParaRPr lang="zh-CN" altLang="en-US" sz="2800" b="1" dirty="0">
                        <a:solidFill>
                          <a:schemeClr val="tx1"/>
                        </a:solidFill>
                        <a:latin typeface="宋体" panose="02010600030101010101" pitchFamily="2" charset="-122"/>
                        <a:ea typeface="黑体" panose="02010609060101010101" pitchFamily="49" charset="-122"/>
                      </a:endParaRPr>
                    </a:p>
                    <a:p>
                      <a:pPr marL="0" lvl="0" indent="0">
                        <a:spcBef>
                          <a:spcPct val="0"/>
                        </a:spcBef>
                        <a:buNone/>
                      </a:pPr>
                      <a:r>
                        <a:rPr lang="en-US" altLang="zh-CN" sz="2800" b="1" dirty="0">
                          <a:solidFill>
                            <a:schemeClr val="tx1"/>
                          </a:solidFill>
                          <a:latin typeface="宋体" panose="02010600030101010101" pitchFamily="2" charset="-122"/>
                          <a:ea typeface="黑体" panose="02010609060101010101" pitchFamily="49" charset="-122"/>
                        </a:rPr>
                        <a:t>③</a:t>
                      </a:r>
                      <a:r>
                        <a:rPr lang="zh-CN" altLang="en-US" sz="2800" b="1" dirty="0">
                          <a:solidFill>
                            <a:schemeClr val="tx1"/>
                          </a:solidFill>
                          <a:latin typeface="宋体" panose="02010600030101010101" pitchFamily="2" charset="-122"/>
                          <a:ea typeface="黑体" panose="02010609060101010101" pitchFamily="49" charset="-122"/>
                        </a:rPr>
                        <a:t>有利于</a:t>
                      </a:r>
                      <a:r>
                        <a:rPr lang="zh-CN" altLang="en-US" sz="2800" b="1" dirty="0">
                          <a:solidFill>
                            <a:srgbClr val="1712FF"/>
                          </a:solidFill>
                          <a:latin typeface="宋体" panose="02010600030101010101" pitchFamily="2" charset="-122"/>
                          <a:ea typeface="黑体" panose="02010609060101010101" pitchFamily="49" charset="-122"/>
                        </a:rPr>
                        <a:t>提供有效供给</a:t>
                      </a:r>
                      <a:r>
                        <a:rPr lang="zh-CN" altLang="en-US" sz="2800" b="1" dirty="0">
                          <a:solidFill>
                            <a:schemeClr val="tx1"/>
                          </a:solidFill>
                          <a:latin typeface="宋体" panose="02010600030101010101" pitchFamily="2" charset="-122"/>
                          <a:ea typeface="黑体" panose="02010609060101010101" pitchFamily="49" charset="-122"/>
                        </a:rPr>
                        <a:t>，满足人们的</a:t>
                      </a:r>
                      <a:r>
                        <a:rPr lang="zh-CN" altLang="en-US" sz="2800" b="1" dirty="0">
                          <a:solidFill>
                            <a:srgbClr val="1712FF"/>
                          </a:solidFill>
                          <a:latin typeface="宋体" panose="02010600030101010101" pitchFamily="2" charset="-122"/>
                          <a:ea typeface="黑体" panose="02010609060101010101" pitchFamily="49" charset="-122"/>
                        </a:rPr>
                        <a:t>消费需求</a:t>
                      </a:r>
                      <a:r>
                        <a:rPr lang="zh-CN" altLang="en-US" sz="2800" b="1" dirty="0">
                          <a:solidFill>
                            <a:schemeClr val="tx1"/>
                          </a:solidFill>
                          <a:latin typeface="宋体" panose="02010600030101010101" pitchFamily="2" charset="-122"/>
                          <a:ea typeface="黑体" panose="02010609060101010101" pitchFamily="49" charset="-122"/>
                        </a:rPr>
                        <a:t>，提高消费水平。</a:t>
                      </a:r>
                      <a:endParaRPr lang="zh-CN" altLang="en-US" sz="2800" b="1" dirty="0">
                        <a:solidFill>
                          <a:schemeClr val="tx1"/>
                        </a:solidFill>
                        <a:latin typeface="宋体" panose="02010600030101010101" pitchFamily="2" charset="-122"/>
                        <a:ea typeface="黑体" panose="02010609060101010101" pitchFamily="49" charset="-122"/>
                      </a:endParaRPr>
                    </a:p>
                    <a:p>
                      <a:pPr marL="0" lvl="0" indent="0">
                        <a:spcBef>
                          <a:spcPct val="0"/>
                        </a:spcBef>
                        <a:buNone/>
                      </a:pPr>
                      <a:r>
                        <a:rPr lang="en-US" altLang="zh-CN" sz="2800" b="1" dirty="0">
                          <a:solidFill>
                            <a:schemeClr val="tx1"/>
                          </a:solidFill>
                          <a:latin typeface="宋体" panose="02010600030101010101" pitchFamily="2" charset="-122"/>
                          <a:ea typeface="黑体" panose="02010609060101010101" pitchFamily="49" charset="-122"/>
                        </a:rPr>
                        <a:t>④</a:t>
                      </a:r>
                      <a:r>
                        <a:rPr lang="zh-CN" altLang="en-US" sz="2800" b="1" dirty="0">
                          <a:solidFill>
                            <a:schemeClr val="tx1"/>
                          </a:solidFill>
                          <a:latin typeface="宋体" panose="02010600030101010101" pitchFamily="2" charset="-122"/>
                          <a:ea typeface="黑体" panose="02010609060101010101" pitchFamily="49" charset="-122"/>
                        </a:rPr>
                        <a:t>有利于促进产品、产业迈向中高端，引领中国制造</a:t>
                      </a:r>
                      <a:r>
                        <a:rPr lang="zh-CN" altLang="en-US" sz="2800" b="1" dirty="0">
                          <a:solidFill>
                            <a:srgbClr val="1712FF"/>
                          </a:solidFill>
                          <a:latin typeface="宋体" panose="02010600030101010101" pitchFamily="2" charset="-122"/>
                          <a:ea typeface="黑体" panose="02010609060101010101" pitchFamily="49" charset="-122"/>
                        </a:rPr>
                        <a:t>优化升级</a:t>
                      </a:r>
                      <a:r>
                        <a:rPr lang="zh-CN" altLang="en-US" sz="2800" b="1" dirty="0">
                          <a:solidFill>
                            <a:schemeClr val="tx1"/>
                          </a:solidFill>
                          <a:latin typeface="宋体" panose="02010600030101010101" pitchFamily="2" charset="-122"/>
                          <a:ea typeface="黑体" panose="02010609060101010101" pitchFamily="49" charset="-122"/>
                        </a:rPr>
                        <a:t>，促进供给</a:t>
                      </a:r>
                      <a:r>
                        <a:rPr lang="zh-CN" altLang="en-US" sz="2800" b="1" dirty="0">
                          <a:solidFill>
                            <a:srgbClr val="1712FF"/>
                          </a:solidFill>
                          <a:latin typeface="宋体" panose="02010600030101010101" pitchFamily="2" charset="-122"/>
                          <a:ea typeface="黑体" panose="02010609060101010101" pitchFamily="49" charset="-122"/>
                        </a:rPr>
                        <a:t>侧结构性改革</a:t>
                      </a:r>
                      <a:r>
                        <a:rPr lang="zh-CN" altLang="en-US" sz="2800" b="1" dirty="0">
                          <a:solidFill>
                            <a:schemeClr val="tx1"/>
                          </a:solidFill>
                          <a:latin typeface="宋体" panose="02010600030101010101" pitchFamily="2" charset="-122"/>
                          <a:ea typeface="黑体" panose="02010609060101010101" pitchFamily="49" charset="-122"/>
                        </a:rPr>
                        <a:t>。</a:t>
                      </a:r>
                      <a:endParaRPr lang="zh-CN" altLang="en-US" sz="2800" b="1" dirty="0">
                        <a:solidFill>
                          <a:schemeClr val="tx1"/>
                        </a:solidFill>
                        <a:latin typeface="宋体" panose="02010600030101010101" pitchFamily="2" charset="-122"/>
                        <a:ea typeface="黑体" panose="02010609060101010101" pitchFamily="49" charset="-122"/>
                      </a:endParaRPr>
                    </a:p>
                    <a:p>
                      <a:pPr marL="0" lvl="0" indent="0">
                        <a:spcBef>
                          <a:spcPct val="0"/>
                        </a:spcBef>
                        <a:buNone/>
                      </a:pPr>
                      <a:r>
                        <a:rPr lang="en-US" altLang="zh-CN" sz="2800" b="1" dirty="0">
                          <a:solidFill>
                            <a:schemeClr val="tx1"/>
                          </a:solidFill>
                          <a:latin typeface="宋体" panose="02010600030101010101" pitchFamily="2" charset="-122"/>
                          <a:ea typeface="黑体" panose="02010609060101010101" pitchFamily="49" charset="-122"/>
                        </a:rPr>
                        <a:t>⑤</a:t>
                      </a:r>
                      <a:r>
                        <a:rPr lang="zh-CN" altLang="en-US" sz="2800" b="1" dirty="0">
                          <a:solidFill>
                            <a:schemeClr val="tx1"/>
                          </a:solidFill>
                          <a:latin typeface="宋体" panose="02010600030101010101" pitchFamily="2" charset="-122"/>
                          <a:ea typeface="黑体" panose="02010609060101010101" pitchFamily="49" charset="-122"/>
                        </a:rPr>
                        <a:t>有利于我国打造</a:t>
                      </a:r>
                      <a:r>
                        <a:rPr lang="zh-CN" altLang="en-US" sz="2800" b="1" dirty="0">
                          <a:solidFill>
                            <a:srgbClr val="1712FF"/>
                          </a:solidFill>
                          <a:latin typeface="宋体" panose="02010600030101010101" pitchFamily="2" charset="-122"/>
                          <a:ea typeface="黑体" panose="02010609060101010101" pitchFamily="49" charset="-122"/>
                        </a:rPr>
                        <a:t>自主品牌</a:t>
                      </a:r>
                      <a:r>
                        <a:rPr lang="zh-CN" altLang="en-US" sz="2800" b="1" dirty="0">
                          <a:solidFill>
                            <a:schemeClr val="tx1"/>
                          </a:solidFill>
                          <a:latin typeface="宋体" panose="02010600030101010101" pitchFamily="2" charset="-122"/>
                          <a:ea typeface="黑体" panose="02010609060101010101" pitchFamily="49" charset="-122"/>
                        </a:rPr>
                        <a:t>，提高我国</a:t>
                      </a:r>
                      <a:r>
                        <a:rPr lang="zh-CN" altLang="en-US" sz="2800" b="1" dirty="0">
                          <a:solidFill>
                            <a:srgbClr val="1712FF"/>
                          </a:solidFill>
                          <a:latin typeface="宋体" panose="02010600030101010101" pitchFamily="2" charset="-122"/>
                          <a:ea typeface="黑体" panose="02010609060101010101" pitchFamily="49" charset="-122"/>
                        </a:rPr>
                        <a:t>自主创新能力</a:t>
                      </a:r>
                      <a:r>
                        <a:rPr lang="zh-CN" altLang="en-US" sz="2800" b="1" dirty="0">
                          <a:solidFill>
                            <a:schemeClr val="tx1"/>
                          </a:solidFill>
                          <a:latin typeface="宋体" panose="02010600030101010101" pitchFamily="2" charset="-122"/>
                          <a:ea typeface="黑体" panose="02010609060101010101" pitchFamily="49" charset="-122"/>
                        </a:rPr>
                        <a:t>，推动技术进步和社会生产力的发展。</a:t>
                      </a:r>
                      <a:endParaRPr lang="zh-CN" altLang="en-US" sz="2800" b="1" dirty="0">
                        <a:solidFill>
                          <a:schemeClr val="tx1"/>
                        </a:solidFill>
                        <a:latin typeface="宋体" panose="02010600030101010101" pitchFamily="2" charset="-122"/>
                        <a:ea typeface="黑体" panose="02010609060101010101" pitchFamily="49" charset="-122"/>
                      </a:endParaRPr>
                    </a:p>
                    <a:p>
                      <a:pPr marL="0" lvl="0" indent="0">
                        <a:spcBef>
                          <a:spcPct val="0"/>
                        </a:spcBef>
                        <a:buNone/>
                      </a:pPr>
                      <a:r>
                        <a:rPr lang="en-US" altLang="zh-CN" sz="2800" b="1" dirty="0">
                          <a:solidFill>
                            <a:schemeClr val="tx1"/>
                          </a:solidFill>
                          <a:latin typeface="宋体" panose="02010600030101010101" pitchFamily="2" charset="-122"/>
                          <a:ea typeface="黑体" panose="02010609060101010101" pitchFamily="49" charset="-122"/>
                        </a:rPr>
                        <a:t>⑥</a:t>
                      </a:r>
                      <a:r>
                        <a:rPr lang="zh-CN" altLang="en-US" sz="2800" b="1" dirty="0">
                          <a:solidFill>
                            <a:schemeClr val="tx1"/>
                          </a:solidFill>
                          <a:latin typeface="宋体" panose="02010600030101010101" pitchFamily="2" charset="-122"/>
                          <a:ea typeface="黑体" panose="02010609060101010101" pitchFamily="49" charset="-122"/>
                        </a:rPr>
                        <a:t>有利于推动经济发展的立足点转到质量和效益上来，促进</a:t>
                      </a:r>
                      <a:r>
                        <a:rPr lang="zh-CN" altLang="en-US" sz="2800" b="1" dirty="0">
                          <a:solidFill>
                            <a:srgbClr val="1712FF"/>
                          </a:solidFill>
                          <a:latin typeface="宋体" panose="02010600030101010101" pitchFamily="2" charset="-122"/>
                          <a:ea typeface="黑体" panose="02010609060101010101" pitchFamily="49" charset="-122"/>
                        </a:rPr>
                        <a:t>经济结构战略性调整，转变经济发展方式，提高我国经济发展的质量和效益。</a:t>
                      </a:r>
                      <a:endParaRPr lang="zh-CN" altLang="en-US" sz="2800" b="1" dirty="0">
                        <a:solidFill>
                          <a:srgbClr val="1712FF"/>
                        </a:solidFill>
                        <a:latin typeface="宋体" panose="02010600030101010101" pitchFamily="2" charset="-122"/>
                        <a:ea typeface="黑体" panose="02010609060101010101" pitchFamily="49" charset="-122"/>
                      </a:endParaRPr>
                    </a:p>
                    <a:p>
                      <a:pPr marL="0" lvl="0" indent="0">
                        <a:spcBef>
                          <a:spcPct val="0"/>
                        </a:spcBef>
                        <a:buNone/>
                      </a:pPr>
                      <a:r>
                        <a:rPr lang="en-US" altLang="zh-CN" sz="2800" b="1" dirty="0">
                          <a:solidFill>
                            <a:schemeClr val="tx1"/>
                          </a:solidFill>
                          <a:latin typeface="宋体" panose="02010600030101010101" pitchFamily="2" charset="-122"/>
                          <a:ea typeface="黑体" panose="02010609060101010101" pitchFamily="49" charset="-122"/>
                        </a:rPr>
                        <a:t>⑦</a:t>
                      </a:r>
                      <a:r>
                        <a:rPr lang="zh-CN" altLang="en-US" sz="2800" b="1" dirty="0">
                          <a:solidFill>
                            <a:schemeClr val="tx1"/>
                          </a:solidFill>
                          <a:latin typeface="宋体" panose="02010600030101010101" pitchFamily="2" charset="-122"/>
                          <a:ea typeface="黑体" panose="02010609060101010101" pitchFamily="49" charset="-122"/>
                        </a:rPr>
                        <a:t>有利于形成以技术、品牌、质量、服务为核心的</a:t>
                      </a:r>
                      <a:r>
                        <a:rPr lang="zh-CN" altLang="en-US" sz="2800" b="1" dirty="0">
                          <a:solidFill>
                            <a:srgbClr val="1712FF"/>
                          </a:solidFill>
                          <a:latin typeface="宋体" panose="02010600030101010101" pitchFamily="2" charset="-122"/>
                          <a:ea typeface="黑体" panose="02010609060101010101" pitchFamily="49" charset="-122"/>
                        </a:rPr>
                        <a:t>出口竞争新优势</a:t>
                      </a:r>
                      <a:r>
                        <a:rPr lang="zh-CN" altLang="en-US" sz="2800" b="1" dirty="0">
                          <a:solidFill>
                            <a:schemeClr val="tx1"/>
                          </a:solidFill>
                          <a:latin typeface="宋体" panose="02010600030101010101" pitchFamily="2" charset="-122"/>
                          <a:ea typeface="黑体" panose="02010609060101010101" pitchFamily="49" charset="-122"/>
                        </a:rPr>
                        <a:t>，发展</a:t>
                      </a:r>
                      <a:r>
                        <a:rPr lang="zh-CN" altLang="en-US" sz="2800" b="1" dirty="0">
                          <a:solidFill>
                            <a:srgbClr val="1712FF"/>
                          </a:solidFill>
                          <a:latin typeface="宋体" panose="02010600030101010101" pitchFamily="2" charset="-122"/>
                          <a:ea typeface="黑体" panose="02010609060101010101" pitchFamily="49" charset="-122"/>
                        </a:rPr>
                        <a:t>更高层次的开放型经济</a:t>
                      </a:r>
                      <a:r>
                        <a:rPr lang="zh-CN" altLang="en-US" sz="2800" b="1" dirty="0">
                          <a:solidFill>
                            <a:schemeClr val="tx1"/>
                          </a:solidFill>
                          <a:latin typeface="宋体" panose="02010600030101010101" pitchFamily="2" charset="-122"/>
                          <a:ea typeface="黑体" panose="02010609060101010101" pitchFamily="49" charset="-122"/>
                        </a:rPr>
                        <a:t>，提高我国产品的</a:t>
                      </a:r>
                      <a:r>
                        <a:rPr lang="zh-CN" altLang="en-US" sz="2800" b="1" dirty="0">
                          <a:solidFill>
                            <a:srgbClr val="1712FF"/>
                          </a:solidFill>
                          <a:latin typeface="宋体" panose="02010600030101010101" pitchFamily="2" charset="-122"/>
                          <a:ea typeface="黑体" panose="02010609060101010101" pitchFamily="49" charset="-122"/>
                        </a:rPr>
                        <a:t>国际竞争力。</a:t>
                      </a:r>
                      <a:endParaRPr lang="zh-CN" altLang="en-US" sz="2800" b="1" dirty="0">
                        <a:solidFill>
                          <a:srgbClr val="1712FF"/>
                        </a:solidFill>
                        <a:latin typeface="宋体" panose="02010600030101010101" pitchFamily="2" charset="-122"/>
                        <a:ea typeface="黑体" panose="02010609060101010101" pitchFamily="49" charset="-122"/>
                      </a:endParaRPr>
                    </a:p>
                  </a:txBody>
                  <a:tcPr marL="96756" marR="96756" marT="48372" marB="48372">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bl>
          </a:graphicData>
        </a:graphic>
      </p:graphicFrame>
      <mc:AlternateContent xmlns:mc="http://schemas.openxmlformats.org/markup-compatibility/2006" xmlns:p14="http://schemas.microsoft.com/office/powerpoint/2010/main">
        <mc:Choice Requires="p14">
          <p:contentPart r:id="rId2" p14:bwMode="auto">
            <p14:nvContentPartPr>
              <p14:cNvPr id="2" name="墨迹 1"/>
              <p14:cNvContentPartPr/>
              <p14:nvPr/>
            </p14:nvContentPartPr>
            <p14:xfrm>
              <a:off x="187325" y="3249930"/>
              <a:ext cx="1509395" cy="1107440"/>
            </p14:xfrm>
          </p:contentPart>
        </mc:Choice>
        <mc:Fallback xmlns="">
          <p:pic>
            <p:nvPicPr>
              <p:cNvPr id="2" name="墨迹 1"/>
            </p:nvPicPr>
            <p:blipFill>
              <a:blip r:embed="rId3"/>
            </p:blipFill>
            <p:spPr>
              <a:xfrm>
                <a:off x="187325" y="3249930"/>
                <a:ext cx="1509395" cy="1107440"/>
              </a:xfrm>
              <a:prstGeom prst="rect"/>
            </p:spPr>
          </p:pic>
        </mc:Fallback>
      </mc:AlternateContent>
      <mc:AlternateContent xmlns:mc="http://schemas.openxmlformats.org/markup-compatibility/2006" xmlns:p14="http://schemas.microsoft.com/office/powerpoint/2010/main">
        <mc:Choice Requires="p14">
          <p:contentPart r:id="rId4" p14:bwMode="auto">
            <p14:nvContentPartPr>
              <p14:cNvPr id="3" name="墨迹 2"/>
              <p14:cNvContentPartPr/>
              <p14:nvPr/>
            </p14:nvContentPartPr>
            <p14:xfrm>
              <a:off x="428625" y="3946525"/>
              <a:ext cx="490855" cy="360"/>
            </p14:xfrm>
          </p:contentPart>
        </mc:Choice>
        <mc:Fallback xmlns="">
          <p:pic>
            <p:nvPicPr>
              <p:cNvPr id="3" name="墨迹 2"/>
            </p:nvPicPr>
            <p:blipFill>
              <a:blip r:embed="rId5"/>
            </p:blipFill>
            <p:spPr>
              <a:xfrm>
                <a:off x="428625" y="3946525"/>
                <a:ext cx="490855" cy="360"/>
              </a:xfrm>
              <a:prstGeom prst="rect"/>
            </p:spPr>
          </p:pic>
        </mc:Fallback>
      </mc:AlternateContent>
      <mc:AlternateContent xmlns:mc="http://schemas.openxmlformats.org/markup-compatibility/2006" xmlns:p14="http://schemas.microsoft.com/office/powerpoint/2010/main">
        <mc:Choice Requires="p14">
          <p:contentPart r:id="rId6" p14:bwMode="auto">
            <p14:nvContentPartPr>
              <p14:cNvPr id="4" name="墨迹 3"/>
              <p14:cNvContentPartPr/>
              <p14:nvPr/>
            </p14:nvContentPartPr>
            <p14:xfrm>
              <a:off x="10467975" y="1348105"/>
              <a:ext cx="892810" cy="62230"/>
            </p14:xfrm>
          </p:contentPart>
        </mc:Choice>
        <mc:Fallback xmlns="">
          <p:pic>
            <p:nvPicPr>
              <p:cNvPr id="4" name="墨迹 3"/>
            </p:nvPicPr>
            <p:blipFill>
              <a:blip r:embed="rId7"/>
            </p:blipFill>
            <p:spPr>
              <a:xfrm>
                <a:off x="10467975" y="1348105"/>
                <a:ext cx="892810" cy="62230"/>
              </a:xfrm>
              <a:prstGeom prst="rect"/>
            </p:spPr>
          </p:pic>
        </mc:Fallback>
      </mc:AlternateContent>
      <mc:AlternateContent xmlns:mc="http://schemas.openxmlformats.org/markup-compatibility/2006" xmlns:p14="http://schemas.microsoft.com/office/powerpoint/2010/main">
        <mc:Choice Requires="p14">
          <p:contentPart r:id="rId8" p14:bwMode="auto">
            <p14:nvContentPartPr>
              <p14:cNvPr id="5" name="墨迹 4"/>
              <p14:cNvContentPartPr/>
              <p14:nvPr/>
            </p14:nvContentPartPr>
            <p14:xfrm>
              <a:off x="1758950" y="1723390"/>
              <a:ext cx="366395" cy="360"/>
            </p14:xfrm>
          </p:contentPart>
        </mc:Choice>
        <mc:Fallback xmlns="">
          <p:pic>
            <p:nvPicPr>
              <p:cNvPr id="5" name="墨迹 4"/>
            </p:nvPicPr>
            <p:blipFill>
              <a:blip r:embed="rId9"/>
            </p:blipFill>
            <p:spPr>
              <a:xfrm>
                <a:off x="1758950" y="1723390"/>
                <a:ext cx="366395" cy="360"/>
              </a:xfrm>
              <a:prstGeom prst="rect"/>
            </p:spPr>
          </p:pic>
        </mc:Fallback>
      </mc:AlternateContent>
      <mc:AlternateContent xmlns:mc="http://schemas.openxmlformats.org/markup-compatibility/2006" xmlns:p14="http://schemas.microsoft.com/office/powerpoint/2010/main">
        <mc:Choice Requires="p14">
          <p:contentPart r:id="rId10" p14:bwMode="auto">
            <p14:nvContentPartPr>
              <p14:cNvPr id="6" name="墨迹 5"/>
              <p14:cNvContentPartPr/>
              <p14:nvPr/>
            </p14:nvContentPartPr>
            <p14:xfrm>
              <a:off x="4188460" y="2196465"/>
              <a:ext cx="2465705" cy="35560"/>
            </p14:xfrm>
          </p:contentPart>
        </mc:Choice>
        <mc:Fallback xmlns="">
          <p:pic>
            <p:nvPicPr>
              <p:cNvPr id="6" name="墨迹 5"/>
            </p:nvPicPr>
            <p:blipFill>
              <a:blip r:embed="rId11"/>
            </p:blipFill>
            <p:spPr>
              <a:xfrm>
                <a:off x="4188460" y="2196465"/>
                <a:ext cx="2465705" cy="35560"/>
              </a:xfrm>
              <a:prstGeom prst="rect"/>
            </p:spPr>
          </p:pic>
        </mc:Fallback>
      </mc:AlternateContent>
      <mc:AlternateContent xmlns:mc="http://schemas.openxmlformats.org/markup-compatibility/2006" xmlns:p14="http://schemas.microsoft.com/office/powerpoint/2010/main">
        <mc:Choice Requires="p14">
          <p:contentPart r:id="rId12" p14:bwMode="auto">
            <p14:nvContentPartPr>
              <p14:cNvPr id="7" name="墨迹 6"/>
              <p14:cNvContentPartPr/>
              <p14:nvPr/>
            </p14:nvContentPartPr>
            <p14:xfrm>
              <a:off x="2509520" y="3383915"/>
              <a:ext cx="2339975" cy="133985"/>
            </p14:xfrm>
          </p:contentPart>
        </mc:Choice>
        <mc:Fallback xmlns="">
          <p:pic>
            <p:nvPicPr>
              <p:cNvPr id="7" name="墨迹 6"/>
            </p:nvPicPr>
            <p:blipFill>
              <a:blip r:embed="rId13"/>
            </p:blipFill>
            <p:spPr>
              <a:xfrm>
                <a:off x="2509520" y="3383915"/>
                <a:ext cx="2339975" cy="133985"/>
              </a:xfrm>
              <a:prstGeom prst="rect"/>
            </p:spPr>
          </p:pic>
        </mc:Fallback>
      </mc:AlternateContent>
      <mc:AlternateContent xmlns:mc="http://schemas.openxmlformats.org/markup-compatibility/2006" xmlns:p14="http://schemas.microsoft.com/office/powerpoint/2010/main">
        <mc:Choice Requires="p14">
          <p:contentPart r:id="rId14" p14:bwMode="auto">
            <p14:nvContentPartPr>
              <p14:cNvPr id="8" name="墨迹 7"/>
              <p14:cNvContentPartPr/>
              <p14:nvPr/>
            </p14:nvContentPartPr>
            <p14:xfrm>
              <a:off x="4179570" y="3375025"/>
              <a:ext cx="1991995" cy="598170"/>
            </p14:xfrm>
          </p:contentPart>
        </mc:Choice>
        <mc:Fallback xmlns="">
          <p:pic>
            <p:nvPicPr>
              <p:cNvPr id="8" name="墨迹 7"/>
            </p:nvPicPr>
            <p:blipFill>
              <a:blip r:embed="rId15"/>
            </p:blipFill>
            <p:spPr>
              <a:xfrm>
                <a:off x="4179570" y="3375025"/>
                <a:ext cx="1991995" cy="598170"/>
              </a:xfrm>
              <a:prstGeom prst="rect"/>
            </p:spPr>
          </p:pic>
        </mc:Fallback>
      </mc:AlternateContent>
      <mc:AlternateContent xmlns:mc="http://schemas.openxmlformats.org/markup-compatibility/2006" xmlns:p14="http://schemas.microsoft.com/office/powerpoint/2010/main">
        <mc:Choice Requires="p14">
          <p:contentPart r:id="rId16" p14:bwMode="auto">
            <p14:nvContentPartPr>
              <p14:cNvPr id="9" name="墨迹 8"/>
              <p14:cNvContentPartPr/>
              <p14:nvPr/>
            </p14:nvContentPartPr>
            <p14:xfrm>
              <a:off x="2000250" y="5196840"/>
              <a:ext cx="5895340" cy="169545"/>
            </p14:xfrm>
          </p:contentPart>
        </mc:Choice>
        <mc:Fallback xmlns="">
          <p:pic>
            <p:nvPicPr>
              <p:cNvPr id="9" name="墨迹 8"/>
            </p:nvPicPr>
            <p:blipFill>
              <a:blip r:embed="rId17"/>
            </p:blipFill>
            <p:spPr>
              <a:xfrm>
                <a:off x="2000250" y="5196840"/>
                <a:ext cx="5895340" cy="169545"/>
              </a:xfrm>
              <a:prstGeom prst="rect"/>
            </p:spPr>
          </p:pic>
        </mc:Fallback>
      </mc:AlternateContent>
      <mc:AlternateContent xmlns:mc="http://schemas.openxmlformats.org/markup-compatibility/2006" xmlns:p14="http://schemas.microsoft.com/office/powerpoint/2010/main">
        <mc:Choice Requires="p14">
          <p:contentPart r:id="rId18" p14:bwMode="auto">
            <p14:nvContentPartPr>
              <p14:cNvPr id="10" name="墨迹 9"/>
              <p14:cNvContentPartPr/>
              <p14:nvPr/>
            </p14:nvContentPartPr>
            <p14:xfrm>
              <a:off x="9342120" y="5705475"/>
              <a:ext cx="1242060" cy="759460"/>
            </p14:xfrm>
          </p:contentPart>
        </mc:Choice>
        <mc:Fallback xmlns="">
          <p:pic>
            <p:nvPicPr>
              <p:cNvPr id="10" name="墨迹 9"/>
            </p:nvPicPr>
            <p:blipFill>
              <a:blip r:embed="rId19"/>
            </p:blipFill>
            <p:spPr>
              <a:xfrm>
                <a:off x="9342120" y="5705475"/>
                <a:ext cx="1242060" cy="759460"/>
              </a:xfrm>
              <a:prstGeom prst="rect"/>
            </p:spPr>
          </p:pic>
        </mc:Fallback>
      </mc:AlternateContent>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7855" name="表格 77854"/>
          <p:cNvGraphicFramePr/>
          <p:nvPr>
            <p:custDataLst>
              <p:tags r:id="rId1"/>
            </p:custDataLst>
          </p:nvPr>
        </p:nvGraphicFramePr>
        <p:xfrm>
          <a:off x="228453" y="1448514"/>
          <a:ext cx="11734800" cy="2976880"/>
        </p:xfrm>
        <a:graphic>
          <a:graphicData uri="http://schemas.openxmlformats.org/drawingml/2006/table">
            <a:tbl>
              <a:tblPr/>
              <a:tblGrid>
                <a:gridCol w="1066800"/>
                <a:gridCol w="10668000"/>
              </a:tblGrid>
              <a:tr h="548640">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965" b="1" dirty="0">
                          <a:solidFill>
                            <a:srgbClr val="000000"/>
                          </a:solidFill>
                          <a:latin typeface="宋体" panose="02010600030101010101" pitchFamily="2" charset="-122"/>
                          <a:ea typeface="黑体" panose="02010609060101010101" pitchFamily="49" charset="-122"/>
                        </a:rPr>
                        <a:t>因素</a:t>
                      </a:r>
                      <a:endParaRPr lang="zh-CN" altLang="en-US" sz="2965" b="1" dirty="0">
                        <a:ea typeface="黑体" panose="02010609060101010101" pitchFamily="49" charset="-122"/>
                      </a:endParaRPr>
                    </a:p>
                  </a:txBody>
                  <a:tcPr marL="96756" marR="96756" marT="48364" marB="48364"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965" b="1" dirty="0">
                          <a:solidFill>
                            <a:srgbClr val="000000"/>
                          </a:solidFill>
                          <a:latin typeface="宋体" panose="02010600030101010101" pitchFamily="2" charset="-122"/>
                          <a:ea typeface="黑体" panose="02010609060101010101" pitchFamily="49" charset="-122"/>
                        </a:rPr>
                        <a:t>对企业的影响</a:t>
                      </a:r>
                      <a:endParaRPr lang="zh-CN" altLang="en-US" sz="2965" b="1" dirty="0">
                        <a:ea typeface="黑体" panose="02010609060101010101" pitchFamily="49" charset="-122"/>
                      </a:endParaRPr>
                    </a:p>
                  </a:txBody>
                  <a:tcPr marL="96756" marR="96756" marT="48364" marB="48364">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r>
              <a:tr h="2428240">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gn="ctr">
                        <a:spcBef>
                          <a:spcPct val="0"/>
                        </a:spcBef>
                        <a:buNone/>
                      </a:pPr>
                      <a:r>
                        <a:rPr lang="zh-CN" altLang="en-US" sz="2965" b="1" dirty="0">
                          <a:solidFill>
                            <a:srgbClr val="000000"/>
                          </a:solidFill>
                          <a:latin typeface="宋体" panose="02010600030101010101" pitchFamily="2" charset="-122"/>
                          <a:ea typeface="黑体" panose="02010609060101010101" pitchFamily="49" charset="-122"/>
                        </a:rPr>
                        <a:t>诚信</a:t>
                      </a:r>
                      <a:endParaRPr lang="zh-CN" altLang="en-US" sz="2965" b="1" dirty="0">
                        <a:ea typeface="黑体" panose="02010609060101010101" pitchFamily="49" charset="-122"/>
                      </a:endParaRPr>
                    </a:p>
                  </a:txBody>
                  <a:tcPr marL="96756" marR="96756" marT="48364" marB="48364" anchor="ctr">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solidFill>
                      <a:srgbClr val="66CCFF"/>
                    </a:solidFill>
                  </a:tcPr>
                </a:tc>
                <a:tc>
                  <a:txBody>
                    <a:bodyPr/>
                    <a:lstStyle>
                      <a:lvl1pPr marL="342900" lvl="0" indent="-342900" algn="l" defTabSz="914400" rtl="0" eaLnBrk="1" fontAlgn="base" latinLnBrk="0" hangingPunct="1">
                        <a:lnSpc>
                          <a:spcPct val="100000"/>
                        </a:lnSpc>
                        <a:spcBef>
                          <a:spcPct val="20000"/>
                        </a:spcBef>
                        <a:spcAft>
                          <a:spcPct val="0"/>
                        </a:spcAft>
                        <a:buClrTx/>
                        <a:buSzTx/>
                        <a:buFontTx/>
                        <a:buChar char="•"/>
                        <a:defRPr sz="2800" u="none" kern="1200" baseline="0">
                          <a:solidFill>
                            <a:schemeClr val="tx1"/>
                          </a:solidFill>
                          <a:latin typeface="Arial" panose="020B0604020202020204" pitchFamily="34" charset="0"/>
                          <a:ea typeface="宋体" panose="02010600030101010101" pitchFamily="2" charset="-122"/>
                        </a:defRPr>
                      </a:lvl1pPr>
                      <a:lvl2pPr marL="742950" lvl="1" indent="-285750" algn="l" defTabSz="914400" rtl="0" eaLnBrk="1" fontAlgn="base" latinLnBrk="0" hangingPunct="1">
                        <a:lnSpc>
                          <a:spcPct val="100000"/>
                        </a:lnSpc>
                        <a:spcBef>
                          <a:spcPct val="20000"/>
                        </a:spcBef>
                        <a:spcAft>
                          <a:spcPct val="0"/>
                        </a:spcAft>
                        <a:buClrTx/>
                        <a:buSzTx/>
                        <a:buFontTx/>
                        <a:buChar char="–"/>
                        <a:defRPr sz="2400" b="0" i="0" u="none" kern="1200" baseline="0">
                          <a:solidFill>
                            <a:schemeClr val="tx1"/>
                          </a:solidFill>
                          <a:latin typeface="Arial" panose="020B0604020202020204" pitchFamily="34" charset="0"/>
                          <a:ea typeface="宋体" panose="02010600030101010101" pitchFamily="2" charset="-122"/>
                        </a:defRPr>
                      </a:lvl2pPr>
                      <a:lvl3pPr marL="1143000" lvl="2" indent="-228600" algn="l" defTabSz="914400" rtl="0" eaLnBrk="1" fontAlgn="base" latinLnBrk="0" hangingPunct="1">
                        <a:lnSpc>
                          <a:spcPct val="100000"/>
                        </a:lnSpc>
                        <a:spcBef>
                          <a:spcPct val="20000"/>
                        </a:spcBef>
                        <a:spcAft>
                          <a:spcPct val="0"/>
                        </a:spcAft>
                        <a:buClrTx/>
                        <a:buSzTx/>
                        <a:buFontTx/>
                        <a:buChar char="•"/>
                        <a:defRPr sz="2000" b="0" i="0" u="none" kern="1200" baseline="0">
                          <a:solidFill>
                            <a:schemeClr val="tx1"/>
                          </a:solidFill>
                          <a:latin typeface="Arial" panose="020B0604020202020204" pitchFamily="34" charset="0"/>
                          <a:ea typeface="宋体" panose="02010600030101010101" pitchFamily="2" charset="-122"/>
                        </a:defRPr>
                      </a:lvl3pPr>
                      <a:lvl4pPr marL="1600200" lvl="3"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4pPr>
                      <a:lvl5pPr marL="2057400" lvl="4" indent="-228600" algn="l" defTabSz="914400" rtl="0" eaLnBrk="1" fontAlgn="base" latinLnBrk="0" hangingPunct="1">
                        <a:lnSpc>
                          <a:spcPct val="100000"/>
                        </a:lnSpc>
                        <a:spcBef>
                          <a:spcPct val="20000"/>
                        </a:spcBef>
                        <a:spcAft>
                          <a:spcPct val="0"/>
                        </a:spcAft>
                        <a:buClrTx/>
                        <a:buSzTx/>
                        <a:buFontTx/>
                        <a:buChar char="»"/>
                        <a:defRPr sz="1800" b="0" i="0" u="none" kern="1200" baseline="0">
                          <a:solidFill>
                            <a:schemeClr val="tx1"/>
                          </a:solidFill>
                          <a:latin typeface="Arial" panose="020B0604020202020204" pitchFamily="34" charset="0"/>
                          <a:ea typeface="宋体" panose="02010600030101010101" pitchFamily="2" charset="-122"/>
                        </a:defRPr>
                      </a:lvl5pPr>
                    </a:lstStyle>
                    <a:p>
                      <a:pPr marL="0" lvl="0" indent="0">
                        <a:lnSpc>
                          <a:spcPct val="160000"/>
                        </a:lnSpc>
                        <a:spcBef>
                          <a:spcPct val="0"/>
                        </a:spcBef>
                        <a:buNone/>
                      </a:pPr>
                      <a:r>
                        <a:rPr lang="zh-CN" altLang="en-US" sz="2965" b="1" dirty="0">
                          <a:solidFill>
                            <a:srgbClr val="000000"/>
                          </a:solidFill>
                          <a:latin typeface="宋体" panose="02010600030101010101" pitchFamily="2" charset="-122"/>
                          <a:ea typeface="黑体" panose="02010609060101010101" pitchFamily="49" charset="-122"/>
                        </a:rPr>
                        <a:t>　　</a:t>
                      </a:r>
                      <a:r>
                        <a:rPr lang="en-US" altLang="zh-CN" sz="2800" b="1" dirty="0">
                          <a:solidFill>
                            <a:srgbClr val="000000"/>
                          </a:solidFill>
                          <a:latin typeface="楷体" panose="02010609060101010101" pitchFamily="49" charset="-122"/>
                          <a:ea typeface="楷体" panose="02010609060101010101" pitchFamily="49" charset="-122"/>
                        </a:rPr>
                        <a:t>①</a:t>
                      </a:r>
                      <a:r>
                        <a:rPr lang="zh-CN" altLang="en-US" sz="2800" b="1" dirty="0">
                          <a:solidFill>
                            <a:srgbClr val="000000"/>
                          </a:solidFill>
                          <a:latin typeface="楷体" panose="02010609060101010101" pitchFamily="49" charset="-122"/>
                          <a:ea typeface="楷体" panose="02010609060101010101" pitchFamily="49" charset="-122"/>
                        </a:rPr>
                        <a:t>企业要诚信经营，树立良好的信誉和形象。企业信誉与形象是企业的无形资产。企业诚信经营，有利于提高竞争力。</a:t>
                      </a:r>
                      <a:endParaRPr lang="zh-CN" altLang="en-US" sz="2800" b="1" dirty="0">
                        <a:solidFill>
                          <a:srgbClr val="000000"/>
                        </a:solidFill>
                        <a:latin typeface="楷体" panose="02010609060101010101" pitchFamily="49" charset="-122"/>
                        <a:ea typeface="楷体" panose="02010609060101010101" pitchFamily="49" charset="-122"/>
                      </a:endParaRPr>
                    </a:p>
                    <a:p>
                      <a:pPr marL="0" lvl="0" indent="0">
                        <a:lnSpc>
                          <a:spcPct val="160000"/>
                        </a:lnSpc>
                        <a:spcBef>
                          <a:spcPct val="0"/>
                        </a:spcBef>
                        <a:buNone/>
                      </a:pPr>
                      <a:r>
                        <a:rPr lang="zh-CN" altLang="en-US" sz="2800" b="1" dirty="0">
                          <a:solidFill>
                            <a:srgbClr val="000000"/>
                          </a:solidFill>
                          <a:latin typeface="楷体" panose="02010609060101010101" pitchFamily="49" charset="-122"/>
                          <a:ea typeface="楷体" panose="02010609060101010101" pitchFamily="49" charset="-122"/>
                        </a:rPr>
                        <a:t>　　</a:t>
                      </a:r>
                      <a:r>
                        <a:rPr lang="en-US" altLang="zh-CN" sz="2800" b="1" dirty="0">
                          <a:solidFill>
                            <a:srgbClr val="000000"/>
                          </a:solidFill>
                          <a:latin typeface="楷体" panose="02010609060101010101" pitchFamily="49" charset="-122"/>
                          <a:ea typeface="楷体" panose="02010609060101010101" pitchFamily="49" charset="-122"/>
                        </a:rPr>
                        <a:t>②</a:t>
                      </a:r>
                      <a:r>
                        <a:rPr lang="zh-CN" altLang="en-US" sz="2800" b="1" dirty="0">
                          <a:solidFill>
                            <a:srgbClr val="000000"/>
                          </a:solidFill>
                          <a:latin typeface="楷体" panose="02010609060101010101" pitchFamily="49" charset="-122"/>
                          <a:ea typeface="楷体" panose="02010609060101010101" pitchFamily="49" charset="-122"/>
                        </a:rPr>
                        <a:t>诚实守信是现代市场经济正常运行必不可少的条件。诚信缺失会导致市场经济秩序混乱、坑蒙拐骗盛行，进而导致投资不足、交易萎缩、经济衰退。</a:t>
                      </a:r>
                      <a:endParaRPr lang="zh-CN" altLang="en-US" sz="2800" b="1" dirty="0">
                        <a:latin typeface="楷体" panose="02010609060101010101" pitchFamily="49" charset="-122"/>
                        <a:ea typeface="楷体" panose="02010609060101010101" pitchFamily="49" charset="-122"/>
                      </a:endParaRPr>
                    </a:p>
                  </a:txBody>
                  <a:tcPr marL="96756" marR="96756" marT="48364" marB="48364">
                    <a:lnL w="12700" cap="flat" cmpd="sng">
                      <a:solidFill>
                        <a:srgbClr val="000000"/>
                      </a:solidFill>
                      <a:prstDash val="solid"/>
                      <a:headEnd type="none" w="med" len="med"/>
                      <a:tailEnd type="none" w="med" len="med"/>
                    </a:lnL>
                    <a:lnR w="12700" cap="flat" cmpd="sng">
                      <a:solidFill>
                        <a:srgbClr val="000000"/>
                      </a:solidFill>
                      <a:prstDash val="solid"/>
                      <a:headEnd type="none" w="med" len="med"/>
                      <a:tailEnd type="none" w="med" len="me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r>
            </a:tbl>
          </a:graphicData>
        </a:graphic>
      </p:graphicFrame>
      <mc:AlternateContent xmlns:mc="http://schemas.openxmlformats.org/markup-compatibility/2006" xmlns:p14="http://schemas.microsoft.com/office/powerpoint/2010/main">
        <mc:Choice Requires="p14">
          <p:contentPart r:id="rId2" p14:bwMode="auto">
            <p14:nvContentPartPr>
              <p14:cNvPr id="2" name="墨迹 1"/>
              <p14:cNvContentPartPr/>
              <p14:nvPr/>
            </p14:nvContentPartPr>
            <p14:xfrm>
              <a:off x="446405" y="3982085"/>
              <a:ext cx="777240" cy="8890"/>
            </p14:xfrm>
          </p:contentPart>
        </mc:Choice>
        <mc:Fallback xmlns="">
          <p:pic>
            <p:nvPicPr>
              <p:cNvPr id="2" name="墨迹 1"/>
            </p:nvPicPr>
            <p:blipFill>
              <a:blip r:embed="rId3"/>
            </p:blipFill>
            <p:spPr>
              <a:xfrm>
                <a:off x="446405" y="3982085"/>
                <a:ext cx="777240" cy="8890"/>
              </a:xfrm>
              <a:prstGeom prst="rect"/>
            </p:spPr>
          </p:pic>
        </mc:Fallback>
      </mc:AlternateContent>
      <mc:AlternateContent xmlns:mc="http://schemas.openxmlformats.org/markup-compatibility/2006" xmlns:p14="http://schemas.microsoft.com/office/powerpoint/2010/main">
        <mc:Choice Requires="p14">
          <p:contentPart r:id="rId4" p14:bwMode="auto">
            <p14:nvContentPartPr>
              <p14:cNvPr id="3" name="墨迹 2"/>
              <p14:cNvContentPartPr/>
              <p14:nvPr/>
            </p14:nvContentPartPr>
            <p14:xfrm>
              <a:off x="2348865" y="2678430"/>
              <a:ext cx="6395085" cy="36195"/>
            </p14:xfrm>
          </p:contentPart>
        </mc:Choice>
        <mc:Fallback xmlns="">
          <p:pic>
            <p:nvPicPr>
              <p:cNvPr id="3" name="墨迹 2"/>
            </p:nvPicPr>
            <p:blipFill>
              <a:blip r:embed="rId5"/>
            </p:blipFill>
            <p:spPr>
              <a:xfrm>
                <a:off x="2348865" y="2678430"/>
                <a:ext cx="6395085" cy="36195"/>
              </a:xfrm>
              <a:prstGeom prst="rect"/>
            </p:spPr>
          </p:pic>
        </mc:Fallback>
      </mc:AlternateContent>
      <mc:AlternateContent xmlns:mc="http://schemas.openxmlformats.org/markup-compatibility/2006" xmlns:p14="http://schemas.microsoft.com/office/powerpoint/2010/main">
        <mc:Choice Requires="p14">
          <p:contentPart r:id="rId6" p14:bwMode="auto">
            <p14:nvContentPartPr>
              <p14:cNvPr id="4" name="墨迹 3"/>
              <p14:cNvContentPartPr/>
              <p14:nvPr/>
            </p14:nvContentPartPr>
            <p14:xfrm>
              <a:off x="7002145" y="2607310"/>
              <a:ext cx="562610" cy="437515"/>
            </p14:xfrm>
          </p:contentPart>
        </mc:Choice>
        <mc:Fallback xmlns="">
          <p:pic>
            <p:nvPicPr>
              <p:cNvPr id="4" name="墨迹 3"/>
            </p:nvPicPr>
            <p:blipFill>
              <a:blip r:embed="rId7"/>
            </p:blipFill>
            <p:spPr>
              <a:xfrm>
                <a:off x="7002145" y="2607310"/>
                <a:ext cx="562610" cy="437515"/>
              </a:xfrm>
              <a:prstGeom prst="rect"/>
            </p:spPr>
          </p:pic>
        </mc:Fallback>
      </mc:AlternateContent>
      <mc:AlternateContent xmlns:mc="http://schemas.openxmlformats.org/markup-compatibility/2006" xmlns:p14="http://schemas.microsoft.com/office/powerpoint/2010/main">
        <mc:Choice Requires="p14">
          <p:contentPart r:id="rId8" p14:bwMode="auto">
            <p14:nvContentPartPr>
              <p14:cNvPr id="5" name="墨迹 4"/>
              <p14:cNvContentPartPr/>
              <p14:nvPr/>
            </p14:nvContentPartPr>
            <p14:xfrm>
              <a:off x="5608955" y="3392805"/>
              <a:ext cx="1357630" cy="26670"/>
            </p14:xfrm>
          </p:contentPart>
        </mc:Choice>
        <mc:Fallback xmlns="">
          <p:pic>
            <p:nvPicPr>
              <p:cNvPr id="5" name="墨迹 4"/>
            </p:nvPicPr>
            <p:blipFill>
              <a:blip r:embed="rId9"/>
            </p:blipFill>
            <p:spPr>
              <a:xfrm>
                <a:off x="5608955" y="3392805"/>
                <a:ext cx="1357630" cy="26670"/>
              </a:xfrm>
              <a:prstGeom prst="rect"/>
            </p:spPr>
          </p:pic>
        </mc:Fallback>
      </mc:AlternateContent>
      <mc:AlternateContent xmlns:mc="http://schemas.openxmlformats.org/markup-compatibility/2006" xmlns:p14="http://schemas.microsoft.com/office/powerpoint/2010/main">
        <mc:Choice Requires="p14">
          <p:contentPart r:id="rId10" p14:bwMode="auto">
            <p14:nvContentPartPr>
              <p14:cNvPr id="6" name="墨迹 5"/>
              <p14:cNvContentPartPr/>
              <p14:nvPr/>
            </p14:nvContentPartPr>
            <p14:xfrm>
              <a:off x="8627745" y="2759075"/>
              <a:ext cx="1661160" cy="830580"/>
            </p14:xfrm>
          </p:contentPart>
        </mc:Choice>
        <mc:Fallback xmlns="">
          <p:pic>
            <p:nvPicPr>
              <p:cNvPr id="6" name="墨迹 5"/>
            </p:nvPicPr>
            <p:blipFill>
              <a:blip r:embed="rId11"/>
            </p:blipFill>
            <p:spPr>
              <a:xfrm>
                <a:off x="8627745" y="2759075"/>
                <a:ext cx="1661160" cy="830580"/>
              </a:xfrm>
              <a:prstGeom prst="rect"/>
            </p:spPr>
          </p:pic>
        </mc:Fallback>
      </mc:AlternateContent>
      <mc:AlternateContent xmlns:mc="http://schemas.openxmlformats.org/markup-compatibility/2006" xmlns:p14="http://schemas.microsoft.com/office/powerpoint/2010/main">
        <mc:Choice Requires="p14">
          <p:contentPart r:id="rId12" p14:bwMode="auto">
            <p14:nvContentPartPr>
              <p14:cNvPr id="7" name="墨迹 6"/>
              <p14:cNvContentPartPr/>
              <p14:nvPr/>
            </p14:nvContentPartPr>
            <p14:xfrm>
              <a:off x="2607945" y="4170045"/>
              <a:ext cx="1116330" cy="17780"/>
            </p14:xfrm>
          </p:contentPart>
        </mc:Choice>
        <mc:Fallback xmlns="">
          <p:pic>
            <p:nvPicPr>
              <p:cNvPr id="7" name="墨迹 6"/>
            </p:nvPicPr>
            <p:blipFill>
              <a:blip r:embed="rId13"/>
            </p:blipFill>
            <p:spPr>
              <a:xfrm>
                <a:off x="2607945" y="4170045"/>
                <a:ext cx="1116330" cy="17780"/>
              </a:xfrm>
              <a:prstGeom prst="rect"/>
            </p:spPr>
          </p:pic>
        </mc:Fallback>
      </mc:AlternateContent>
      <mc:AlternateContent xmlns:mc="http://schemas.openxmlformats.org/markup-compatibility/2006" xmlns:p14="http://schemas.microsoft.com/office/powerpoint/2010/main">
        <mc:Choice Requires="p14">
          <p:contentPart r:id="rId14" p14:bwMode="auto">
            <p14:nvContentPartPr>
              <p14:cNvPr id="8" name="墨迹 7"/>
              <p14:cNvContentPartPr/>
              <p14:nvPr/>
            </p14:nvContentPartPr>
            <p14:xfrm>
              <a:off x="3375660" y="4714875"/>
              <a:ext cx="4850130" cy="97790"/>
            </p14:xfrm>
          </p:contentPart>
        </mc:Choice>
        <mc:Fallback xmlns="">
          <p:pic>
            <p:nvPicPr>
              <p:cNvPr id="8" name="墨迹 7"/>
            </p:nvPicPr>
            <p:blipFill>
              <a:blip r:embed="rId15"/>
            </p:blipFill>
            <p:spPr>
              <a:xfrm>
                <a:off x="3375660" y="4714875"/>
                <a:ext cx="4850130" cy="97790"/>
              </a:xfrm>
              <a:prstGeom prst="rect"/>
            </p:spPr>
          </p:pic>
        </mc:Fallback>
      </mc:AlternateContent>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文本框 86019"/>
          <p:cNvSpPr txBox="1">
            <a:spLocks noChangeArrowheads="1"/>
          </p:cNvSpPr>
          <p:nvPr/>
        </p:nvSpPr>
        <p:spPr bwMode="auto">
          <a:xfrm>
            <a:off x="444815" y="316141"/>
            <a:ext cx="11526799" cy="61239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en-US" altLang="zh-CN" sz="2800">
                <a:solidFill>
                  <a:srgbClr val="0000FF"/>
                </a:solidFill>
              </a:rPr>
              <a:t>3.</a:t>
            </a:r>
            <a:r>
              <a:rPr lang="zh-CN" altLang="en-US" sz="2800">
                <a:solidFill>
                  <a:srgbClr val="0000FF"/>
                </a:solidFill>
              </a:rPr>
              <a:t>企业参与科技创新的意义</a:t>
            </a:r>
            <a:endParaRPr lang="zh-CN" altLang="en-US" sz="2800">
              <a:solidFill>
                <a:srgbClr val="0000FF"/>
              </a:solidFill>
            </a:endParaRPr>
          </a:p>
          <a:p>
            <a:pPr eaLnBrk="1" hangingPunct="1"/>
            <a:r>
              <a:rPr lang="zh-CN" altLang="en-US" sz="2800">
                <a:solidFill>
                  <a:srgbClr val="0000FF"/>
                </a:solidFill>
              </a:rPr>
              <a:t>（</a:t>
            </a:r>
            <a:r>
              <a:rPr lang="en-US" altLang="zh-CN" sz="2800">
                <a:solidFill>
                  <a:srgbClr val="0000FF"/>
                </a:solidFill>
              </a:rPr>
              <a:t>1</a:t>
            </a:r>
            <a:r>
              <a:rPr lang="zh-CN" altLang="en-US" sz="2800">
                <a:solidFill>
                  <a:srgbClr val="0000FF"/>
                </a:solidFill>
              </a:rPr>
              <a:t>）对企业自身：</a:t>
            </a:r>
            <a:endParaRPr lang="zh-CN" altLang="en-US" sz="2800">
              <a:solidFill>
                <a:srgbClr val="0000FF"/>
              </a:solidFill>
            </a:endParaRPr>
          </a:p>
          <a:p>
            <a:pPr eaLnBrk="1" hangingPunct="1"/>
            <a:r>
              <a:rPr lang="zh-CN" altLang="en-US" sz="2800"/>
              <a:t>    开发新产品，提高产品科技含量，打造自主品牌；</a:t>
            </a:r>
            <a:endParaRPr lang="zh-CN" altLang="en-US" sz="2800"/>
          </a:p>
          <a:p>
            <a:pPr eaLnBrk="1" hangingPunct="1"/>
            <a:r>
              <a:rPr lang="zh-CN" altLang="en-US" sz="2800"/>
              <a:t>    提高产品质量，扩大产品销量；</a:t>
            </a:r>
            <a:endParaRPr lang="zh-CN" altLang="en-US" sz="2800"/>
          </a:p>
          <a:p>
            <a:pPr eaLnBrk="1" hangingPunct="1"/>
            <a:r>
              <a:rPr lang="zh-CN" altLang="en-US" sz="2800"/>
              <a:t>    提高劳动生产率，降低生产成本，增加企业利润；</a:t>
            </a:r>
            <a:endParaRPr lang="zh-CN" altLang="en-US" sz="2800"/>
          </a:p>
          <a:p>
            <a:pPr eaLnBrk="1" hangingPunct="1"/>
            <a:r>
              <a:rPr lang="zh-CN" altLang="en-US" sz="2800"/>
              <a:t>    转变企业发展方式，增强企业核心竞争力。</a:t>
            </a:r>
            <a:endParaRPr lang="zh-CN" altLang="en-US" sz="2800"/>
          </a:p>
          <a:p>
            <a:pPr eaLnBrk="1" hangingPunct="1"/>
            <a:r>
              <a:rPr lang="zh-CN" altLang="en-US" sz="2800">
                <a:solidFill>
                  <a:srgbClr val="0000FF"/>
                </a:solidFill>
              </a:rPr>
              <a:t>（</a:t>
            </a:r>
            <a:r>
              <a:rPr lang="en-US" altLang="zh-CN" sz="2800">
                <a:solidFill>
                  <a:srgbClr val="0000FF"/>
                </a:solidFill>
              </a:rPr>
              <a:t>2</a:t>
            </a:r>
            <a:r>
              <a:rPr lang="zh-CN" altLang="en-US" sz="2800">
                <a:solidFill>
                  <a:srgbClr val="0000FF"/>
                </a:solidFill>
              </a:rPr>
              <a:t>）对消费者：</a:t>
            </a:r>
            <a:endParaRPr lang="zh-CN" altLang="en-US" sz="2800">
              <a:solidFill>
                <a:srgbClr val="0000FF"/>
              </a:solidFill>
            </a:endParaRPr>
          </a:p>
          <a:p>
            <a:pPr eaLnBrk="1" hangingPunct="1"/>
            <a:r>
              <a:rPr lang="zh-CN" altLang="en-US" sz="2800">
                <a:solidFill>
                  <a:srgbClr val="0000FF"/>
                </a:solidFill>
              </a:rPr>
              <a:t>    </a:t>
            </a:r>
            <a:r>
              <a:rPr lang="zh-CN" altLang="en-US" sz="2800"/>
              <a:t>满足消费者多样化的消费需求；</a:t>
            </a:r>
            <a:endParaRPr lang="zh-CN" altLang="en-US" sz="2800"/>
          </a:p>
          <a:p>
            <a:pPr eaLnBrk="1" hangingPunct="1"/>
            <a:r>
              <a:rPr lang="zh-CN" altLang="en-US" sz="2800"/>
              <a:t>    为消费创造动力；</a:t>
            </a:r>
            <a:endParaRPr lang="zh-CN" altLang="en-US" sz="2800"/>
          </a:p>
          <a:p>
            <a:pPr eaLnBrk="1" hangingPunct="1"/>
            <a:r>
              <a:rPr lang="zh-CN" altLang="en-US" sz="2800"/>
              <a:t>    提高产品质量、降低价格，使消费者获得实惠。</a:t>
            </a:r>
            <a:endParaRPr lang="zh-CN" altLang="en-US" sz="2800"/>
          </a:p>
          <a:p>
            <a:pPr eaLnBrk="1" hangingPunct="1"/>
            <a:r>
              <a:rPr lang="zh-CN" altLang="en-US" sz="2800">
                <a:solidFill>
                  <a:srgbClr val="0000FF"/>
                </a:solidFill>
              </a:rPr>
              <a:t>（</a:t>
            </a:r>
            <a:r>
              <a:rPr lang="en-US" altLang="zh-CN" sz="2800">
                <a:solidFill>
                  <a:srgbClr val="0000FF"/>
                </a:solidFill>
              </a:rPr>
              <a:t>3</a:t>
            </a:r>
            <a:r>
              <a:rPr lang="zh-CN" altLang="en-US" sz="2800">
                <a:solidFill>
                  <a:srgbClr val="0000FF"/>
                </a:solidFill>
              </a:rPr>
              <a:t>）对国家：</a:t>
            </a:r>
            <a:endParaRPr lang="zh-CN" altLang="en-US" sz="2800">
              <a:solidFill>
                <a:srgbClr val="0000FF"/>
              </a:solidFill>
            </a:endParaRPr>
          </a:p>
          <a:p>
            <a:pPr eaLnBrk="1" hangingPunct="1"/>
            <a:r>
              <a:rPr lang="zh-CN" altLang="en-US" sz="2800">
                <a:solidFill>
                  <a:srgbClr val="0000FF"/>
                </a:solidFill>
              </a:rPr>
              <a:t>    </a:t>
            </a:r>
            <a:r>
              <a:rPr lang="zh-CN" altLang="en-US" sz="2800"/>
              <a:t>推动科技进步、劳动生产率提高；</a:t>
            </a:r>
            <a:endParaRPr lang="zh-CN" altLang="en-US" sz="2800"/>
          </a:p>
          <a:p>
            <a:pPr eaLnBrk="1" hangingPunct="1"/>
            <a:r>
              <a:rPr lang="zh-CN" altLang="en-US" sz="2800"/>
              <a:t>    有利于加快转变经济发展方式，推动产业结构优化升级；</a:t>
            </a:r>
            <a:endParaRPr lang="zh-CN" altLang="en-US" sz="2800"/>
          </a:p>
          <a:p>
            <a:pPr eaLnBrk="1" hangingPunct="1"/>
            <a:r>
              <a:rPr lang="zh-CN" altLang="en-US" sz="2800"/>
              <a:t>    维护国家经济安全，增强我国的综合国力。</a:t>
            </a:r>
            <a:endParaRPr lang="zh-CN" altLang="en-US" sz="2800"/>
          </a:p>
        </p:txBody>
      </p:sp>
      <mc:AlternateContent xmlns:mc="http://schemas.openxmlformats.org/markup-compatibility/2006" xmlns:p14="http://schemas.microsoft.com/office/powerpoint/2010/main">
        <mc:Choice Requires="p14">
          <p:contentPart r:id="rId1" p14:bwMode="auto">
            <p14:nvContentPartPr>
              <p14:cNvPr id="2" name="墨迹 1"/>
              <p14:cNvContentPartPr/>
              <p14:nvPr/>
            </p14:nvContentPartPr>
            <p14:xfrm>
              <a:off x="1428750" y="767715"/>
              <a:ext cx="2510155" cy="360"/>
            </p14:xfrm>
          </p:contentPart>
        </mc:Choice>
        <mc:Fallback xmlns="">
          <p:pic>
            <p:nvPicPr>
              <p:cNvPr id="2" name="墨迹 1"/>
            </p:nvPicPr>
            <p:blipFill>
              <a:blip r:embed="rId2"/>
            </p:blipFill>
            <p:spPr>
              <a:xfrm>
                <a:off x="1428750" y="767715"/>
                <a:ext cx="2510155" cy="360"/>
              </a:xfrm>
              <a:prstGeom prst="rect"/>
            </p:spPr>
          </p:pic>
        </mc:Fallback>
      </mc:AlternateContent>
      <mc:AlternateContent xmlns:mc="http://schemas.openxmlformats.org/markup-compatibility/2006" xmlns:p14="http://schemas.microsoft.com/office/powerpoint/2010/main">
        <mc:Choice Requires="p14">
          <p:contentPart r:id="rId3" p14:bwMode="auto">
            <p14:nvContentPartPr>
              <p14:cNvPr id="3" name="墨迹 2"/>
              <p14:cNvContentPartPr/>
              <p14:nvPr/>
            </p14:nvContentPartPr>
            <p14:xfrm>
              <a:off x="687705" y="857250"/>
              <a:ext cx="17780" cy="360"/>
            </p14:xfrm>
          </p:contentPart>
        </mc:Choice>
        <mc:Fallback xmlns="">
          <p:pic>
            <p:nvPicPr>
              <p:cNvPr id="3" name="墨迹 2"/>
            </p:nvPicPr>
            <p:blipFill>
              <a:blip r:embed="rId4"/>
            </p:blipFill>
            <p:spPr>
              <a:xfrm>
                <a:off x="687705" y="857250"/>
                <a:ext cx="17780" cy="360"/>
              </a:xfrm>
              <a:prstGeom prst="rect"/>
            </p:spPr>
          </p:pic>
        </mc:Fallback>
      </mc:AlternateContent>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矩形 41985"/>
          <p:cNvSpPr>
            <a:spLocks noChangeArrowheads="1"/>
          </p:cNvSpPr>
          <p:nvPr/>
        </p:nvSpPr>
        <p:spPr bwMode="auto">
          <a:xfrm>
            <a:off x="305724" y="486398"/>
            <a:ext cx="5408961" cy="58039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zh-CN" sz="3175"/>
              <a:t>4.企业的经营</a:t>
            </a:r>
            <a:r>
              <a:rPr lang="zh-CN" altLang="zh-CN" sz="3175">
                <a:solidFill>
                  <a:srgbClr val="FF0000"/>
                </a:solidFill>
              </a:rPr>
              <a:t>（重点把握）</a:t>
            </a:r>
            <a:endParaRPr lang="zh-CN" altLang="zh-CN" sz="3175">
              <a:solidFill>
                <a:srgbClr val="FF0000"/>
              </a:solidFill>
            </a:endParaRPr>
          </a:p>
        </p:txBody>
      </p:sp>
      <p:graphicFrame>
        <p:nvGraphicFramePr>
          <p:cNvPr id="179236" name="Group 36"/>
          <p:cNvGraphicFramePr>
            <a:graphicFrameLocks noGrp="1"/>
          </p:cNvGraphicFramePr>
          <p:nvPr>
            <p:custDataLst>
              <p:tags r:id="rId1"/>
            </p:custDataLst>
          </p:nvPr>
        </p:nvGraphicFramePr>
        <p:xfrm>
          <a:off x="381315" y="1448514"/>
          <a:ext cx="11581765" cy="4695825"/>
        </p:xfrm>
        <a:graphic>
          <a:graphicData uri="http://schemas.openxmlformats.org/drawingml/2006/table">
            <a:tbl>
              <a:tblPr/>
              <a:tblGrid>
                <a:gridCol w="1960245"/>
                <a:gridCol w="9621520"/>
              </a:tblGrid>
              <a:tr h="551180">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965" b="1" i="0" u="none" strike="noStrike" cap="none" normalizeH="0" baseline="0" smtClean="0">
                          <a:ln>
                            <a:noFill/>
                          </a:ln>
                          <a:solidFill>
                            <a:srgbClr val="0000FF"/>
                          </a:solidFill>
                          <a:effectLst/>
                          <a:latin typeface="Times New Roman" panose="02020603050405020304" pitchFamily="18" charset="0"/>
                          <a:ea typeface="宋体" panose="02010600030101010101" pitchFamily="2" charset="-122"/>
                        </a:rPr>
                        <a:t>知识角度</a:t>
                      </a:r>
                      <a:endParaRPr kumimoji="0" lang="zh-CN" altLang="en-US" sz="2965" b="1" i="0" u="none" strike="noStrike" cap="none" normalizeH="0" baseline="0" smtClean="0">
                        <a:ln>
                          <a:noFill/>
                        </a:ln>
                        <a:solidFill>
                          <a:srgbClr val="0000FF"/>
                        </a:solidFill>
                        <a:effectLst/>
                        <a:latin typeface="黑体" panose="02010609060101010101" pitchFamily="49" charset="-122"/>
                        <a:ea typeface="黑体" panose="02010609060101010101" pitchFamily="49" charset="-122"/>
                      </a:endParaRPr>
                    </a:p>
                  </a:txBody>
                  <a:tcPr marL="95232" marR="95232" marT="49527" marB="49527"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CC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965"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具体措施</a:t>
                      </a:r>
                      <a:endParaRPr kumimoji="0" lang="zh-CN" altLang="en-US" sz="2965"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endParaRPr>
                    </a:p>
                  </a:txBody>
                  <a:tcPr marL="96756" marR="96756" marT="48383" marB="4838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CCFF"/>
                    </a:solidFill>
                  </a:tcPr>
                </a:tc>
              </a:tr>
              <a:tr h="2138045">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965" b="1" i="0" u="none" strike="noStrike" cap="none" normalizeH="0" baseline="0" smtClean="0">
                          <a:ln>
                            <a:noFill/>
                          </a:ln>
                          <a:solidFill>
                            <a:srgbClr val="0000FF"/>
                          </a:solidFill>
                          <a:effectLst/>
                          <a:latin typeface="Times New Roman" panose="02020603050405020304" pitchFamily="18" charset="0"/>
                          <a:ea typeface="宋体" panose="02010600030101010101" pitchFamily="2" charset="-122"/>
                        </a:rPr>
                        <a:t>公司的经营与发展</a:t>
                      </a:r>
                      <a:endParaRPr kumimoji="0" lang="zh-CN" altLang="en-US" sz="2965" b="1" i="0" u="none" strike="noStrike" cap="none" normalizeH="0" baseline="0" smtClean="0">
                        <a:ln>
                          <a:noFill/>
                        </a:ln>
                        <a:solidFill>
                          <a:srgbClr val="0000FF"/>
                        </a:solidFill>
                        <a:effectLst/>
                        <a:latin typeface="黑体" panose="02010609060101010101" pitchFamily="49" charset="-122"/>
                        <a:ea typeface="黑体" panose="02010609060101010101" pitchFamily="49" charset="-122"/>
                      </a:endParaRPr>
                    </a:p>
                  </a:txBody>
                  <a:tcPr marL="95232" marR="95232" marT="49527" marB="49527"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CCFF"/>
                    </a:solidFill>
                  </a:tcPr>
                </a:tc>
                <a:tc>
                  <a:txBody>
                    <a:bodyPr/>
                    <a:lstStyle/>
                    <a:p>
                      <a:pPr marL="0" marR="0" lvl="0" indent="0" algn="l" defTabSz="914400" rtl="0" eaLnBrk="1" fontAlgn="base" latinLnBrk="0" hangingPunct="1">
                        <a:lnSpc>
                          <a:spcPct val="110000"/>
                        </a:lnSpc>
                        <a:spcBef>
                          <a:spcPct val="0"/>
                        </a:spcBef>
                        <a:spcAft>
                          <a:spcPct val="0"/>
                        </a:spcAft>
                        <a:buClrTx/>
                        <a:buSzTx/>
                        <a:buFontTx/>
                        <a:buNone/>
                      </a:pPr>
                      <a:r>
                        <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①要制定</a:t>
                      </a:r>
                      <a:r>
                        <a:rPr kumimoji="0" lang="zh-CN" altLang="en-US" sz="2800" b="1" i="0" u="none" strike="noStrike" cap="none" normalizeH="0" baseline="0" smtClean="0">
                          <a:ln>
                            <a:noFill/>
                          </a:ln>
                          <a:solidFill>
                            <a:srgbClr val="1712FF"/>
                          </a:solidFill>
                          <a:effectLst/>
                          <a:latin typeface="Times New Roman" panose="02020603050405020304" pitchFamily="18" charset="0"/>
                          <a:ea typeface="宋体" panose="02010600030101010101" pitchFamily="2" charset="-122"/>
                        </a:rPr>
                        <a:t>正确的经营战略</a:t>
                      </a:r>
                      <a:r>
                        <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a:t>
                      </a:r>
                      <a:endPar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endParaRPr>
                    </a:p>
                    <a:p>
                      <a:pPr marL="0" marR="0" lvl="0" indent="0" algn="l" defTabSz="914400" rtl="0" eaLnBrk="1" fontAlgn="base" latinLnBrk="0" hangingPunct="1">
                        <a:lnSpc>
                          <a:spcPct val="110000"/>
                        </a:lnSpc>
                        <a:spcBef>
                          <a:spcPct val="0"/>
                        </a:spcBef>
                        <a:spcAft>
                          <a:spcPct val="0"/>
                        </a:spcAft>
                        <a:buClrTx/>
                        <a:buSzTx/>
                        <a:buFontTx/>
                        <a:buNone/>
                      </a:pPr>
                      <a:r>
                        <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②要</a:t>
                      </a:r>
                      <a:r>
                        <a:rPr kumimoji="0" lang="zh-CN" altLang="en-US" sz="2800" b="1" i="0" u="none" strike="noStrike" cap="none" normalizeH="0" baseline="0" smtClean="0">
                          <a:ln>
                            <a:noFill/>
                          </a:ln>
                          <a:solidFill>
                            <a:srgbClr val="1712FF"/>
                          </a:solidFill>
                          <a:effectLst/>
                          <a:latin typeface="Times New Roman" panose="02020603050405020304" pitchFamily="18" charset="0"/>
                          <a:ea typeface="宋体" panose="02010600030101010101" pitchFamily="2" charset="-122"/>
                        </a:rPr>
                        <a:t>提高自主创新能力</a:t>
                      </a:r>
                      <a:r>
                        <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，依靠</a:t>
                      </a:r>
                      <a:r>
                        <a:rPr kumimoji="0" lang="zh-CN" altLang="en-US" sz="2800" b="1" i="0" u="none" strike="noStrike" cap="none" normalizeH="0" baseline="0" smtClean="0">
                          <a:ln>
                            <a:noFill/>
                          </a:ln>
                          <a:solidFill>
                            <a:srgbClr val="1712FF"/>
                          </a:solidFill>
                          <a:effectLst/>
                          <a:latin typeface="Times New Roman" panose="02020603050405020304" pitchFamily="18" charset="0"/>
                          <a:ea typeface="宋体" panose="02010600030101010101" pitchFamily="2" charset="-122"/>
                        </a:rPr>
                        <a:t>技术进步、科学管理</a:t>
                      </a:r>
                      <a:r>
                        <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等手段，形成自己的</a:t>
                      </a:r>
                      <a:r>
                        <a:rPr kumimoji="0" lang="zh-CN" altLang="en-US" sz="2800" b="1" i="0" u="none" strike="noStrike" cap="none" normalizeH="0" baseline="0" smtClean="0">
                          <a:ln>
                            <a:noFill/>
                          </a:ln>
                          <a:solidFill>
                            <a:srgbClr val="1712FF"/>
                          </a:solidFill>
                          <a:effectLst/>
                          <a:latin typeface="Times New Roman" panose="02020603050405020304" pitchFamily="18" charset="0"/>
                          <a:ea typeface="宋体" panose="02010600030101010101" pitchFamily="2" charset="-122"/>
                        </a:rPr>
                        <a:t>竞争优势</a:t>
                      </a:r>
                      <a:r>
                        <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a:t>
                      </a:r>
                      <a:endPar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endParaRPr>
                    </a:p>
                    <a:p>
                      <a:pPr marL="0" marR="0" lvl="0" indent="0" algn="l" defTabSz="914400" rtl="0" eaLnBrk="1" fontAlgn="base" latinLnBrk="0" hangingPunct="1">
                        <a:lnSpc>
                          <a:spcPct val="110000"/>
                        </a:lnSpc>
                        <a:spcBef>
                          <a:spcPct val="0"/>
                        </a:spcBef>
                        <a:spcAft>
                          <a:spcPct val="0"/>
                        </a:spcAft>
                        <a:buClrTx/>
                        <a:buSzTx/>
                        <a:buFontTx/>
                        <a:buNone/>
                      </a:pPr>
                      <a:r>
                        <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③要诚信经营，承担社会责任，树立</a:t>
                      </a:r>
                      <a:r>
                        <a:rPr kumimoji="0" lang="zh-CN" altLang="en-US" sz="2800" b="1" i="0" u="none" strike="noStrike" cap="none" normalizeH="0" baseline="0" smtClean="0">
                          <a:ln>
                            <a:noFill/>
                          </a:ln>
                          <a:solidFill>
                            <a:srgbClr val="1712FF"/>
                          </a:solidFill>
                          <a:effectLst/>
                          <a:latin typeface="Times New Roman" panose="02020603050405020304" pitchFamily="18" charset="0"/>
                          <a:ea typeface="宋体" panose="02010600030101010101" pitchFamily="2" charset="-122"/>
                        </a:rPr>
                        <a:t>良好的信誉和企业形象</a:t>
                      </a:r>
                      <a:r>
                        <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a:t>
                      </a:r>
                      <a:endPar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endParaRPr>
                    </a:p>
                    <a:p>
                      <a:pPr marL="0" marR="0" lvl="0" indent="0" algn="l" defTabSz="914400" rtl="0" eaLnBrk="1" fontAlgn="base" latinLnBrk="0" hangingPunct="1">
                        <a:lnSpc>
                          <a:spcPct val="110000"/>
                        </a:lnSpc>
                        <a:spcBef>
                          <a:spcPct val="0"/>
                        </a:spcBef>
                        <a:spcAft>
                          <a:spcPct val="0"/>
                        </a:spcAft>
                        <a:buClrTx/>
                        <a:buSzTx/>
                        <a:buFontTx/>
                        <a:buNone/>
                      </a:pPr>
                      <a:r>
                        <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④要建立</a:t>
                      </a:r>
                      <a:r>
                        <a:rPr kumimoji="0" lang="zh-CN" altLang="en-US" sz="2800" b="1" i="0" u="none" strike="noStrike" cap="none" normalizeH="0" baseline="0" smtClean="0">
                          <a:ln>
                            <a:noFill/>
                          </a:ln>
                          <a:solidFill>
                            <a:srgbClr val="1712FF"/>
                          </a:solidFill>
                          <a:effectLst/>
                          <a:latin typeface="Times New Roman" panose="02020603050405020304" pitchFamily="18" charset="0"/>
                          <a:ea typeface="宋体" panose="02010600030101010101" pitchFamily="2" charset="-122"/>
                        </a:rPr>
                        <a:t>现代企业制度</a:t>
                      </a:r>
                      <a:r>
                        <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，规范企业的</a:t>
                      </a:r>
                      <a:r>
                        <a:rPr kumimoji="0" lang="zh-CN" altLang="en-US" sz="2800" b="1" i="0" u="none" strike="noStrike" cap="none" normalizeH="0" baseline="0" smtClean="0">
                          <a:ln>
                            <a:noFill/>
                          </a:ln>
                          <a:solidFill>
                            <a:srgbClr val="1712FF"/>
                          </a:solidFill>
                          <a:effectLst/>
                          <a:latin typeface="Times New Roman" panose="02020603050405020304" pitchFamily="18" charset="0"/>
                          <a:ea typeface="宋体" panose="02010600030101010101" pitchFamily="2" charset="-122"/>
                        </a:rPr>
                        <a:t>兼并与破产</a:t>
                      </a:r>
                      <a:r>
                        <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a:t>
                      </a:r>
                      <a:endPar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endParaRPr>
                    </a:p>
                  </a:txBody>
                  <a:tcPr marL="96756" marR="96756" marT="48383" marB="4838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003300">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965" b="1" i="0" u="none" strike="noStrike" cap="none" normalizeH="0" baseline="0" smtClean="0">
                          <a:ln>
                            <a:noFill/>
                          </a:ln>
                          <a:solidFill>
                            <a:srgbClr val="0000FF"/>
                          </a:solidFill>
                          <a:effectLst/>
                          <a:latin typeface="Times New Roman" panose="02020603050405020304" pitchFamily="18" charset="0"/>
                          <a:ea typeface="宋体" panose="02010600030101010101" pitchFamily="2" charset="-122"/>
                        </a:rPr>
                        <a:t>消费与生产</a:t>
                      </a:r>
                      <a:endParaRPr kumimoji="0" lang="zh-CN" altLang="en-US" sz="2965" b="1" i="0" u="none" strike="noStrike" cap="none" normalizeH="0" baseline="0" smtClean="0">
                        <a:ln>
                          <a:noFill/>
                        </a:ln>
                        <a:solidFill>
                          <a:srgbClr val="0000FF"/>
                        </a:solidFill>
                        <a:effectLst/>
                        <a:latin typeface="黑体" panose="02010609060101010101" pitchFamily="49" charset="-122"/>
                        <a:ea typeface="黑体" panose="02010609060101010101" pitchFamily="49" charset="-122"/>
                      </a:endParaRPr>
                    </a:p>
                  </a:txBody>
                  <a:tcPr marL="95232" marR="95232" marT="49527" marB="49527"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CCFF"/>
                    </a:solidFill>
                  </a:tcPr>
                </a:tc>
                <a:tc>
                  <a:txBody>
                    <a:bodyPr/>
                    <a:lstStyle/>
                    <a:p>
                      <a:pPr marL="0" marR="0" lvl="0" indent="0" algn="l" defTabSz="914400" rtl="0" eaLnBrk="1" fontAlgn="base" latinLnBrk="0" hangingPunct="1">
                        <a:lnSpc>
                          <a:spcPct val="110000"/>
                        </a:lnSpc>
                        <a:spcBef>
                          <a:spcPct val="0"/>
                        </a:spcBef>
                        <a:spcAft>
                          <a:spcPct val="0"/>
                        </a:spcAft>
                        <a:buClrTx/>
                        <a:buSzTx/>
                        <a:buFontTx/>
                        <a:buNone/>
                      </a:pPr>
                      <a:r>
                        <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消费是生产的最终目的和动力，生产为消费创造动力，所以企业生产应该</a:t>
                      </a:r>
                      <a:r>
                        <a:rPr kumimoji="0" lang="zh-CN" altLang="en-US" sz="2800" b="1" i="0" u="none" strike="noStrike" cap="none" normalizeH="0" baseline="0" smtClean="0">
                          <a:ln>
                            <a:noFill/>
                          </a:ln>
                          <a:solidFill>
                            <a:srgbClr val="1712FF"/>
                          </a:solidFill>
                          <a:effectLst/>
                          <a:latin typeface="Times New Roman" panose="02020603050405020304" pitchFamily="18" charset="0"/>
                          <a:ea typeface="宋体" panose="02010600030101010101" pitchFamily="2" charset="-122"/>
                        </a:rPr>
                        <a:t>立足市场消费需求</a:t>
                      </a:r>
                      <a:r>
                        <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a:t>
                      </a:r>
                      <a:endPar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endParaRPr>
                    </a:p>
                  </a:txBody>
                  <a:tcPr marL="96756" marR="96756" marT="48383" marB="4838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003300">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965" b="1" i="0" u="none" strike="noStrike" cap="none" normalizeH="0" baseline="0" smtClean="0">
                          <a:ln>
                            <a:noFill/>
                          </a:ln>
                          <a:solidFill>
                            <a:srgbClr val="0000FF"/>
                          </a:solidFill>
                          <a:effectLst/>
                          <a:latin typeface="Times New Roman" panose="02020603050405020304" pitchFamily="18" charset="0"/>
                          <a:ea typeface="宋体" panose="02010600030101010101" pitchFamily="2" charset="-122"/>
                        </a:rPr>
                        <a:t>企业和劳动者</a:t>
                      </a:r>
                      <a:endParaRPr kumimoji="0" lang="zh-CN" altLang="en-US" sz="2965" b="1" i="0" u="none" strike="noStrike" cap="none" normalizeH="0" baseline="0" smtClean="0">
                        <a:ln>
                          <a:noFill/>
                        </a:ln>
                        <a:solidFill>
                          <a:srgbClr val="0000FF"/>
                        </a:solidFill>
                        <a:effectLst/>
                        <a:latin typeface="黑体" panose="02010609060101010101" pitchFamily="49" charset="-122"/>
                        <a:ea typeface="黑体" panose="02010609060101010101" pitchFamily="49" charset="-122"/>
                      </a:endParaRPr>
                    </a:p>
                  </a:txBody>
                  <a:tcPr marL="95232" marR="95232" marT="49527" marB="49527"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CCFF"/>
                    </a:solidFill>
                  </a:tcPr>
                </a:tc>
                <a:tc>
                  <a:txBody>
                    <a:bodyPr/>
                    <a:lstStyle/>
                    <a:p>
                      <a:pPr marL="0" marR="0" lvl="0" indent="0" algn="l" defTabSz="914400" rtl="0" eaLnBrk="1" fontAlgn="base" latinLnBrk="0" hangingPunct="1">
                        <a:lnSpc>
                          <a:spcPct val="110000"/>
                        </a:lnSpc>
                        <a:spcBef>
                          <a:spcPct val="0"/>
                        </a:spcBef>
                        <a:spcAft>
                          <a:spcPct val="0"/>
                        </a:spcAft>
                        <a:buClrTx/>
                        <a:buSzTx/>
                        <a:buFontTx/>
                        <a:buNone/>
                      </a:pPr>
                      <a:r>
                        <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应该承担</a:t>
                      </a:r>
                      <a:r>
                        <a:rPr kumimoji="0" lang="zh-CN" altLang="en-US" sz="2800" b="1" i="0" u="none" strike="noStrike" cap="none" normalizeH="0" baseline="0" smtClean="0">
                          <a:ln>
                            <a:noFill/>
                          </a:ln>
                          <a:solidFill>
                            <a:srgbClr val="1712FF"/>
                          </a:solidFill>
                          <a:effectLst/>
                          <a:latin typeface="Times New Roman" panose="02020603050405020304" pitchFamily="18" charset="0"/>
                          <a:ea typeface="宋体" panose="02010600030101010101" pitchFamily="2" charset="-122"/>
                        </a:rPr>
                        <a:t>相应的社会责任</a:t>
                      </a:r>
                      <a:r>
                        <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，自觉维护劳动者的合法权益。</a:t>
                      </a:r>
                      <a:endPar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endParaRPr>
                    </a:p>
                  </a:txBody>
                  <a:tcPr marL="96756" marR="96756" marT="48383" marB="48383"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mc:AlternateContent xmlns:mc="http://schemas.openxmlformats.org/markup-compatibility/2006" xmlns:p14="http://schemas.microsoft.com/office/powerpoint/2010/main">
        <mc:Choice Requires="p14">
          <p:contentPart r:id="rId2" p14:bwMode="auto">
            <p14:nvContentPartPr>
              <p14:cNvPr id="2" name="墨迹 1"/>
              <p14:cNvContentPartPr/>
              <p14:nvPr/>
            </p14:nvContentPartPr>
            <p14:xfrm>
              <a:off x="2375535" y="2249805"/>
              <a:ext cx="142875" cy="2018030"/>
            </p14:xfrm>
          </p:contentPart>
        </mc:Choice>
        <mc:Fallback xmlns="">
          <p:pic>
            <p:nvPicPr>
              <p:cNvPr id="2" name="墨迹 1"/>
            </p:nvPicPr>
            <p:blipFill>
              <a:blip r:embed="rId3"/>
            </p:blipFill>
            <p:spPr>
              <a:xfrm>
                <a:off x="2375535" y="2249805"/>
                <a:ext cx="142875" cy="2018030"/>
              </a:xfrm>
              <a:prstGeom prst="rect"/>
            </p:spPr>
          </p:pic>
        </mc:Fallback>
      </mc:AlternateContent>
      <mc:AlternateContent xmlns:mc="http://schemas.openxmlformats.org/markup-compatibility/2006" xmlns:p14="http://schemas.microsoft.com/office/powerpoint/2010/main">
        <mc:Choice Requires="p14">
          <p:contentPart r:id="rId4" p14:bwMode="auto">
            <p14:nvContentPartPr>
              <p14:cNvPr id="3" name="墨迹 2"/>
              <p14:cNvContentPartPr/>
              <p14:nvPr/>
            </p14:nvContentPartPr>
            <p14:xfrm>
              <a:off x="2447290" y="2071370"/>
              <a:ext cx="5474970" cy="160655"/>
            </p14:xfrm>
          </p:contentPart>
        </mc:Choice>
        <mc:Fallback xmlns="">
          <p:pic>
            <p:nvPicPr>
              <p:cNvPr id="3" name="墨迹 2"/>
            </p:nvPicPr>
            <p:blipFill>
              <a:blip r:embed="rId5"/>
            </p:blipFill>
            <p:spPr>
              <a:xfrm>
                <a:off x="2447290" y="2071370"/>
                <a:ext cx="5474970" cy="160655"/>
              </a:xfrm>
              <a:prstGeom prst="rect"/>
            </p:spPr>
          </p:pic>
        </mc:Fallback>
      </mc:AlternateContent>
      <mc:AlternateContent xmlns:mc="http://schemas.openxmlformats.org/markup-compatibility/2006" xmlns:p14="http://schemas.microsoft.com/office/powerpoint/2010/main">
        <mc:Choice Requires="p14">
          <p:contentPart r:id="rId6" p14:bwMode="auto">
            <p14:nvContentPartPr>
              <p14:cNvPr id="4" name="墨迹 3"/>
              <p14:cNvContentPartPr/>
              <p14:nvPr/>
            </p14:nvContentPartPr>
            <p14:xfrm>
              <a:off x="4590415" y="2526665"/>
              <a:ext cx="1840230" cy="8890"/>
            </p14:xfrm>
          </p:contentPart>
        </mc:Choice>
        <mc:Fallback xmlns="">
          <p:pic>
            <p:nvPicPr>
              <p:cNvPr id="4" name="墨迹 3"/>
            </p:nvPicPr>
            <p:blipFill>
              <a:blip r:embed="rId7"/>
            </p:blipFill>
            <p:spPr>
              <a:xfrm>
                <a:off x="4590415" y="2526665"/>
                <a:ext cx="1840230" cy="8890"/>
              </a:xfrm>
              <a:prstGeom prst="rect"/>
            </p:spPr>
          </p:pic>
        </mc:Fallback>
      </mc:AlternateContent>
      <mc:AlternateContent xmlns:mc="http://schemas.openxmlformats.org/markup-compatibility/2006" xmlns:p14="http://schemas.microsoft.com/office/powerpoint/2010/main">
        <mc:Choice Requires="p14">
          <p:contentPart r:id="rId8" p14:bwMode="auto">
            <p14:nvContentPartPr>
              <p14:cNvPr id="5" name="墨迹 4"/>
              <p14:cNvContentPartPr/>
              <p14:nvPr/>
            </p14:nvContentPartPr>
            <p14:xfrm>
              <a:off x="5778500" y="2410460"/>
              <a:ext cx="223520" cy="179070"/>
            </p14:xfrm>
          </p:contentPart>
        </mc:Choice>
        <mc:Fallback xmlns="">
          <p:pic>
            <p:nvPicPr>
              <p:cNvPr id="5" name="墨迹 4"/>
            </p:nvPicPr>
            <p:blipFill>
              <a:blip r:embed="rId9"/>
            </p:blipFill>
            <p:spPr>
              <a:xfrm>
                <a:off x="5778500" y="2410460"/>
                <a:ext cx="223520" cy="179070"/>
              </a:xfrm>
              <a:prstGeom prst="rect"/>
            </p:spPr>
          </p:pic>
        </mc:Fallback>
      </mc:AlternateContent>
      <mc:AlternateContent xmlns:mc="http://schemas.openxmlformats.org/markup-compatibility/2006" xmlns:p14="http://schemas.microsoft.com/office/powerpoint/2010/main">
        <mc:Choice Requires="p14">
          <p:contentPart r:id="rId10" p14:bwMode="auto">
            <p14:nvContentPartPr>
              <p14:cNvPr id="6" name="墨迹 5"/>
              <p14:cNvContentPartPr/>
              <p14:nvPr/>
            </p14:nvContentPartPr>
            <p14:xfrm>
              <a:off x="4054475" y="2946400"/>
              <a:ext cx="1438275" cy="8890"/>
            </p14:xfrm>
          </p:contentPart>
        </mc:Choice>
        <mc:Fallback xmlns="">
          <p:pic>
            <p:nvPicPr>
              <p:cNvPr id="6" name="墨迹 5"/>
            </p:nvPicPr>
            <p:blipFill>
              <a:blip r:embed="rId11"/>
            </p:blipFill>
            <p:spPr>
              <a:xfrm>
                <a:off x="4054475" y="2946400"/>
                <a:ext cx="1438275" cy="8890"/>
              </a:xfrm>
              <a:prstGeom prst="rect"/>
            </p:spPr>
          </p:pic>
        </mc:Fallback>
      </mc:AlternateContent>
      <mc:AlternateContent xmlns:mc="http://schemas.openxmlformats.org/markup-compatibility/2006" xmlns:p14="http://schemas.microsoft.com/office/powerpoint/2010/main">
        <mc:Choice Requires="p14">
          <p:contentPart r:id="rId12" p14:bwMode="auto">
            <p14:nvContentPartPr>
              <p14:cNvPr id="7" name="墨迹 6"/>
              <p14:cNvContentPartPr/>
              <p14:nvPr/>
            </p14:nvContentPartPr>
            <p14:xfrm>
              <a:off x="5349875" y="2812415"/>
              <a:ext cx="205740" cy="133985"/>
            </p14:xfrm>
          </p:contentPart>
        </mc:Choice>
        <mc:Fallback xmlns="">
          <p:pic>
            <p:nvPicPr>
              <p:cNvPr id="7" name="墨迹 6"/>
            </p:nvPicPr>
            <p:blipFill>
              <a:blip r:embed="rId13"/>
            </p:blipFill>
            <p:spPr>
              <a:xfrm>
                <a:off x="5349875" y="2812415"/>
                <a:ext cx="205740" cy="133985"/>
              </a:xfrm>
              <a:prstGeom prst="rect"/>
            </p:spPr>
          </p:pic>
        </mc:Fallback>
      </mc:AlternateContent>
      <mc:AlternateContent xmlns:mc="http://schemas.openxmlformats.org/markup-compatibility/2006" xmlns:p14="http://schemas.microsoft.com/office/powerpoint/2010/main">
        <mc:Choice Requires="p14">
          <p:contentPart r:id="rId14" p14:bwMode="auto">
            <p14:nvContentPartPr>
              <p14:cNvPr id="8" name="墨迹 7"/>
              <p14:cNvContentPartPr/>
              <p14:nvPr/>
            </p14:nvContentPartPr>
            <p14:xfrm>
              <a:off x="7395210" y="2937510"/>
              <a:ext cx="509270" cy="8890"/>
            </p14:xfrm>
          </p:contentPart>
        </mc:Choice>
        <mc:Fallback xmlns="">
          <p:pic>
            <p:nvPicPr>
              <p:cNvPr id="8" name="墨迹 7"/>
            </p:nvPicPr>
            <p:blipFill>
              <a:blip r:embed="rId15"/>
            </p:blipFill>
            <p:spPr>
              <a:xfrm>
                <a:off x="7395210" y="2937510"/>
                <a:ext cx="509270" cy="8890"/>
              </a:xfrm>
              <a:prstGeom prst="rect"/>
            </p:spPr>
          </p:pic>
        </mc:Fallback>
      </mc:AlternateContent>
      <mc:AlternateContent xmlns:mc="http://schemas.openxmlformats.org/markup-compatibility/2006" xmlns:p14="http://schemas.microsoft.com/office/powerpoint/2010/main">
        <mc:Choice Requires="p14">
          <p:contentPart r:id="rId16" p14:bwMode="auto">
            <p14:nvContentPartPr>
              <p14:cNvPr id="9" name="墨迹 8"/>
              <p14:cNvContentPartPr/>
              <p14:nvPr/>
            </p14:nvContentPartPr>
            <p14:xfrm>
              <a:off x="9646285" y="2946400"/>
              <a:ext cx="661035" cy="360"/>
            </p14:xfrm>
          </p:contentPart>
        </mc:Choice>
        <mc:Fallback xmlns="">
          <p:pic>
            <p:nvPicPr>
              <p:cNvPr id="9" name="墨迹 8"/>
            </p:nvPicPr>
            <p:blipFill>
              <a:blip r:embed="rId17"/>
            </p:blipFill>
            <p:spPr>
              <a:xfrm>
                <a:off x="9646285" y="2946400"/>
                <a:ext cx="661035" cy="360"/>
              </a:xfrm>
              <a:prstGeom prst="rect"/>
            </p:spPr>
          </p:pic>
        </mc:Fallback>
      </mc:AlternateContent>
      <mc:AlternateContent xmlns:mc="http://schemas.openxmlformats.org/markup-compatibility/2006" xmlns:p14="http://schemas.microsoft.com/office/powerpoint/2010/main">
        <mc:Choice Requires="p14">
          <p:contentPart r:id="rId18" p14:bwMode="auto">
            <p14:nvContentPartPr>
              <p14:cNvPr id="10" name="墨迹 9"/>
              <p14:cNvContentPartPr/>
              <p14:nvPr/>
            </p14:nvContentPartPr>
            <p14:xfrm>
              <a:off x="4429760" y="3429000"/>
              <a:ext cx="1188085" cy="53340"/>
            </p14:xfrm>
          </p:contentPart>
        </mc:Choice>
        <mc:Fallback xmlns="">
          <p:pic>
            <p:nvPicPr>
              <p:cNvPr id="10" name="墨迹 9"/>
            </p:nvPicPr>
            <p:blipFill>
              <a:blip r:embed="rId19"/>
            </p:blipFill>
            <p:spPr>
              <a:xfrm>
                <a:off x="4429760" y="3429000"/>
                <a:ext cx="1188085" cy="53340"/>
              </a:xfrm>
              <a:prstGeom prst="rect"/>
            </p:spPr>
          </p:pic>
        </mc:Fallback>
      </mc:AlternateContent>
      <mc:AlternateContent xmlns:mc="http://schemas.openxmlformats.org/markup-compatibility/2006" xmlns:p14="http://schemas.microsoft.com/office/powerpoint/2010/main">
        <mc:Choice Requires="p14">
          <p:contentPart r:id="rId20" p14:bwMode="auto">
            <p14:nvContentPartPr>
              <p14:cNvPr id="11" name="墨迹 10"/>
              <p14:cNvContentPartPr/>
              <p14:nvPr/>
            </p14:nvContentPartPr>
            <p14:xfrm>
              <a:off x="3366770" y="3812540"/>
              <a:ext cx="982980" cy="35560"/>
            </p14:xfrm>
          </p:contentPart>
        </mc:Choice>
        <mc:Fallback xmlns="">
          <p:pic>
            <p:nvPicPr>
              <p:cNvPr id="11" name="墨迹 10"/>
            </p:nvPicPr>
            <p:blipFill>
              <a:blip r:embed="rId21"/>
            </p:blipFill>
            <p:spPr>
              <a:xfrm>
                <a:off x="3366770" y="3812540"/>
                <a:ext cx="982980" cy="35560"/>
              </a:xfrm>
              <a:prstGeom prst="rect"/>
            </p:spPr>
          </p:pic>
        </mc:Fallback>
      </mc:AlternateContent>
      <mc:AlternateContent xmlns:mc="http://schemas.openxmlformats.org/markup-compatibility/2006" xmlns:p14="http://schemas.microsoft.com/office/powerpoint/2010/main">
        <mc:Choice Requires="p14">
          <p:contentPart r:id="rId22" p14:bwMode="auto">
            <p14:nvContentPartPr>
              <p14:cNvPr id="12" name="墨迹 11"/>
              <p14:cNvContentPartPr/>
              <p14:nvPr/>
            </p14:nvContentPartPr>
            <p14:xfrm>
              <a:off x="8484870" y="3875405"/>
              <a:ext cx="2313305" cy="17780"/>
            </p14:xfrm>
          </p:contentPart>
        </mc:Choice>
        <mc:Fallback xmlns="">
          <p:pic>
            <p:nvPicPr>
              <p:cNvPr id="12" name="墨迹 11"/>
            </p:nvPicPr>
            <p:blipFill>
              <a:blip r:embed="rId23"/>
            </p:blipFill>
            <p:spPr>
              <a:xfrm>
                <a:off x="8484870" y="3875405"/>
                <a:ext cx="2313305" cy="17780"/>
              </a:xfrm>
              <a:prstGeom prst="rect"/>
            </p:spPr>
          </p:pic>
        </mc:Fallback>
      </mc:AlternateContent>
      <mc:AlternateContent xmlns:mc="http://schemas.openxmlformats.org/markup-compatibility/2006" xmlns:p14="http://schemas.microsoft.com/office/powerpoint/2010/main">
        <mc:Choice Requires="p14">
          <p:contentPart r:id="rId24" p14:bwMode="auto">
            <p14:nvContentPartPr>
              <p14:cNvPr id="13" name="墨迹 12"/>
              <p14:cNvContentPartPr/>
              <p14:nvPr/>
            </p14:nvContentPartPr>
            <p14:xfrm>
              <a:off x="4117340" y="4410710"/>
              <a:ext cx="1884680" cy="45085"/>
            </p14:xfrm>
          </p:contentPart>
        </mc:Choice>
        <mc:Fallback xmlns="">
          <p:pic>
            <p:nvPicPr>
              <p:cNvPr id="13" name="墨迹 12"/>
            </p:nvPicPr>
            <p:blipFill>
              <a:blip r:embed="rId25"/>
            </p:blipFill>
            <p:spPr>
              <a:xfrm>
                <a:off x="4117340" y="4410710"/>
                <a:ext cx="1884680" cy="45085"/>
              </a:xfrm>
              <a:prstGeom prst="rect"/>
            </p:spPr>
          </p:pic>
        </mc:Fallback>
      </mc:AlternateContent>
      <mc:AlternateContent xmlns:mc="http://schemas.openxmlformats.org/markup-compatibility/2006" xmlns:p14="http://schemas.microsoft.com/office/powerpoint/2010/main">
        <mc:Choice Requires="p14">
          <p:contentPart r:id="rId26" p14:bwMode="auto">
            <p14:nvContentPartPr>
              <p14:cNvPr id="14" name="墨迹 13"/>
              <p14:cNvContentPartPr/>
              <p14:nvPr/>
            </p14:nvContentPartPr>
            <p14:xfrm>
              <a:off x="8368665" y="4330700"/>
              <a:ext cx="1464945" cy="71120"/>
            </p14:xfrm>
          </p:contentPart>
        </mc:Choice>
        <mc:Fallback xmlns="">
          <p:pic>
            <p:nvPicPr>
              <p:cNvPr id="14" name="墨迹 13"/>
            </p:nvPicPr>
            <p:blipFill>
              <a:blip r:embed="rId27"/>
            </p:blipFill>
            <p:spPr>
              <a:xfrm>
                <a:off x="8368665" y="4330700"/>
                <a:ext cx="1464945" cy="71120"/>
              </a:xfrm>
              <a:prstGeom prst="rect"/>
            </p:spPr>
          </p:pic>
        </mc:Fallback>
      </mc:AlternateContent>
      <mc:AlternateContent xmlns:mc="http://schemas.openxmlformats.org/markup-compatibility/2006" xmlns:p14="http://schemas.microsoft.com/office/powerpoint/2010/main">
        <mc:Choice Requires="p14">
          <p:contentPart r:id="rId28" p14:bwMode="auto">
            <p14:nvContentPartPr>
              <p14:cNvPr id="15" name="墨迹 14"/>
              <p14:cNvContentPartPr/>
              <p14:nvPr/>
            </p14:nvContentPartPr>
            <p14:xfrm>
              <a:off x="9440545" y="4295140"/>
              <a:ext cx="142875" cy="62230"/>
            </p14:xfrm>
          </p:contentPart>
        </mc:Choice>
        <mc:Fallback xmlns="">
          <p:pic>
            <p:nvPicPr>
              <p:cNvPr id="15" name="墨迹 14"/>
            </p:nvPicPr>
            <p:blipFill>
              <a:blip r:embed="rId29"/>
            </p:blipFill>
            <p:spPr>
              <a:xfrm>
                <a:off x="9440545" y="4295140"/>
                <a:ext cx="142875" cy="62230"/>
              </a:xfrm>
              <a:prstGeom prst="rect"/>
            </p:spPr>
          </p:pic>
        </mc:Fallback>
      </mc:AlternateContent>
      <mc:AlternateContent xmlns:mc="http://schemas.openxmlformats.org/markup-compatibility/2006" xmlns:p14="http://schemas.microsoft.com/office/powerpoint/2010/main">
        <mc:Choice Requires="p14">
          <p:contentPart r:id="rId30" p14:bwMode="auto">
            <p14:nvContentPartPr>
              <p14:cNvPr id="16" name="墨迹 15"/>
              <p14:cNvContentPartPr/>
              <p14:nvPr/>
            </p14:nvContentPartPr>
            <p14:xfrm>
              <a:off x="2277110" y="2106930"/>
              <a:ext cx="419735" cy="2241550"/>
            </p14:xfrm>
          </p:contentPart>
        </mc:Choice>
        <mc:Fallback xmlns="">
          <p:pic>
            <p:nvPicPr>
              <p:cNvPr id="16" name="墨迹 15"/>
            </p:nvPicPr>
            <p:blipFill>
              <a:blip r:embed="rId31"/>
            </p:blipFill>
            <p:spPr>
              <a:xfrm>
                <a:off x="2277110" y="2106930"/>
                <a:ext cx="419735" cy="2241550"/>
              </a:xfrm>
              <a:prstGeom prst="rect"/>
            </p:spPr>
          </p:pic>
        </mc:Fallback>
      </mc:AlternateContent>
      <mc:AlternateContent xmlns:mc="http://schemas.openxmlformats.org/markup-compatibility/2006" xmlns:p14="http://schemas.microsoft.com/office/powerpoint/2010/main">
        <mc:Choice Requires="p14">
          <p:contentPart r:id="rId32" p14:bwMode="auto">
            <p14:nvContentPartPr>
              <p14:cNvPr id="17" name="墨迹 16"/>
              <p14:cNvContentPartPr/>
              <p14:nvPr/>
            </p14:nvContentPartPr>
            <p14:xfrm>
              <a:off x="4653280" y="4946650"/>
              <a:ext cx="2813685" cy="544830"/>
            </p14:xfrm>
          </p:contentPart>
        </mc:Choice>
        <mc:Fallback xmlns="">
          <p:pic>
            <p:nvPicPr>
              <p:cNvPr id="17" name="墨迹 16"/>
            </p:nvPicPr>
            <p:blipFill>
              <a:blip r:embed="rId33"/>
            </p:blipFill>
            <p:spPr>
              <a:xfrm>
                <a:off x="4653280" y="4946650"/>
                <a:ext cx="2813685" cy="544830"/>
              </a:xfrm>
              <a:prstGeom prst="rect"/>
            </p:spPr>
          </p:pic>
        </mc:Fallback>
      </mc:AlternateContent>
      <mc:AlternateContent xmlns:mc="http://schemas.openxmlformats.org/markup-compatibility/2006" xmlns:p14="http://schemas.microsoft.com/office/powerpoint/2010/main">
        <mc:Choice Requires="p14">
          <p:contentPart r:id="rId34" p14:bwMode="auto">
            <p14:nvContentPartPr>
              <p14:cNvPr id="18" name="墨迹 17"/>
              <p14:cNvContentPartPr/>
              <p14:nvPr/>
            </p14:nvContentPartPr>
            <p14:xfrm>
              <a:off x="4626610" y="5045075"/>
              <a:ext cx="2821940" cy="410845"/>
            </p14:xfrm>
          </p:contentPart>
        </mc:Choice>
        <mc:Fallback xmlns="">
          <p:pic>
            <p:nvPicPr>
              <p:cNvPr id="18" name="墨迹 17"/>
            </p:nvPicPr>
            <p:blipFill>
              <a:blip r:embed="rId35"/>
            </p:blipFill>
            <p:spPr>
              <a:xfrm>
                <a:off x="4626610" y="5045075"/>
                <a:ext cx="2821940" cy="410845"/>
              </a:xfrm>
              <a:prstGeom prst="rect"/>
            </p:spPr>
          </p:pic>
        </mc:Fallback>
      </mc:AlternateContent>
      <mc:AlternateContent xmlns:mc="http://schemas.openxmlformats.org/markup-compatibility/2006" xmlns:p14="http://schemas.microsoft.com/office/powerpoint/2010/main">
        <mc:Choice Requires="p14">
          <p:contentPart r:id="rId36" p14:bwMode="auto">
            <p14:nvContentPartPr>
              <p14:cNvPr id="19" name="墨迹 18"/>
              <p14:cNvContentPartPr/>
              <p14:nvPr/>
            </p14:nvContentPartPr>
            <p14:xfrm>
              <a:off x="3688715" y="5991225"/>
              <a:ext cx="2491740" cy="62865"/>
            </p14:xfrm>
          </p:contentPart>
        </mc:Choice>
        <mc:Fallback xmlns="">
          <p:pic>
            <p:nvPicPr>
              <p:cNvPr id="19" name="墨迹 18"/>
            </p:nvPicPr>
            <p:blipFill>
              <a:blip r:embed="rId37"/>
            </p:blipFill>
            <p:spPr>
              <a:xfrm>
                <a:off x="3688715" y="5991225"/>
                <a:ext cx="2491740" cy="62865"/>
              </a:xfrm>
              <a:prstGeom prst="rect"/>
            </p:spPr>
          </p:pic>
        </mc:Fallback>
      </mc:AlternateContent>
      <mc:AlternateContent xmlns:mc="http://schemas.openxmlformats.org/markup-compatibility/2006" xmlns:p14="http://schemas.microsoft.com/office/powerpoint/2010/main">
        <mc:Choice Requires="p14">
          <p:contentPart r:id="rId38" p14:bwMode="auto">
            <p14:nvContentPartPr>
              <p14:cNvPr id="20" name="墨迹 19"/>
              <p14:cNvContentPartPr/>
              <p14:nvPr/>
            </p14:nvContentPartPr>
            <p14:xfrm>
              <a:off x="4947920" y="5518150"/>
              <a:ext cx="759460" cy="437515"/>
            </p14:xfrm>
          </p:contentPart>
        </mc:Choice>
        <mc:Fallback xmlns="">
          <p:pic>
            <p:nvPicPr>
              <p:cNvPr id="20" name="墨迹 19"/>
            </p:nvPicPr>
            <p:blipFill>
              <a:blip r:embed="rId39"/>
            </p:blipFill>
            <p:spPr>
              <a:xfrm>
                <a:off x="4947920" y="5518150"/>
                <a:ext cx="759460" cy="437515"/>
              </a:xfrm>
              <a:prstGeom prst="rect"/>
            </p:spPr>
          </p:pic>
        </mc:Fallback>
      </mc:AlternateContent>
      <mc:AlternateContent xmlns:mc="http://schemas.openxmlformats.org/markup-compatibility/2006" xmlns:p14="http://schemas.microsoft.com/office/powerpoint/2010/main">
        <mc:Choice Requires="p14">
          <p:contentPart r:id="rId40" p14:bwMode="auto">
            <p14:nvContentPartPr>
              <p14:cNvPr id="21" name="墨迹 20"/>
              <p14:cNvContentPartPr/>
              <p14:nvPr/>
            </p14:nvContentPartPr>
            <p14:xfrm>
              <a:off x="3849370" y="5920105"/>
              <a:ext cx="2063115" cy="44450"/>
            </p14:xfrm>
          </p:contentPart>
        </mc:Choice>
        <mc:Fallback xmlns="">
          <p:pic>
            <p:nvPicPr>
              <p:cNvPr id="21" name="墨迹 20"/>
            </p:nvPicPr>
            <p:blipFill>
              <a:blip r:embed="rId41"/>
            </p:blipFill>
            <p:spPr>
              <a:xfrm>
                <a:off x="3849370" y="5920105"/>
                <a:ext cx="2063115" cy="44450"/>
              </a:xfrm>
              <a:prstGeom prst="rect"/>
            </p:spPr>
          </p:pic>
        </mc:Fallback>
      </mc:AlternateContent>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80247" name="Group 23"/>
          <p:cNvGraphicFramePr>
            <a:graphicFrameLocks noGrp="1"/>
          </p:cNvGraphicFramePr>
          <p:nvPr>
            <p:custDataLst>
              <p:tags r:id="rId1"/>
            </p:custDataLst>
          </p:nvPr>
        </p:nvGraphicFramePr>
        <p:xfrm>
          <a:off x="381315" y="1448514"/>
          <a:ext cx="11581765" cy="4912360"/>
        </p:xfrm>
        <a:graphic>
          <a:graphicData uri="http://schemas.openxmlformats.org/drawingml/2006/table">
            <a:tbl>
              <a:tblPr/>
              <a:tblGrid>
                <a:gridCol w="1960245"/>
                <a:gridCol w="9621520"/>
              </a:tblGrid>
              <a:tr h="551180">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965" b="1" i="0" u="none" strike="noStrike" cap="none" normalizeH="0" baseline="0" smtClean="0">
                          <a:ln>
                            <a:noFill/>
                          </a:ln>
                          <a:solidFill>
                            <a:srgbClr val="0000FF"/>
                          </a:solidFill>
                          <a:effectLst/>
                          <a:latin typeface="Times New Roman" panose="02020603050405020304" pitchFamily="18" charset="0"/>
                          <a:ea typeface="宋体" panose="02010600030101010101" pitchFamily="2" charset="-122"/>
                        </a:rPr>
                        <a:t>知识角度</a:t>
                      </a:r>
                      <a:endParaRPr kumimoji="0" lang="zh-CN" altLang="en-US" sz="2965" b="1" i="0" u="none" strike="noStrike" cap="none" normalizeH="0" baseline="0" smtClean="0">
                        <a:ln>
                          <a:noFill/>
                        </a:ln>
                        <a:solidFill>
                          <a:srgbClr val="0000FF"/>
                        </a:solidFill>
                        <a:effectLst/>
                        <a:latin typeface="黑体" panose="02010609060101010101" pitchFamily="49" charset="-122"/>
                        <a:ea typeface="黑体" panose="02010609060101010101" pitchFamily="49" charset="-122"/>
                      </a:endParaRPr>
                    </a:p>
                  </a:txBody>
                  <a:tcPr marL="95232" marR="95232" marT="49516" marB="49516"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CC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965"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具体措施</a:t>
                      </a:r>
                      <a:endParaRPr kumimoji="0" lang="zh-CN" altLang="en-US" sz="2965"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endParaRPr>
                    </a:p>
                  </a:txBody>
                  <a:tcPr marL="96756" marR="96756" marT="48374" marB="4837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CCFF"/>
                    </a:solidFill>
                  </a:tcPr>
                </a:tc>
              </a:tr>
              <a:tr h="1905000">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965" b="1" i="0" u="none" strike="noStrike" cap="none" normalizeH="0" baseline="0" smtClean="0">
                          <a:ln>
                            <a:noFill/>
                          </a:ln>
                          <a:solidFill>
                            <a:srgbClr val="0000FF"/>
                          </a:solidFill>
                          <a:effectLst/>
                          <a:latin typeface="Times New Roman" panose="02020603050405020304" pitchFamily="18" charset="0"/>
                          <a:ea typeface="宋体" panose="02010600030101010101" pitchFamily="2" charset="-122"/>
                        </a:rPr>
                        <a:t>市场经济</a:t>
                      </a:r>
                      <a:endParaRPr kumimoji="0" lang="zh-CN" altLang="en-US" sz="2965" b="1" i="0" u="none" strike="noStrike" cap="none" normalizeH="0" baseline="0" smtClean="0">
                        <a:ln>
                          <a:noFill/>
                        </a:ln>
                        <a:solidFill>
                          <a:srgbClr val="0000FF"/>
                        </a:solidFill>
                        <a:effectLst/>
                        <a:latin typeface="黑体" panose="02010609060101010101" pitchFamily="49" charset="-122"/>
                        <a:ea typeface="黑体" panose="02010609060101010101" pitchFamily="49" charset="-122"/>
                      </a:endParaRPr>
                    </a:p>
                  </a:txBody>
                  <a:tcPr marL="95232" marR="95232" marT="49516" marB="49516"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CC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rPr>
                        <a:t>①要遵循价值规律，</a:t>
                      </a:r>
                      <a:r>
                        <a:rPr kumimoji="0" lang="zh-CN" altLang="en-US" sz="2800" b="1" i="0" u="none" strike="noStrike" cap="none" normalizeH="0" baseline="0" smtClean="0">
                          <a:ln>
                            <a:noFill/>
                          </a:ln>
                          <a:solidFill>
                            <a:srgbClr val="1712FF"/>
                          </a:solidFill>
                          <a:effectLst/>
                          <a:latin typeface="楷体" panose="02010609060101010101" pitchFamily="49" charset="-122"/>
                          <a:ea typeface="楷体" panose="02010609060101010101" pitchFamily="49" charset="-122"/>
                        </a:rPr>
                        <a:t>调节生产规模，提高劳动生产率，生产适销对路的高质量产品。</a:t>
                      </a:r>
                      <a:endParaRPr kumimoji="0" lang="zh-CN" altLang="en-US" sz="2800" b="1" i="0" u="none" strike="noStrike" cap="none" normalizeH="0" baseline="0" smtClean="0">
                        <a:ln>
                          <a:noFill/>
                        </a:ln>
                        <a:solidFill>
                          <a:srgbClr val="1712FF"/>
                        </a:solidFill>
                        <a:effectLst/>
                        <a:latin typeface="楷体" panose="02010609060101010101" pitchFamily="49" charset="-122"/>
                        <a:ea typeface="楷体" panose="02010609060101010101" pitchFamily="49" charset="-122"/>
                      </a:endParaRPr>
                    </a:p>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rPr>
                        <a:t>②自觉</a:t>
                      </a:r>
                      <a:r>
                        <a:rPr kumimoji="0" lang="zh-CN" altLang="en-US" sz="2800" b="1" i="0" u="none" strike="noStrike" cap="none" normalizeH="0" baseline="0" smtClean="0">
                          <a:ln>
                            <a:noFill/>
                          </a:ln>
                          <a:solidFill>
                            <a:srgbClr val="1712FF"/>
                          </a:solidFill>
                          <a:effectLst/>
                          <a:latin typeface="楷体" panose="02010609060101010101" pitchFamily="49" charset="-122"/>
                          <a:ea typeface="楷体" panose="02010609060101010101" pitchFamily="49" charset="-122"/>
                        </a:rPr>
                        <a:t>遵守市场规则和市场交易原则</a:t>
                      </a:r>
                      <a:r>
                        <a:rPr kumimoji="0" lang="zh-CN" altLang="en-US" sz="28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rPr>
                        <a:t>，树立诚信意识。</a:t>
                      </a:r>
                      <a:endParaRPr kumimoji="0" lang="zh-CN" altLang="en-US" sz="28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endParaRPr>
                    </a:p>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rPr>
                        <a:t>③善于利用</a:t>
                      </a:r>
                      <a:r>
                        <a:rPr kumimoji="0" lang="zh-CN" altLang="en-US" sz="2800" b="1" i="0" u="none" strike="noStrike" cap="none" normalizeH="0" baseline="0" smtClean="0">
                          <a:ln>
                            <a:noFill/>
                          </a:ln>
                          <a:solidFill>
                            <a:srgbClr val="1712FF"/>
                          </a:solidFill>
                          <a:effectLst/>
                          <a:latin typeface="楷体" panose="02010609060101010101" pitchFamily="49" charset="-122"/>
                          <a:ea typeface="楷体" panose="02010609060101010101" pitchFamily="49" charset="-122"/>
                        </a:rPr>
                        <a:t>国家宏观调控的优惠政策</a:t>
                      </a:r>
                      <a:r>
                        <a:rPr kumimoji="0" lang="zh-CN" altLang="en-US" sz="28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rPr>
                        <a:t>，赢得发展机遇。</a:t>
                      </a:r>
                      <a:endParaRPr kumimoji="0" lang="zh-CN" altLang="en-US" sz="28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endParaRPr>
                    </a:p>
                  </a:txBody>
                  <a:tcPr marL="96756" marR="96756" marT="48374" marB="4837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003300">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965" b="1" i="0" u="none" strike="noStrike" cap="none" normalizeH="0" baseline="0" smtClean="0">
                          <a:ln>
                            <a:noFill/>
                          </a:ln>
                          <a:solidFill>
                            <a:srgbClr val="0000FF"/>
                          </a:solidFill>
                          <a:effectLst/>
                          <a:latin typeface="Times New Roman" panose="02020603050405020304" pitchFamily="18" charset="0"/>
                          <a:ea typeface="宋体" panose="02010600030101010101" pitchFamily="2" charset="-122"/>
                        </a:rPr>
                        <a:t>新发展理念</a:t>
                      </a:r>
                      <a:endParaRPr kumimoji="0" lang="zh-CN" altLang="en-US" sz="2965" b="1" i="0" u="none" strike="noStrike" cap="none" normalizeH="0" baseline="0" smtClean="0">
                        <a:ln>
                          <a:noFill/>
                        </a:ln>
                        <a:solidFill>
                          <a:srgbClr val="0000FF"/>
                        </a:solidFill>
                        <a:effectLst/>
                        <a:latin typeface="黑体" panose="02010609060101010101" pitchFamily="49" charset="-122"/>
                        <a:ea typeface="黑体" panose="02010609060101010101" pitchFamily="49" charset="-122"/>
                      </a:endParaRPr>
                    </a:p>
                  </a:txBody>
                  <a:tcPr marL="95232" marR="95232" marT="49516" marB="49516"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CC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rPr>
                        <a:t>贯彻落实</a:t>
                      </a:r>
                      <a:r>
                        <a:rPr kumimoji="0" lang="zh-CN" altLang="en-US" sz="2800" b="1" i="0" u="none" strike="noStrike" cap="none" normalizeH="0" baseline="0" smtClean="0">
                          <a:ln>
                            <a:noFill/>
                          </a:ln>
                          <a:solidFill>
                            <a:srgbClr val="1712FF"/>
                          </a:solidFill>
                          <a:effectLst/>
                          <a:latin typeface="楷体" panose="02010609060101010101" pitchFamily="49" charset="-122"/>
                          <a:ea typeface="楷体" panose="02010609060101010101" pitchFamily="49" charset="-122"/>
                        </a:rPr>
                        <a:t>新发展理念和建设现代化经济体系的要求</a:t>
                      </a:r>
                      <a:r>
                        <a:rPr kumimoji="0" lang="zh-CN" altLang="en-US" sz="28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rPr>
                        <a:t>，加快</a:t>
                      </a:r>
                      <a:r>
                        <a:rPr kumimoji="0" lang="zh-CN" altLang="en-US" sz="2800" b="1" i="0" u="none" strike="noStrike" cap="none" normalizeH="0" baseline="0" smtClean="0">
                          <a:ln>
                            <a:noFill/>
                          </a:ln>
                          <a:solidFill>
                            <a:srgbClr val="1712FF"/>
                          </a:solidFill>
                          <a:effectLst/>
                          <a:latin typeface="楷体" panose="02010609060101010101" pitchFamily="49" charset="-122"/>
                          <a:ea typeface="楷体" panose="02010609060101010101" pitchFamily="49" charset="-122"/>
                        </a:rPr>
                        <a:t>转变经济发展方式。</a:t>
                      </a:r>
                      <a:endParaRPr kumimoji="0" lang="zh-CN" altLang="en-US" sz="2800" b="1" i="0" u="none" strike="noStrike" cap="none" normalizeH="0" baseline="0" smtClean="0">
                        <a:ln>
                          <a:noFill/>
                        </a:ln>
                        <a:solidFill>
                          <a:srgbClr val="1712FF"/>
                        </a:solidFill>
                        <a:effectLst/>
                        <a:latin typeface="楷体" panose="02010609060101010101" pitchFamily="49" charset="-122"/>
                        <a:ea typeface="楷体" panose="02010609060101010101" pitchFamily="49" charset="-122"/>
                      </a:endParaRPr>
                    </a:p>
                  </a:txBody>
                  <a:tcPr marL="96756" marR="96756" marT="48374" marB="4837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452880">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965" b="1" i="0" u="none" strike="noStrike" cap="none" normalizeH="0" baseline="0" smtClean="0">
                          <a:ln>
                            <a:noFill/>
                          </a:ln>
                          <a:solidFill>
                            <a:srgbClr val="0000FF"/>
                          </a:solidFill>
                          <a:effectLst/>
                          <a:latin typeface="Times New Roman" panose="02020603050405020304" pitchFamily="18" charset="0"/>
                          <a:ea typeface="宋体" panose="02010600030101010101" pitchFamily="2" charset="-122"/>
                        </a:rPr>
                        <a:t>对外开放</a:t>
                      </a:r>
                      <a:endParaRPr kumimoji="0" lang="zh-CN" altLang="en-US" sz="2965" b="1" i="0" u="none" strike="noStrike" cap="none" normalizeH="0" baseline="0" smtClean="0">
                        <a:ln>
                          <a:noFill/>
                        </a:ln>
                        <a:solidFill>
                          <a:srgbClr val="0000FF"/>
                        </a:solidFill>
                        <a:effectLst/>
                        <a:latin typeface="黑体" panose="02010609060101010101" pitchFamily="49" charset="-122"/>
                        <a:ea typeface="黑体" panose="02010609060101010101" pitchFamily="49" charset="-122"/>
                      </a:endParaRPr>
                    </a:p>
                  </a:txBody>
                  <a:tcPr marL="95232" marR="95232" marT="49516" marB="49516"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CC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rgbClr val="1712FF"/>
                          </a:solidFill>
                          <a:effectLst/>
                          <a:latin typeface="楷体" panose="02010609060101010101" pitchFamily="49" charset="-122"/>
                          <a:ea typeface="楷体" panose="02010609060101010101" pitchFamily="49" charset="-122"/>
                          <a:cs typeface="楷体" panose="02010609060101010101" pitchFamily="49" charset="-122"/>
                        </a:rPr>
                        <a:t>引进国外先进技术和管理经验</a:t>
                      </a:r>
                      <a:r>
                        <a:rPr kumimoji="0" lang="zh-CN" altLang="en-US" sz="28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cs typeface="楷体" panose="02010609060101010101" pitchFamily="49" charset="-122"/>
                        </a:rPr>
                        <a:t>。通过</a:t>
                      </a:r>
                      <a:r>
                        <a:rPr kumimoji="0" lang="zh-CN" altLang="en-US" sz="2800" b="1" i="0" u="none" strike="noStrike" cap="none" normalizeH="0" baseline="0" smtClean="0">
                          <a:ln>
                            <a:noFill/>
                          </a:ln>
                          <a:solidFill>
                            <a:srgbClr val="1712FF"/>
                          </a:solidFill>
                          <a:effectLst/>
                          <a:latin typeface="楷体" panose="02010609060101010101" pitchFamily="49" charset="-122"/>
                          <a:ea typeface="楷体" panose="02010609060101010101" pitchFamily="49" charset="-122"/>
                          <a:cs typeface="楷体" panose="02010609060101010101" pitchFamily="49" charset="-122"/>
                        </a:rPr>
                        <a:t>“走出去”参与国际经济合作与竞争</a:t>
                      </a:r>
                      <a:r>
                        <a:rPr kumimoji="0" lang="zh-CN" altLang="en-US" sz="28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cs typeface="楷体" panose="02010609060101010101" pitchFamily="49" charset="-122"/>
                        </a:rPr>
                        <a:t>，提高企业的</a:t>
                      </a:r>
                      <a:r>
                        <a:rPr kumimoji="0" lang="zh-CN" altLang="en-US" sz="2800" b="1" i="0" u="none" strike="noStrike" cap="none" normalizeH="0" baseline="0" smtClean="0">
                          <a:ln>
                            <a:noFill/>
                          </a:ln>
                          <a:solidFill>
                            <a:srgbClr val="1712FF"/>
                          </a:solidFill>
                          <a:effectLst/>
                          <a:latin typeface="楷体" panose="02010609060101010101" pitchFamily="49" charset="-122"/>
                          <a:ea typeface="楷体" panose="02010609060101010101" pitchFamily="49" charset="-122"/>
                          <a:cs typeface="楷体" panose="02010609060101010101" pitchFamily="49" charset="-122"/>
                        </a:rPr>
                        <a:t>国际竞争力</a:t>
                      </a:r>
                      <a:r>
                        <a:rPr kumimoji="0" lang="zh-CN" altLang="en-US" sz="28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cs typeface="楷体" panose="02010609060101010101" pitchFamily="49" charset="-122"/>
                        </a:rPr>
                        <a:t>，形成有实力的跨国企业和著</a:t>
                      </a:r>
                      <a:r>
                        <a:rPr kumimoji="0" lang="zh-CN" altLang="en-US" sz="2800" b="1" i="0" u="none" strike="noStrike" cap="none" normalizeH="0" baseline="0" smtClean="0">
                          <a:ln>
                            <a:noFill/>
                          </a:ln>
                          <a:solidFill>
                            <a:srgbClr val="1712FF"/>
                          </a:solidFill>
                          <a:effectLst/>
                          <a:latin typeface="楷体" panose="02010609060101010101" pitchFamily="49" charset="-122"/>
                          <a:ea typeface="楷体" panose="02010609060101010101" pitchFamily="49" charset="-122"/>
                          <a:cs typeface="楷体" panose="02010609060101010101" pitchFamily="49" charset="-122"/>
                        </a:rPr>
                        <a:t>名品牌</a:t>
                      </a:r>
                      <a:r>
                        <a:rPr kumimoji="0" lang="zh-CN" altLang="en-US" sz="28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cs typeface="楷体" panose="02010609060101010101" pitchFamily="49" charset="-122"/>
                        </a:rPr>
                        <a:t>。</a:t>
                      </a:r>
                      <a:endParaRPr kumimoji="0" lang="zh-CN" altLang="en-US" sz="2800" b="1" i="0" u="none" strike="noStrike" cap="none" normalizeH="0" baseline="0" smtClean="0">
                        <a:ln>
                          <a:noFill/>
                        </a:ln>
                        <a:solidFill>
                          <a:schemeClr val="tx1"/>
                        </a:solidFill>
                        <a:effectLst/>
                        <a:latin typeface="楷体" panose="02010609060101010101" pitchFamily="49" charset="-122"/>
                        <a:ea typeface="楷体" panose="02010609060101010101" pitchFamily="49" charset="-122"/>
                        <a:cs typeface="楷体" panose="02010609060101010101" pitchFamily="49" charset="-122"/>
                      </a:endParaRPr>
                    </a:p>
                  </a:txBody>
                  <a:tcPr marL="96756" marR="96756" marT="48374" marB="48374"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56339" name="矩形 41985"/>
          <p:cNvSpPr>
            <a:spLocks noChangeArrowheads="1"/>
          </p:cNvSpPr>
          <p:nvPr/>
        </p:nvSpPr>
        <p:spPr bwMode="auto">
          <a:xfrm>
            <a:off x="305724" y="486398"/>
            <a:ext cx="5408961" cy="58039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zh-CN" sz="3175"/>
              <a:t>4.企业的经营</a:t>
            </a:r>
            <a:r>
              <a:rPr lang="zh-CN" altLang="zh-CN" sz="3175">
                <a:solidFill>
                  <a:srgbClr val="FF0000"/>
                </a:solidFill>
              </a:rPr>
              <a:t>（重点把握）</a:t>
            </a:r>
            <a:endParaRPr lang="zh-CN" altLang="zh-CN" sz="3175">
              <a:solidFill>
                <a:srgbClr val="FF0000"/>
              </a:solidFill>
            </a:endParaRPr>
          </a:p>
        </p:txBody>
      </p:sp>
      <mc:AlternateContent xmlns:mc="http://schemas.openxmlformats.org/markup-compatibility/2006" xmlns:p14="http://schemas.microsoft.com/office/powerpoint/2010/main">
        <mc:Choice Requires="p14">
          <p:contentPart r:id="rId2" p14:bwMode="auto">
            <p14:nvContentPartPr>
              <p14:cNvPr id="2" name="墨迹 1"/>
              <p14:cNvContentPartPr/>
              <p14:nvPr/>
            </p14:nvContentPartPr>
            <p14:xfrm>
              <a:off x="767715" y="3152140"/>
              <a:ext cx="1045210" cy="35560"/>
            </p14:xfrm>
          </p:contentPart>
        </mc:Choice>
        <mc:Fallback xmlns="">
          <p:pic>
            <p:nvPicPr>
              <p:cNvPr id="2" name="墨迹 1"/>
            </p:nvPicPr>
            <p:blipFill>
              <a:blip r:embed="rId3"/>
            </p:blipFill>
            <p:spPr>
              <a:xfrm>
                <a:off x="767715" y="3152140"/>
                <a:ext cx="1045210" cy="35560"/>
              </a:xfrm>
              <a:prstGeom prst="rect"/>
            </p:spPr>
          </p:pic>
        </mc:Fallback>
      </mc:AlternateContent>
      <mc:AlternateContent xmlns:mc="http://schemas.openxmlformats.org/markup-compatibility/2006" xmlns:p14="http://schemas.microsoft.com/office/powerpoint/2010/main">
        <mc:Choice Requires="p14">
          <p:contentPart r:id="rId4" p14:bwMode="auto">
            <p14:nvContentPartPr>
              <p14:cNvPr id="3" name="墨迹 2"/>
              <p14:cNvContentPartPr/>
              <p14:nvPr/>
            </p14:nvContentPartPr>
            <p14:xfrm>
              <a:off x="5822950" y="2357120"/>
              <a:ext cx="1679575" cy="53340"/>
            </p14:xfrm>
          </p:contentPart>
        </mc:Choice>
        <mc:Fallback xmlns="">
          <p:pic>
            <p:nvPicPr>
              <p:cNvPr id="3" name="墨迹 2"/>
            </p:nvPicPr>
            <p:blipFill>
              <a:blip r:embed="rId5"/>
            </p:blipFill>
            <p:spPr>
              <a:xfrm>
                <a:off x="5822950" y="2357120"/>
                <a:ext cx="1679575" cy="53340"/>
              </a:xfrm>
              <a:prstGeom prst="rect"/>
            </p:spPr>
          </p:pic>
        </mc:Fallback>
      </mc:AlternateContent>
      <mc:AlternateContent xmlns:mc="http://schemas.openxmlformats.org/markup-compatibility/2006" xmlns:p14="http://schemas.microsoft.com/office/powerpoint/2010/main">
        <mc:Choice Requires="p14">
          <p:contentPart r:id="rId6" p14:bwMode="auto">
            <p14:nvContentPartPr>
              <p14:cNvPr id="4" name="墨迹 3"/>
              <p14:cNvContentPartPr/>
              <p14:nvPr/>
            </p14:nvContentPartPr>
            <p14:xfrm>
              <a:off x="8601075" y="2455545"/>
              <a:ext cx="1598930" cy="360"/>
            </p14:xfrm>
          </p:contentPart>
        </mc:Choice>
        <mc:Fallback xmlns="">
          <p:pic>
            <p:nvPicPr>
              <p:cNvPr id="4" name="墨迹 3"/>
            </p:nvPicPr>
            <p:blipFill>
              <a:blip r:embed="rId7"/>
            </p:blipFill>
            <p:spPr>
              <a:xfrm>
                <a:off x="8601075" y="2455545"/>
                <a:ext cx="1598930" cy="360"/>
              </a:xfrm>
              <a:prstGeom prst="rect"/>
            </p:spPr>
          </p:pic>
        </mc:Fallback>
      </mc:AlternateContent>
      <mc:AlternateContent xmlns:mc="http://schemas.openxmlformats.org/markup-compatibility/2006" xmlns:p14="http://schemas.microsoft.com/office/powerpoint/2010/main">
        <mc:Choice Requires="p14">
          <p:contentPart r:id="rId8" p14:bwMode="auto">
            <p14:nvContentPartPr>
              <p14:cNvPr id="5" name="墨迹 4"/>
              <p14:cNvContentPartPr/>
              <p14:nvPr/>
            </p14:nvContentPartPr>
            <p14:xfrm>
              <a:off x="2571750" y="2491105"/>
              <a:ext cx="3528695" cy="410845"/>
            </p14:xfrm>
          </p:contentPart>
        </mc:Choice>
        <mc:Fallback xmlns="">
          <p:pic>
            <p:nvPicPr>
              <p:cNvPr id="5" name="墨迹 4"/>
            </p:nvPicPr>
            <p:blipFill>
              <a:blip r:embed="rId9"/>
            </p:blipFill>
            <p:spPr>
              <a:xfrm>
                <a:off x="2571750" y="2491105"/>
                <a:ext cx="3528695" cy="410845"/>
              </a:xfrm>
              <a:prstGeom prst="rect"/>
            </p:spPr>
          </p:pic>
        </mc:Fallback>
      </mc:AlternateContent>
      <mc:AlternateContent xmlns:mc="http://schemas.openxmlformats.org/markup-compatibility/2006" xmlns:p14="http://schemas.microsoft.com/office/powerpoint/2010/main">
        <mc:Choice Requires="p14">
          <p:contentPart r:id="rId10" p14:bwMode="auto">
            <p14:nvContentPartPr>
              <p14:cNvPr id="6" name="墨迹 5"/>
              <p14:cNvContentPartPr/>
              <p14:nvPr/>
            </p14:nvContentPartPr>
            <p14:xfrm>
              <a:off x="3313430" y="2812415"/>
              <a:ext cx="133985" cy="62865"/>
            </p14:xfrm>
          </p:contentPart>
        </mc:Choice>
        <mc:Fallback xmlns="">
          <p:pic>
            <p:nvPicPr>
              <p:cNvPr id="6" name="墨迹 5"/>
            </p:nvPicPr>
            <p:blipFill>
              <a:blip r:embed="rId11"/>
            </p:blipFill>
            <p:spPr>
              <a:xfrm>
                <a:off x="3313430" y="2812415"/>
                <a:ext cx="133985" cy="62865"/>
              </a:xfrm>
              <a:prstGeom prst="rect"/>
            </p:spPr>
          </p:pic>
        </mc:Fallback>
      </mc:AlternateContent>
      <mc:AlternateContent xmlns:mc="http://schemas.openxmlformats.org/markup-compatibility/2006" xmlns:p14="http://schemas.microsoft.com/office/powerpoint/2010/main">
        <mc:Choice Requires="p14">
          <p:contentPart r:id="rId12" p14:bwMode="auto">
            <p14:nvContentPartPr>
              <p14:cNvPr id="7" name="墨迹 6"/>
              <p14:cNvContentPartPr/>
              <p14:nvPr/>
            </p14:nvContentPartPr>
            <p14:xfrm>
              <a:off x="5751830" y="2392680"/>
              <a:ext cx="4823460" cy="71755"/>
            </p14:xfrm>
          </p:contentPart>
        </mc:Choice>
        <mc:Fallback xmlns="">
          <p:pic>
            <p:nvPicPr>
              <p:cNvPr id="7" name="墨迹 6"/>
            </p:nvPicPr>
            <p:blipFill>
              <a:blip r:embed="rId13"/>
            </p:blipFill>
            <p:spPr>
              <a:xfrm>
                <a:off x="5751830" y="2392680"/>
                <a:ext cx="4823460" cy="71755"/>
              </a:xfrm>
              <a:prstGeom prst="rect"/>
            </p:spPr>
          </p:pic>
        </mc:Fallback>
      </mc:AlternateContent>
      <mc:AlternateContent xmlns:mc="http://schemas.openxmlformats.org/markup-compatibility/2006" xmlns:p14="http://schemas.microsoft.com/office/powerpoint/2010/main">
        <mc:Choice Requires="p14">
          <p:contentPart r:id="rId14" p14:bwMode="auto">
            <p14:nvContentPartPr>
              <p14:cNvPr id="8" name="墨迹 7"/>
              <p14:cNvContentPartPr/>
              <p14:nvPr/>
            </p14:nvContentPartPr>
            <p14:xfrm>
              <a:off x="6868160" y="2410460"/>
              <a:ext cx="205740" cy="161290"/>
            </p14:xfrm>
          </p:contentPart>
        </mc:Choice>
        <mc:Fallback xmlns="">
          <p:pic>
            <p:nvPicPr>
              <p:cNvPr id="8" name="墨迹 7"/>
            </p:nvPicPr>
            <p:blipFill>
              <a:blip r:embed="rId15"/>
            </p:blipFill>
            <p:spPr>
              <a:xfrm>
                <a:off x="6868160" y="2410460"/>
                <a:ext cx="205740" cy="161290"/>
              </a:xfrm>
              <a:prstGeom prst="rect"/>
            </p:spPr>
          </p:pic>
        </mc:Fallback>
      </mc:AlternateContent>
      <mc:AlternateContent xmlns:mc="http://schemas.openxmlformats.org/markup-compatibility/2006" xmlns:p14="http://schemas.microsoft.com/office/powerpoint/2010/main">
        <mc:Choice Requires="p14">
          <p:contentPart r:id="rId16" p14:bwMode="auto">
            <p14:nvContentPartPr>
              <p14:cNvPr id="9" name="墨迹 8"/>
              <p14:cNvContentPartPr/>
              <p14:nvPr/>
            </p14:nvContentPartPr>
            <p14:xfrm>
              <a:off x="9378315" y="2401570"/>
              <a:ext cx="259080" cy="241300"/>
            </p14:xfrm>
          </p:contentPart>
        </mc:Choice>
        <mc:Fallback xmlns="">
          <p:pic>
            <p:nvPicPr>
              <p:cNvPr id="9" name="墨迹 8"/>
            </p:nvPicPr>
            <p:blipFill>
              <a:blip r:embed="rId17"/>
            </p:blipFill>
            <p:spPr>
              <a:xfrm>
                <a:off x="9378315" y="2401570"/>
                <a:ext cx="259080" cy="241300"/>
              </a:xfrm>
              <a:prstGeom prst="rect"/>
            </p:spPr>
          </p:pic>
        </mc:Fallback>
      </mc:AlternateContent>
      <mc:AlternateContent xmlns:mc="http://schemas.openxmlformats.org/markup-compatibility/2006" xmlns:p14="http://schemas.microsoft.com/office/powerpoint/2010/main">
        <mc:Choice Requires="p14">
          <p:contentPart r:id="rId18" p14:bwMode="auto">
            <p14:nvContentPartPr>
              <p14:cNvPr id="10" name="墨迹 9"/>
              <p14:cNvContentPartPr/>
              <p14:nvPr/>
            </p14:nvContentPartPr>
            <p14:xfrm>
              <a:off x="3750945" y="3214370"/>
              <a:ext cx="4251960" cy="71755"/>
            </p14:xfrm>
          </p:contentPart>
        </mc:Choice>
        <mc:Fallback xmlns="">
          <p:pic>
            <p:nvPicPr>
              <p:cNvPr id="10" name="墨迹 9"/>
            </p:nvPicPr>
            <p:blipFill>
              <a:blip r:embed="rId19"/>
            </p:blipFill>
            <p:spPr>
              <a:xfrm>
                <a:off x="3750945" y="3214370"/>
                <a:ext cx="4251960" cy="71755"/>
              </a:xfrm>
              <a:prstGeom prst="rect"/>
            </p:spPr>
          </p:pic>
        </mc:Fallback>
      </mc:AlternateContent>
      <mc:AlternateContent xmlns:mc="http://schemas.openxmlformats.org/markup-compatibility/2006" xmlns:p14="http://schemas.microsoft.com/office/powerpoint/2010/main">
        <mc:Choice Requires="p14">
          <p:contentPart r:id="rId20" p14:bwMode="auto">
            <p14:nvContentPartPr>
              <p14:cNvPr id="11" name="墨迹 10"/>
              <p14:cNvContentPartPr/>
              <p14:nvPr/>
            </p14:nvContentPartPr>
            <p14:xfrm>
              <a:off x="5805170" y="3161030"/>
              <a:ext cx="214630" cy="125095"/>
            </p14:xfrm>
          </p:contentPart>
        </mc:Choice>
        <mc:Fallback xmlns="">
          <p:pic>
            <p:nvPicPr>
              <p:cNvPr id="11" name="墨迹 10"/>
            </p:nvPicPr>
            <p:blipFill>
              <a:blip r:embed="rId21"/>
            </p:blipFill>
            <p:spPr>
              <a:xfrm>
                <a:off x="5805170" y="3161030"/>
                <a:ext cx="214630" cy="125095"/>
              </a:xfrm>
              <a:prstGeom prst="rect"/>
            </p:spPr>
          </p:pic>
        </mc:Fallback>
      </mc:AlternateContent>
      <mc:AlternateContent xmlns:mc="http://schemas.openxmlformats.org/markup-compatibility/2006" xmlns:p14="http://schemas.microsoft.com/office/powerpoint/2010/main">
        <mc:Choice Requires="p14">
          <p:contentPart r:id="rId22" p14:bwMode="auto">
            <p14:nvContentPartPr>
              <p14:cNvPr id="12" name="墨迹 11"/>
              <p14:cNvContentPartPr/>
              <p14:nvPr/>
            </p14:nvContentPartPr>
            <p14:xfrm>
              <a:off x="2830830" y="3651885"/>
              <a:ext cx="5287645" cy="116205"/>
            </p14:xfrm>
          </p:contentPart>
        </mc:Choice>
        <mc:Fallback xmlns="">
          <p:pic>
            <p:nvPicPr>
              <p:cNvPr id="12" name="墨迹 11"/>
            </p:nvPicPr>
            <p:blipFill>
              <a:blip r:embed="rId23"/>
            </p:blipFill>
            <p:spPr>
              <a:xfrm>
                <a:off x="2830830" y="3651885"/>
                <a:ext cx="5287645" cy="116205"/>
              </a:xfrm>
              <a:prstGeom prst="rect"/>
            </p:spPr>
          </p:pic>
        </mc:Fallback>
      </mc:AlternateContent>
      <mc:AlternateContent xmlns:mc="http://schemas.openxmlformats.org/markup-compatibility/2006" xmlns:p14="http://schemas.microsoft.com/office/powerpoint/2010/main">
        <mc:Choice Requires="p14">
          <p:contentPart r:id="rId24" p14:bwMode="auto">
            <p14:nvContentPartPr>
              <p14:cNvPr id="13" name="墨迹 12"/>
              <p14:cNvContentPartPr/>
              <p14:nvPr/>
            </p14:nvContentPartPr>
            <p14:xfrm>
              <a:off x="7171690" y="3660775"/>
              <a:ext cx="366395" cy="250190"/>
            </p14:xfrm>
          </p:contentPart>
        </mc:Choice>
        <mc:Fallback xmlns="">
          <p:pic>
            <p:nvPicPr>
              <p:cNvPr id="13" name="墨迹 12"/>
            </p:nvPicPr>
            <p:blipFill>
              <a:blip r:embed="rId25"/>
            </p:blipFill>
            <p:spPr>
              <a:xfrm>
                <a:off x="7171690" y="3660775"/>
                <a:ext cx="366395" cy="250190"/>
              </a:xfrm>
              <a:prstGeom prst="rect"/>
            </p:spPr>
          </p:pic>
        </mc:Fallback>
      </mc:AlternateContent>
      <mc:AlternateContent xmlns:mc="http://schemas.openxmlformats.org/markup-compatibility/2006" xmlns:p14="http://schemas.microsoft.com/office/powerpoint/2010/main">
        <mc:Choice Requires="p14">
          <p:contentPart r:id="rId26" p14:bwMode="auto">
            <p14:nvContentPartPr>
              <p14:cNvPr id="14" name="墨迹 13"/>
              <p14:cNvContentPartPr/>
              <p14:nvPr/>
            </p14:nvContentPartPr>
            <p14:xfrm>
              <a:off x="285750" y="2339340"/>
              <a:ext cx="1938020" cy="955675"/>
            </p14:xfrm>
          </p:contentPart>
        </mc:Choice>
        <mc:Fallback xmlns="">
          <p:pic>
            <p:nvPicPr>
              <p:cNvPr id="14" name="墨迹 13"/>
            </p:nvPicPr>
            <p:blipFill>
              <a:blip r:embed="rId27"/>
            </p:blipFill>
            <p:spPr>
              <a:xfrm>
                <a:off x="285750" y="2339340"/>
                <a:ext cx="1938020" cy="955675"/>
              </a:xfrm>
              <a:prstGeom prst="rect"/>
            </p:spPr>
          </p:pic>
        </mc:Fallback>
      </mc:AlternateContent>
      <mc:AlternateContent xmlns:mc="http://schemas.openxmlformats.org/markup-compatibility/2006" xmlns:p14="http://schemas.microsoft.com/office/powerpoint/2010/main">
        <mc:Choice Requires="p14">
          <p:contentPart r:id="rId28" p14:bwMode="auto">
            <p14:nvContentPartPr>
              <p14:cNvPr id="15" name="墨迹 14"/>
              <p14:cNvContentPartPr/>
              <p14:nvPr/>
            </p14:nvContentPartPr>
            <p14:xfrm>
              <a:off x="7181215" y="3642995"/>
              <a:ext cx="312420" cy="259080"/>
            </p14:xfrm>
          </p:contentPart>
        </mc:Choice>
        <mc:Fallback xmlns="">
          <p:pic>
            <p:nvPicPr>
              <p:cNvPr id="15" name="墨迹 14"/>
            </p:nvPicPr>
            <p:blipFill>
              <a:blip r:embed="rId29"/>
            </p:blipFill>
            <p:spPr>
              <a:xfrm>
                <a:off x="7181215" y="3642995"/>
                <a:ext cx="312420" cy="259080"/>
              </a:xfrm>
              <a:prstGeom prst="rect"/>
            </p:spPr>
          </p:pic>
        </mc:Fallback>
      </mc:AlternateContent>
      <mc:AlternateContent xmlns:mc="http://schemas.openxmlformats.org/markup-compatibility/2006" xmlns:p14="http://schemas.microsoft.com/office/powerpoint/2010/main">
        <mc:Choice Requires="p14">
          <p:contentPart r:id="rId30" p14:bwMode="auto">
            <p14:nvContentPartPr>
              <p14:cNvPr id="16" name="墨迹 15"/>
              <p14:cNvContentPartPr/>
              <p14:nvPr/>
            </p14:nvContentPartPr>
            <p14:xfrm>
              <a:off x="3134995" y="4348480"/>
              <a:ext cx="732155" cy="360"/>
            </p14:xfrm>
          </p:contentPart>
        </mc:Choice>
        <mc:Fallback xmlns="">
          <p:pic>
            <p:nvPicPr>
              <p:cNvPr id="16" name="墨迹 15"/>
            </p:nvPicPr>
            <p:blipFill>
              <a:blip r:embed="rId31"/>
            </p:blipFill>
            <p:spPr>
              <a:xfrm>
                <a:off x="3134995" y="4348480"/>
                <a:ext cx="732155" cy="360"/>
              </a:xfrm>
              <a:prstGeom prst="rect"/>
            </p:spPr>
          </p:pic>
        </mc:Fallback>
      </mc:AlternateContent>
      <mc:AlternateContent xmlns:mc="http://schemas.openxmlformats.org/markup-compatibility/2006" xmlns:p14="http://schemas.microsoft.com/office/powerpoint/2010/main">
        <mc:Choice Requires="p14">
          <p:contentPart r:id="rId32" p14:bwMode="auto">
            <p14:nvContentPartPr>
              <p14:cNvPr id="17" name="墨迹 16"/>
              <p14:cNvContentPartPr/>
              <p14:nvPr/>
            </p14:nvContentPartPr>
            <p14:xfrm>
              <a:off x="5215890" y="4321810"/>
              <a:ext cx="3778250" cy="17780"/>
            </p14:xfrm>
          </p:contentPart>
        </mc:Choice>
        <mc:Fallback xmlns="">
          <p:pic>
            <p:nvPicPr>
              <p:cNvPr id="17" name="墨迹 16"/>
            </p:nvPicPr>
            <p:blipFill>
              <a:blip r:embed="rId33"/>
            </p:blipFill>
            <p:spPr>
              <a:xfrm>
                <a:off x="5215890" y="4321810"/>
                <a:ext cx="3778250" cy="17780"/>
              </a:xfrm>
              <a:prstGeom prst="rect"/>
            </p:spPr>
          </p:pic>
        </mc:Fallback>
      </mc:AlternateContent>
      <mc:AlternateContent xmlns:mc="http://schemas.openxmlformats.org/markup-compatibility/2006" xmlns:p14="http://schemas.microsoft.com/office/powerpoint/2010/main">
        <mc:Choice Requires="p14">
          <p:contentPart r:id="rId34" p14:bwMode="auto">
            <p14:nvContentPartPr>
              <p14:cNvPr id="18" name="墨迹 17"/>
              <p14:cNvContentPartPr/>
              <p14:nvPr/>
            </p14:nvContentPartPr>
            <p14:xfrm>
              <a:off x="3126105" y="4723765"/>
              <a:ext cx="1437640" cy="44450"/>
            </p14:xfrm>
          </p:contentPart>
        </mc:Choice>
        <mc:Fallback xmlns="">
          <p:pic>
            <p:nvPicPr>
              <p:cNvPr id="18" name="墨迹 17"/>
            </p:nvPicPr>
            <p:blipFill>
              <a:blip r:embed="rId35"/>
            </p:blipFill>
            <p:spPr>
              <a:xfrm>
                <a:off x="3126105" y="4723765"/>
                <a:ext cx="1437640" cy="44450"/>
              </a:xfrm>
              <a:prstGeom prst="rect"/>
            </p:spPr>
          </p:pic>
        </mc:Fallback>
      </mc:AlternateContent>
      <mc:AlternateContent xmlns:mc="http://schemas.openxmlformats.org/markup-compatibility/2006" xmlns:p14="http://schemas.microsoft.com/office/powerpoint/2010/main">
        <mc:Choice Requires="p14">
          <p:contentPart r:id="rId36" p14:bwMode="auto">
            <p14:nvContentPartPr>
              <p14:cNvPr id="19" name="墨迹 18"/>
              <p14:cNvContentPartPr/>
              <p14:nvPr/>
            </p14:nvContentPartPr>
            <p14:xfrm>
              <a:off x="3117215" y="4178935"/>
              <a:ext cx="2009140" cy="660400"/>
            </p14:xfrm>
          </p:contentPart>
        </mc:Choice>
        <mc:Fallback xmlns="">
          <p:pic>
            <p:nvPicPr>
              <p:cNvPr id="19" name="墨迹 18"/>
            </p:nvPicPr>
            <p:blipFill>
              <a:blip r:embed="rId37"/>
            </p:blipFill>
            <p:spPr>
              <a:xfrm>
                <a:off x="3117215" y="4178935"/>
                <a:ext cx="2009140" cy="660400"/>
              </a:xfrm>
              <a:prstGeom prst="rect"/>
            </p:spPr>
          </p:pic>
        </mc:Fallback>
      </mc:AlternateContent>
      <mc:AlternateContent xmlns:mc="http://schemas.openxmlformats.org/markup-compatibility/2006" xmlns:p14="http://schemas.microsoft.com/office/powerpoint/2010/main">
        <mc:Choice Requires="p14">
          <p:contentPart r:id="rId38" p14:bwMode="auto">
            <p14:nvContentPartPr>
              <p14:cNvPr id="20" name="墨迹 19"/>
              <p14:cNvContentPartPr/>
              <p14:nvPr/>
            </p14:nvContentPartPr>
            <p14:xfrm>
              <a:off x="982345" y="5759450"/>
              <a:ext cx="821690" cy="26670"/>
            </p14:xfrm>
          </p:contentPart>
        </mc:Choice>
        <mc:Fallback xmlns="">
          <p:pic>
            <p:nvPicPr>
              <p:cNvPr id="20" name="墨迹 19"/>
            </p:nvPicPr>
            <p:blipFill>
              <a:blip r:embed="rId39"/>
            </p:blipFill>
            <p:spPr>
              <a:xfrm>
                <a:off x="982345" y="5759450"/>
                <a:ext cx="821690" cy="26670"/>
              </a:xfrm>
              <a:prstGeom prst="rect"/>
            </p:spPr>
          </p:pic>
        </mc:Fallback>
      </mc:AlternateContent>
      <mc:AlternateContent xmlns:mc="http://schemas.openxmlformats.org/markup-compatibility/2006" xmlns:p14="http://schemas.microsoft.com/office/powerpoint/2010/main">
        <mc:Choice Requires="p14">
          <p:contentPart r:id="rId40" p14:bwMode="auto">
            <p14:nvContentPartPr>
              <p14:cNvPr id="21" name="墨迹 20"/>
              <p14:cNvContentPartPr/>
              <p14:nvPr/>
            </p14:nvContentPartPr>
            <p14:xfrm>
              <a:off x="2428875" y="4821555"/>
              <a:ext cx="589915" cy="571500"/>
            </p14:xfrm>
          </p:contentPart>
        </mc:Choice>
        <mc:Fallback xmlns="">
          <p:pic>
            <p:nvPicPr>
              <p:cNvPr id="21" name="墨迹 20"/>
            </p:nvPicPr>
            <p:blipFill>
              <a:blip r:embed="rId41"/>
            </p:blipFill>
            <p:spPr>
              <a:xfrm>
                <a:off x="2428875" y="4821555"/>
                <a:ext cx="589915" cy="571500"/>
              </a:xfrm>
              <a:prstGeom prst="rect"/>
            </p:spPr>
          </p:pic>
        </mc:Fallback>
      </mc:AlternateContent>
      <mc:AlternateContent xmlns:mc="http://schemas.openxmlformats.org/markup-compatibility/2006" xmlns:p14="http://schemas.microsoft.com/office/powerpoint/2010/main">
        <mc:Choice Requires="p14">
          <p:contentPart r:id="rId42" p14:bwMode="auto">
            <p14:nvContentPartPr>
              <p14:cNvPr id="22" name="墨迹 21"/>
              <p14:cNvContentPartPr/>
              <p14:nvPr/>
            </p14:nvContentPartPr>
            <p14:xfrm>
              <a:off x="8377555" y="4777105"/>
              <a:ext cx="1196975" cy="553720"/>
            </p14:xfrm>
          </p:contentPart>
        </mc:Choice>
        <mc:Fallback xmlns="">
          <p:pic>
            <p:nvPicPr>
              <p:cNvPr id="22" name="墨迹 21"/>
            </p:nvPicPr>
            <p:blipFill>
              <a:blip r:embed="rId43"/>
            </p:blipFill>
            <p:spPr>
              <a:xfrm>
                <a:off x="8377555" y="4777105"/>
                <a:ext cx="1196975" cy="553720"/>
              </a:xfrm>
              <a:prstGeom prst="rect"/>
            </p:spPr>
          </p:pic>
        </mc:Fallback>
      </mc:AlternateContent>
      <mc:AlternateContent xmlns:mc="http://schemas.openxmlformats.org/markup-compatibility/2006" xmlns:p14="http://schemas.microsoft.com/office/powerpoint/2010/main">
        <mc:Choice Requires="p14">
          <p:contentPart r:id="rId44" p14:bwMode="auto">
            <p14:nvContentPartPr>
              <p14:cNvPr id="23" name="墨迹 22"/>
              <p14:cNvContentPartPr/>
              <p14:nvPr/>
            </p14:nvContentPartPr>
            <p14:xfrm>
              <a:off x="6430645" y="5250180"/>
              <a:ext cx="2348865" cy="696595"/>
            </p14:xfrm>
          </p:contentPart>
        </mc:Choice>
        <mc:Fallback xmlns="">
          <p:pic>
            <p:nvPicPr>
              <p:cNvPr id="23" name="墨迹 22"/>
            </p:nvPicPr>
            <p:blipFill>
              <a:blip r:embed="rId45"/>
            </p:blipFill>
            <p:spPr>
              <a:xfrm>
                <a:off x="6430645" y="5250180"/>
                <a:ext cx="2348865" cy="696595"/>
              </a:xfrm>
              <a:prstGeom prst="rect"/>
            </p:spPr>
          </p:pic>
        </mc:Fallback>
      </mc:AlternateContent>
      <mc:AlternateContent xmlns:mc="http://schemas.openxmlformats.org/markup-compatibility/2006" xmlns:p14="http://schemas.microsoft.com/office/powerpoint/2010/main">
        <mc:Choice Requires="p14">
          <p:contentPart r:id="rId46" p14:bwMode="auto">
            <p14:nvContentPartPr>
              <p14:cNvPr id="24" name="墨迹 23"/>
              <p14:cNvContentPartPr/>
              <p14:nvPr/>
            </p14:nvContentPartPr>
            <p14:xfrm>
              <a:off x="7538085" y="5723890"/>
              <a:ext cx="714375" cy="499745"/>
            </p14:xfrm>
          </p:contentPart>
        </mc:Choice>
        <mc:Fallback xmlns="">
          <p:pic>
            <p:nvPicPr>
              <p:cNvPr id="24" name="墨迹 23"/>
            </p:nvPicPr>
            <p:blipFill>
              <a:blip r:embed="rId47"/>
            </p:blipFill>
            <p:spPr>
              <a:xfrm>
                <a:off x="7538085" y="5723890"/>
                <a:ext cx="714375" cy="499745"/>
              </a:xfrm>
              <a:prstGeom prst="rect"/>
            </p:spPr>
          </p:pic>
        </mc:Fallback>
      </mc:AlternateContent>
      <mc:AlternateContent xmlns:mc="http://schemas.openxmlformats.org/markup-compatibility/2006" xmlns:p14="http://schemas.microsoft.com/office/powerpoint/2010/main">
        <mc:Choice Requires="p14">
          <p:contentPart r:id="rId48" p14:bwMode="auto">
            <p14:nvContentPartPr>
              <p14:cNvPr id="25" name="墨迹 24"/>
              <p14:cNvContentPartPr/>
              <p14:nvPr/>
            </p14:nvContentPartPr>
            <p14:xfrm>
              <a:off x="4403090" y="6089650"/>
              <a:ext cx="446405" cy="401955"/>
            </p14:xfrm>
          </p:contentPart>
        </mc:Choice>
        <mc:Fallback xmlns="">
          <p:pic>
            <p:nvPicPr>
              <p:cNvPr id="25" name="墨迹 24"/>
            </p:nvPicPr>
            <p:blipFill>
              <a:blip r:embed="rId49"/>
            </p:blipFill>
            <p:spPr>
              <a:xfrm>
                <a:off x="4403090" y="6089650"/>
                <a:ext cx="446405" cy="401955"/>
              </a:xfrm>
              <a:prstGeom prst="rect"/>
            </p:spPr>
          </p:pic>
        </mc:Fallback>
      </mc:AlternateContent>
      <mc:AlternateContent xmlns:mc="http://schemas.openxmlformats.org/markup-compatibility/2006" xmlns:p14="http://schemas.microsoft.com/office/powerpoint/2010/main">
        <mc:Choice Requires="p14">
          <p:contentPart r:id="rId50" p14:bwMode="auto">
            <p14:nvContentPartPr>
              <p14:cNvPr id="26" name="墨迹 25"/>
              <p14:cNvContentPartPr/>
              <p14:nvPr/>
            </p14:nvContentPartPr>
            <p14:xfrm>
              <a:off x="3394075" y="5696585"/>
              <a:ext cx="1911350" cy="616585"/>
            </p14:xfrm>
          </p:contentPart>
        </mc:Choice>
        <mc:Fallback xmlns="">
          <p:pic>
            <p:nvPicPr>
              <p:cNvPr id="26" name="墨迹 25"/>
            </p:nvPicPr>
            <p:blipFill>
              <a:blip r:embed="rId51"/>
            </p:blipFill>
            <p:spPr>
              <a:xfrm>
                <a:off x="3394075" y="5696585"/>
                <a:ext cx="1911350" cy="616585"/>
              </a:xfrm>
              <a:prstGeom prst="rect"/>
            </p:spPr>
          </p:pic>
        </mc:Fallback>
      </mc:AlternateContent>
      <mc:AlternateContent xmlns:mc="http://schemas.openxmlformats.org/markup-compatibility/2006" xmlns:p14="http://schemas.microsoft.com/office/powerpoint/2010/main">
        <mc:Choice Requires="p14">
          <p:contentPart r:id="rId52" p14:bwMode="auto">
            <p14:nvContentPartPr>
              <p14:cNvPr id="27" name="墨迹 26"/>
              <p14:cNvContentPartPr/>
              <p14:nvPr/>
            </p14:nvContentPartPr>
            <p14:xfrm>
              <a:off x="4671060" y="6018530"/>
              <a:ext cx="634365" cy="356870"/>
            </p14:xfrm>
          </p:contentPart>
        </mc:Choice>
        <mc:Fallback xmlns="">
          <p:pic>
            <p:nvPicPr>
              <p:cNvPr id="27" name="墨迹 26"/>
            </p:nvPicPr>
            <p:blipFill>
              <a:blip r:embed="rId53"/>
            </p:blipFill>
            <p:spPr>
              <a:xfrm>
                <a:off x="4671060" y="6018530"/>
                <a:ext cx="634365" cy="356870"/>
              </a:xfrm>
              <a:prstGeom prst="rect"/>
            </p:spPr>
          </p:pic>
        </mc:Fallback>
      </mc:AlternateContent>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78211" name="Group 35"/>
          <p:cNvGraphicFramePr>
            <a:graphicFrameLocks noGrp="1"/>
          </p:cNvGraphicFramePr>
          <p:nvPr>
            <p:custDataLst>
              <p:tags r:id="rId1"/>
            </p:custDataLst>
          </p:nvPr>
        </p:nvGraphicFramePr>
        <p:xfrm>
          <a:off x="365440" y="1164034"/>
          <a:ext cx="11581765" cy="5341620"/>
        </p:xfrm>
        <a:graphic>
          <a:graphicData uri="http://schemas.openxmlformats.org/drawingml/2006/table">
            <a:tbl>
              <a:tblPr/>
              <a:tblGrid>
                <a:gridCol w="1960245"/>
                <a:gridCol w="9621520"/>
              </a:tblGrid>
              <a:tr h="551180">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965" b="1" i="0" u="none" strike="noStrike" cap="none" normalizeH="0" baseline="0" smtClean="0">
                          <a:ln>
                            <a:noFill/>
                          </a:ln>
                          <a:solidFill>
                            <a:srgbClr val="0000FF"/>
                          </a:solidFill>
                          <a:effectLst/>
                          <a:latin typeface="Times New Roman" panose="02020603050405020304" pitchFamily="18" charset="0"/>
                          <a:ea typeface="宋体" panose="02010600030101010101" pitchFamily="2" charset="-122"/>
                        </a:rPr>
                        <a:t>知识角度</a:t>
                      </a:r>
                      <a:endParaRPr kumimoji="0" lang="zh-CN" altLang="en-US" sz="2965" b="1" i="0" u="none" strike="noStrike" cap="none" normalizeH="0" baseline="0" smtClean="0">
                        <a:ln>
                          <a:noFill/>
                        </a:ln>
                        <a:solidFill>
                          <a:srgbClr val="0000FF"/>
                        </a:solidFill>
                        <a:effectLst/>
                        <a:latin typeface="黑体" panose="02010609060101010101" pitchFamily="49" charset="-122"/>
                        <a:ea typeface="黑体" panose="02010609060101010101" pitchFamily="49" charset="-122"/>
                      </a:endParaRPr>
                    </a:p>
                  </a:txBody>
                  <a:tcPr marL="95232" marR="95232" marT="49528" marB="49528"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CC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965"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具体措施</a:t>
                      </a:r>
                      <a:endParaRPr kumimoji="0" lang="zh-CN" altLang="en-US" sz="2965"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endParaRPr>
                    </a:p>
                  </a:txBody>
                  <a:tcPr marL="96756" marR="96756" marT="48385" marB="4838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CCFF"/>
                    </a:solidFill>
                  </a:tcPr>
                </a:tc>
              </a:tr>
              <a:tr h="4165600">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965" b="1" i="0" u="none" strike="noStrike" cap="none" normalizeH="0" baseline="0" smtClean="0">
                          <a:ln>
                            <a:noFill/>
                          </a:ln>
                          <a:solidFill>
                            <a:srgbClr val="0000FF"/>
                          </a:solidFill>
                          <a:effectLst/>
                          <a:latin typeface="Times New Roman" panose="02020603050405020304" pitchFamily="18" charset="0"/>
                          <a:ea typeface="宋体" panose="02010600030101010101" pitchFamily="2" charset="-122"/>
                        </a:rPr>
                        <a:t>参与国际经济合作</a:t>
                      </a:r>
                      <a:endParaRPr kumimoji="0" lang="zh-CN" altLang="en-US" sz="2965" b="1" i="0" u="none" strike="noStrike" cap="none" normalizeH="0" baseline="0" smtClean="0">
                        <a:ln>
                          <a:noFill/>
                        </a:ln>
                        <a:solidFill>
                          <a:srgbClr val="0000FF"/>
                        </a:solidFill>
                        <a:effectLst/>
                        <a:latin typeface="黑体" panose="02010609060101010101" pitchFamily="49" charset="-122"/>
                        <a:ea typeface="黑体" panose="02010609060101010101" pitchFamily="49" charset="-122"/>
                      </a:endParaRPr>
                    </a:p>
                  </a:txBody>
                  <a:tcPr marL="95232" marR="95232" marT="49528" marB="49528" anchor="ctr" anchorCtr="1"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CC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rgbClr val="0000FF"/>
                          </a:solidFill>
                          <a:effectLst/>
                          <a:latin typeface="Times New Roman" panose="02020603050405020304" pitchFamily="18" charset="0"/>
                          <a:ea typeface="宋体" panose="02010600030101010101" pitchFamily="2" charset="-122"/>
                        </a:rPr>
                        <a:t>①</a:t>
                      </a:r>
                      <a:r>
                        <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遵循和利用世界贸易组织的基本原则，应对国际贸易摩擦，维护自身合法权益。</a:t>
                      </a:r>
                      <a:endPar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rgbClr val="0000FF"/>
                          </a:solidFill>
                          <a:effectLst/>
                          <a:latin typeface="Times New Roman" panose="02020603050405020304" pitchFamily="18" charset="0"/>
                          <a:ea typeface="宋体" panose="02010600030101010101" pitchFamily="2" charset="-122"/>
                        </a:rPr>
                        <a:t>②</a:t>
                      </a:r>
                      <a:r>
                        <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依靠科技进步、科学管理等手段，形成自己的竞争优势。</a:t>
                      </a:r>
                      <a:endPar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rgbClr val="0000FF"/>
                          </a:solidFill>
                          <a:effectLst/>
                          <a:latin typeface="Times New Roman" panose="02020603050405020304" pitchFamily="18" charset="0"/>
                          <a:ea typeface="宋体" panose="02010600030101010101" pitchFamily="2" charset="-122"/>
                        </a:rPr>
                        <a:t>③</a:t>
                      </a:r>
                      <a:r>
                        <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转变对外贸易方式，优化出口商品结构，以质取胜，培育自主品牌。</a:t>
                      </a:r>
                      <a:endPar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rgbClr val="0000FF"/>
                          </a:solidFill>
                          <a:effectLst/>
                          <a:latin typeface="Times New Roman" panose="02020603050405020304" pitchFamily="18" charset="0"/>
                          <a:ea typeface="宋体" panose="02010600030101010101" pitchFamily="2" charset="-122"/>
                        </a:rPr>
                        <a:t>④</a:t>
                      </a:r>
                      <a:r>
                        <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坚持市场多元化战略，降低国际贸易风险。</a:t>
                      </a:r>
                      <a:endPar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rgbClr val="0000FF"/>
                          </a:solidFill>
                          <a:effectLst/>
                          <a:latin typeface="Times New Roman" panose="02020603050405020304" pitchFamily="18" charset="0"/>
                          <a:ea typeface="宋体" panose="02010600030101010101" pitchFamily="2" charset="-122"/>
                        </a:rPr>
                        <a:t>⑤</a:t>
                      </a:r>
                      <a:r>
                        <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实施创新驱动发展战略，提高产品科技含量，增强国际竞争力。</a:t>
                      </a:r>
                      <a:endPar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rgbClr val="0000FF"/>
                          </a:solidFill>
                          <a:effectLst/>
                          <a:latin typeface="Times New Roman" panose="02020603050405020304" pitchFamily="18" charset="0"/>
                          <a:ea typeface="宋体" panose="02010600030101010101" pitchFamily="2" charset="-122"/>
                        </a:rPr>
                        <a:t>⑥</a:t>
                      </a:r>
                      <a:r>
                        <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实施</a:t>
                      </a:r>
                      <a:r>
                        <a:rPr kumimoji="0" lang="zh-CN" altLang="en-US" sz="2800" b="1" i="0" u="none" strike="noStrike" cap="none" normalizeH="0" baseline="0" smtClean="0">
                          <a:ln>
                            <a:noFill/>
                          </a:ln>
                          <a:solidFill>
                            <a:schemeClr val="tx1"/>
                          </a:solidFill>
                          <a:effectLst/>
                          <a:latin typeface="黑体" panose="02010609060101010101" pitchFamily="49" charset="-122"/>
                          <a:ea typeface="宋体" panose="02010600030101010101" pitchFamily="2" charset="-122"/>
                        </a:rPr>
                        <a:t>“</a:t>
                      </a:r>
                      <a:r>
                        <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走出去</a:t>
                      </a:r>
                      <a:r>
                        <a:rPr kumimoji="0" lang="zh-CN" altLang="en-US" sz="2800" b="1" i="0" u="none" strike="noStrike" cap="none" normalizeH="0" baseline="0" smtClean="0">
                          <a:ln>
                            <a:noFill/>
                          </a:ln>
                          <a:solidFill>
                            <a:schemeClr val="tx1"/>
                          </a:solidFill>
                          <a:effectLst/>
                          <a:latin typeface="黑体" panose="02010609060101010101" pitchFamily="49" charset="-122"/>
                          <a:ea typeface="宋体" panose="02010600030101010101" pitchFamily="2" charset="-122"/>
                        </a:rPr>
                        <a:t>”</a:t>
                      </a:r>
                      <a:r>
                        <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战略，加强国际经济技术合作，合理规避贸易风险。</a:t>
                      </a:r>
                      <a:endPar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endParaRPr>
                    </a:p>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800" b="1" i="0" u="none" strike="noStrike" cap="none" normalizeH="0" baseline="0" smtClean="0">
                          <a:ln>
                            <a:noFill/>
                          </a:ln>
                          <a:solidFill>
                            <a:srgbClr val="0000FF"/>
                          </a:solidFill>
                          <a:effectLst/>
                          <a:latin typeface="Times New Roman" panose="02020603050405020304" pitchFamily="18" charset="0"/>
                          <a:ea typeface="宋体" panose="02010600030101010101" pitchFamily="2" charset="-122"/>
                        </a:rPr>
                        <a:t>⑦</a:t>
                      </a:r>
                      <a:r>
                        <a:rPr kumimoji="0" lang="zh-CN" altLang="en-US" sz="2800" b="1" i="0" u="none" strike="noStrike" cap="none" normalizeH="0" baseline="0" smtClean="0">
                          <a:ln>
                            <a:noFill/>
                          </a:ln>
                          <a:solidFill>
                            <a:schemeClr val="tx1"/>
                          </a:solidFill>
                          <a:effectLst/>
                          <a:latin typeface="Times New Roman" panose="02020603050405020304" pitchFamily="18" charset="0"/>
                          <a:ea typeface="宋体" panose="02010600030101010101" pitchFamily="2" charset="-122"/>
                        </a:rPr>
                        <a:t>实施扩大内需的战略，优化国内国外市场结构。</a:t>
                      </a:r>
                      <a:endParaRPr kumimoji="0" lang="zh-CN" altLang="en-US" sz="2800" b="1" i="0" u="none" strike="noStrike" cap="none" normalizeH="0" baseline="0" smtClean="0">
                        <a:ln>
                          <a:noFill/>
                        </a:ln>
                        <a:solidFill>
                          <a:schemeClr val="tx1"/>
                        </a:solidFill>
                        <a:effectLst/>
                        <a:latin typeface="黑体" panose="02010609060101010101" pitchFamily="49" charset="-122"/>
                        <a:ea typeface="黑体" panose="02010609060101010101" pitchFamily="49" charset="-122"/>
                      </a:endParaRPr>
                    </a:p>
                  </a:txBody>
                  <a:tcPr marL="96756" marR="96756" marT="48385" marB="48385"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57357" name="矩形 41985"/>
          <p:cNvSpPr>
            <a:spLocks noChangeArrowheads="1"/>
          </p:cNvSpPr>
          <p:nvPr/>
        </p:nvSpPr>
        <p:spPr bwMode="auto">
          <a:xfrm>
            <a:off x="305724" y="486398"/>
            <a:ext cx="5408961" cy="58039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zh-CN" sz="3175"/>
              <a:t>4.企业的经营</a:t>
            </a:r>
            <a:r>
              <a:rPr lang="zh-CN" altLang="zh-CN" sz="3175">
                <a:solidFill>
                  <a:srgbClr val="FF0000"/>
                </a:solidFill>
              </a:rPr>
              <a:t>（重点把握）</a:t>
            </a:r>
            <a:endParaRPr lang="zh-CN" altLang="zh-CN" sz="3175">
              <a:solidFill>
                <a:srgbClr val="FF0000"/>
              </a:solidFill>
            </a:endParaRPr>
          </a:p>
        </p:txBody>
      </p:sp>
      <mc:AlternateContent xmlns:mc="http://schemas.openxmlformats.org/markup-compatibility/2006" xmlns:p14="http://schemas.microsoft.com/office/powerpoint/2010/main">
        <mc:Choice Requires="p14">
          <p:contentPart r:id="rId2" p14:bwMode="auto">
            <p14:nvContentPartPr>
              <p14:cNvPr id="2" name="墨迹 1"/>
              <p14:cNvContentPartPr/>
              <p14:nvPr/>
            </p14:nvContentPartPr>
            <p14:xfrm>
              <a:off x="607060" y="4116070"/>
              <a:ext cx="1322070" cy="17780"/>
            </p14:xfrm>
          </p:contentPart>
        </mc:Choice>
        <mc:Fallback xmlns="">
          <p:pic>
            <p:nvPicPr>
              <p:cNvPr id="2" name="墨迹 1"/>
            </p:nvPicPr>
            <p:blipFill>
              <a:blip r:embed="rId3"/>
            </p:blipFill>
            <p:spPr>
              <a:xfrm>
                <a:off x="607060" y="4116070"/>
                <a:ext cx="1322070" cy="17780"/>
              </a:xfrm>
              <a:prstGeom prst="rect"/>
            </p:spPr>
          </p:pic>
        </mc:Fallback>
      </mc:AlternateContent>
      <mc:AlternateContent xmlns:mc="http://schemas.openxmlformats.org/markup-compatibility/2006" xmlns:p14="http://schemas.microsoft.com/office/powerpoint/2010/main">
        <mc:Choice Requires="p14">
          <p:contentPart r:id="rId4" p14:bwMode="auto">
            <p14:nvContentPartPr>
              <p14:cNvPr id="3" name="墨迹 2"/>
              <p14:cNvContentPartPr/>
              <p14:nvPr/>
            </p14:nvContentPartPr>
            <p14:xfrm>
              <a:off x="526415" y="4553585"/>
              <a:ext cx="1205865" cy="360"/>
            </p14:xfrm>
          </p:contentPart>
        </mc:Choice>
        <mc:Fallback xmlns="">
          <p:pic>
            <p:nvPicPr>
              <p:cNvPr id="3" name="墨迹 2"/>
            </p:nvPicPr>
            <p:blipFill>
              <a:blip r:embed="rId5"/>
            </p:blipFill>
            <p:spPr>
              <a:xfrm>
                <a:off x="526415" y="4553585"/>
                <a:ext cx="1205865" cy="360"/>
              </a:xfrm>
              <a:prstGeom prst="rect"/>
            </p:spPr>
          </p:pic>
        </mc:Fallback>
      </mc:AlternateContent>
      <mc:AlternateContent xmlns:mc="http://schemas.openxmlformats.org/markup-compatibility/2006" xmlns:p14="http://schemas.microsoft.com/office/powerpoint/2010/main">
        <mc:Choice Requires="p14">
          <p:contentPart r:id="rId6" p14:bwMode="auto">
            <p14:nvContentPartPr>
              <p14:cNvPr id="4" name="墨迹 3"/>
              <p14:cNvContentPartPr/>
              <p14:nvPr/>
            </p14:nvContentPartPr>
            <p14:xfrm>
              <a:off x="4537075" y="2178685"/>
              <a:ext cx="2188210" cy="360"/>
            </p14:xfrm>
          </p:contentPart>
        </mc:Choice>
        <mc:Fallback xmlns="">
          <p:pic>
            <p:nvPicPr>
              <p:cNvPr id="4" name="墨迹 3"/>
            </p:nvPicPr>
            <p:blipFill>
              <a:blip r:embed="rId7"/>
            </p:blipFill>
            <p:spPr>
              <a:xfrm>
                <a:off x="4537075" y="2178685"/>
                <a:ext cx="2188210" cy="360"/>
              </a:xfrm>
              <a:prstGeom prst="rect"/>
            </p:spPr>
          </p:pic>
        </mc:Fallback>
      </mc:AlternateContent>
      <mc:AlternateContent xmlns:mc="http://schemas.openxmlformats.org/markup-compatibility/2006" xmlns:p14="http://schemas.microsoft.com/office/powerpoint/2010/main">
        <mc:Choice Requires="p14">
          <p:contentPart r:id="rId8" p14:bwMode="auto">
            <p14:nvContentPartPr>
              <p14:cNvPr id="5" name="墨迹 4"/>
              <p14:cNvContentPartPr/>
              <p14:nvPr/>
            </p14:nvContentPartPr>
            <p14:xfrm>
              <a:off x="6805930" y="1535430"/>
              <a:ext cx="2089785" cy="839470"/>
            </p14:xfrm>
          </p:contentPart>
        </mc:Choice>
        <mc:Fallback xmlns="">
          <p:pic>
            <p:nvPicPr>
              <p:cNvPr id="5" name="墨迹 4"/>
            </p:nvPicPr>
            <p:blipFill>
              <a:blip r:embed="rId9"/>
            </p:blipFill>
            <p:spPr>
              <a:xfrm>
                <a:off x="6805930" y="1535430"/>
                <a:ext cx="2089785" cy="839470"/>
              </a:xfrm>
              <a:prstGeom prst="rect"/>
            </p:spPr>
          </p:pic>
        </mc:Fallback>
      </mc:AlternateContent>
      <mc:AlternateContent xmlns:mc="http://schemas.openxmlformats.org/markup-compatibility/2006" xmlns:p14="http://schemas.microsoft.com/office/powerpoint/2010/main">
        <mc:Choice Requires="p14">
          <p:contentPart r:id="rId10" p14:bwMode="auto">
            <p14:nvContentPartPr>
              <p14:cNvPr id="6" name="墨迹 5"/>
              <p14:cNvContentPartPr/>
              <p14:nvPr/>
            </p14:nvContentPartPr>
            <p14:xfrm>
              <a:off x="10360660" y="2152015"/>
              <a:ext cx="1643380" cy="71120"/>
            </p14:xfrm>
          </p:contentPart>
        </mc:Choice>
        <mc:Fallback xmlns="">
          <p:pic>
            <p:nvPicPr>
              <p:cNvPr id="6" name="墨迹 5"/>
            </p:nvPicPr>
            <p:blipFill>
              <a:blip r:embed="rId11"/>
            </p:blipFill>
            <p:spPr>
              <a:xfrm>
                <a:off x="10360660" y="2152015"/>
                <a:ext cx="1643380" cy="71120"/>
              </a:xfrm>
              <a:prstGeom prst="rect"/>
            </p:spPr>
          </p:pic>
        </mc:Fallback>
      </mc:AlternateContent>
      <mc:AlternateContent xmlns:mc="http://schemas.openxmlformats.org/markup-compatibility/2006" xmlns:p14="http://schemas.microsoft.com/office/powerpoint/2010/main">
        <mc:Choice Requires="p14">
          <p:contentPart r:id="rId12" p14:bwMode="auto">
            <p14:nvContentPartPr>
              <p14:cNvPr id="7" name="墨迹 6"/>
              <p14:cNvContentPartPr/>
              <p14:nvPr/>
            </p14:nvContentPartPr>
            <p14:xfrm>
              <a:off x="3545840" y="2499995"/>
              <a:ext cx="839470" cy="26670"/>
            </p14:xfrm>
          </p:contentPart>
        </mc:Choice>
        <mc:Fallback xmlns="">
          <p:pic>
            <p:nvPicPr>
              <p:cNvPr id="7" name="墨迹 6"/>
            </p:nvPicPr>
            <p:blipFill>
              <a:blip r:embed="rId13"/>
            </p:blipFill>
            <p:spPr>
              <a:xfrm>
                <a:off x="3545840" y="2499995"/>
                <a:ext cx="839470" cy="26670"/>
              </a:xfrm>
              <a:prstGeom prst="rect"/>
            </p:spPr>
          </p:pic>
        </mc:Fallback>
      </mc:AlternateContent>
      <mc:AlternateContent xmlns:mc="http://schemas.openxmlformats.org/markup-compatibility/2006" xmlns:p14="http://schemas.microsoft.com/office/powerpoint/2010/main">
        <mc:Choice Requires="p14">
          <p:contentPart r:id="rId14" p14:bwMode="auto">
            <p14:nvContentPartPr>
              <p14:cNvPr id="8" name="墨迹 7"/>
              <p14:cNvContentPartPr/>
              <p14:nvPr/>
            </p14:nvContentPartPr>
            <p14:xfrm>
              <a:off x="9932035" y="2464435"/>
              <a:ext cx="1384300" cy="607060"/>
            </p14:xfrm>
          </p:contentPart>
        </mc:Choice>
        <mc:Fallback xmlns="">
          <p:pic>
            <p:nvPicPr>
              <p:cNvPr id="8" name="墨迹 7"/>
            </p:nvPicPr>
            <p:blipFill>
              <a:blip r:embed="rId15"/>
            </p:blipFill>
            <p:spPr>
              <a:xfrm>
                <a:off x="9932035" y="2464435"/>
                <a:ext cx="1384300" cy="607060"/>
              </a:xfrm>
              <a:prstGeom prst="rect"/>
            </p:spPr>
          </p:pic>
        </mc:Fallback>
      </mc:AlternateContent>
      <mc:AlternateContent xmlns:mc="http://schemas.openxmlformats.org/markup-compatibility/2006" xmlns:p14="http://schemas.microsoft.com/office/powerpoint/2010/main">
        <mc:Choice Requires="p14">
          <p:contentPart r:id="rId16" p14:bwMode="auto">
            <p14:nvContentPartPr>
              <p14:cNvPr id="9" name="墨迹 8"/>
              <p14:cNvContentPartPr/>
              <p14:nvPr/>
            </p14:nvContentPartPr>
            <p14:xfrm>
              <a:off x="2294890" y="3437890"/>
              <a:ext cx="1367155" cy="464185"/>
            </p14:xfrm>
          </p:contentPart>
        </mc:Choice>
        <mc:Fallback xmlns="">
          <p:pic>
            <p:nvPicPr>
              <p:cNvPr id="9" name="墨迹 8"/>
            </p:nvPicPr>
            <p:blipFill>
              <a:blip r:embed="rId17"/>
            </p:blipFill>
            <p:spPr>
              <a:xfrm>
                <a:off x="2294890" y="3437890"/>
                <a:ext cx="1367155" cy="464185"/>
              </a:xfrm>
              <a:prstGeom prst="rect"/>
            </p:spPr>
          </p:pic>
        </mc:Fallback>
      </mc:AlternateContent>
      <mc:AlternateContent xmlns:mc="http://schemas.openxmlformats.org/markup-compatibility/2006" xmlns:p14="http://schemas.microsoft.com/office/powerpoint/2010/main">
        <mc:Choice Requires="p14">
          <p:contentPart r:id="rId18" p14:bwMode="auto">
            <p14:nvContentPartPr>
              <p14:cNvPr id="10" name="墨迹 9"/>
              <p14:cNvContentPartPr/>
              <p14:nvPr/>
            </p14:nvContentPartPr>
            <p14:xfrm>
              <a:off x="3983355" y="3455670"/>
              <a:ext cx="1447165" cy="17780"/>
            </p14:xfrm>
          </p:contentPart>
        </mc:Choice>
        <mc:Fallback xmlns="">
          <p:pic>
            <p:nvPicPr>
              <p:cNvPr id="10" name="墨迹 9"/>
            </p:nvPicPr>
            <p:blipFill>
              <a:blip r:embed="rId19"/>
            </p:blipFill>
            <p:spPr>
              <a:xfrm>
                <a:off x="3983355" y="3455670"/>
                <a:ext cx="1447165" cy="17780"/>
              </a:xfrm>
              <a:prstGeom prst="rect"/>
            </p:spPr>
          </p:pic>
        </mc:Fallback>
      </mc:AlternateContent>
      <mc:AlternateContent xmlns:mc="http://schemas.openxmlformats.org/markup-compatibility/2006" xmlns:p14="http://schemas.microsoft.com/office/powerpoint/2010/main">
        <mc:Choice Requires="p14">
          <p:contentPart r:id="rId20" p14:bwMode="auto">
            <p14:nvContentPartPr>
              <p14:cNvPr id="11" name="墨迹 10"/>
              <p14:cNvContentPartPr/>
              <p14:nvPr/>
            </p14:nvContentPartPr>
            <p14:xfrm>
              <a:off x="7305675" y="3464560"/>
              <a:ext cx="1590040" cy="26670"/>
            </p14:xfrm>
          </p:contentPart>
        </mc:Choice>
        <mc:Fallback xmlns="">
          <p:pic>
            <p:nvPicPr>
              <p:cNvPr id="11" name="墨迹 10"/>
            </p:nvPicPr>
            <p:blipFill>
              <a:blip r:embed="rId21"/>
            </p:blipFill>
            <p:spPr>
              <a:xfrm>
                <a:off x="7305675" y="3464560"/>
                <a:ext cx="1590040" cy="26670"/>
              </a:xfrm>
              <a:prstGeom prst="rect"/>
            </p:spPr>
          </p:pic>
        </mc:Fallback>
      </mc:AlternateContent>
      <mc:AlternateContent xmlns:mc="http://schemas.openxmlformats.org/markup-compatibility/2006" xmlns:p14="http://schemas.microsoft.com/office/powerpoint/2010/main">
        <mc:Choice Requires="p14">
          <p:contentPart r:id="rId22" p14:bwMode="auto">
            <p14:nvContentPartPr>
              <p14:cNvPr id="12" name="墨迹 11"/>
              <p14:cNvContentPartPr/>
              <p14:nvPr/>
            </p14:nvContentPartPr>
            <p14:xfrm>
              <a:off x="3616960" y="4258945"/>
              <a:ext cx="2447290" cy="36195"/>
            </p14:xfrm>
          </p:contentPart>
        </mc:Choice>
        <mc:Fallback xmlns="">
          <p:pic>
            <p:nvPicPr>
              <p:cNvPr id="12" name="墨迹 11"/>
            </p:nvPicPr>
            <p:blipFill>
              <a:blip r:embed="rId23"/>
            </p:blipFill>
            <p:spPr>
              <a:xfrm>
                <a:off x="3616960" y="4258945"/>
                <a:ext cx="2447290" cy="36195"/>
              </a:xfrm>
              <a:prstGeom prst="rect"/>
            </p:spPr>
          </p:pic>
        </mc:Fallback>
      </mc:AlternateContent>
      <mc:AlternateContent xmlns:mc="http://schemas.openxmlformats.org/markup-compatibility/2006" xmlns:p14="http://schemas.microsoft.com/office/powerpoint/2010/main">
        <mc:Choice Requires="p14">
          <p:contentPart r:id="rId24" p14:bwMode="auto">
            <p14:nvContentPartPr>
              <p14:cNvPr id="13" name="墨迹 12"/>
              <p14:cNvContentPartPr/>
              <p14:nvPr/>
            </p14:nvContentPartPr>
            <p14:xfrm>
              <a:off x="4456430" y="4223385"/>
              <a:ext cx="205740" cy="151765"/>
            </p14:xfrm>
          </p:contentPart>
        </mc:Choice>
        <mc:Fallback xmlns="">
          <p:pic>
            <p:nvPicPr>
              <p:cNvPr id="13" name="墨迹 12"/>
            </p:nvPicPr>
            <p:blipFill>
              <a:blip r:embed="rId25"/>
            </p:blipFill>
            <p:spPr>
              <a:xfrm>
                <a:off x="4456430" y="4223385"/>
                <a:ext cx="205740" cy="151765"/>
              </a:xfrm>
              <a:prstGeom prst="rect"/>
            </p:spPr>
          </p:pic>
        </mc:Fallback>
      </mc:AlternateContent>
      <mc:AlternateContent xmlns:mc="http://schemas.openxmlformats.org/markup-compatibility/2006" xmlns:p14="http://schemas.microsoft.com/office/powerpoint/2010/main">
        <mc:Choice Requires="p14">
          <p:contentPart r:id="rId26" p14:bwMode="auto">
            <p14:nvContentPartPr>
              <p14:cNvPr id="14" name="墨迹 13"/>
              <p14:cNvContentPartPr/>
              <p14:nvPr/>
            </p14:nvContentPartPr>
            <p14:xfrm>
              <a:off x="3911600" y="4643120"/>
              <a:ext cx="777240" cy="53340"/>
            </p14:xfrm>
          </p:contentPart>
        </mc:Choice>
        <mc:Fallback xmlns="">
          <p:pic>
            <p:nvPicPr>
              <p:cNvPr id="14" name="墨迹 13"/>
            </p:nvPicPr>
            <p:blipFill>
              <a:blip r:embed="rId27"/>
            </p:blipFill>
            <p:spPr>
              <a:xfrm>
                <a:off x="3911600" y="4643120"/>
                <a:ext cx="777240" cy="53340"/>
              </a:xfrm>
              <a:prstGeom prst="rect"/>
            </p:spPr>
          </p:pic>
        </mc:Fallback>
      </mc:AlternateContent>
      <mc:AlternateContent xmlns:mc="http://schemas.openxmlformats.org/markup-compatibility/2006" xmlns:p14="http://schemas.microsoft.com/office/powerpoint/2010/main">
        <mc:Choice Requires="p14">
          <p:contentPart r:id="rId28" p14:bwMode="auto">
            <p14:nvContentPartPr>
              <p14:cNvPr id="15" name="墨迹 14"/>
              <p14:cNvContentPartPr/>
              <p14:nvPr/>
            </p14:nvContentPartPr>
            <p14:xfrm>
              <a:off x="10789285" y="4071620"/>
              <a:ext cx="1018540" cy="553720"/>
            </p14:xfrm>
          </p:contentPart>
        </mc:Choice>
        <mc:Fallback xmlns="">
          <p:pic>
            <p:nvPicPr>
              <p:cNvPr id="15" name="墨迹 14"/>
            </p:nvPicPr>
            <p:blipFill>
              <a:blip r:embed="rId29"/>
            </p:blipFill>
            <p:spPr>
              <a:xfrm>
                <a:off x="10789285" y="4071620"/>
                <a:ext cx="1018540" cy="553720"/>
              </a:xfrm>
              <a:prstGeom prst="rect"/>
            </p:spPr>
          </p:pic>
        </mc:Fallback>
      </mc:AlternateContent>
      <mc:AlternateContent xmlns:mc="http://schemas.openxmlformats.org/markup-compatibility/2006" xmlns:p14="http://schemas.microsoft.com/office/powerpoint/2010/main">
        <mc:Choice Requires="p14">
          <p:contentPart r:id="rId30" p14:bwMode="auto">
            <p14:nvContentPartPr>
              <p14:cNvPr id="16" name="墨迹 15"/>
              <p14:cNvContentPartPr/>
              <p14:nvPr/>
            </p14:nvContentPartPr>
            <p14:xfrm>
              <a:off x="10718165" y="2776855"/>
              <a:ext cx="535940" cy="1428750"/>
            </p14:xfrm>
          </p:contentPart>
        </mc:Choice>
        <mc:Fallback xmlns="">
          <p:pic>
            <p:nvPicPr>
              <p:cNvPr id="16" name="墨迹 15"/>
            </p:nvPicPr>
            <p:blipFill>
              <a:blip r:embed="rId31"/>
            </p:blipFill>
            <p:spPr>
              <a:xfrm>
                <a:off x="10718165" y="2776855"/>
                <a:ext cx="535940" cy="1428750"/>
              </a:xfrm>
              <a:prstGeom prst="rect"/>
            </p:spPr>
          </p:pic>
        </mc:Fallback>
      </mc:AlternateContent>
      <mc:AlternateContent xmlns:mc="http://schemas.openxmlformats.org/markup-compatibility/2006" xmlns:p14="http://schemas.microsoft.com/office/powerpoint/2010/main">
        <mc:Choice Requires="p14">
          <p:contentPart r:id="rId32" p14:bwMode="auto">
            <p14:nvContentPartPr>
              <p14:cNvPr id="17" name="墨迹 16"/>
              <p14:cNvContentPartPr/>
              <p14:nvPr/>
            </p14:nvContentPartPr>
            <p14:xfrm>
              <a:off x="3858260" y="5455920"/>
              <a:ext cx="1893570" cy="8890"/>
            </p14:xfrm>
          </p:contentPart>
        </mc:Choice>
        <mc:Fallback xmlns="">
          <p:pic>
            <p:nvPicPr>
              <p:cNvPr id="17" name="墨迹 16"/>
            </p:nvPicPr>
            <p:blipFill>
              <a:blip r:embed="rId33"/>
            </p:blipFill>
            <p:spPr>
              <a:xfrm>
                <a:off x="3858260" y="5455920"/>
                <a:ext cx="1893570" cy="8890"/>
              </a:xfrm>
              <a:prstGeom prst="rect"/>
            </p:spPr>
          </p:pic>
        </mc:Fallback>
      </mc:AlternateContent>
      <mc:AlternateContent xmlns:mc="http://schemas.openxmlformats.org/markup-compatibility/2006" xmlns:p14="http://schemas.microsoft.com/office/powerpoint/2010/main">
        <mc:Choice Requires="p14">
          <p:contentPart r:id="rId34" p14:bwMode="auto">
            <p14:nvContentPartPr>
              <p14:cNvPr id="18" name="墨迹 17"/>
              <p14:cNvContentPartPr/>
              <p14:nvPr/>
            </p14:nvContentPartPr>
            <p14:xfrm>
              <a:off x="6751955" y="5553710"/>
              <a:ext cx="2206625" cy="8890"/>
            </p14:xfrm>
          </p:contentPart>
        </mc:Choice>
        <mc:Fallback xmlns="">
          <p:pic>
            <p:nvPicPr>
              <p:cNvPr id="18" name="墨迹 17"/>
            </p:nvPicPr>
            <p:blipFill>
              <a:blip r:embed="rId35"/>
            </p:blipFill>
            <p:spPr>
              <a:xfrm>
                <a:off x="6751955" y="5553710"/>
                <a:ext cx="2206625" cy="8890"/>
              </a:xfrm>
              <a:prstGeom prst="rect"/>
            </p:spPr>
          </p:pic>
        </mc:Fallback>
      </mc:AlternateContent>
      <mc:AlternateContent xmlns:mc="http://schemas.openxmlformats.org/markup-compatibility/2006" xmlns:p14="http://schemas.microsoft.com/office/powerpoint/2010/main">
        <mc:Choice Requires="p14">
          <p:contentPart r:id="rId36" p14:bwMode="auto">
            <p14:nvContentPartPr>
              <p14:cNvPr id="19" name="墨迹 18"/>
              <p14:cNvContentPartPr/>
              <p14:nvPr/>
            </p14:nvContentPartPr>
            <p14:xfrm>
              <a:off x="10744835" y="5000625"/>
              <a:ext cx="1000125" cy="687070"/>
            </p14:xfrm>
          </p:contentPart>
        </mc:Choice>
        <mc:Fallback xmlns="">
          <p:pic>
            <p:nvPicPr>
              <p:cNvPr id="19" name="墨迹 18"/>
            </p:nvPicPr>
            <p:blipFill>
              <a:blip r:embed="rId37"/>
            </p:blipFill>
            <p:spPr>
              <a:xfrm>
                <a:off x="10744835" y="5000625"/>
                <a:ext cx="1000125" cy="687070"/>
              </a:xfrm>
              <a:prstGeom prst="rect"/>
            </p:spPr>
          </p:pic>
        </mc:Fallback>
      </mc:AlternateContent>
      <mc:AlternateContent xmlns:mc="http://schemas.openxmlformats.org/markup-compatibility/2006" xmlns:p14="http://schemas.microsoft.com/office/powerpoint/2010/main">
        <mc:Choice Requires="p14">
          <p:contentPart r:id="rId38" p14:bwMode="auto">
            <p14:nvContentPartPr>
              <p14:cNvPr id="20" name="墨迹 19"/>
              <p14:cNvContentPartPr/>
              <p14:nvPr/>
            </p14:nvContentPartPr>
            <p14:xfrm>
              <a:off x="2009140" y="5625465"/>
              <a:ext cx="1563370" cy="446405"/>
            </p14:xfrm>
          </p:contentPart>
        </mc:Choice>
        <mc:Fallback xmlns="">
          <p:pic>
            <p:nvPicPr>
              <p:cNvPr id="20" name="墨迹 19"/>
            </p:nvPicPr>
            <p:blipFill>
              <a:blip r:embed="rId39"/>
            </p:blipFill>
            <p:spPr>
              <a:xfrm>
                <a:off x="2009140" y="5625465"/>
                <a:ext cx="1563370" cy="446405"/>
              </a:xfrm>
              <a:prstGeom prst="rect"/>
            </p:spPr>
          </p:pic>
        </mc:Fallback>
      </mc:AlternateContent>
      <mc:AlternateContent xmlns:mc="http://schemas.openxmlformats.org/markup-compatibility/2006" xmlns:p14="http://schemas.microsoft.com/office/powerpoint/2010/main">
        <mc:Choice Requires="p14">
          <p:contentPart r:id="rId40" p14:bwMode="auto">
            <p14:nvContentPartPr>
              <p14:cNvPr id="21" name="墨迹 20"/>
              <p14:cNvContentPartPr/>
              <p14:nvPr/>
            </p14:nvContentPartPr>
            <p14:xfrm>
              <a:off x="6403975" y="6402070"/>
              <a:ext cx="3197225" cy="98425"/>
            </p14:xfrm>
          </p:contentPart>
        </mc:Choice>
        <mc:Fallback xmlns="">
          <p:pic>
            <p:nvPicPr>
              <p:cNvPr id="21" name="墨迹 20"/>
            </p:nvPicPr>
            <p:blipFill>
              <a:blip r:embed="rId41"/>
            </p:blipFill>
            <p:spPr>
              <a:xfrm>
                <a:off x="6403975" y="6402070"/>
                <a:ext cx="3197225" cy="98425"/>
              </a:xfrm>
              <a:prstGeom prst="rect"/>
            </p:spPr>
          </p:pic>
        </mc:Fallback>
      </mc:AlternateContent>
      <mc:AlternateContent xmlns:mc="http://schemas.openxmlformats.org/markup-compatibility/2006" xmlns:p14="http://schemas.microsoft.com/office/powerpoint/2010/main">
        <mc:Choice Requires="p14">
          <p:contentPart r:id="rId42" p14:bwMode="auto">
            <p14:nvContentPartPr>
              <p14:cNvPr id="22" name="墨迹 21"/>
              <p14:cNvContentPartPr/>
              <p14:nvPr/>
            </p14:nvContentPartPr>
            <p14:xfrm>
              <a:off x="8985250" y="5964555"/>
              <a:ext cx="1143000" cy="768350"/>
            </p14:xfrm>
          </p:contentPart>
        </mc:Choice>
        <mc:Fallback xmlns="">
          <p:pic>
            <p:nvPicPr>
              <p:cNvPr id="22" name="墨迹 21"/>
            </p:nvPicPr>
            <p:blipFill>
              <a:blip r:embed="rId43"/>
            </p:blipFill>
            <p:spPr>
              <a:xfrm>
                <a:off x="8985250" y="5964555"/>
                <a:ext cx="1143000" cy="768350"/>
              </a:xfrm>
              <a:prstGeom prst="rect"/>
            </p:spPr>
          </p:pic>
        </mc:Fallback>
      </mc:AlternateContent>
      <mc:AlternateContent xmlns:mc="http://schemas.openxmlformats.org/markup-compatibility/2006" xmlns:p14="http://schemas.microsoft.com/office/powerpoint/2010/main">
        <mc:Choice Requires="p14">
          <p:contentPart r:id="rId44" p14:bwMode="auto">
            <p14:nvContentPartPr>
              <p14:cNvPr id="23" name="墨迹 22"/>
              <p14:cNvContentPartPr/>
              <p14:nvPr/>
            </p14:nvContentPartPr>
            <p14:xfrm>
              <a:off x="8208010" y="5723890"/>
              <a:ext cx="1286510" cy="794385"/>
            </p14:xfrm>
          </p:contentPart>
        </mc:Choice>
        <mc:Fallback xmlns="">
          <p:pic>
            <p:nvPicPr>
              <p:cNvPr id="23" name="墨迹 22"/>
            </p:nvPicPr>
            <p:blipFill>
              <a:blip r:embed="rId45"/>
            </p:blipFill>
            <p:spPr>
              <a:xfrm>
                <a:off x="8208010" y="5723890"/>
                <a:ext cx="1286510" cy="794385"/>
              </a:xfrm>
              <a:prstGeom prst="rect"/>
            </p:spPr>
          </p:pic>
        </mc:Fallback>
      </mc:AlternateContent>
      <mc:AlternateContent xmlns:mc="http://schemas.openxmlformats.org/markup-compatibility/2006" xmlns:p14="http://schemas.microsoft.com/office/powerpoint/2010/main">
        <mc:Choice Requires="p14">
          <p:contentPart r:id="rId46" p14:bwMode="auto">
            <p14:nvContentPartPr>
              <p14:cNvPr id="24" name="墨迹 23"/>
              <p14:cNvContentPartPr/>
              <p14:nvPr/>
            </p14:nvContentPartPr>
            <p14:xfrm>
              <a:off x="5993130" y="5723890"/>
              <a:ext cx="2554605" cy="875030"/>
            </p14:xfrm>
          </p:contentPart>
        </mc:Choice>
        <mc:Fallback xmlns="">
          <p:pic>
            <p:nvPicPr>
              <p:cNvPr id="24" name="墨迹 23"/>
            </p:nvPicPr>
            <p:blipFill>
              <a:blip r:embed="rId47"/>
            </p:blipFill>
            <p:spPr>
              <a:xfrm>
                <a:off x="5993130" y="5723890"/>
                <a:ext cx="2554605" cy="875030"/>
              </a:xfrm>
              <a:prstGeom prst="rect"/>
            </p:spPr>
          </p:pic>
        </mc:Fallback>
      </mc:AlternateContent>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62305" y="613410"/>
            <a:ext cx="10868025" cy="5851525"/>
          </a:xfrm>
          <a:prstGeom prst="rect">
            <a:avLst/>
          </a:prstGeom>
          <a:noFill/>
        </p:spPr>
        <p:txBody>
          <a:bodyPr wrap="square" rtlCol="0" anchor="t">
            <a:spAutoFit/>
          </a:bodyPr>
          <a:p>
            <a:pPr>
              <a:lnSpc>
                <a:spcPct val="120000"/>
              </a:lnSpc>
            </a:pPr>
            <a:r>
              <a:rPr lang="zh-CN" altLang="en-US" sz="2400"/>
              <a:t>材料二</a:t>
            </a:r>
            <a:endParaRPr lang="zh-CN" altLang="en-US" sz="2400"/>
          </a:p>
          <a:p>
            <a:pPr>
              <a:lnSpc>
                <a:spcPct val="120000"/>
              </a:lnSpc>
            </a:pPr>
            <a:r>
              <a:rPr lang="zh-CN" altLang="en-US" sz="2400">
                <a:latin typeface="楷体" panose="02010609060101010101" pitchFamily="49" charset="-122"/>
                <a:ea typeface="楷体" panose="02010609060101010101" pitchFamily="49" charset="-122"/>
                <a:cs typeface="楷体" panose="02010609060101010101" pitchFamily="49" charset="-122"/>
              </a:rPr>
              <a:t>    近几年中国新能源汽车发展迅速，生产企业已达200多家，产业集群优势明显。2018年，中国取消新能源汽车外资股比限制，允许该领域实行外资独资经营。新通过的《外商投资法》对外商投资实行准入前的国民待遇加负面清单管理制度。</a:t>
            </a:r>
            <a:endParaRPr lang="zh-CN" altLang="en-US" sz="2400">
              <a:latin typeface="楷体" panose="02010609060101010101" pitchFamily="49" charset="-122"/>
              <a:ea typeface="楷体" panose="02010609060101010101" pitchFamily="49" charset="-122"/>
              <a:cs typeface="楷体" panose="02010609060101010101" pitchFamily="49" charset="-122"/>
            </a:endParaRPr>
          </a:p>
          <a:p>
            <a:pPr>
              <a:lnSpc>
                <a:spcPct val="120000"/>
              </a:lnSpc>
            </a:pPr>
            <a:r>
              <a:rPr lang="zh-CN" altLang="en-US" sz="2400">
                <a:latin typeface="楷体" panose="02010609060101010101" pitchFamily="49" charset="-122"/>
                <a:ea typeface="楷体" panose="02010609060101010101" pitchFamily="49" charset="-122"/>
                <a:cs typeface="楷体" panose="02010609060101010101" pitchFamily="49" charset="-122"/>
              </a:rPr>
              <a:t>    某公司是国外一家具有全球影响力的新能源汽车企业，其设计与生产理念同当前全球先进制造、绿色能源、智能制造高度契合，2018年该公司入选世界品牌500强。2019年1月，该公司决定在上海投资70亿美元开工建设集新能源汽车的研发、制造、销售等功能于一体的超级工厂，预计年生产纯电动汽车50万辆。</a:t>
            </a:r>
            <a:endParaRPr lang="zh-CN" altLang="en-US" sz="2400">
              <a:latin typeface="楷体" panose="02010609060101010101" pitchFamily="49" charset="-122"/>
              <a:ea typeface="楷体" panose="02010609060101010101" pitchFamily="49" charset="-122"/>
              <a:cs typeface="楷体" panose="02010609060101010101" pitchFamily="49" charset="-122"/>
            </a:endParaRPr>
          </a:p>
          <a:p>
            <a:pPr>
              <a:lnSpc>
                <a:spcPct val="120000"/>
              </a:lnSpc>
            </a:pPr>
            <a:r>
              <a:rPr lang="zh-CN" altLang="en-US" sz="2400">
                <a:latin typeface="楷体" panose="02010609060101010101" pitchFamily="49" charset="-122"/>
                <a:ea typeface="楷体" panose="02010609060101010101" pitchFamily="49" charset="-122"/>
                <a:cs typeface="楷体" panose="02010609060101010101" pitchFamily="49" charset="-122"/>
              </a:rPr>
              <a:t>    2018年，中国新能源汽车产销分别完成127万辆和125．6万辆，比上年分别增长59．9%和61．7%。市场预测，到2028年新能源汽车在中国的销量将超过1100万辆。</a:t>
            </a:r>
            <a:endParaRPr lang="zh-CN" altLang="en-US" sz="2400">
              <a:latin typeface="楷体" panose="02010609060101010101" pitchFamily="49" charset="-122"/>
              <a:ea typeface="楷体" panose="02010609060101010101" pitchFamily="49" charset="-122"/>
              <a:cs typeface="楷体" panose="02010609060101010101" pitchFamily="49" charset="-122"/>
            </a:endParaRPr>
          </a:p>
          <a:p>
            <a:pPr>
              <a:lnSpc>
                <a:spcPct val="120000"/>
              </a:lnSpc>
            </a:pPr>
            <a:r>
              <a:rPr lang="zh-CN" altLang="en-US" sz="2400"/>
              <a:t>（2）结合材料二，运用经济生活知识分析该公司为何在中国投资建设新能源汽车工厂。（14分）</a:t>
            </a:r>
            <a:endParaRPr lang="zh-CN" altLang="en-US" sz="2400"/>
          </a:p>
        </p:txBody>
      </p:sp>
      <p:sp>
        <p:nvSpPr>
          <p:cNvPr id="3" name="文本框 2"/>
          <p:cNvSpPr txBox="1"/>
          <p:nvPr/>
        </p:nvSpPr>
        <p:spPr>
          <a:xfrm>
            <a:off x="519430" y="193040"/>
            <a:ext cx="5309870" cy="368300"/>
          </a:xfrm>
          <a:prstGeom prst="rect">
            <a:avLst/>
          </a:prstGeom>
          <a:noFill/>
        </p:spPr>
        <p:txBody>
          <a:bodyPr wrap="square" rtlCol="0" anchor="t">
            <a:spAutoFit/>
          </a:bodyPr>
          <a:p>
            <a:r>
              <a:rPr lang="zh-CN" altLang="en-US">
                <a:latin typeface="方正舒体" panose="02010601030101010101" charset="-122"/>
                <a:ea typeface="方正舒体" panose="02010601030101010101" charset="-122"/>
                <a:cs typeface="方正舒体" panose="02010601030101010101" charset="-122"/>
              </a:rPr>
              <a:t>2019年高考全国Ⅲ卷文综政治试题</a:t>
            </a:r>
            <a:endParaRPr lang="zh-CN" altLang="en-US">
              <a:latin typeface="方正舒体" panose="02010601030101010101" charset="-122"/>
              <a:ea typeface="方正舒体" panose="02010601030101010101" charset="-122"/>
              <a:cs typeface="方正舒体" panose="02010601030101010101" charset="-122"/>
            </a:endParaRPr>
          </a:p>
        </p:txBody>
      </p:sp>
      <mc:AlternateContent xmlns:mc="http://schemas.openxmlformats.org/markup-compatibility/2006" xmlns:p14="http://schemas.microsoft.com/office/powerpoint/2010/main">
        <mc:Choice Requires="p14">
          <p:contentPart r:id="rId1" p14:bwMode="auto">
            <p14:nvContentPartPr>
              <p14:cNvPr id="4" name="墨迹 3"/>
              <p14:cNvContentPartPr/>
              <p14:nvPr/>
            </p14:nvContentPartPr>
            <p14:xfrm>
              <a:off x="2134235" y="561975"/>
              <a:ext cx="884555" cy="18415"/>
            </p14:xfrm>
          </p:contentPart>
        </mc:Choice>
        <mc:Fallback xmlns="">
          <p:pic>
            <p:nvPicPr>
              <p:cNvPr id="4" name="墨迹 3"/>
            </p:nvPicPr>
            <p:blipFill>
              <a:blip r:embed="rId2"/>
            </p:blipFill>
            <p:spPr>
              <a:xfrm>
                <a:off x="2134235" y="561975"/>
                <a:ext cx="884555" cy="18415"/>
              </a:xfrm>
              <a:prstGeom prst="rect"/>
            </p:spPr>
          </p:pic>
        </mc:Fallback>
      </mc:AlternateContent>
      <mc:AlternateContent xmlns:mc="http://schemas.openxmlformats.org/markup-compatibility/2006" xmlns:p14="http://schemas.microsoft.com/office/powerpoint/2010/main">
        <mc:Choice Requires="p14">
          <p:contentPart r:id="rId3" p14:bwMode="auto">
            <p14:nvContentPartPr>
              <p14:cNvPr id="5" name="墨迹 4"/>
              <p14:cNvContentPartPr/>
              <p14:nvPr/>
            </p14:nvContentPartPr>
            <p14:xfrm>
              <a:off x="6368415" y="5429250"/>
              <a:ext cx="1143000" cy="580390"/>
            </p14:xfrm>
          </p:contentPart>
        </mc:Choice>
        <mc:Fallback xmlns="">
          <p:pic>
            <p:nvPicPr>
              <p:cNvPr id="5" name="墨迹 4"/>
            </p:nvPicPr>
            <p:blipFill>
              <a:blip r:embed="rId4"/>
            </p:blipFill>
            <p:spPr>
              <a:xfrm>
                <a:off x="6368415" y="5429250"/>
                <a:ext cx="1143000" cy="580390"/>
              </a:xfrm>
              <a:prstGeom prst="rect"/>
            </p:spPr>
          </p:pic>
        </mc:Fallback>
      </mc:AlternateContent>
      <mc:AlternateContent xmlns:mc="http://schemas.openxmlformats.org/markup-compatibility/2006" xmlns:p14="http://schemas.microsoft.com/office/powerpoint/2010/main">
        <mc:Choice Requires="p14">
          <p:contentPart r:id="rId5" p14:bwMode="auto">
            <p14:nvContentPartPr>
              <p14:cNvPr id="6" name="墨迹 5"/>
              <p14:cNvContentPartPr/>
              <p14:nvPr/>
            </p14:nvContentPartPr>
            <p14:xfrm>
              <a:off x="8860155" y="5937885"/>
              <a:ext cx="2313305" cy="53340"/>
            </p14:xfrm>
          </p:contentPart>
        </mc:Choice>
        <mc:Fallback xmlns="">
          <p:pic>
            <p:nvPicPr>
              <p:cNvPr id="6" name="墨迹 5"/>
            </p:nvPicPr>
            <p:blipFill>
              <a:blip r:embed="rId6"/>
            </p:blipFill>
            <p:spPr>
              <a:xfrm>
                <a:off x="8860155" y="5937885"/>
                <a:ext cx="2313305" cy="53340"/>
              </a:xfrm>
              <a:prstGeom prst="rect"/>
            </p:spPr>
          </p:pic>
        </mc:Fallback>
      </mc:AlternateContent>
      <mc:AlternateContent xmlns:mc="http://schemas.openxmlformats.org/markup-compatibility/2006" xmlns:p14="http://schemas.microsoft.com/office/powerpoint/2010/main">
        <mc:Choice Requires="p14">
          <p:contentPart r:id="rId7" p14:bwMode="auto">
            <p14:nvContentPartPr>
              <p14:cNvPr id="7" name="墨迹 6"/>
              <p14:cNvContentPartPr/>
              <p14:nvPr/>
            </p14:nvContentPartPr>
            <p14:xfrm>
              <a:off x="6358890" y="5473700"/>
              <a:ext cx="1045210" cy="508635"/>
            </p14:xfrm>
          </p:contentPart>
        </mc:Choice>
        <mc:Fallback xmlns="">
          <p:pic>
            <p:nvPicPr>
              <p:cNvPr id="7" name="墨迹 6"/>
            </p:nvPicPr>
            <p:blipFill>
              <a:blip r:embed="rId8"/>
            </p:blipFill>
            <p:spPr>
              <a:xfrm>
                <a:off x="6358890" y="5473700"/>
                <a:ext cx="1045210" cy="508635"/>
              </a:xfrm>
              <a:prstGeom prst="rect"/>
            </p:spPr>
          </p:pic>
        </mc:Fallback>
      </mc:AlternateContent>
      <mc:AlternateContent xmlns:mc="http://schemas.openxmlformats.org/markup-compatibility/2006" xmlns:p14="http://schemas.microsoft.com/office/powerpoint/2010/main">
        <mc:Choice Requires="p14">
          <p:contentPart r:id="rId9" p14:bwMode="auto">
            <p14:nvContentPartPr>
              <p14:cNvPr id="8" name="墨迹 7"/>
              <p14:cNvContentPartPr/>
              <p14:nvPr/>
            </p14:nvContentPartPr>
            <p14:xfrm>
              <a:off x="2188210" y="2383790"/>
              <a:ext cx="1830705" cy="53975"/>
            </p14:xfrm>
          </p:contentPart>
        </mc:Choice>
        <mc:Fallback xmlns="">
          <p:pic>
            <p:nvPicPr>
              <p:cNvPr id="8" name="墨迹 7"/>
            </p:nvPicPr>
            <p:blipFill>
              <a:blip r:embed="rId10"/>
            </p:blipFill>
            <p:spPr>
              <a:xfrm>
                <a:off x="2188210" y="2383790"/>
                <a:ext cx="1830705" cy="53975"/>
              </a:xfrm>
              <a:prstGeom prst="rect"/>
            </p:spPr>
          </p:pic>
        </mc:Fallback>
      </mc:AlternateContent>
      <mc:AlternateContent xmlns:mc="http://schemas.openxmlformats.org/markup-compatibility/2006" xmlns:p14="http://schemas.microsoft.com/office/powerpoint/2010/main">
        <mc:Choice Requires="p14">
          <p:contentPart r:id="rId11" p14:bwMode="auto">
            <p14:nvContentPartPr>
              <p14:cNvPr id="9" name="墨迹 8"/>
              <p14:cNvContentPartPr/>
              <p14:nvPr/>
            </p14:nvContentPartPr>
            <p14:xfrm>
              <a:off x="4599305" y="2857500"/>
              <a:ext cx="2903220" cy="17780"/>
            </p14:xfrm>
          </p:contentPart>
        </mc:Choice>
        <mc:Fallback xmlns="">
          <p:pic>
            <p:nvPicPr>
              <p:cNvPr id="9" name="墨迹 8"/>
            </p:nvPicPr>
            <p:blipFill>
              <a:blip r:embed="rId12"/>
            </p:blipFill>
            <p:spPr>
              <a:xfrm>
                <a:off x="4599305" y="2857500"/>
                <a:ext cx="2903220" cy="17780"/>
              </a:xfrm>
              <a:prstGeom prst="rect"/>
            </p:spPr>
          </p:pic>
        </mc:Fallback>
      </mc:AlternateContent>
      <mc:AlternateContent xmlns:mc="http://schemas.openxmlformats.org/markup-compatibility/2006" xmlns:p14="http://schemas.microsoft.com/office/powerpoint/2010/main">
        <mc:Choice Requires="p14">
          <p:contentPart r:id="rId13" p14:bwMode="auto">
            <p14:nvContentPartPr>
              <p14:cNvPr id="10" name="墨迹 9"/>
              <p14:cNvContentPartPr/>
              <p14:nvPr/>
            </p14:nvContentPartPr>
            <p14:xfrm>
              <a:off x="1527175" y="3375025"/>
              <a:ext cx="169545" cy="527050"/>
            </p14:xfrm>
          </p:contentPart>
        </mc:Choice>
        <mc:Fallback xmlns="">
          <p:pic>
            <p:nvPicPr>
              <p:cNvPr id="10" name="墨迹 9"/>
            </p:nvPicPr>
            <p:blipFill>
              <a:blip r:embed="rId14"/>
            </p:blipFill>
            <p:spPr>
              <a:xfrm>
                <a:off x="1527175" y="3375025"/>
                <a:ext cx="169545" cy="527050"/>
              </a:xfrm>
              <a:prstGeom prst="rect"/>
            </p:spPr>
          </p:pic>
        </mc:Fallback>
      </mc:AlternateContent>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962660" y="703580"/>
            <a:ext cx="10266045" cy="4140835"/>
          </a:xfrm>
          <a:prstGeom prst="rect">
            <a:avLst/>
          </a:prstGeom>
          <a:noFill/>
        </p:spPr>
        <p:txBody>
          <a:bodyPr wrap="square" rtlCol="0" anchor="t">
            <a:spAutoFit/>
          </a:bodyPr>
          <a:p>
            <a:pPr>
              <a:lnSpc>
                <a:spcPct val="210000"/>
              </a:lnSpc>
            </a:pPr>
            <a:r>
              <a:rPr lang="zh-CN" altLang="en-US" sz="2800" b="1">
                <a:latin typeface="仿宋" panose="02010609060101010101" charset="-122"/>
                <a:ea typeface="仿宋" panose="02010609060101010101" charset="-122"/>
              </a:rPr>
              <a:t>该公司的新能源汽车技术先进、品质上乘，具有市场竞争力；</a:t>
            </a:r>
            <a:endParaRPr lang="zh-CN" altLang="en-US" sz="2800" b="1">
              <a:latin typeface="仿宋" panose="02010609060101010101" charset="-122"/>
              <a:ea typeface="仿宋" panose="02010609060101010101" charset="-122"/>
            </a:endParaRPr>
          </a:p>
          <a:p>
            <a:pPr>
              <a:lnSpc>
                <a:spcPct val="210000"/>
              </a:lnSpc>
            </a:pPr>
            <a:r>
              <a:rPr lang="zh-CN" altLang="en-US" sz="2800" b="1">
                <a:latin typeface="仿宋" panose="02010609060101010101" charset="-122"/>
                <a:ea typeface="仿宋" panose="02010609060101010101" charset="-122"/>
              </a:rPr>
              <a:t>市场大、需求旺，产品有广阔的销售前景；</a:t>
            </a:r>
            <a:endParaRPr lang="zh-CN" altLang="en-US" sz="2800" b="1">
              <a:latin typeface="仿宋" panose="02010609060101010101" charset="-122"/>
              <a:ea typeface="仿宋" panose="02010609060101010101" charset="-122"/>
            </a:endParaRPr>
          </a:p>
          <a:p>
            <a:pPr>
              <a:lnSpc>
                <a:spcPct val="210000"/>
              </a:lnSpc>
            </a:pPr>
            <a:r>
              <a:rPr lang="zh-CN" altLang="en-US" sz="2800" b="1">
                <a:latin typeface="仿宋" panose="02010609060101010101" charset="-122"/>
                <a:ea typeface="仿宋" panose="02010609060101010101" charset="-122"/>
              </a:rPr>
              <a:t>中国产业技术基础良好，利用国产供应链降低成本的空间大；</a:t>
            </a:r>
            <a:endParaRPr lang="zh-CN" altLang="en-US" sz="2800" b="1">
              <a:latin typeface="仿宋" panose="02010609060101010101" charset="-122"/>
              <a:ea typeface="仿宋" panose="02010609060101010101" charset="-122"/>
            </a:endParaRPr>
          </a:p>
          <a:p>
            <a:pPr>
              <a:lnSpc>
                <a:spcPct val="210000"/>
              </a:lnSpc>
            </a:pPr>
            <a:r>
              <a:rPr lang="zh-CN" altLang="en-US" sz="2800" b="1">
                <a:latin typeface="仿宋" panose="02010609060101010101" charset="-122"/>
                <a:ea typeface="仿宋" panose="02010609060101010101" charset="-122"/>
              </a:rPr>
              <a:t>中国营商环境日益优化，外商投资权益能够得到保障。</a:t>
            </a:r>
            <a:endParaRPr lang="zh-CN" altLang="en-US" sz="2800" b="1">
              <a:latin typeface="仿宋" panose="02010609060101010101" charset="-122"/>
              <a:ea typeface="仿宋" panose="02010609060101010101" charset="-122"/>
            </a:endParaRPr>
          </a:p>
          <a:p>
            <a:endParaRPr lang="zh-CN" altLang="en-US" sz="2800" b="1">
              <a:latin typeface="仿宋" panose="02010609060101010101" charset="-122"/>
              <a:ea typeface="仿宋" panose="02010609060101010101" charset="-122"/>
            </a:endParaRPr>
          </a:p>
        </p:txBody>
      </p:sp>
      <mc:AlternateContent xmlns:mc="http://schemas.openxmlformats.org/markup-compatibility/2006" xmlns:p14="http://schemas.microsoft.com/office/powerpoint/2010/main">
        <mc:Choice Requires="p14">
          <p:contentPart r:id="rId1" p14:bwMode="auto">
            <p14:nvContentPartPr>
              <p14:cNvPr id="3" name="墨迹 2"/>
              <p14:cNvContentPartPr/>
              <p14:nvPr/>
            </p14:nvContentPartPr>
            <p14:xfrm>
              <a:off x="1402080" y="2482215"/>
              <a:ext cx="1991995" cy="80010"/>
            </p14:xfrm>
          </p:contentPart>
        </mc:Choice>
        <mc:Fallback xmlns="">
          <p:pic>
            <p:nvPicPr>
              <p:cNvPr id="3" name="墨迹 2"/>
            </p:nvPicPr>
            <p:blipFill>
              <a:blip r:embed="rId2"/>
            </p:blipFill>
            <p:spPr>
              <a:xfrm>
                <a:off x="1402080" y="2482215"/>
                <a:ext cx="1991995" cy="80010"/>
              </a:xfrm>
              <a:prstGeom prst="rect"/>
            </p:spPr>
          </p:pic>
        </mc:Fallback>
      </mc:AlternateContent>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61670" y="114300"/>
            <a:ext cx="5295265" cy="368300"/>
          </a:xfrm>
          <a:prstGeom prst="rect">
            <a:avLst/>
          </a:prstGeom>
          <a:noFill/>
        </p:spPr>
        <p:txBody>
          <a:bodyPr wrap="square" rtlCol="0" anchor="t">
            <a:spAutoFit/>
          </a:bodyPr>
          <a:p>
            <a:r>
              <a:rPr lang="zh-CN" altLang="en-US">
                <a:latin typeface="方正舒体" panose="02010601030101010101" charset="-122"/>
                <a:ea typeface="方正舒体" panose="02010601030101010101" charset="-122"/>
                <a:cs typeface="方正舒体" panose="02010601030101010101" charset="-122"/>
              </a:rPr>
              <a:t>2019年高考全国Ⅱ卷文综政治试题</a:t>
            </a:r>
            <a:endParaRPr lang="zh-CN" altLang="en-US">
              <a:latin typeface="方正舒体" panose="02010601030101010101" charset="-122"/>
              <a:ea typeface="方正舒体" panose="02010601030101010101" charset="-122"/>
              <a:cs typeface="方正舒体" panose="02010601030101010101" charset="-122"/>
            </a:endParaRPr>
          </a:p>
        </p:txBody>
      </p:sp>
      <p:sp>
        <p:nvSpPr>
          <p:cNvPr id="3" name="文本框 2"/>
          <p:cNvSpPr txBox="1"/>
          <p:nvPr/>
        </p:nvSpPr>
        <p:spPr>
          <a:xfrm>
            <a:off x="804545" y="593725"/>
            <a:ext cx="10820400" cy="6179820"/>
          </a:xfrm>
          <a:prstGeom prst="rect">
            <a:avLst/>
          </a:prstGeom>
          <a:noFill/>
        </p:spPr>
        <p:txBody>
          <a:bodyPr wrap="square" rtlCol="0" anchor="t">
            <a:spAutoFit/>
          </a:bodyPr>
          <a:p>
            <a:pPr>
              <a:lnSpc>
                <a:spcPct val="110000"/>
              </a:lnSpc>
            </a:pPr>
            <a:r>
              <a:rPr lang="zh-CN" altLang="en-US" sz="2400"/>
              <a:t>38．阅读材料，完成下列要求。（14分）</a:t>
            </a:r>
            <a:endParaRPr lang="zh-CN" altLang="en-US" sz="2400"/>
          </a:p>
          <a:p>
            <a:pPr>
              <a:lnSpc>
                <a:spcPct val="110000"/>
              </a:lnSpc>
            </a:pPr>
            <a:r>
              <a:rPr lang="zh-CN" altLang="en-US" sz="2400"/>
              <a:t>      </a:t>
            </a:r>
            <a:r>
              <a:rPr lang="zh-CN" altLang="en-US" sz="2400">
                <a:latin typeface="楷体" panose="02010609060101010101" pitchFamily="49" charset="-122"/>
                <a:ea typeface="楷体" panose="02010609060101010101" pitchFamily="49" charset="-122"/>
                <a:cs typeface="楷体" panose="02010609060101010101" pitchFamily="49" charset="-122"/>
              </a:rPr>
              <a:t>希腊比雷埃夫斯港（以下简称比港）项目是中国和希腊共建“一带一路”的重要项目，也是两国互利合作的典范。</a:t>
            </a:r>
            <a:endParaRPr lang="zh-CN" altLang="en-US" sz="2400">
              <a:latin typeface="楷体" panose="02010609060101010101" pitchFamily="49" charset="-122"/>
              <a:ea typeface="楷体" panose="02010609060101010101" pitchFamily="49" charset="-122"/>
              <a:cs typeface="楷体" panose="02010609060101010101" pitchFamily="49" charset="-122"/>
            </a:endParaRPr>
          </a:p>
          <a:p>
            <a:pPr>
              <a:lnSpc>
                <a:spcPct val="110000"/>
              </a:lnSpc>
            </a:pPr>
            <a:r>
              <a:rPr lang="zh-CN" altLang="en-US" sz="2400">
                <a:latin typeface="楷体" panose="02010609060101010101" pitchFamily="49" charset="-122"/>
                <a:ea typeface="楷体" panose="02010609060101010101" pitchFamily="49" charset="-122"/>
                <a:cs typeface="楷体" panose="02010609060101010101" pitchFamily="49" charset="-122"/>
              </a:rPr>
              <a:t>       2008年6月，中国某航运企业以43亿欧元获得比港二号、三号集装箱码头35年特许经营权；2016年4月，又以3.69亿欧元收购比港港务局67%股权，全面接手一号码头运营。为解决港口设备老化、桥吊装卸作业效率低、船舶压港严重等问题，该企业从国内派出优秀的管理、技术人员，聘用当地劳工进行港口扩建和改造。该企业向跨国公司提供全球物流服务，如从中国生产基地运来的货物过去主要通过海运经汉堡港、鹿特丹港转运，现改由比港登陆，经铁路运往捷克、斯洛伐克、奥地利、匈牙利等中东欧国家，交货期从36天缩短至26~28天。</a:t>
            </a:r>
            <a:endParaRPr lang="zh-CN" altLang="en-US" sz="2400">
              <a:latin typeface="楷体" panose="02010609060101010101" pitchFamily="49" charset="-122"/>
              <a:ea typeface="楷体" panose="02010609060101010101" pitchFamily="49" charset="-122"/>
              <a:cs typeface="楷体" panose="02010609060101010101" pitchFamily="49" charset="-122"/>
            </a:endParaRPr>
          </a:p>
          <a:p>
            <a:pPr>
              <a:lnSpc>
                <a:spcPct val="110000"/>
              </a:lnSpc>
            </a:pPr>
            <a:r>
              <a:rPr lang="zh-CN" altLang="en-US" sz="2400">
                <a:latin typeface="楷体" panose="02010609060101010101" pitchFamily="49" charset="-122"/>
                <a:ea typeface="楷体" panose="02010609060101010101" pitchFamily="49" charset="-122"/>
                <a:cs typeface="楷体" panose="02010609060101010101" pitchFamily="49" charset="-122"/>
              </a:rPr>
              <a:t>       到2018年，比港集装箱吞吐量从2010年的88万跃升至491万标准箱，世界港口排名从第93位跃升至第32位，成为“一带一路”的“蓝色经济通道”、地中海地区的重要枢纽。2018年实现净利润2790万欧元，较2017年增长147%。</a:t>
            </a:r>
            <a:endParaRPr lang="zh-CN" altLang="en-US" sz="2400"/>
          </a:p>
          <a:p>
            <a:pPr>
              <a:lnSpc>
                <a:spcPct val="110000"/>
              </a:lnSpc>
            </a:pPr>
            <a:r>
              <a:rPr lang="zh-CN" altLang="en-US" sz="2400"/>
              <a:t>       结合材料并运用经济知识，分析该航运企业比港项目获得成功的原因。</a:t>
            </a:r>
            <a:endParaRPr lang="zh-CN" altLang="en-US" sz="2400"/>
          </a:p>
        </p:txBody>
      </p:sp>
      <mc:AlternateContent xmlns:mc="http://schemas.openxmlformats.org/markup-compatibility/2006" xmlns:p14="http://schemas.microsoft.com/office/powerpoint/2010/main">
        <mc:Choice Requires="p14">
          <p:contentPart r:id="rId1" p14:bwMode="auto">
            <p14:nvContentPartPr>
              <p14:cNvPr id="4" name="墨迹 3"/>
              <p14:cNvContentPartPr/>
              <p14:nvPr/>
            </p14:nvContentPartPr>
            <p14:xfrm>
              <a:off x="1357630" y="446405"/>
              <a:ext cx="1223645" cy="26670"/>
            </p14:xfrm>
          </p:contentPart>
        </mc:Choice>
        <mc:Fallback xmlns="">
          <p:pic>
            <p:nvPicPr>
              <p:cNvPr id="4" name="墨迹 3"/>
            </p:nvPicPr>
            <p:blipFill>
              <a:blip r:embed="rId2"/>
            </p:blipFill>
            <p:spPr>
              <a:xfrm>
                <a:off x="1357630" y="446405"/>
                <a:ext cx="1223645" cy="26670"/>
              </a:xfrm>
              <a:prstGeom prst="rect"/>
            </p:spPr>
          </p:pic>
        </mc:Fallback>
      </mc:AlternateContent>
      <mc:AlternateContent xmlns:mc="http://schemas.openxmlformats.org/markup-compatibility/2006" xmlns:p14="http://schemas.microsoft.com/office/powerpoint/2010/main">
        <mc:Choice Requires="p14">
          <p:contentPart r:id="rId3" p14:bwMode="auto">
            <p14:nvContentPartPr>
              <p14:cNvPr id="5" name="墨迹 4"/>
              <p14:cNvContentPartPr/>
              <p14:nvPr/>
            </p14:nvContentPartPr>
            <p14:xfrm>
              <a:off x="1892935" y="80010"/>
              <a:ext cx="848995" cy="437515"/>
            </p14:xfrm>
          </p:contentPart>
        </mc:Choice>
        <mc:Fallback xmlns="">
          <p:pic>
            <p:nvPicPr>
              <p:cNvPr id="5" name="墨迹 4"/>
            </p:nvPicPr>
            <p:blipFill>
              <a:blip r:embed="rId4"/>
            </p:blipFill>
            <p:spPr>
              <a:xfrm>
                <a:off x="1892935" y="80010"/>
                <a:ext cx="848995" cy="437515"/>
              </a:xfrm>
              <a:prstGeom prst="rect"/>
            </p:spPr>
          </p:pic>
        </mc:Fallback>
      </mc:AlternateContent>
      <mc:AlternateContent xmlns:mc="http://schemas.openxmlformats.org/markup-compatibility/2006" xmlns:p14="http://schemas.microsoft.com/office/powerpoint/2010/main">
        <mc:Choice Requires="p14">
          <p:contentPart r:id="rId5" p14:bwMode="auto">
            <p14:nvContentPartPr>
              <p14:cNvPr id="6" name="墨迹 5"/>
              <p14:cNvContentPartPr/>
              <p14:nvPr/>
            </p14:nvContentPartPr>
            <p14:xfrm>
              <a:off x="6725285" y="6241415"/>
              <a:ext cx="857250" cy="473710"/>
            </p14:xfrm>
          </p:contentPart>
        </mc:Choice>
        <mc:Fallback xmlns="">
          <p:pic>
            <p:nvPicPr>
              <p:cNvPr id="6" name="墨迹 5"/>
            </p:nvPicPr>
            <p:blipFill>
              <a:blip r:embed="rId6"/>
            </p:blipFill>
            <p:spPr>
              <a:xfrm>
                <a:off x="6725285" y="6241415"/>
                <a:ext cx="857250" cy="473710"/>
              </a:xfrm>
              <a:prstGeom prst="rect"/>
            </p:spPr>
          </p:pic>
        </mc:Fallback>
      </mc:AlternateContent>
      <mc:AlternateContent xmlns:mc="http://schemas.openxmlformats.org/markup-compatibility/2006" xmlns:p14="http://schemas.microsoft.com/office/powerpoint/2010/main">
        <mc:Choice Requires="p14">
          <p:contentPart r:id="rId7" p14:bwMode="auto">
            <p14:nvContentPartPr>
              <p14:cNvPr id="7" name="墨迹 6"/>
              <p14:cNvContentPartPr/>
              <p14:nvPr/>
            </p14:nvContentPartPr>
            <p14:xfrm>
              <a:off x="9145905" y="6161405"/>
              <a:ext cx="1045210" cy="562610"/>
            </p14:xfrm>
          </p:contentPart>
        </mc:Choice>
        <mc:Fallback xmlns="">
          <p:pic>
            <p:nvPicPr>
              <p:cNvPr id="7" name="墨迹 6"/>
            </p:nvPicPr>
            <p:blipFill>
              <a:blip r:embed="rId8"/>
            </p:blipFill>
            <p:spPr>
              <a:xfrm>
                <a:off x="9145905" y="6161405"/>
                <a:ext cx="1045210" cy="562610"/>
              </a:xfrm>
              <a:prstGeom prst="rect"/>
            </p:spPr>
          </p:pic>
        </mc:Fallback>
      </mc:AlternateContent>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883920" y="961390"/>
            <a:ext cx="10424160" cy="4028440"/>
          </a:xfrm>
          <a:prstGeom prst="rect">
            <a:avLst/>
          </a:prstGeom>
          <a:noFill/>
        </p:spPr>
        <p:txBody>
          <a:bodyPr wrap="square" rtlCol="0" anchor="t">
            <a:spAutoFit/>
          </a:bodyPr>
          <a:p>
            <a:pPr>
              <a:lnSpc>
                <a:spcPct val="160000"/>
              </a:lnSpc>
            </a:pPr>
            <a:r>
              <a:rPr lang="zh-CN" altLang="en-US" sz="3200" b="1">
                <a:latin typeface="仿宋" panose="02010609060101010101" charset="-122"/>
                <a:ea typeface="仿宋" panose="02010609060101010101" charset="-122"/>
                <a:cs typeface="仿宋" panose="02010609060101010101" charset="-122"/>
              </a:rPr>
              <a:t>该航运企业主动走出去，抓住共建“一带一路”的际遇；</a:t>
            </a:r>
            <a:endParaRPr lang="zh-CN" altLang="en-US" sz="3200" b="1">
              <a:latin typeface="仿宋" panose="02010609060101010101" charset="-122"/>
              <a:ea typeface="仿宋" panose="02010609060101010101" charset="-122"/>
              <a:cs typeface="仿宋" panose="02010609060101010101" charset="-122"/>
            </a:endParaRPr>
          </a:p>
          <a:p>
            <a:pPr>
              <a:lnSpc>
                <a:spcPct val="160000"/>
              </a:lnSpc>
            </a:pPr>
            <a:r>
              <a:rPr lang="zh-CN" altLang="en-US" sz="3200" b="1">
                <a:latin typeface="仿宋" panose="02010609060101010101" charset="-122"/>
                <a:ea typeface="仿宋" panose="02010609060101010101" charset="-122"/>
                <a:cs typeface="仿宋" panose="02010609060101010101" charset="-122"/>
              </a:rPr>
              <a:t>从特许经营权到控股权、到全面运营，获得港口经营与决策自主权；</a:t>
            </a:r>
            <a:endParaRPr lang="zh-CN" altLang="en-US" sz="3200" b="1">
              <a:latin typeface="仿宋" panose="02010609060101010101" charset="-122"/>
              <a:ea typeface="仿宋" panose="02010609060101010101" charset="-122"/>
              <a:cs typeface="仿宋" panose="02010609060101010101" charset="-122"/>
            </a:endParaRPr>
          </a:p>
          <a:p>
            <a:pPr>
              <a:lnSpc>
                <a:spcPct val="160000"/>
              </a:lnSpc>
            </a:pPr>
            <a:r>
              <a:rPr lang="zh-CN" altLang="en-US" sz="3200" b="1">
                <a:latin typeface="仿宋" panose="02010609060101010101" charset="-122"/>
                <a:ea typeface="仿宋" panose="02010609060101010101" charset="-122"/>
                <a:cs typeface="仿宋" panose="02010609060101010101" charset="-122"/>
              </a:rPr>
              <a:t>优化货物运输路线，港口经营规模扩大，成本降低；</a:t>
            </a:r>
            <a:endParaRPr lang="zh-CN" altLang="en-US" sz="3200" b="1">
              <a:latin typeface="仿宋" panose="02010609060101010101" charset="-122"/>
              <a:ea typeface="仿宋" panose="02010609060101010101" charset="-122"/>
              <a:cs typeface="仿宋" panose="02010609060101010101" charset="-122"/>
            </a:endParaRPr>
          </a:p>
          <a:p>
            <a:pPr>
              <a:lnSpc>
                <a:spcPct val="160000"/>
              </a:lnSpc>
            </a:pPr>
            <a:r>
              <a:rPr lang="zh-CN" altLang="en-US" sz="3200" b="1">
                <a:latin typeface="仿宋" panose="02010609060101010101" charset="-122"/>
                <a:ea typeface="仿宋" panose="02010609060101010101" charset="-122"/>
                <a:cs typeface="仿宋" panose="02010609060101010101" charset="-122"/>
              </a:rPr>
              <a:t>加强管理与技术投入，港口经营效率提高，盈利能力增强。</a:t>
            </a:r>
            <a:endParaRPr lang="zh-CN" altLang="en-US" sz="3200" b="1">
              <a:latin typeface="仿宋" panose="02010609060101010101" charset="-122"/>
              <a:ea typeface="仿宋" panose="02010609060101010101" charset="-122"/>
              <a:cs typeface="仿宋" panose="02010609060101010101" charset="-122"/>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661670" y="224790"/>
            <a:ext cx="4914900" cy="368300"/>
          </a:xfrm>
          <a:prstGeom prst="rect">
            <a:avLst/>
          </a:prstGeom>
          <a:noFill/>
        </p:spPr>
        <p:txBody>
          <a:bodyPr wrap="square" rtlCol="0" anchor="t">
            <a:spAutoFit/>
          </a:bodyPr>
          <a:p>
            <a:r>
              <a:rPr lang="zh-CN" altLang="en-US">
                <a:latin typeface="方正舒体" panose="02010601030101010101" charset="-122"/>
                <a:ea typeface="方正舒体" panose="02010601030101010101" charset="-122"/>
                <a:cs typeface="方正舒体" panose="02010601030101010101" charset="-122"/>
              </a:rPr>
              <a:t>2017年高考文综政治（全国卷Ⅰ）试题</a:t>
            </a:r>
            <a:endParaRPr lang="zh-CN" altLang="en-US">
              <a:latin typeface="方正舒体" panose="02010601030101010101" charset="-122"/>
              <a:ea typeface="方正舒体" panose="02010601030101010101" charset="-122"/>
              <a:cs typeface="方正舒体" panose="02010601030101010101" charset="-122"/>
            </a:endParaRPr>
          </a:p>
        </p:txBody>
      </p:sp>
      <p:sp>
        <p:nvSpPr>
          <p:cNvPr id="3" name="文本框 2"/>
          <p:cNvSpPr txBox="1"/>
          <p:nvPr/>
        </p:nvSpPr>
        <p:spPr>
          <a:xfrm>
            <a:off x="661670" y="740410"/>
            <a:ext cx="10915015" cy="5775960"/>
          </a:xfrm>
          <a:prstGeom prst="rect">
            <a:avLst/>
          </a:prstGeom>
          <a:noFill/>
        </p:spPr>
        <p:txBody>
          <a:bodyPr wrap="square" rtlCol="0" anchor="t">
            <a:spAutoFit/>
          </a:bodyPr>
          <a:p>
            <a:pPr>
              <a:lnSpc>
                <a:spcPct val="140000"/>
              </a:lnSpc>
            </a:pPr>
            <a:r>
              <a:rPr lang="zh-CN" altLang="en-US" sz="2400"/>
              <a:t>38．阅读材料，完成下列要求。（14分）</a:t>
            </a:r>
            <a:endParaRPr lang="zh-CN" altLang="en-US" sz="2400"/>
          </a:p>
          <a:p>
            <a:pPr>
              <a:lnSpc>
                <a:spcPct val="140000"/>
              </a:lnSpc>
            </a:pPr>
            <a:r>
              <a:rPr lang="zh-CN" altLang="en-US" sz="2400">
                <a:latin typeface="楷体" panose="02010609060101010101" pitchFamily="49" charset="-122"/>
                <a:ea typeface="楷体" panose="02010609060101010101" pitchFamily="49" charset="-122"/>
                <a:cs typeface="楷体" panose="02010609060101010101" pitchFamily="49" charset="-122"/>
              </a:rPr>
              <a:t>    我国是一个消费品制造大国，也是消费大国。</a:t>
            </a:r>
            <a:endParaRPr lang="zh-CN" altLang="en-US" sz="2400">
              <a:latin typeface="楷体" panose="02010609060101010101" pitchFamily="49" charset="-122"/>
              <a:ea typeface="楷体" panose="02010609060101010101" pitchFamily="49" charset="-122"/>
              <a:cs typeface="楷体" panose="02010609060101010101" pitchFamily="49" charset="-122"/>
            </a:endParaRPr>
          </a:p>
          <a:p>
            <a:pPr>
              <a:lnSpc>
                <a:spcPct val="140000"/>
              </a:lnSpc>
            </a:pPr>
            <a:r>
              <a:rPr lang="zh-CN" altLang="en-US" sz="2400">
                <a:latin typeface="楷体" panose="02010609060101010101" pitchFamily="49" charset="-122"/>
                <a:ea typeface="楷体" panose="02010609060101010101" pitchFamily="49" charset="-122"/>
                <a:cs typeface="楷体" panose="02010609060101010101" pitchFamily="49" charset="-122"/>
              </a:rPr>
              <a:t>    目前，我国生产的消费品中，家电、塑料、五金、食品、陶瓷等行业100多种产品产量居世界第一。其中，家电、制鞋、棉纺、服装等产能占全球的50％以上。</a:t>
            </a:r>
            <a:endParaRPr lang="zh-CN" altLang="en-US" sz="2400">
              <a:latin typeface="楷体" panose="02010609060101010101" pitchFamily="49" charset="-122"/>
              <a:ea typeface="楷体" panose="02010609060101010101" pitchFamily="49" charset="-122"/>
              <a:cs typeface="楷体" panose="02010609060101010101" pitchFamily="49" charset="-122"/>
            </a:endParaRPr>
          </a:p>
          <a:p>
            <a:pPr>
              <a:lnSpc>
                <a:spcPct val="140000"/>
              </a:lnSpc>
            </a:pPr>
            <a:r>
              <a:rPr lang="zh-CN" altLang="en-US" sz="2400">
                <a:latin typeface="楷体" panose="02010609060101010101" pitchFamily="49" charset="-122"/>
                <a:ea typeface="楷体" panose="02010609060101010101" pitchFamily="49" charset="-122"/>
                <a:cs typeface="楷体" panose="02010609060101010101" pitchFamily="49" charset="-122"/>
              </a:rPr>
              <a:t>    据统计，2005～2014年我国境外消费年均增长25.2％，是同期国内社会消费总额增速的2倍。2016年我国出境人次达1.35亿，境外消费达2600多亿美元，其中一半以上用于购买服装、化妆品、箱包、奶粉、手表等商品。2016年中国奢侈品消费超过1100亿美元，其中76％的消费发生在境外。</a:t>
            </a:r>
            <a:endParaRPr lang="zh-CN" altLang="en-US" sz="2400">
              <a:latin typeface="楷体" panose="02010609060101010101" pitchFamily="49" charset="-122"/>
              <a:ea typeface="楷体" panose="02010609060101010101" pitchFamily="49" charset="-122"/>
              <a:cs typeface="楷体" panose="02010609060101010101" pitchFamily="49" charset="-122"/>
            </a:endParaRPr>
          </a:p>
          <a:p>
            <a:pPr>
              <a:lnSpc>
                <a:spcPct val="140000"/>
              </a:lnSpc>
            </a:pPr>
            <a:r>
              <a:rPr lang="zh-CN" altLang="en-US" sz="2400"/>
              <a:t>     上述材料反映出我国消费品供给存在什么突出问题？我国生产企业应如何应对？（14分）</a:t>
            </a:r>
            <a:endParaRPr lang="zh-CN" altLang="en-US" sz="2400"/>
          </a:p>
        </p:txBody>
      </p:sp>
      <mc:AlternateContent xmlns:mc="http://schemas.openxmlformats.org/markup-compatibility/2006" xmlns:p14="http://schemas.microsoft.com/office/powerpoint/2010/main">
        <mc:Choice Requires="p14">
          <p:contentPart r:id="rId1" p14:bwMode="auto">
            <p14:nvContentPartPr>
              <p14:cNvPr id="4" name="墨迹 3"/>
              <p14:cNvContentPartPr/>
              <p14:nvPr/>
            </p14:nvContentPartPr>
            <p14:xfrm>
              <a:off x="1009015" y="508635"/>
              <a:ext cx="2974340" cy="35560"/>
            </p14:xfrm>
          </p:contentPart>
        </mc:Choice>
        <mc:Fallback xmlns="">
          <p:pic>
            <p:nvPicPr>
              <p:cNvPr id="4" name="墨迹 3"/>
            </p:nvPicPr>
            <p:blipFill>
              <a:blip r:embed="rId2"/>
            </p:blipFill>
            <p:spPr>
              <a:xfrm>
                <a:off x="1009015" y="508635"/>
                <a:ext cx="2974340" cy="35560"/>
              </a:xfrm>
              <a:prstGeom prst="rect"/>
            </p:spPr>
          </p:pic>
        </mc:Fallback>
      </mc:AlternateContent>
      <mc:AlternateContent xmlns:mc="http://schemas.openxmlformats.org/markup-compatibility/2006" xmlns:p14="http://schemas.microsoft.com/office/powerpoint/2010/main">
        <mc:Choice Requires="p14">
          <p:contentPart r:id="rId3" p14:bwMode="auto">
            <p14:nvContentPartPr>
              <p14:cNvPr id="5" name="墨迹 4"/>
              <p14:cNvContentPartPr/>
              <p14:nvPr/>
            </p14:nvContentPartPr>
            <p14:xfrm>
              <a:off x="8654415" y="5366385"/>
              <a:ext cx="1491615" cy="669925"/>
            </p14:xfrm>
          </p:contentPart>
        </mc:Choice>
        <mc:Fallback xmlns="">
          <p:pic>
            <p:nvPicPr>
              <p:cNvPr id="5" name="墨迹 4"/>
            </p:nvPicPr>
            <p:blipFill>
              <a:blip r:embed="rId4"/>
            </p:blipFill>
            <p:spPr>
              <a:xfrm>
                <a:off x="8654415" y="5366385"/>
                <a:ext cx="1491615" cy="669925"/>
              </a:xfrm>
              <a:prstGeom prst="rect"/>
            </p:spPr>
          </p:pic>
        </mc:Fallback>
      </mc:AlternateContent>
      <mc:AlternateContent xmlns:mc="http://schemas.openxmlformats.org/markup-compatibility/2006" xmlns:p14="http://schemas.microsoft.com/office/powerpoint/2010/main">
        <mc:Choice Requires="p14">
          <p:contentPart r:id="rId5" p14:bwMode="auto">
            <p14:nvContentPartPr>
              <p14:cNvPr id="6" name="墨迹 5"/>
              <p14:cNvContentPartPr/>
              <p14:nvPr/>
            </p14:nvContentPartPr>
            <p14:xfrm>
              <a:off x="10735945" y="5920105"/>
              <a:ext cx="151765" cy="26670"/>
            </p14:xfrm>
          </p:contentPart>
        </mc:Choice>
        <mc:Fallback xmlns="">
          <p:pic>
            <p:nvPicPr>
              <p:cNvPr id="6" name="墨迹 5"/>
            </p:nvPicPr>
            <p:blipFill>
              <a:blip r:embed="rId6"/>
            </p:blipFill>
            <p:spPr>
              <a:xfrm>
                <a:off x="10735945" y="5920105"/>
                <a:ext cx="151765" cy="26670"/>
              </a:xfrm>
              <a:prstGeom prst="rect"/>
            </p:spPr>
          </p:pic>
        </mc:Fallback>
      </mc:AlternateContent>
      <mc:AlternateContent xmlns:mc="http://schemas.openxmlformats.org/markup-compatibility/2006" xmlns:p14="http://schemas.microsoft.com/office/powerpoint/2010/main">
        <mc:Choice Requires="p14">
          <p:contentPart r:id="rId7" p14:bwMode="auto">
            <p14:nvContentPartPr>
              <p14:cNvPr id="7" name="墨迹 6"/>
              <p14:cNvContentPartPr/>
              <p14:nvPr/>
            </p14:nvContentPartPr>
            <p14:xfrm>
              <a:off x="839470" y="6313170"/>
              <a:ext cx="553720" cy="26670"/>
            </p14:xfrm>
          </p:contentPart>
        </mc:Choice>
        <mc:Fallback xmlns="">
          <p:pic>
            <p:nvPicPr>
              <p:cNvPr id="7" name="墨迹 6"/>
            </p:nvPicPr>
            <p:blipFill>
              <a:blip r:embed="rId8"/>
            </p:blipFill>
            <p:spPr>
              <a:xfrm>
                <a:off x="839470" y="6313170"/>
                <a:ext cx="553720" cy="26670"/>
              </a:xfrm>
              <a:prstGeom prst="rect"/>
            </p:spPr>
          </p:pic>
        </mc:Fallback>
      </mc:AlternateContent>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487680" y="177165"/>
            <a:ext cx="11341735" cy="6249035"/>
          </a:xfrm>
          <a:prstGeom prst="rect">
            <a:avLst/>
          </a:prstGeom>
          <a:noFill/>
        </p:spPr>
        <p:txBody>
          <a:bodyPr wrap="square" rtlCol="0" anchor="t">
            <a:spAutoFit/>
          </a:bodyPr>
          <a:p>
            <a:pPr>
              <a:lnSpc>
                <a:spcPct val="130000"/>
              </a:lnSpc>
            </a:pPr>
            <a:r>
              <a:rPr lang="zh-CN" altLang="en-US" sz="2800" b="1">
                <a:latin typeface="仿宋" panose="02010609060101010101" charset="-122"/>
                <a:ea typeface="仿宋" panose="02010609060101010101" charset="-122"/>
              </a:rPr>
              <a:t>我国消费品供给存在的问题：</a:t>
            </a:r>
            <a:endParaRPr lang="zh-CN" altLang="en-US" sz="2800" b="1">
              <a:latin typeface="仿宋" panose="02010609060101010101" charset="-122"/>
              <a:ea typeface="仿宋" panose="02010609060101010101" charset="-122"/>
            </a:endParaRPr>
          </a:p>
          <a:p>
            <a:pPr>
              <a:lnSpc>
                <a:spcPct val="130000"/>
              </a:lnSpc>
            </a:pPr>
            <a:r>
              <a:rPr lang="zh-CN" altLang="en-US" sz="2800" b="1">
                <a:latin typeface="仿宋" panose="02010609060101010101" charset="-122"/>
                <a:ea typeface="仿宋" panose="02010609060101010101" charset="-122"/>
              </a:rPr>
              <a:t>  ①产品供需存在矛盾，有的产品产能过剩，有的产品不能满足人民群众的真正需求；</a:t>
            </a:r>
            <a:endParaRPr lang="zh-CN" altLang="en-US" sz="2800" b="1">
              <a:latin typeface="仿宋" panose="02010609060101010101" charset="-122"/>
              <a:ea typeface="仿宋" panose="02010609060101010101" charset="-122"/>
            </a:endParaRPr>
          </a:p>
          <a:p>
            <a:pPr>
              <a:lnSpc>
                <a:spcPct val="130000"/>
              </a:lnSpc>
            </a:pPr>
            <a:r>
              <a:rPr lang="zh-CN" altLang="en-US" sz="2800" b="1">
                <a:latin typeface="仿宋" panose="02010609060101010101" charset="-122"/>
                <a:ea typeface="仿宋" panose="02010609060101010101" charset="-122"/>
              </a:rPr>
              <a:t>  ②产品供给结构存在问题，优质产品和高科技产品不足；</a:t>
            </a:r>
            <a:endParaRPr lang="zh-CN" altLang="en-US" sz="2800" b="1">
              <a:latin typeface="仿宋" panose="02010609060101010101" charset="-122"/>
              <a:ea typeface="仿宋" panose="02010609060101010101" charset="-122"/>
            </a:endParaRPr>
          </a:p>
          <a:p>
            <a:pPr>
              <a:lnSpc>
                <a:spcPct val="130000"/>
              </a:lnSpc>
            </a:pPr>
            <a:r>
              <a:rPr lang="zh-CN" altLang="en-US" sz="2800" b="1">
                <a:latin typeface="仿宋" panose="02010609060101010101" charset="-122"/>
                <a:ea typeface="仿宋" panose="02010609060101010101" charset="-122"/>
              </a:rPr>
              <a:t>  ③产品的品牌度不足。</a:t>
            </a:r>
            <a:endParaRPr lang="zh-CN" altLang="en-US" sz="2800" b="1">
              <a:latin typeface="仿宋" panose="02010609060101010101" charset="-122"/>
              <a:ea typeface="仿宋" panose="02010609060101010101" charset="-122"/>
            </a:endParaRPr>
          </a:p>
          <a:p>
            <a:pPr>
              <a:lnSpc>
                <a:spcPct val="130000"/>
              </a:lnSpc>
            </a:pPr>
            <a:r>
              <a:rPr lang="zh-CN" altLang="en-US" sz="2800" b="1">
                <a:latin typeface="仿宋" panose="02010609060101010101" charset="-122"/>
                <a:ea typeface="仿宋" panose="02010609060101010101" charset="-122"/>
              </a:rPr>
              <a:t>生产企业如何应对：</a:t>
            </a:r>
            <a:endParaRPr lang="zh-CN" altLang="en-US" sz="2800" b="1">
              <a:latin typeface="仿宋" panose="02010609060101010101" charset="-122"/>
              <a:ea typeface="仿宋" panose="02010609060101010101" charset="-122"/>
            </a:endParaRPr>
          </a:p>
          <a:p>
            <a:pPr>
              <a:lnSpc>
                <a:spcPct val="130000"/>
              </a:lnSpc>
            </a:pPr>
            <a:r>
              <a:rPr lang="zh-CN" altLang="en-US" sz="2800" b="1">
                <a:latin typeface="仿宋" panose="02010609060101010101" charset="-122"/>
                <a:ea typeface="仿宋" panose="02010609060101010101" charset="-122"/>
              </a:rPr>
              <a:t>  ①大力推行供给侧改革，化解产能过剩，面向市场生产适销对路产品；</a:t>
            </a:r>
            <a:endParaRPr lang="zh-CN" altLang="en-US" sz="2800" b="1">
              <a:latin typeface="仿宋" panose="02010609060101010101" charset="-122"/>
              <a:ea typeface="仿宋" panose="02010609060101010101" charset="-122"/>
            </a:endParaRPr>
          </a:p>
          <a:p>
            <a:pPr>
              <a:lnSpc>
                <a:spcPct val="130000"/>
              </a:lnSpc>
            </a:pPr>
            <a:r>
              <a:rPr lang="zh-CN" altLang="en-US" sz="2800" b="1">
                <a:latin typeface="仿宋" panose="02010609060101010101" charset="-122"/>
                <a:ea typeface="仿宋" panose="02010609060101010101" charset="-122"/>
              </a:rPr>
              <a:t>  ②调整产品结构，提高产品质量，满足人民群众的实际需求；</a:t>
            </a:r>
            <a:endParaRPr lang="zh-CN" altLang="en-US" sz="2800" b="1">
              <a:latin typeface="仿宋" panose="02010609060101010101" charset="-122"/>
              <a:ea typeface="仿宋" panose="02010609060101010101" charset="-122"/>
            </a:endParaRPr>
          </a:p>
          <a:p>
            <a:pPr>
              <a:lnSpc>
                <a:spcPct val="130000"/>
              </a:lnSpc>
            </a:pPr>
            <a:r>
              <a:rPr lang="zh-CN" altLang="en-US" sz="2800" b="1">
                <a:latin typeface="仿宋" panose="02010609060101010101" charset="-122"/>
                <a:ea typeface="仿宋" panose="02010609060101010101" charset="-122"/>
              </a:rPr>
              <a:t>  ③创立品牌意识，提高产品的信誉和形象，知名度和美誉度。</a:t>
            </a:r>
            <a:endParaRPr lang="zh-CN" altLang="en-US" sz="2800" b="1">
              <a:latin typeface="仿宋" panose="02010609060101010101" charset="-122"/>
              <a:ea typeface="仿宋" panose="02010609060101010101" charset="-122"/>
            </a:endParaRPr>
          </a:p>
          <a:p>
            <a:pPr>
              <a:lnSpc>
                <a:spcPct val="130000"/>
              </a:lnSpc>
            </a:pPr>
            <a:r>
              <a:rPr lang="zh-CN" altLang="en-US" sz="2800" b="1">
                <a:latin typeface="仿宋" panose="02010609060101010101" charset="-122"/>
                <a:ea typeface="仿宋" panose="02010609060101010101" charset="-122"/>
              </a:rPr>
              <a:t>  ④调整企业经营策略，提高科技管理水平，生产出质优价廉的优质产品。</a:t>
            </a:r>
            <a:endParaRPr lang="zh-CN" altLang="en-US" sz="2800" b="1">
              <a:latin typeface="仿宋" panose="02010609060101010101" charset="-122"/>
              <a:ea typeface="仿宋" panose="02010609060101010101" charset="-122"/>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文本框 40961"/>
          <p:cNvSpPr txBox="1">
            <a:spLocks noChangeArrowheads="1"/>
          </p:cNvSpPr>
          <p:nvPr/>
        </p:nvSpPr>
        <p:spPr bwMode="auto">
          <a:xfrm>
            <a:off x="228453" y="991608"/>
            <a:ext cx="11963547" cy="4983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2750">
                <a:solidFill>
                  <a:srgbClr val="0000FF"/>
                </a:solidFill>
              </a:rPr>
              <a:t>　　例</a:t>
            </a:r>
            <a:r>
              <a:rPr lang="en-US" altLang="zh-CN" sz="2750">
                <a:solidFill>
                  <a:srgbClr val="0000FF"/>
                </a:solidFill>
              </a:rPr>
              <a:t>1</a:t>
            </a:r>
            <a:r>
              <a:rPr lang="zh-CN" altLang="en-US" sz="2750">
                <a:solidFill>
                  <a:srgbClr val="0000FF"/>
                </a:solidFill>
              </a:rPr>
              <a:t>：</a:t>
            </a:r>
            <a:r>
              <a:rPr lang="zh-CN" altLang="en-US" sz="3175"/>
              <a:t>随着我国居民可支配收入的攀升和数字化带来的消费推动力，中国正迎来一个“新消费时代”。</a:t>
            </a:r>
            <a:endParaRPr lang="zh-CN" altLang="en-US" sz="3175"/>
          </a:p>
          <a:p>
            <a:pPr eaLnBrk="1" hangingPunct="1"/>
            <a:r>
              <a:rPr lang="zh-CN" altLang="en-US" sz="3175"/>
              <a:t>　　互联网新生态和数字技术的加速迭代，</a:t>
            </a:r>
            <a:r>
              <a:rPr lang="zh-CN" altLang="en-US" sz="3175">
                <a:solidFill>
                  <a:srgbClr val="0000FF"/>
                </a:solidFill>
              </a:rPr>
              <a:t>不仅放大了中国消费者的购买力，更推动了消费者行为习惯发生巨大变化，从必需品消费、品质消费，转向个性化和体验式消费模式</a:t>
            </a:r>
            <a:r>
              <a:rPr lang="zh-CN" altLang="en-US" sz="3175"/>
              <a:t>。现在，越来越多的中国消费者</a:t>
            </a:r>
            <a:r>
              <a:rPr lang="zh-CN" altLang="en-US" sz="3175">
                <a:solidFill>
                  <a:srgbClr val="0000FF"/>
                </a:solidFill>
              </a:rPr>
              <a:t>更加注重产品的性价比、简单舒适，注重品牌和自己内心的交流</a:t>
            </a:r>
            <a:r>
              <a:rPr lang="zh-CN" altLang="en-US" sz="3175"/>
              <a:t>，而不仅仅是追求名牌。中国居民消费结构正在加速改善、升级，整个社会开始进入以消费者为核心的消费升级时代。</a:t>
            </a:r>
            <a:endParaRPr lang="zh-CN" altLang="en-US" sz="3175"/>
          </a:p>
          <a:p>
            <a:pPr eaLnBrk="1" hangingPunct="1"/>
            <a:r>
              <a:rPr lang="zh-CN" altLang="en-US" sz="3175"/>
              <a:t>　　结合材料和所学经济生活知识，</a:t>
            </a:r>
            <a:r>
              <a:rPr lang="zh-CN" altLang="en-US" sz="3175">
                <a:solidFill>
                  <a:srgbClr val="0000FF"/>
                </a:solidFill>
              </a:rPr>
              <a:t>为企业</a:t>
            </a:r>
            <a:r>
              <a:rPr lang="zh-CN" altLang="en-US" sz="3175">
                <a:solidFill>
                  <a:srgbClr val="FF0000"/>
                </a:solidFill>
              </a:rPr>
              <a:t>应对以消费者为核心的消费升级时代</a:t>
            </a:r>
            <a:r>
              <a:rPr lang="zh-CN" altLang="en-US" sz="3175">
                <a:solidFill>
                  <a:srgbClr val="0000FF"/>
                </a:solidFill>
              </a:rPr>
              <a:t>提出合理化建议</a:t>
            </a:r>
            <a:r>
              <a:rPr lang="zh-CN" altLang="en-US" sz="3175"/>
              <a:t>。</a:t>
            </a:r>
            <a:endParaRPr lang="zh-CN" altLang="en-US" sz="3175"/>
          </a:p>
        </p:txBody>
      </p:sp>
      <p:grpSp>
        <p:nvGrpSpPr>
          <p:cNvPr id="58371" name="组合 4135"/>
          <p:cNvGrpSpPr/>
          <p:nvPr/>
        </p:nvGrpSpPr>
        <p:grpSpPr bwMode="auto">
          <a:xfrm>
            <a:off x="381315" y="228978"/>
            <a:ext cx="2439072" cy="581697"/>
            <a:chOff x="726" y="181"/>
            <a:chExt cx="1406" cy="487"/>
          </a:xfrm>
        </p:grpSpPr>
        <p:sp>
          <p:nvSpPr>
            <p:cNvPr id="13" name="对角圆角矩形 12"/>
            <p:cNvSpPr/>
            <p:nvPr/>
          </p:nvSpPr>
          <p:spPr>
            <a:xfrm>
              <a:off x="726" y="181"/>
              <a:ext cx="1406" cy="478"/>
            </a:xfrm>
            <a:prstGeom prst="round2DiagRect">
              <a:avLst>
                <a:gd name="adj1" fmla="val 50000"/>
                <a:gd name="adj2" fmla="val 0"/>
              </a:avLst>
            </a:prstGeom>
            <a:solidFill>
              <a:srgbClr val="E62A2A"/>
            </a:solidFill>
            <a:ln w="381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zh-CN" altLang="zh-CN" sz="1905" b="0">
                <a:solidFill>
                  <a:schemeClr val="tx1"/>
                </a:solidFill>
                <a:latin typeface="Euphemia" charset="0"/>
              </a:endParaRPr>
            </a:p>
          </p:txBody>
        </p:sp>
        <p:sp>
          <p:nvSpPr>
            <p:cNvPr id="58373" name="文本框 4137"/>
            <p:cNvSpPr txBox="1">
              <a:spLocks noChangeArrowheads="1"/>
            </p:cNvSpPr>
            <p:nvPr/>
          </p:nvSpPr>
          <p:spPr bwMode="auto">
            <a:xfrm>
              <a:off x="923" y="182"/>
              <a:ext cx="1147" cy="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152525" eaLnBrk="0" hangingPunct="0">
                <a:defRPr sz="3000" b="1">
                  <a:solidFill>
                    <a:schemeClr val="tx1"/>
                  </a:solidFill>
                  <a:latin typeface="黑体" panose="02010609060101010101" pitchFamily="49" charset="-122"/>
                  <a:ea typeface="黑体" panose="02010609060101010101" pitchFamily="49" charset="-122"/>
                </a:defRPr>
              </a:lvl1pPr>
              <a:lvl2pPr marL="742950" indent="-285750" defTabSz="1152525" eaLnBrk="0" hangingPunct="0">
                <a:defRPr sz="3000" b="1">
                  <a:solidFill>
                    <a:schemeClr val="tx1"/>
                  </a:solidFill>
                  <a:latin typeface="黑体" panose="02010609060101010101" pitchFamily="49" charset="-122"/>
                  <a:ea typeface="黑体" panose="02010609060101010101" pitchFamily="49" charset="-122"/>
                </a:defRPr>
              </a:lvl2pPr>
              <a:lvl3pPr marL="1143000" indent="-228600" defTabSz="1152525" eaLnBrk="0" hangingPunct="0">
                <a:defRPr sz="3000" b="1">
                  <a:solidFill>
                    <a:schemeClr val="tx1"/>
                  </a:solidFill>
                  <a:latin typeface="黑体" panose="02010609060101010101" pitchFamily="49" charset="-122"/>
                  <a:ea typeface="黑体" panose="02010609060101010101" pitchFamily="49" charset="-122"/>
                </a:defRPr>
              </a:lvl3pPr>
              <a:lvl4pPr marL="1600200" indent="-228600" defTabSz="1152525" eaLnBrk="0" hangingPunct="0">
                <a:defRPr sz="3000" b="1">
                  <a:solidFill>
                    <a:schemeClr val="tx1"/>
                  </a:solidFill>
                  <a:latin typeface="黑体" panose="02010609060101010101" pitchFamily="49" charset="-122"/>
                  <a:ea typeface="黑体" panose="02010609060101010101" pitchFamily="49" charset="-122"/>
                </a:defRPr>
              </a:lvl4pPr>
              <a:lvl5pPr marL="2057400" indent="-228600" defTabSz="1152525" eaLnBrk="0" hangingPunct="0">
                <a:defRPr sz="3000" b="1">
                  <a:solidFill>
                    <a:schemeClr val="tx1"/>
                  </a:solidFill>
                  <a:latin typeface="黑体" panose="02010609060101010101" pitchFamily="49" charset="-122"/>
                  <a:ea typeface="黑体" panose="02010609060101010101" pitchFamily="49" charset="-122"/>
                </a:defRPr>
              </a:lvl5pPr>
              <a:lvl6pPr marL="2514600" indent="-228600" defTabSz="1152525"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defTabSz="1152525"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defTabSz="1152525"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defTabSz="1152525"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3175">
                  <a:solidFill>
                    <a:srgbClr val="FFFF00"/>
                  </a:solidFill>
                </a:rPr>
                <a:t>模拟训练</a:t>
              </a:r>
              <a:endParaRPr lang="zh-CN" altLang="en-US" sz="3175">
                <a:solidFill>
                  <a:srgbClr val="FFFF00"/>
                </a:solidFill>
              </a:endParaRPr>
            </a:p>
          </p:txBody>
        </p:sp>
      </p:gr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文本框 39937"/>
          <p:cNvSpPr txBox="1">
            <a:spLocks noChangeArrowheads="1"/>
          </p:cNvSpPr>
          <p:nvPr/>
        </p:nvSpPr>
        <p:spPr bwMode="auto">
          <a:xfrm>
            <a:off x="685359" y="1571140"/>
            <a:ext cx="11048056" cy="3515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3175"/>
              <a:t>　　</a:t>
            </a:r>
            <a:r>
              <a:rPr lang="zh-CN" altLang="en-US" sz="3175">
                <a:solidFill>
                  <a:srgbClr val="0000FF"/>
                </a:solidFill>
              </a:rPr>
              <a:t>【答案】</a:t>
            </a:r>
            <a:endParaRPr lang="zh-CN" altLang="en-US" sz="3175">
              <a:solidFill>
                <a:srgbClr val="0000FF"/>
              </a:solidFill>
            </a:endParaRPr>
          </a:p>
          <a:p>
            <a:pPr eaLnBrk="1" hangingPunct="1"/>
            <a:r>
              <a:rPr lang="zh-CN" altLang="en-US" sz="3175">
                <a:solidFill>
                  <a:srgbClr val="0000FF"/>
                </a:solidFill>
              </a:rPr>
              <a:t>    </a:t>
            </a:r>
            <a:r>
              <a:rPr lang="zh-CN" altLang="en-US" sz="3175"/>
              <a:t>（</a:t>
            </a:r>
            <a:r>
              <a:rPr lang="en-US" altLang="zh-CN" sz="3175"/>
              <a:t>1</a:t>
            </a:r>
            <a:r>
              <a:rPr lang="zh-CN" altLang="en-US" sz="3175"/>
              <a:t>）制定正确的经营战略，遵循价值规律，生产适销对路的高质量商品。</a:t>
            </a:r>
            <a:endParaRPr lang="zh-CN" altLang="en-US" sz="3175"/>
          </a:p>
          <a:p>
            <a:pPr eaLnBrk="1" hangingPunct="1"/>
            <a:r>
              <a:rPr lang="zh-CN" altLang="en-US" sz="3175"/>
              <a:t>　　（</a:t>
            </a:r>
            <a:r>
              <a:rPr lang="en-US" altLang="zh-CN" sz="3175"/>
              <a:t>2</a:t>
            </a:r>
            <a:r>
              <a:rPr lang="zh-CN" altLang="en-US" sz="3175"/>
              <a:t>）提高自主创新能力，增加研发投入，优化产品结构，提高产品品质。</a:t>
            </a:r>
            <a:endParaRPr lang="zh-CN" altLang="en-US" sz="3175"/>
          </a:p>
          <a:p>
            <a:pPr eaLnBrk="1" hangingPunct="1"/>
            <a:r>
              <a:rPr lang="zh-CN" altLang="en-US" sz="3175"/>
              <a:t>　　（</a:t>
            </a:r>
            <a:r>
              <a:rPr lang="en-US" altLang="zh-CN" sz="3175"/>
              <a:t>3</a:t>
            </a:r>
            <a:r>
              <a:rPr lang="zh-CN" altLang="en-US" sz="3175"/>
              <a:t>）研究消费者个性化多样性需求。</a:t>
            </a:r>
            <a:endParaRPr lang="zh-CN" altLang="en-US" sz="3175"/>
          </a:p>
          <a:p>
            <a:pPr eaLnBrk="1" hangingPunct="1"/>
            <a:r>
              <a:rPr lang="zh-CN" altLang="en-US" sz="3175"/>
              <a:t>　　（</a:t>
            </a:r>
            <a:r>
              <a:rPr lang="en-US" altLang="zh-CN" sz="3175"/>
              <a:t>4</a:t>
            </a:r>
            <a:r>
              <a:rPr lang="zh-CN" altLang="en-US" sz="3175"/>
              <a:t>）树立品牌意识，树立良好的信誉和企业形象。</a:t>
            </a:r>
            <a:endParaRPr lang="zh-CN" altLang="en-US" sz="3175"/>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文本框 38913"/>
          <p:cNvSpPr txBox="1">
            <a:spLocks noChangeArrowheads="1"/>
          </p:cNvSpPr>
          <p:nvPr/>
        </p:nvSpPr>
        <p:spPr bwMode="auto">
          <a:xfrm>
            <a:off x="359478" y="603574"/>
            <a:ext cx="11526799" cy="4983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3175"/>
              <a:t>　　</a:t>
            </a:r>
            <a:r>
              <a:rPr lang="zh-CN" altLang="en-US" sz="3175">
                <a:solidFill>
                  <a:srgbClr val="0000FF"/>
                </a:solidFill>
              </a:rPr>
              <a:t>例</a:t>
            </a:r>
            <a:r>
              <a:rPr lang="en-US" altLang="zh-CN" sz="3175">
                <a:solidFill>
                  <a:srgbClr val="0000FF"/>
                </a:solidFill>
              </a:rPr>
              <a:t>2</a:t>
            </a:r>
            <a:r>
              <a:rPr lang="zh-CN" altLang="en-US" sz="3175">
                <a:solidFill>
                  <a:srgbClr val="0000FF"/>
                </a:solidFill>
              </a:rPr>
              <a:t>：</a:t>
            </a:r>
            <a:r>
              <a:rPr lang="zh-CN" altLang="en-US" sz="3175"/>
              <a:t>某电子商务公司只用了</a:t>
            </a:r>
            <a:r>
              <a:rPr lang="en-US" altLang="zh-CN" sz="3175"/>
              <a:t>6</a:t>
            </a:r>
            <a:r>
              <a:rPr lang="zh-CN" altLang="en-US" sz="3175"/>
              <a:t>年时间，就以每年</a:t>
            </a:r>
            <a:r>
              <a:rPr lang="en-US" altLang="zh-CN" sz="3175"/>
              <a:t>300%</a:t>
            </a:r>
            <a:r>
              <a:rPr lang="zh-CN" altLang="en-US" sz="3175"/>
              <a:t>的速度超越行业对手。该公司的成功秘诀是坚持以“产品、价格、服务”为中心的发展战略，坚持“先人后企”的发展理念，并与众多供应商签署战略合作协议，成立诚信联盟；建立自有快递公司，提高库存周转率，节约了成本，从而提升了公司的竞争力；推出了“价格保护”“延保服务”等举措，最大限度地解决消费者的后顾之忧。该公司文化就是把自己的企业做好，为社会提供更好的产品和服务。该公司坚持照章纳税，努力增加就业机会，扩大社会财富。</a:t>
            </a:r>
            <a:endParaRPr lang="zh-CN" altLang="en-US" sz="3175"/>
          </a:p>
          <a:p>
            <a:pPr eaLnBrk="1" hangingPunct="1"/>
            <a:r>
              <a:rPr lang="zh-CN" altLang="en-US" sz="3175"/>
              <a:t>　　结合上述材料，运用</a:t>
            </a:r>
            <a:r>
              <a:rPr lang="zh-CN" altLang="en-US" sz="3175">
                <a:solidFill>
                  <a:srgbClr val="0000FF"/>
                </a:solidFill>
              </a:rPr>
              <a:t>经济生活知识</a:t>
            </a:r>
            <a:r>
              <a:rPr lang="zh-CN" altLang="en-US" sz="3175">
                <a:solidFill>
                  <a:srgbClr val="FF0000"/>
                </a:solidFill>
              </a:rPr>
              <a:t>分析</a:t>
            </a:r>
            <a:r>
              <a:rPr lang="zh-CN" altLang="en-US" sz="3175"/>
              <a:t>该公司</a:t>
            </a:r>
            <a:r>
              <a:rPr lang="zh-CN" altLang="en-US" sz="3175">
                <a:solidFill>
                  <a:srgbClr val="FF0000"/>
                </a:solidFill>
              </a:rPr>
              <a:t>成功的秘诀。</a:t>
            </a:r>
            <a:endParaRPr lang="zh-CN" altLang="en-US" sz="3175">
              <a:solidFill>
                <a:srgbClr val="FF0000"/>
              </a:solidFil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文本框 37889"/>
          <p:cNvSpPr txBox="1">
            <a:spLocks noChangeArrowheads="1"/>
          </p:cNvSpPr>
          <p:nvPr/>
        </p:nvSpPr>
        <p:spPr bwMode="auto">
          <a:xfrm>
            <a:off x="305724" y="991608"/>
            <a:ext cx="11679661" cy="4004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3175"/>
              <a:t>　　</a:t>
            </a:r>
            <a:r>
              <a:rPr lang="zh-CN" altLang="en-US" sz="3175">
                <a:solidFill>
                  <a:srgbClr val="0000FF"/>
                </a:solidFill>
              </a:rPr>
              <a:t>【答案】</a:t>
            </a:r>
            <a:r>
              <a:rPr lang="en-US" altLang="zh-CN" sz="3175"/>
              <a:t>①</a:t>
            </a:r>
            <a:r>
              <a:rPr lang="zh-CN" altLang="en-US" sz="3175"/>
              <a:t>该公司坚持以“产品、价格、服务”为中心，</a:t>
            </a:r>
            <a:r>
              <a:rPr lang="zh-CN" altLang="en-US" sz="3175">
                <a:solidFill>
                  <a:srgbClr val="0000FF"/>
                </a:solidFill>
              </a:rPr>
              <a:t>制订了正确的经营战略。</a:t>
            </a:r>
            <a:endParaRPr lang="zh-CN" altLang="en-US" sz="3175">
              <a:solidFill>
                <a:srgbClr val="0000FF"/>
              </a:solidFill>
            </a:endParaRPr>
          </a:p>
          <a:p>
            <a:pPr eaLnBrk="1" hangingPunct="1"/>
            <a:r>
              <a:rPr lang="zh-CN" altLang="en-US" sz="3175"/>
              <a:t>　　</a:t>
            </a:r>
            <a:r>
              <a:rPr lang="en-US" altLang="zh-CN" sz="3175"/>
              <a:t>②</a:t>
            </a:r>
            <a:r>
              <a:rPr lang="zh-CN" altLang="en-US" sz="3175"/>
              <a:t>该公司建立自有快递公司，</a:t>
            </a:r>
            <a:r>
              <a:rPr lang="zh-CN" altLang="en-US" sz="3175">
                <a:solidFill>
                  <a:srgbClr val="0000FF"/>
                </a:solidFill>
              </a:rPr>
              <a:t>提高库存周转率，形成了自己的竞争优势。</a:t>
            </a:r>
            <a:endParaRPr lang="zh-CN" altLang="en-US" sz="3175">
              <a:solidFill>
                <a:srgbClr val="0000FF"/>
              </a:solidFill>
            </a:endParaRPr>
          </a:p>
          <a:p>
            <a:pPr eaLnBrk="1" hangingPunct="1"/>
            <a:r>
              <a:rPr lang="zh-CN" altLang="en-US" sz="3175"/>
              <a:t>　　</a:t>
            </a:r>
            <a:r>
              <a:rPr lang="en-US" altLang="zh-CN" sz="3175"/>
              <a:t>③</a:t>
            </a:r>
            <a:r>
              <a:rPr lang="zh-CN" altLang="en-US" sz="3175"/>
              <a:t>该公司成立诚信联盟，推出“价格保护”“延保服务”等举措，</a:t>
            </a:r>
            <a:r>
              <a:rPr lang="zh-CN" altLang="en-US" sz="3175">
                <a:solidFill>
                  <a:srgbClr val="0000FF"/>
                </a:solidFill>
              </a:rPr>
              <a:t>依靠产品和服务的质量树立了企业的形象和信誉。</a:t>
            </a:r>
            <a:endParaRPr lang="zh-CN" altLang="en-US" sz="3175">
              <a:solidFill>
                <a:srgbClr val="0000FF"/>
              </a:solidFill>
            </a:endParaRPr>
          </a:p>
          <a:p>
            <a:pPr eaLnBrk="1" hangingPunct="1"/>
            <a:r>
              <a:rPr lang="zh-CN" altLang="en-US" sz="3175"/>
              <a:t>　　</a:t>
            </a:r>
            <a:r>
              <a:rPr lang="en-US" altLang="zh-CN" sz="3175"/>
              <a:t>④</a:t>
            </a:r>
            <a:r>
              <a:rPr lang="zh-CN" altLang="en-US" sz="3175"/>
              <a:t>该公司坚持“先人后企”的发展理念，</a:t>
            </a:r>
            <a:r>
              <a:rPr lang="zh-CN" altLang="en-US" sz="3175">
                <a:solidFill>
                  <a:srgbClr val="0000FF"/>
                </a:solidFill>
              </a:rPr>
              <a:t>照章纳税，不断增加就业，扩大社会财富，正确处理了经济效益和社会效益的关系。</a:t>
            </a:r>
            <a:endParaRPr lang="zh-CN" altLang="en-US" sz="3175">
              <a:solidFill>
                <a:srgbClr val="0000FF"/>
              </a:solidFil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文本框 36865"/>
          <p:cNvSpPr txBox="1">
            <a:spLocks noChangeArrowheads="1"/>
          </p:cNvSpPr>
          <p:nvPr/>
        </p:nvSpPr>
        <p:spPr bwMode="auto">
          <a:xfrm>
            <a:off x="228453" y="761476"/>
            <a:ext cx="11602390" cy="4983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3175">
                <a:solidFill>
                  <a:srgbClr val="0000FF"/>
                </a:solidFill>
              </a:rPr>
              <a:t>　　例</a:t>
            </a:r>
            <a:r>
              <a:rPr lang="en-US" altLang="zh-CN" sz="3175">
                <a:solidFill>
                  <a:srgbClr val="0000FF"/>
                </a:solidFill>
              </a:rPr>
              <a:t>3</a:t>
            </a:r>
            <a:r>
              <a:rPr lang="zh-CN" altLang="en-US" sz="3175">
                <a:solidFill>
                  <a:srgbClr val="0000FF"/>
                </a:solidFill>
              </a:rPr>
              <a:t>：</a:t>
            </a:r>
            <a:r>
              <a:rPr lang="zh-CN" altLang="en-US" sz="3175"/>
              <a:t>党的十九大报告指出，激发和保护企业家精神，</a:t>
            </a:r>
            <a:r>
              <a:rPr lang="zh-CN" altLang="en-US" sz="3175">
                <a:solidFill>
                  <a:srgbClr val="0000FF"/>
                </a:solidFill>
              </a:rPr>
              <a:t>鼓励更多社会主体投身创新创业。</a:t>
            </a:r>
            <a:endParaRPr lang="zh-CN" altLang="en-US" sz="3175">
              <a:solidFill>
                <a:srgbClr val="0000FF"/>
              </a:solidFill>
            </a:endParaRPr>
          </a:p>
          <a:p>
            <a:pPr eaLnBrk="1" hangingPunct="1"/>
            <a:r>
              <a:rPr lang="zh-CN" altLang="en-US" sz="3175"/>
              <a:t>　　</a:t>
            </a:r>
            <a:r>
              <a:rPr lang="zh-CN" altLang="en-US" sz="3175">
                <a:solidFill>
                  <a:srgbClr val="0000FF"/>
                </a:solidFill>
              </a:rPr>
              <a:t>企业家是经济活动的重要主体。</a:t>
            </a:r>
            <a:r>
              <a:rPr lang="zh-CN" altLang="en-US" sz="3175"/>
              <a:t>改革开放以来，一大批优秀企业家在市场竞争中迅速成长，一大批</a:t>
            </a:r>
            <a:r>
              <a:rPr lang="zh-CN" altLang="en-US" sz="3175">
                <a:solidFill>
                  <a:srgbClr val="0000FF"/>
                </a:solidFill>
              </a:rPr>
              <a:t>具有核心竞争力</a:t>
            </a:r>
            <a:r>
              <a:rPr lang="zh-CN" altLang="en-US" sz="3175"/>
              <a:t>的企业不断涌现，为</a:t>
            </a:r>
            <a:r>
              <a:rPr lang="zh-CN" altLang="en-US" sz="3175">
                <a:solidFill>
                  <a:srgbClr val="0000FF"/>
                </a:solidFill>
              </a:rPr>
              <a:t>积累社会财富、创造就业岗位、促进经济社会发展、增强综合国力</a:t>
            </a:r>
            <a:r>
              <a:rPr lang="zh-CN" altLang="en-US" sz="3175"/>
              <a:t>作出了重要贡献。营造企业家健康成长环境，弘扬优秀企业家精神，更好发挥企业家作用，</a:t>
            </a:r>
            <a:r>
              <a:rPr lang="zh-CN" altLang="en-US" sz="3175">
                <a:solidFill>
                  <a:srgbClr val="0000FF"/>
                </a:solidFill>
              </a:rPr>
              <a:t>对深化供给侧结构性改革、激发市场活力、实现经济社会持续健康发展</a:t>
            </a:r>
            <a:r>
              <a:rPr lang="zh-CN" altLang="en-US" sz="3175"/>
              <a:t>具有重要意义。</a:t>
            </a:r>
            <a:endParaRPr lang="zh-CN" altLang="en-US" sz="3175"/>
          </a:p>
          <a:p>
            <a:pPr eaLnBrk="1" hangingPunct="1"/>
            <a:r>
              <a:rPr lang="zh-CN" altLang="en-US" sz="3175"/>
              <a:t>　　结合材料，运用</a:t>
            </a:r>
            <a:r>
              <a:rPr lang="zh-CN" altLang="en-US" sz="3175">
                <a:solidFill>
                  <a:srgbClr val="0000FF"/>
                </a:solidFill>
              </a:rPr>
              <a:t>经济生活相关知识</a:t>
            </a:r>
            <a:r>
              <a:rPr lang="zh-CN" altLang="en-US" sz="3175">
                <a:solidFill>
                  <a:srgbClr val="FF0000"/>
                </a:solidFill>
              </a:rPr>
              <a:t>分析</a:t>
            </a:r>
            <a:r>
              <a:rPr lang="zh-CN" altLang="en-US" sz="3175"/>
              <a:t>新时期</a:t>
            </a:r>
            <a:r>
              <a:rPr lang="zh-CN" altLang="en-US" sz="3175">
                <a:solidFill>
                  <a:srgbClr val="0000FF"/>
                </a:solidFill>
              </a:rPr>
              <a:t>弘扬优秀企业家精神的</a:t>
            </a:r>
            <a:r>
              <a:rPr lang="zh-CN" altLang="en-US" sz="3175">
                <a:solidFill>
                  <a:srgbClr val="FF0000"/>
                </a:solidFill>
              </a:rPr>
              <a:t>依据</a:t>
            </a:r>
            <a:r>
              <a:rPr lang="zh-CN" altLang="en-US" sz="3175">
                <a:solidFill>
                  <a:srgbClr val="0000FF"/>
                </a:solidFill>
              </a:rPr>
              <a:t>。</a:t>
            </a:r>
            <a:endParaRPr lang="zh-CN" altLang="en-US" sz="3175">
              <a:solidFill>
                <a:srgbClr val="0000FF"/>
              </a:solidFil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文本框 35841"/>
          <p:cNvSpPr txBox="1">
            <a:spLocks noChangeArrowheads="1"/>
          </p:cNvSpPr>
          <p:nvPr/>
        </p:nvSpPr>
        <p:spPr bwMode="auto">
          <a:xfrm>
            <a:off x="228453" y="304570"/>
            <a:ext cx="11755252" cy="63265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lnSpc>
                <a:spcPct val="130000"/>
              </a:lnSpc>
            </a:pPr>
            <a:r>
              <a:rPr lang="zh-CN" altLang="en-US" sz="2400"/>
              <a:t>　　</a:t>
            </a:r>
            <a:r>
              <a:rPr lang="zh-CN" altLang="en-US" sz="2400">
                <a:solidFill>
                  <a:srgbClr val="0000FF"/>
                </a:solidFill>
              </a:rPr>
              <a:t>【答案】</a:t>
            </a:r>
            <a:endParaRPr lang="zh-CN" altLang="en-US" sz="2400">
              <a:solidFill>
                <a:srgbClr val="0000FF"/>
              </a:solidFill>
            </a:endParaRPr>
          </a:p>
          <a:p>
            <a:pPr eaLnBrk="1" hangingPunct="1">
              <a:lnSpc>
                <a:spcPct val="130000"/>
              </a:lnSpc>
            </a:pPr>
            <a:r>
              <a:rPr lang="zh-CN" altLang="en-US" sz="2400">
                <a:solidFill>
                  <a:srgbClr val="0000FF"/>
                </a:solidFill>
              </a:rPr>
              <a:t>    </a:t>
            </a:r>
            <a:r>
              <a:rPr lang="en-US" altLang="zh-CN" sz="2400">
                <a:solidFill>
                  <a:srgbClr val="0000FF"/>
                </a:solidFill>
              </a:rPr>
              <a:t>①</a:t>
            </a:r>
            <a:r>
              <a:rPr lang="zh-CN" altLang="en-US" sz="2400">
                <a:solidFill>
                  <a:srgbClr val="0000FF"/>
                </a:solidFill>
              </a:rPr>
              <a:t>企业家是经济活动的重要主体，是创新活动的参与者和引领者，</a:t>
            </a:r>
            <a:r>
              <a:rPr lang="zh-CN" altLang="en-US" sz="2400"/>
              <a:t>弘扬优秀企业家精神</a:t>
            </a:r>
            <a:r>
              <a:rPr lang="zh-CN" altLang="en-US" sz="2400">
                <a:solidFill>
                  <a:srgbClr val="0000FF"/>
                </a:solidFill>
              </a:rPr>
              <a:t>有利于实施创新驱动发展战略，提高企业自主创新能力，不断提升企业核心竞争力。</a:t>
            </a:r>
            <a:endParaRPr lang="zh-CN" altLang="en-US" sz="2400">
              <a:solidFill>
                <a:srgbClr val="0000FF"/>
              </a:solidFill>
            </a:endParaRPr>
          </a:p>
          <a:p>
            <a:pPr eaLnBrk="1" hangingPunct="1">
              <a:lnSpc>
                <a:spcPct val="130000"/>
              </a:lnSpc>
            </a:pPr>
            <a:r>
              <a:rPr lang="zh-CN" altLang="en-US" sz="2400">
                <a:solidFill>
                  <a:srgbClr val="0000FF"/>
                </a:solidFill>
              </a:rPr>
              <a:t>    </a:t>
            </a:r>
            <a:r>
              <a:rPr lang="en-US" altLang="zh-CN" sz="2400">
                <a:solidFill>
                  <a:srgbClr val="0000FF"/>
                </a:solidFill>
              </a:rPr>
              <a:t>②</a:t>
            </a:r>
            <a:r>
              <a:rPr lang="zh-CN" altLang="en-US" sz="2400">
                <a:solidFill>
                  <a:srgbClr val="0000FF"/>
                </a:solidFill>
              </a:rPr>
              <a:t>企业是向社会提供产品和服务的经济组织。</a:t>
            </a:r>
            <a:r>
              <a:rPr lang="zh-CN" altLang="en-US" sz="2400"/>
              <a:t>弘扬优秀企业家精神</a:t>
            </a:r>
            <a:r>
              <a:rPr lang="zh-CN" altLang="en-US" sz="2400">
                <a:solidFill>
                  <a:srgbClr val="0000FF"/>
                </a:solidFill>
              </a:rPr>
              <a:t>有利于解决我国人民日益增长的美好生活需要和不平衡不充分的发展之间的矛盾，深化供给侧结构性改革，提供适应市场需求变化的产品和服务。</a:t>
            </a:r>
            <a:endParaRPr lang="zh-CN" altLang="en-US" sz="2400">
              <a:solidFill>
                <a:srgbClr val="0000FF"/>
              </a:solidFill>
            </a:endParaRPr>
          </a:p>
          <a:p>
            <a:pPr eaLnBrk="1" hangingPunct="1">
              <a:lnSpc>
                <a:spcPct val="130000"/>
              </a:lnSpc>
            </a:pPr>
            <a:r>
              <a:rPr lang="zh-CN" altLang="en-US" sz="2400">
                <a:solidFill>
                  <a:srgbClr val="0000FF"/>
                </a:solidFill>
              </a:rPr>
              <a:t>    </a:t>
            </a:r>
            <a:r>
              <a:rPr lang="en-US" altLang="zh-CN" sz="2400"/>
              <a:t>③</a:t>
            </a:r>
            <a:r>
              <a:rPr lang="zh-CN" altLang="en-US" sz="2400"/>
              <a:t>弘扬优秀企业家精神</a:t>
            </a:r>
            <a:r>
              <a:rPr lang="zh-CN" altLang="en-US" sz="2400">
                <a:solidFill>
                  <a:srgbClr val="0000FF"/>
                </a:solidFill>
              </a:rPr>
              <a:t>有利于激发市场活力，提高全要素生产率，促进经济社会持续健康发展。</a:t>
            </a:r>
            <a:endParaRPr lang="zh-CN" altLang="en-US" sz="2400">
              <a:solidFill>
                <a:srgbClr val="0000FF"/>
              </a:solidFill>
            </a:endParaRPr>
          </a:p>
          <a:p>
            <a:pPr eaLnBrk="1" hangingPunct="1">
              <a:lnSpc>
                <a:spcPct val="130000"/>
              </a:lnSpc>
            </a:pPr>
            <a:r>
              <a:rPr lang="zh-CN" altLang="en-US" sz="2400">
                <a:solidFill>
                  <a:srgbClr val="0000FF"/>
                </a:solidFill>
              </a:rPr>
              <a:t>    </a:t>
            </a:r>
            <a:r>
              <a:rPr lang="en-US" altLang="zh-CN" sz="2400"/>
              <a:t>④</a:t>
            </a:r>
            <a:r>
              <a:rPr lang="zh-CN" altLang="en-US" sz="2400"/>
              <a:t>弘扬优秀企业家精神</a:t>
            </a:r>
            <a:r>
              <a:rPr lang="zh-CN" altLang="en-US" sz="2400">
                <a:solidFill>
                  <a:srgbClr val="0000FF"/>
                </a:solidFill>
              </a:rPr>
              <a:t>有利于企业守法经营、公平竞争、诚信守约，承担社会责任，讲求社会效益，树立良好的企业信誉和形象。</a:t>
            </a:r>
            <a:endParaRPr lang="zh-CN" altLang="en-US" sz="2400">
              <a:solidFill>
                <a:srgbClr val="0000FF"/>
              </a:solidFill>
            </a:endParaRPr>
          </a:p>
          <a:p>
            <a:pPr eaLnBrk="1" hangingPunct="1">
              <a:lnSpc>
                <a:spcPct val="130000"/>
              </a:lnSpc>
            </a:pPr>
            <a:r>
              <a:rPr lang="zh-CN" altLang="en-US" sz="2400">
                <a:solidFill>
                  <a:srgbClr val="0000FF"/>
                </a:solidFill>
              </a:rPr>
              <a:t>    </a:t>
            </a:r>
            <a:r>
              <a:rPr lang="en-US" altLang="zh-CN" sz="2400"/>
              <a:t>⑤</a:t>
            </a:r>
            <a:r>
              <a:rPr lang="zh-CN" altLang="en-US" sz="2400"/>
              <a:t>弘扬优秀企业家精神</a:t>
            </a:r>
            <a:r>
              <a:rPr lang="zh-CN" altLang="en-US" sz="2400">
                <a:solidFill>
                  <a:srgbClr val="0000FF"/>
                </a:solidFill>
              </a:rPr>
              <a:t>有利于积累社会财富、创造就业岗位、增强经济增长的内生动力、增强综合国力。</a:t>
            </a:r>
            <a:endParaRPr lang="zh-CN" altLang="en-US" sz="240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文本框 34817"/>
          <p:cNvSpPr txBox="1">
            <a:spLocks noChangeArrowheads="1"/>
          </p:cNvSpPr>
          <p:nvPr/>
        </p:nvSpPr>
        <p:spPr bwMode="auto">
          <a:xfrm>
            <a:off x="305724" y="685884"/>
            <a:ext cx="11451208" cy="25374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3175">
                <a:solidFill>
                  <a:srgbClr val="FF0000"/>
                </a:solidFill>
              </a:rPr>
              <a:t>四、劳动者就业与权益的维护</a:t>
            </a:r>
            <a:endParaRPr lang="zh-CN" altLang="en-US" sz="3175">
              <a:solidFill>
                <a:srgbClr val="FF0000"/>
              </a:solidFill>
            </a:endParaRPr>
          </a:p>
          <a:p>
            <a:pPr eaLnBrk="1" hangingPunct="1"/>
            <a:r>
              <a:rPr lang="zh-CN" altLang="en-US" sz="3175"/>
              <a:t>　　</a:t>
            </a:r>
            <a:r>
              <a:rPr lang="en-US" altLang="zh-CN" sz="3175">
                <a:solidFill>
                  <a:srgbClr val="0000FF"/>
                </a:solidFill>
              </a:rPr>
              <a:t>1.</a:t>
            </a:r>
            <a:r>
              <a:rPr lang="zh-CN" altLang="en-US" sz="3175">
                <a:solidFill>
                  <a:srgbClr val="0000FF"/>
                </a:solidFill>
              </a:rPr>
              <a:t>就业形势的严峻性：</a:t>
            </a:r>
            <a:endParaRPr lang="zh-CN" altLang="en-US" sz="3175">
              <a:solidFill>
                <a:srgbClr val="0000FF"/>
              </a:solidFill>
            </a:endParaRPr>
          </a:p>
          <a:p>
            <a:pPr eaLnBrk="1" hangingPunct="1"/>
            <a:r>
              <a:rPr lang="zh-CN" altLang="en-US" sz="3175"/>
              <a:t>　　我国的人口总量和劳动力总量都比较大；劳动力素质与社会经济发展的需要不完全适应；劳动力市场不完善，就业信息不畅通，劳动者就业观念不正确。</a:t>
            </a:r>
            <a:endParaRPr lang="zh-CN" altLang="en-US" sz="3175"/>
          </a:p>
        </p:txBody>
      </p:sp>
      <p:pic>
        <p:nvPicPr>
          <p:cNvPr id="64515" name="图片 34819" descr="timg?image&amp;quality=80&amp;size=b9999_10000&amp;sec=1540229633155&amp;di=644e6602d2785588904f2e07bcfac481&amp;imgtype=0&amp;src=http%3A%2F%2Fd"/>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6477315" y="3733044"/>
            <a:ext cx="4191106" cy="27145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516" name="图片 34821" descr="timg?image&amp;quality=80&amp;size=b9999_10000&amp;sec=1540229648150&amp;di=1ea4709f34fbe6588655120c577fe3c6&amp;imgtype=0&amp;src=http%3A%2F%2F5b0988e59522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6675" y="3733044"/>
            <a:ext cx="4800873" cy="27011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517" name="图片 5429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72464" y="228978"/>
            <a:ext cx="791187" cy="9406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ext Box 4"/>
          <p:cNvSpPr txBox="1">
            <a:spLocks noChangeArrowheads="1"/>
          </p:cNvSpPr>
          <p:nvPr/>
        </p:nvSpPr>
        <p:spPr bwMode="auto">
          <a:xfrm>
            <a:off x="228453" y="1179746"/>
            <a:ext cx="11735094" cy="5569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2965"/>
              <a:t>　</a:t>
            </a:r>
            <a:r>
              <a:rPr lang="zh-CN" altLang="en-US" sz="2965">
                <a:solidFill>
                  <a:srgbClr val="0000FF"/>
                </a:solidFill>
              </a:rPr>
              <a:t>　（</a:t>
            </a:r>
            <a:r>
              <a:rPr lang="en-US" altLang="zh-CN" sz="2965">
                <a:solidFill>
                  <a:srgbClr val="0000FF"/>
                </a:solidFill>
              </a:rPr>
              <a:t>1</a:t>
            </a:r>
            <a:r>
              <a:rPr lang="zh-CN" altLang="en-US" sz="2965">
                <a:solidFill>
                  <a:srgbClr val="0000FF"/>
                </a:solidFill>
              </a:rPr>
              <a:t>）劳动者角度：</a:t>
            </a:r>
            <a:r>
              <a:rPr lang="zh-CN" altLang="en-US" sz="2965"/>
              <a:t>促进劳动力再生，有利于劳动者实现自身价值。</a:t>
            </a:r>
            <a:endParaRPr lang="zh-CN" altLang="en-US" sz="2965"/>
          </a:p>
          <a:p>
            <a:pPr eaLnBrk="1" hangingPunct="1"/>
            <a:r>
              <a:rPr lang="zh-CN" altLang="en-US" sz="2965"/>
              <a:t>　　</a:t>
            </a:r>
            <a:r>
              <a:rPr lang="zh-CN" altLang="en-US" sz="2965">
                <a:solidFill>
                  <a:srgbClr val="0000FF"/>
                </a:solidFill>
              </a:rPr>
              <a:t>（</a:t>
            </a:r>
            <a:r>
              <a:rPr lang="en-US" altLang="zh-CN" sz="2965">
                <a:solidFill>
                  <a:srgbClr val="0000FF"/>
                </a:solidFill>
              </a:rPr>
              <a:t>2</a:t>
            </a:r>
            <a:r>
              <a:rPr lang="zh-CN" altLang="en-US" sz="2965">
                <a:solidFill>
                  <a:srgbClr val="0000FF"/>
                </a:solidFill>
              </a:rPr>
              <a:t>）生产与消费角度：</a:t>
            </a:r>
            <a:r>
              <a:rPr lang="zh-CN" altLang="en-US" sz="2965"/>
              <a:t>促进就业有利于促进劳动力不断再生，调动劳动者积极性，推动生产的发展；有利于提高居民收入，拉动消费需求，发挥消费对生产的反作用。</a:t>
            </a:r>
            <a:endParaRPr lang="zh-CN" altLang="en-US" sz="2965"/>
          </a:p>
          <a:p>
            <a:pPr eaLnBrk="1" hangingPunct="1"/>
            <a:r>
              <a:rPr lang="zh-CN" altLang="en-US" sz="2965"/>
              <a:t>　　</a:t>
            </a:r>
            <a:r>
              <a:rPr lang="zh-CN" altLang="en-US" sz="2965">
                <a:solidFill>
                  <a:srgbClr val="0000FF"/>
                </a:solidFill>
              </a:rPr>
              <a:t>（</a:t>
            </a:r>
            <a:r>
              <a:rPr lang="en-US" altLang="zh-CN" sz="2965">
                <a:solidFill>
                  <a:srgbClr val="0000FF"/>
                </a:solidFill>
              </a:rPr>
              <a:t>3</a:t>
            </a:r>
            <a:r>
              <a:rPr lang="zh-CN" altLang="en-US" sz="2965">
                <a:solidFill>
                  <a:srgbClr val="0000FF"/>
                </a:solidFill>
              </a:rPr>
              <a:t>）公平与效率角度：</a:t>
            </a:r>
            <a:r>
              <a:rPr lang="zh-CN" altLang="en-US" sz="2965"/>
              <a:t>保障劳动者的合法收入，提高劳动者的劳动报酬，缩小社会收入差距，维护社会公平，调动劳动者的积极性，推动生产的发展。</a:t>
            </a:r>
            <a:endParaRPr lang="zh-CN" altLang="en-US" sz="2965"/>
          </a:p>
          <a:p>
            <a:pPr eaLnBrk="1" hangingPunct="1"/>
            <a:r>
              <a:rPr lang="zh-CN" altLang="en-US" sz="2965"/>
              <a:t>　　</a:t>
            </a:r>
            <a:r>
              <a:rPr lang="zh-CN" altLang="en-US" sz="2965">
                <a:solidFill>
                  <a:srgbClr val="0000FF"/>
                </a:solidFill>
              </a:rPr>
              <a:t>（</a:t>
            </a:r>
            <a:r>
              <a:rPr lang="en-US" altLang="zh-CN" sz="2965">
                <a:solidFill>
                  <a:srgbClr val="0000FF"/>
                </a:solidFill>
              </a:rPr>
              <a:t>4</a:t>
            </a:r>
            <a:r>
              <a:rPr lang="zh-CN" altLang="en-US" sz="2965">
                <a:solidFill>
                  <a:srgbClr val="0000FF"/>
                </a:solidFill>
              </a:rPr>
              <a:t>）社会主义市场经济角度：</a:t>
            </a:r>
            <a:r>
              <a:rPr lang="zh-CN" altLang="en-US" sz="2965"/>
              <a:t>有利于维护市场经济秩序，优化资源配置；有利于实现社会主义共同富裕的目标。</a:t>
            </a:r>
            <a:endParaRPr lang="zh-CN" altLang="en-US" sz="2965"/>
          </a:p>
          <a:p>
            <a:pPr eaLnBrk="1" hangingPunct="1"/>
            <a:r>
              <a:rPr lang="zh-CN" altLang="en-US" sz="2965"/>
              <a:t>　　</a:t>
            </a:r>
            <a:r>
              <a:rPr lang="zh-CN" altLang="en-US" sz="2965">
                <a:solidFill>
                  <a:srgbClr val="0000FF"/>
                </a:solidFill>
              </a:rPr>
              <a:t>（</a:t>
            </a:r>
            <a:r>
              <a:rPr lang="en-US" altLang="zh-CN" sz="2965">
                <a:solidFill>
                  <a:srgbClr val="0000FF"/>
                </a:solidFill>
              </a:rPr>
              <a:t>5</a:t>
            </a:r>
            <a:r>
              <a:rPr lang="zh-CN" altLang="en-US" sz="2965">
                <a:solidFill>
                  <a:srgbClr val="0000FF"/>
                </a:solidFill>
              </a:rPr>
              <a:t>）经济发展方式角度：</a:t>
            </a:r>
            <a:r>
              <a:rPr lang="zh-CN" altLang="en-US" sz="2965"/>
              <a:t>有利于使经济发展更多依靠科技进步、劳动者素质提高、管理创新驱动，提高经济增长的质量和效益。</a:t>
            </a:r>
            <a:endParaRPr lang="zh-CN" altLang="en-US" sz="2965"/>
          </a:p>
        </p:txBody>
      </p:sp>
      <p:sp>
        <p:nvSpPr>
          <p:cNvPr id="65539" name="Rectangle 5"/>
          <p:cNvSpPr>
            <a:spLocks noChangeArrowheads="1"/>
          </p:cNvSpPr>
          <p:nvPr/>
        </p:nvSpPr>
        <p:spPr bwMode="auto">
          <a:xfrm>
            <a:off x="3122752" y="257535"/>
            <a:ext cx="4343967" cy="580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3175">
                <a:solidFill>
                  <a:srgbClr val="FF0000"/>
                </a:solidFill>
              </a:rPr>
              <a:t>国家重视就业的意义</a:t>
            </a:r>
            <a:endParaRPr lang="zh-CN" altLang="en-US" sz="3175">
              <a:solidFill>
                <a:srgbClr val="FF0000"/>
              </a:solidFill>
            </a:endParaRPr>
          </a:p>
        </p:txBody>
      </p:sp>
      <p:grpSp>
        <p:nvGrpSpPr>
          <p:cNvPr id="65540" name="组合 4135"/>
          <p:cNvGrpSpPr/>
          <p:nvPr/>
        </p:nvGrpSpPr>
        <p:grpSpPr bwMode="auto">
          <a:xfrm>
            <a:off x="381315" y="255855"/>
            <a:ext cx="2652406" cy="581700"/>
            <a:chOff x="726" y="181"/>
            <a:chExt cx="1406" cy="488"/>
          </a:xfrm>
        </p:grpSpPr>
        <p:sp>
          <p:nvSpPr>
            <p:cNvPr id="17" name="对角圆角矩形 12"/>
            <p:cNvSpPr/>
            <p:nvPr/>
          </p:nvSpPr>
          <p:spPr>
            <a:xfrm>
              <a:off x="726" y="181"/>
              <a:ext cx="1406" cy="478"/>
            </a:xfrm>
            <a:prstGeom prst="round2DiagRect">
              <a:avLst>
                <a:gd name="adj1" fmla="val 50000"/>
                <a:gd name="adj2" fmla="val 0"/>
              </a:avLst>
            </a:prstGeom>
            <a:solidFill>
              <a:srgbClr val="E62A2A"/>
            </a:solidFill>
            <a:ln w="381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endParaRPr lang="zh-CN" altLang="zh-CN" sz="1905" b="0">
                <a:solidFill>
                  <a:schemeClr val="tx1"/>
                </a:solidFill>
                <a:latin typeface="Euphemia" charset="0"/>
              </a:endParaRPr>
            </a:p>
          </p:txBody>
        </p:sp>
        <p:sp>
          <p:nvSpPr>
            <p:cNvPr id="65542" name="文本框 4137"/>
            <p:cNvSpPr txBox="1">
              <a:spLocks noChangeArrowheads="1"/>
            </p:cNvSpPr>
            <p:nvPr/>
          </p:nvSpPr>
          <p:spPr bwMode="auto">
            <a:xfrm>
              <a:off x="923" y="182"/>
              <a:ext cx="1147" cy="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152525" eaLnBrk="0" hangingPunct="0">
                <a:defRPr sz="3000" b="1">
                  <a:solidFill>
                    <a:schemeClr val="tx1"/>
                  </a:solidFill>
                  <a:latin typeface="黑体" panose="02010609060101010101" pitchFamily="49" charset="-122"/>
                  <a:ea typeface="黑体" panose="02010609060101010101" pitchFamily="49" charset="-122"/>
                </a:defRPr>
              </a:lvl1pPr>
              <a:lvl2pPr marL="742950" indent="-285750" defTabSz="1152525" eaLnBrk="0" hangingPunct="0">
                <a:defRPr sz="3000" b="1">
                  <a:solidFill>
                    <a:schemeClr val="tx1"/>
                  </a:solidFill>
                  <a:latin typeface="黑体" panose="02010609060101010101" pitchFamily="49" charset="-122"/>
                  <a:ea typeface="黑体" panose="02010609060101010101" pitchFamily="49" charset="-122"/>
                </a:defRPr>
              </a:lvl2pPr>
              <a:lvl3pPr marL="1143000" indent="-228600" defTabSz="1152525" eaLnBrk="0" hangingPunct="0">
                <a:defRPr sz="3000" b="1">
                  <a:solidFill>
                    <a:schemeClr val="tx1"/>
                  </a:solidFill>
                  <a:latin typeface="黑体" panose="02010609060101010101" pitchFamily="49" charset="-122"/>
                  <a:ea typeface="黑体" panose="02010609060101010101" pitchFamily="49" charset="-122"/>
                </a:defRPr>
              </a:lvl3pPr>
              <a:lvl4pPr marL="1600200" indent="-228600" defTabSz="1152525" eaLnBrk="0" hangingPunct="0">
                <a:defRPr sz="3000" b="1">
                  <a:solidFill>
                    <a:schemeClr val="tx1"/>
                  </a:solidFill>
                  <a:latin typeface="黑体" panose="02010609060101010101" pitchFamily="49" charset="-122"/>
                  <a:ea typeface="黑体" panose="02010609060101010101" pitchFamily="49" charset="-122"/>
                </a:defRPr>
              </a:lvl4pPr>
              <a:lvl5pPr marL="2057400" indent="-228600" defTabSz="1152525" eaLnBrk="0" hangingPunct="0">
                <a:defRPr sz="3000" b="1">
                  <a:solidFill>
                    <a:schemeClr val="tx1"/>
                  </a:solidFill>
                  <a:latin typeface="黑体" panose="02010609060101010101" pitchFamily="49" charset="-122"/>
                  <a:ea typeface="黑体" panose="02010609060101010101" pitchFamily="49" charset="-122"/>
                </a:defRPr>
              </a:lvl5pPr>
              <a:lvl6pPr marL="2514600" indent="-228600" defTabSz="1152525"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defTabSz="1152525"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defTabSz="1152525"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defTabSz="1152525"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3175">
                  <a:solidFill>
                    <a:srgbClr val="FFFF00"/>
                  </a:solidFill>
                </a:rPr>
                <a:t>知识拓展</a:t>
              </a:r>
              <a:endParaRPr lang="zh-CN" altLang="en-US" sz="3175">
                <a:solidFill>
                  <a:srgbClr val="FFFF00"/>
                </a:solidFill>
              </a:endParaRPr>
            </a:p>
          </p:txBody>
        </p:sp>
      </p:gr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文本框 182275"/>
          <p:cNvSpPr txBox="1">
            <a:spLocks noChangeArrowheads="1"/>
          </p:cNvSpPr>
          <p:nvPr/>
        </p:nvSpPr>
        <p:spPr bwMode="auto">
          <a:xfrm>
            <a:off x="305724" y="457431"/>
            <a:ext cx="11755252" cy="5634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en-US" altLang="zh-CN" sz="3175">
                <a:solidFill>
                  <a:srgbClr val="0000FF"/>
                </a:solidFill>
              </a:rPr>
              <a:t>2.</a:t>
            </a:r>
            <a:r>
              <a:rPr lang="zh-CN" altLang="en-US" sz="3175">
                <a:solidFill>
                  <a:srgbClr val="0000FF"/>
                </a:solidFill>
              </a:rPr>
              <a:t>如何解决就业问题？</a:t>
            </a:r>
            <a:endParaRPr lang="zh-CN" altLang="en-US" sz="3175">
              <a:solidFill>
                <a:srgbClr val="0000FF"/>
              </a:solidFill>
            </a:endParaRPr>
          </a:p>
          <a:p>
            <a:pPr eaLnBrk="1" hangingPunct="1"/>
            <a:r>
              <a:rPr lang="zh-CN" altLang="en-US" sz="3175">
                <a:solidFill>
                  <a:srgbClr val="0000FF"/>
                </a:solidFill>
              </a:rPr>
              <a:t>（</a:t>
            </a:r>
            <a:r>
              <a:rPr lang="en-US" altLang="zh-CN" sz="3175">
                <a:solidFill>
                  <a:srgbClr val="0000FF"/>
                </a:solidFill>
              </a:rPr>
              <a:t>1</a:t>
            </a:r>
            <a:r>
              <a:rPr lang="zh-CN" altLang="en-US" sz="3175">
                <a:solidFill>
                  <a:srgbClr val="0000FF"/>
                </a:solidFill>
              </a:rPr>
              <a:t>）国家（政府）：</a:t>
            </a:r>
            <a:endParaRPr lang="zh-CN" altLang="en-US" sz="3175">
              <a:solidFill>
                <a:srgbClr val="0000FF"/>
              </a:solidFill>
            </a:endParaRPr>
          </a:p>
          <a:p>
            <a:pPr eaLnBrk="1" hangingPunct="1"/>
            <a:r>
              <a:rPr lang="zh-CN" altLang="en-US" sz="2965"/>
              <a:t>　　</a:t>
            </a:r>
            <a:r>
              <a:rPr lang="en-US" altLang="zh-CN" sz="2965"/>
              <a:t>①</a:t>
            </a:r>
            <a:r>
              <a:rPr lang="zh-CN" altLang="en-US" sz="2965"/>
              <a:t>根本途径是大力发展经济，创造更多的就业岗位。</a:t>
            </a:r>
            <a:endParaRPr lang="zh-CN" altLang="en-US" sz="2965"/>
          </a:p>
          <a:p>
            <a:pPr eaLnBrk="1" hangingPunct="1"/>
            <a:r>
              <a:rPr lang="zh-CN" altLang="en-US" sz="2965"/>
              <a:t>　　</a:t>
            </a:r>
            <a:r>
              <a:rPr lang="en-US" altLang="zh-CN" sz="2965"/>
              <a:t>②</a:t>
            </a:r>
            <a:r>
              <a:rPr lang="zh-CN" altLang="en-US" sz="2965"/>
              <a:t>实施就业优先发展战略和积极的就业政策，加强引导，完善市场就业机制，扩大就业规模，改善就业结构，制定劳动者自主就业、市场调节就业、政府促进就业和鼓励创业的方针，改善劳动者的就业和自主创业环境。</a:t>
            </a:r>
            <a:endParaRPr lang="zh-CN" altLang="en-US" sz="2965"/>
          </a:p>
          <a:p>
            <a:pPr eaLnBrk="1" hangingPunct="1"/>
            <a:r>
              <a:rPr lang="zh-CN" altLang="en-US" sz="2965"/>
              <a:t>　　</a:t>
            </a:r>
            <a:r>
              <a:rPr lang="en-US" altLang="zh-CN" sz="2965"/>
              <a:t>③</a:t>
            </a:r>
            <a:r>
              <a:rPr lang="zh-CN" altLang="en-US" sz="2965"/>
              <a:t>正确处理深化改革、调整结构与扩大就业的关系。在推动科技进步，提高产业技术的同时，大力发展劳动密集型产业；进一步调整产业结构，大力发展第三产业；坚持和完善基本经济制度，鼓励、支持和引导非公有制经济的发展；鼓励“大众创业、万众创新”，促进中小企业的发展；统筹城乡经济发展，促进农村城镇化建设。</a:t>
            </a:r>
            <a:endParaRPr lang="zh-CN" altLang="en-US" sz="2965"/>
          </a:p>
        </p:txBody>
      </p:sp>
      <p:pic>
        <p:nvPicPr>
          <p:cNvPr id="66563" name="图片 54290"/>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0972464" y="381840"/>
            <a:ext cx="791187" cy="9406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文本框 183299"/>
          <p:cNvSpPr txBox="1">
            <a:spLocks noChangeArrowheads="1"/>
          </p:cNvSpPr>
          <p:nvPr/>
        </p:nvSpPr>
        <p:spPr bwMode="auto">
          <a:xfrm>
            <a:off x="228453" y="1752559"/>
            <a:ext cx="11677981" cy="204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3175"/>
              <a:t>　　</a:t>
            </a:r>
            <a:r>
              <a:rPr lang="en-US" altLang="zh-CN" sz="3175"/>
              <a:t>④</a:t>
            </a:r>
            <a:r>
              <a:rPr lang="zh-CN" altLang="en-US" sz="3175"/>
              <a:t>开展各种类型的技术培训，提高劳动者素质。</a:t>
            </a:r>
            <a:endParaRPr lang="zh-CN" altLang="en-US" sz="3175"/>
          </a:p>
          <a:p>
            <a:pPr eaLnBrk="1" hangingPunct="1"/>
            <a:r>
              <a:rPr lang="zh-CN" altLang="en-US" sz="3175"/>
              <a:t>　　</a:t>
            </a:r>
            <a:r>
              <a:rPr lang="en-US" altLang="zh-CN" sz="3175"/>
              <a:t>⑤</a:t>
            </a:r>
            <a:r>
              <a:rPr lang="zh-CN" altLang="en-US" sz="3175"/>
              <a:t>完善劳动力市场，加强人才信息的流通。</a:t>
            </a:r>
            <a:endParaRPr lang="zh-CN" altLang="en-US" sz="3175"/>
          </a:p>
          <a:p>
            <a:pPr eaLnBrk="1" hangingPunct="1"/>
            <a:r>
              <a:rPr lang="zh-CN" altLang="en-US" sz="3175"/>
              <a:t>　　</a:t>
            </a:r>
            <a:r>
              <a:rPr lang="en-US" altLang="zh-CN" sz="3175"/>
              <a:t>⑥</a:t>
            </a:r>
            <a:r>
              <a:rPr lang="zh-CN" altLang="en-US" sz="3175"/>
              <a:t>发挥财政在宏观调控中的作用，健全社会保障体系，为深化改革和扩大就业提供保障措施。</a:t>
            </a:r>
            <a:endParaRPr lang="zh-CN" altLang="en-US" sz="3175"/>
          </a:p>
        </p:txBody>
      </p:sp>
      <p:pic>
        <p:nvPicPr>
          <p:cNvPr id="67587" name="图片 54290"/>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0896873" y="610293"/>
            <a:ext cx="791186" cy="9406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文本框 184323"/>
          <p:cNvSpPr txBox="1">
            <a:spLocks noChangeArrowheads="1"/>
          </p:cNvSpPr>
          <p:nvPr/>
        </p:nvSpPr>
        <p:spPr bwMode="auto">
          <a:xfrm>
            <a:off x="512340" y="761476"/>
            <a:ext cx="11145483" cy="49834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3175">
                <a:solidFill>
                  <a:srgbClr val="0000FF"/>
                </a:solidFill>
              </a:rPr>
              <a:t>（</a:t>
            </a:r>
            <a:r>
              <a:rPr lang="en-US" altLang="zh-CN" sz="3175">
                <a:solidFill>
                  <a:srgbClr val="0000FF"/>
                </a:solidFill>
              </a:rPr>
              <a:t>2</a:t>
            </a:r>
            <a:r>
              <a:rPr lang="zh-CN" altLang="en-US" sz="3175">
                <a:solidFill>
                  <a:srgbClr val="0000FF"/>
                </a:solidFill>
              </a:rPr>
              <a:t>）企业：</a:t>
            </a:r>
            <a:endParaRPr lang="zh-CN" altLang="en-US" sz="3175">
              <a:solidFill>
                <a:srgbClr val="0000FF"/>
              </a:solidFill>
            </a:endParaRPr>
          </a:p>
          <a:p>
            <a:pPr eaLnBrk="1" hangingPunct="1"/>
            <a:r>
              <a:rPr lang="zh-CN" altLang="en-US" sz="3175">
                <a:solidFill>
                  <a:srgbClr val="0000FF"/>
                </a:solidFill>
              </a:rPr>
              <a:t>　　</a:t>
            </a:r>
            <a:r>
              <a:rPr lang="en-US" altLang="zh-CN" sz="3175"/>
              <a:t>①</a:t>
            </a:r>
            <a:r>
              <a:rPr lang="zh-CN" altLang="en-US" sz="3175"/>
              <a:t>在追求经济效益的同时，承担相应的社会责任。</a:t>
            </a:r>
            <a:r>
              <a:rPr lang="en-US" altLang="zh-CN" sz="3175"/>
              <a:t>②</a:t>
            </a:r>
            <a:r>
              <a:rPr lang="zh-CN" altLang="en-US" sz="3175"/>
              <a:t>保障劳动者合法权益，创造良好工作环境。</a:t>
            </a:r>
            <a:r>
              <a:rPr lang="en-US" altLang="zh-CN" sz="3175"/>
              <a:t>③</a:t>
            </a:r>
            <a:r>
              <a:rPr lang="zh-CN" altLang="en-US" sz="3175"/>
              <a:t>建立劳动者培训机制和发展机制，促进劳动力合理再生。</a:t>
            </a:r>
            <a:r>
              <a:rPr lang="en-US" altLang="zh-CN" sz="3175"/>
              <a:t>④</a:t>
            </a:r>
            <a:r>
              <a:rPr lang="zh-CN" altLang="en-US" sz="3175"/>
              <a:t>发展壮大自己，创造更多的就业岗位。</a:t>
            </a:r>
            <a:endParaRPr lang="zh-CN" altLang="en-US" sz="3175"/>
          </a:p>
          <a:p>
            <a:pPr eaLnBrk="1" hangingPunct="1"/>
            <a:r>
              <a:rPr lang="zh-CN" altLang="en-US" sz="3175">
                <a:solidFill>
                  <a:srgbClr val="0000FF"/>
                </a:solidFill>
              </a:rPr>
              <a:t>（</a:t>
            </a:r>
            <a:r>
              <a:rPr lang="en-US" altLang="zh-CN" sz="3175">
                <a:solidFill>
                  <a:srgbClr val="0000FF"/>
                </a:solidFill>
              </a:rPr>
              <a:t>3</a:t>
            </a:r>
            <a:r>
              <a:rPr lang="zh-CN" altLang="en-US" sz="3175">
                <a:solidFill>
                  <a:srgbClr val="0000FF"/>
                </a:solidFill>
              </a:rPr>
              <a:t>）劳动者：</a:t>
            </a:r>
            <a:endParaRPr lang="zh-CN" altLang="en-US" sz="3175">
              <a:solidFill>
                <a:srgbClr val="0000FF"/>
              </a:solidFill>
            </a:endParaRPr>
          </a:p>
          <a:p>
            <a:pPr eaLnBrk="1" hangingPunct="1"/>
            <a:r>
              <a:rPr lang="zh-CN" altLang="en-US" sz="3175"/>
              <a:t>　　</a:t>
            </a:r>
            <a:r>
              <a:rPr lang="en-US" altLang="zh-CN" sz="3175"/>
              <a:t>①</a:t>
            </a:r>
            <a:r>
              <a:rPr lang="zh-CN" altLang="en-US" sz="3175"/>
              <a:t>要发扬艰苦奋斗、自强不息的精神，提高自身素质，树立终身学习观念。</a:t>
            </a:r>
            <a:r>
              <a:rPr lang="en-US" altLang="zh-CN" sz="3175"/>
              <a:t>②</a:t>
            </a:r>
            <a:r>
              <a:rPr lang="zh-CN" altLang="en-US" sz="3175"/>
              <a:t>树立正确的就业择业观，坚持自主择业观、竞争就业观、职业平等观、多种方式就业观。</a:t>
            </a:r>
            <a:r>
              <a:rPr lang="en-US" altLang="zh-CN" sz="3175"/>
              <a:t>③</a:t>
            </a:r>
            <a:r>
              <a:rPr lang="zh-CN" altLang="en-US" sz="3175"/>
              <a:t>树立自主创业观念，提高自主创业能力。</a:t>
            </a:r>
            <a:endParaRPr lang="zh-CN" altLang="en-US" sz="3175"/>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文本框 31745"/>
          <p:cNvSpPr txBox="1">
            <a:spLocks noChangeArrowheads="1"/>
          </p:cNvSpPr>
          <p:nvPr/>
        </p:nvSpPr>
        <p:spPr bwMode="auto">
          <a:xfrm>
            <a:off x="381315" y="610293"/>
            <a:ext cx="11657823" cy="44945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en-US" altLang="zh-CN" sz="3175">
                <a:solidFill>
                  <a:srgbClr val="0000FF"/>
                </a:solidFill>
              </a:rPr>
              <a:t>3.</a:t>
            </a:r>
            <a:r>
              <a:rPr lang="zh-CN" altLang="en-US" sz="3175">
                <a:solidFill>
                  <a:srgbClr val="0000FF"/>
                </a:solidFill>
              </a:rPr>
              <a:t>怎样维护劳动者的合法权益？</a:t>
            </a:r>
            <a:endParaRPr lang="zh-CN" altLang="en-US" sz="3175">
              <a:solidFill>
                <a:srgbClr val="0000FF"/>
              </a:solidFill>
            </a:endParaRPr>
          </a:p>
          <a:p>
            <a:pPr eaLnBrk="1" hangingPunct="1"/>
            <a:r>
              <a:rPr lang="zh-CN" altLang="en-US" sz="3175">
                <a:solidFill>
                  <a:srgbClr val="0000FF"/>
                </a:solidFill>
              </a:rPr>
              <a:t>　　（</a:t>
            </a:r>
            <a:r>
              <a:rPr lang="en-US" altLang="zh-CN" sz="3175">
                <a:solidFill>
                  <a:srgbClr val="0000FF"/>
                </a:solidFill>
              </a:rPr>
              <a:t>1</a:t>
            </a:r>
            <a:r>
              <a:rPr lang="zh-CN" altLang="en-US" sz="3175">
                <a:solidFill>
                  <a:srgbClr val="0000FF"/>
                </a:solidFill>
              </a:rPr>
              <a:t>）党和国家：</a:t>
            </a:r>
            <a:r>
              <a:rPr lang="zh-CN" altLang="en-US" sz="3175"/>
              <a:t>在实施积极的就业政策、多渠道扩大就业的同时，加强劳动保护，改善劳动条件，完善社会保障体系；规范和协调劳动关系，维护劳动者的合法权益。</a:t>
            </a:r>
            <a:endParaRPr lang="zh-CN" altLang="en-US" sz="3175"/>
          </a:p>
          <a:p>
            <a:pPr eaLnBrk="1" hangingPunct="1"/>
            <a:r>
              <a:rPr lang="zh-CN" altLang="en-US" sz="3175"/>
              <a:t>　　</a:t>
            </a:r>
            <a:r>
              <a:rPr lang="zh-CN" altLang="en-US" sz="3175">
                <a:solidFill>
                  <a:srgbClr val="0000FF"/>
                </a:solidFill>
              </a:rPr>
              <a:t>（</a:t>
            </a:r>
            <a:r>
              <a:rPr lang="en-US" altLang="zh-CN" sz="3175">
                <a:solidFill>
                  <a:srgbClr val="0000FF"/>
                </a:solidFill>
              </a:rPr>
              <a:t>2</a:t>
            </a:r>
            <a:r>
              <a:rPr lang="zh-CN" altLang="en-US" sz="3175">
                <a:solidFill>
                  <a:srgbClr val="0000FF"/>
                </a:solidFill>
              </a:rPr>
              <a:t>）用人单位：</a:t>
            </a:r>
            <a:r>
              <a:rPr lang="zh-CN" altLang="en-US" sz="3175"/>
              <a:t>增强法律意识，严格执行劳动法的相关规定，加强劳动保护，改善劳动条件，合法诚信用人；承担相应的社会责任，在追求经济利益的同时，遵守相关的法律、行政法规，遵守社会公德、商业道德，树立诚实守信观念，将经济效益与企业的长远发展结合起来。</a:t>
            </a:r>
            <a:endParaRPr lang="zh-CN" altLang="en-US" sz="3175"/>
          </a:p>
        </p:txBody>
      </p:sp>
      <p:pic>
        <p:nvPicPr>
          <p:cNvPr id="69635" name="图片 31748" descr="timg?image&amp;quality=80&amp;size=b9999_10000&amp;sec=1540229880250&amp;di=3fab3e021a93530e7e30a55358e2432c&amp;imgtype=0&amp;src=http%3A%2F%2Fimage"/>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7848033" y="4779561"/>
            <a:ext cx="3505746" cy="18696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文本框 30721"/>
          <p:cNvSpPr txBox="1">
            <a:spLocks noChangeArrowheads="1"/>
          </p:cNvSpPr>
          <p:nvPr/>
        </p:nvSpPr>
        <p:spPr bwMode="auto">
          <a:xfrm>
            <a:off x="152862" y="457431"/>
            <a:ext cx="12039138" cy="30264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3175"/>
              <a:t>　　</a:t>
            </a:r>
            <a:r>
              <a:rPr lang="zh-CN" altLang="en-US" sz="3175">
                <a:solidFill>
                  <a:srgbClr val="0000FF"/>
                </a:solidFill>
              </a:rPr>
              <a:t>（</a:t>
            </a:r>
            <a:r>
              <a:rPr lang="en-US" altLang="zh-CN" sz="3175">
                <a:solidFill>
                  <a:srgbClr val="0000FF"/>
                </a:solidFill>
              </a:rPr>
              <a:t>3</a:t>
            </a:r>
            <a:r>
              <a:rPr lang="zh-CN" altLang="en-US" sz="3175">
                <a:solidFill>
                  <a:srgbClr val="0000FF"/>
                </a:solidFill>
              </a:rPr>
              <a:t>）劳动者：</a:t>
            </a:r>
            <a:endParaRPr lang="zh-CN" altLang="en-US" sz="3175">
              <a:solidFill>
                <a:srgbClr val="0000FF"/>
              </a:solidFill>
            </a:endParaRPr>
          </a:p>
          <a:p>
            <a:pPr eaLnBrk="1" hangingPunct="1"/>
            <a:r>
              <a:rPr lang="zh-CN" altLang="en-US" sz="3175">
                <a:solidFill>
                  <a:srgbClr val="0000FF"/>
                </a:solidFill>
              </a:rPr>
              <a:t>　　基础</a:t>
            </a:r>
            <a:r>
              <a:rPr lang="en-US" altLang="zh-CN" sz="3175"/>
              <a:t>——</a:t>
            </a:r>
            <a:r>
              <a:rPr lang="zh-CN" altLang="en-US" sz="3175"/>
              <a:t>自觉履行劳动者的义务；</a:t>
            </a:r>
            <a:endParaRPr lang="zh-CN" altLang="en-US" sz="3175"/>
          </a:p>
          <a:p>
            <a:pPr eaLnBrk="1" hangingPunct="1"/>
            <a:r>
              <a:rPr lang="zh-CN" altLang="en-US" sz="3175"/>
              <a:t>　　</a:t>
            </a:r>
            <a:r>
              <a:rPr lang="zh-CN" altLang="en-US" sz="3175">
                <a:solidFill>
                  <a:srgbClr val="0000FF"/>
                </a:solidFill>
              </a:rPr>
              <a:t>意识</a:t>
            </a:r>
            <a:r>
              <a:rPr lang="en-US" altLang="zh-CN" sz="3175"/>
              <a:t>——</a:t>
            </a:r>
            <a:r>
              <a:rPr lang="zh-CN" altLang="en-US" sz="3175"/>
              <a:t>明确自己所享有的权利，增强权利意识和法律意识；</a:t>
            </a:r>
            <a:endParaRPr lang="zh-CN" altLang="en-US" sz="3175"/>
          </a:p>
          <a:p>
            <a:pPr eaLnBrk="1" hangingPunct="1"/>
            <a:r>
              <a:rPr lang="zh-CN" altLang="en-US" sz="3175"/>
              <a:t>　　</a:t>
            </a:r>
            <a:r>
              <a:rPr lang="zh-CN" altLang="en-US" sz="3175">
                <a:solidFill>
                  <a:srgbClr val="0000FF"/>
                </a:solidFill>
              </a:rPr>
              <a:t>依据</a:t>
            </a:r>
            <a:r>
              <a:rPr lang="en-US" altLang="zh-CN" sz="3175"/>
              <a:t>——</a:t>
            </a:r>
            <a:r>
              <a:rPr lang="zh-CN" altLang="en-US" sz="3175"/>
              <a:t>遵循劳动合同制度，依法与用人单位签订劳动合同；</a:t>
            </a:r>
            <a:endParaRPr lang="zh-CN" altLang="en-US" sz="3175"/>
          </a:p>
          <a:p>
            <a:pPr eaLnBrk="1" hangingPunct="1"/>
            <a:r>
              <a:rPr lang="zh-CN" altLang="en-US" sz="3175"/>
              <a:t>　　</a:t>
            </a:r>
            <a:r>
              <a:rPr lang="zh-CN" altLang="en-US" sz="3175">
                <a:solidFill>
                  <a:srgbClr val="0000FF"/>
                </a:solidFill>
              </a:rPr>
              <a:t>途径</a:t>
            </a:r>
            <a:r>
              <a:rPr lang="en-US" altLang="zh-CN" sz="3175"/>
              <a:t>——</a:t>
            </a:r>
            <a:r>
              <a:rPr lang="zh-CN" altLang="en-US" sz="3175"/>
              <a:t>当自己的权益受到侵犯时，可以通过投诉、协商、申请调解、申请仲裁、向法院起诉等途径加以维护。</a:t>
            </a:r>
            <a:endParaRPr lang="zh-CN" altLang="en-US" sz="3175"/>
          </a:p>
        </p:txBody>
      </p:sp>
      <p:pic>
        <p:nvPicPr>
          <p:cNvPr id="70659" name="图片 30722" descr="timg?image&amp;quality=80&amp;size=b9999_10000&amp;sec=1540229820225&amp;di=b30f2f9f318b873f0c849504ad2fdd07&amp;imgtype=0&amp;src=http%3A%2F%2Fdown"/>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6324454" y="4114360"/>
            <a:ext cx="3505745" cy="25952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0660" name="图片 30726" descr="timg?image&amp;quality=80&amp;size=b9999_10000&amp;sec=1540229880249&amp;di=a31f6dcf359b58cdd5753a5c5813697f&amp;imgtype=0&amp;src=http%3A%2F%2Fimages1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6442" y="4033729"/>
            <a:ext cx="3352884" cy="26473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矩形 80897"/>
          <p:cNvSpPr>
            <a:spLocks noChangeArrowheads="1"/>
          </p:cNvSpPr>
          <p:nvPr/>
        </p:nvSpPr>
        <p:spPr bwMode="auto">
          <a:xfrm>
            <a:off x="228453" y="237670"/>
            <a:ext cx="7238266" cy="1003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indent="268605"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2965">
                <a:solidFill>
                  <a:srgbClr val="FF0000"/>
                </a:solidFill>
              </a:rPr>
              <a:t>五、企业融资与居民投资的多样化</a:t>
            </a:r>
            <a:endParaRPr lang="zh-CN" altLang="en-US" sz="2965">
              <a:solidFill>
                <a:srgbClr val="FF0000"/>
              </a:solidFill>
            </a:endParaRPr>
          </a:p>
          <a:p>
            <a:pPr eaLnBrk="1" hangingPunct="1"/>
            <a:r>
              <a:rPr lang="en-US" altLang="zh-CN" sz="2965"/>
              <a:t>1.</a:t>
            </a:r>
            <a:r>
              <a:rPr lang="zh-CN" altLang="en-US" sz="2965"/>
              <a:t>储蓄存款、股票、债券和商业保险</a:t>
            </a:r>
            <a:endParaRPr lang="zh-CN" altLang="en-US" sz="2965"/>
          </a:p>
        </p:txBody>
      </p:sp>
      <p:graphicFrame>
        <p:nvGraphicFramePr>
          <p:cNvPr id="75820" name="Group 44"/>
          <p:cNvGraphicFramePr>
            <a:graphicFrameLocks noGrp="1"/>
          </p:cNvGraphicFramePr>
          <p:nvPr/>
        </p:nvGraphicFramePr>
        <p:xfrm>
          <a:off x="228453" y="1525785"/>
          <a:ext cx="11734800" cy="4852035"/>
        </p:xfrm>
        <a:graphic>
          <a:graphicData uri="http://schemas.openxmlformats.org/drawingml/2006/table">
            <a:tbl>
              <a:tblPr/>
              <a:tblGrid>
                <a:gridCol w="554355"/>
                <a:gridCol w="862330"/>
                <a:gridCol w="1854200"/>
                <a:gridCol w="2959735"/>
                <a:gridCol w="2406650"/>
                <a:gridCol w="3097530"/>
              </a:tblGrid>
              <a:tr h="483235">
                <a:tc gridSpan="2">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254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67" marB="4836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CCFF"/>
                    </a:solidFill>
                  </a:tcPr>
                </a:tc>
                <a:tc hMerge="1">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54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储蓄存款</a:t>
                      </a:r>
                      <a:endParaRPr kumimoji="0" lang="zh-CN" altLang="en-US" sz="254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67" marB="4836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CC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54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股票</a:t>
                      </a:r>
                      <a:endParaRPr kumimoji="0" lang="zh-CN" altLang="en-US" sz="254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67" marB="4836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CC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54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债券</a:t>
                      </a:r>
                      <a:endParaRPr kumimoji="0" lang="zh-CN" altLang="en-US" sz="254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67" marB="4836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CC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54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商业保险</a:t>
                      </a:r>
                      <a:endParaRPr kumimoji="0" lang="zh-CN" altLang="en-US" sz="254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67" marB="4836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CCFF"/>
                    </a:solidFill>
                  </a:tcPr>
                </a:tc>
              </a:tr>
              <a:tr h="641985">
                <a:tc rowSpan="4">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54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不同点</a:t>
                      </a:r>
                      <a:endParaRPr kumimoji="0" lang="zh-CN" altLang="en-US" sz="254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67" marB="4836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CC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54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性质</a:t>
                      </a:r>
                      <a:endParaRPr kumimoji="0" lang="zh-CN" altLang="en-US" sz="254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67" marB="4836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CC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54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储蓄</a:t>
                      </a:r>
                      <a:endParaRPr kumimoji="0" lang="zh-CN" altLang="en-US" sz="254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67" marB="4836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54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所有权证书</a:t>
                      </a:r>
                      <a:endParaRPr kumimoji="0" lang="zh-CN" altLang="en-US" sz="254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67" marB="4836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54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债务证书</a:t>
                      </a:r>
                      <a:endParaRPr kumimoji="0" lang="zh-CN" altLang="en-US" sz="254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67" marB="4836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54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风险保障</a:t>
                      </a:r>
                      <a:endParaRPr kumimoji="0" lang="zh-CN" altLang="en-US" sz="254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67" marB="4836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256665">
                <a:tc vMerge="1">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54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收益权</a:t>
                      </a:r>
                      <a:endParaRPr kumimoji="0" lang="zh-CN" altLang="en-US" sz="254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67" marB="4836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CC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54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取款获息</a:t>
                      </a:r>
                      <a:endParaRPr kumimoji="0" lang="zh-CN" altLang="en-US" sz="254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67" marB="4836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54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取得股息和红利，经营好坏决定着股票的收益</a:t>
                      </a:r>
                      <a:endParaRPr kumimoji="0" lang="zh-CN" altLang="en-US" sz="254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67" marB="4836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54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定期收取债券利息</a:t>
                      </a:r>
                      <a:endParaRPr kumimoji="0" lang="zh-CN" altLang="en-US" sz="254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67" marB="4836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54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按保险合同，从保险公司获得相应经济补偿</a:t>
                      </a:r>
                      <a:endParaRPr kumimoji="0" lang="zh-CN" altLang="en-US" sz="254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67" marB="4836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256665">
                <a:tc vMerge="1">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54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偿还方式</a:t>
                      </a:r>
                      <a:endParaRPr kumimoji="0" lang="zh-CN" altLang="en-US" sz="254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67" marB="4836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CC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54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按存款方式获得本金和利息</a:t>
                      </a:r>
                      <a:endParaRPr kumimoji="0" lang="zh-CN" altLang="en-US" sz="254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67" marB="4836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54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不能退股，只能转售股票</a:t>
                      </a:r>
                      <a:endParaRPr kumimoji="0" lang="zh-CN" altLang="en-US" sz="254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67" marB="4836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54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具有明确的付息期限，必须偿还本金</a:t>
                      </a:r>
                      <a:endParaRPr kumimoji="0" lang="zh-CN" altLang="en-US" sz="254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67" marB="4836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54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当保险事故发生后，投保人可获得赔偿或保险金</a:t>
                      </a:r>
                      <a:endParaRPr kumimoji="0" lang="zh-CN" altLang="en-US" sz="254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67" marB="4836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213485">
                <a:tc vMerge="1">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54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投资特点</a:t>
                      </a:r>
                      <a:endParaRPr kumimoji="0" lang="zh-CN" altLang="en-US" sz="254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67" marB="4836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CC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54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便捷的投资</a:t>
                      </a:r>
                      <a:endParaRPr kumimoji="0" lang="zh-CN" altLang="en-US" sz="254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67" marB="4836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54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高风险、高收益同在</a:t>
                      </a:r>
                      <a:endParaRPr kumimoji="0" lang="zh-CN" altLang="en-US" sz="254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67" marB="4836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54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稳健的投资</a:t>
                      </a:r>
                      <a:endParaRPr kumimoji="0" lang="zh-CN" altLang="en-US" sz="254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67" marB="4836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54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规避风险的投资</a:t>
                      </a:r>
                      <a:endParaRPr kumimoji="0" lang="zh-CN" altLang="en-US" sz="254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67" marB="48367"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6824" name="Group 24"/>
          <p:cNvGraphicFramePr>
            <a:graphicFrameLocks noGrp="1"/>
          </p:cNvGraphicFramePr>
          <p:nvPr/>
        </p:nvGraphicFramePr>
        <p:xfrm>
          <a:off x="228453" y="1371243"/>
          <a:ext cx="11734800" cy="4681855"/>
        </p:xfrm>
        <a:graphic>
          <a:graphicData uri="http://schemas.openxmlformats.org/drawingml/2006/table">
            <a:tbl>
              <a:tblPr/>
              <a:tblGrid>
                <a:gridCol w="915670"/>
                <a:gridCol w="2355215"/>
                <a:gridCol w="2959735"/>
                <a:gridCol w="2406650"/>
                <a:gridCol w="3097530"/>
              </a:tblGrid>
              <a:tr h="483235">
                <a:tc>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254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78" marB="48378"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CC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54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储蓄存款</a:t>
                      </a:r>
                      <a:endParaRPr kumimoji="0" lang="zh-CN" altLang="en-US" sz="254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78" marB="48378"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CC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54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股票</a:t>
                      </a:r>
                      <a:endParaRPr kumimoji="0" lang="zh-CN" altLang="en-US" sz="254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78" marB="48378"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CC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54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债券</a:t>
                      </a:r>
                      <a:endParaRPr kumimoji="0" lang="zh-CN" altLang="en-US" sz="254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78" marB="48378"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CC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54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商业保险</a:t>
                      </a:r>
                      <a:endParaRPr kumimoji="0" lang="zh-CN" altLang="en-US" sz="254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78" marB="48378"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CCFF"/>
                    </a:solidFill>
                  </a:tcPr>
                </a:tc>
              </a:tr>
              <a:tr h="2006600">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75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相同点</a:t>
                      </a:r>
                      <a:endParaRPr kumimoji="0" lang="zh-CN" altLang="en-US" sz="275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78" marB="48378"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CCFF"/>
                    </a:solidFill>
                  </a:tcPr>
                </a:tc>
                <a:tc gridSpan="4">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75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　都是个人投资行为，对国家建设和公民生活有利，都能给投资者带来一定的收益。符合高收益、高风险的投资原则。</a:t>
                      </a:r>
                      <a:endParaRPr kumimoji="0" lang="zh-CN" altLang="en-US" sz="275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endParaRPr>
                    </a:p>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75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　从风险性上看：股票＞债券＞储蓄＞保险。</a:t>
                      </a:r>
                      <a:endParaRPr kumimoji="0" lang="zh-CN" altLang="en-US" sz="275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endParaRPr>
                    </a:p>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75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　从收益性上看：股票＞债券＞储蓄，企业债券＞金融债券＞国债</a:t>
                      </a:r>
                      <a:endParaRPr kumimoji="0" lang="zh-CN" altLang="en-US" sz="275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78" marB="48378"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r>
              <a:tr h="2192020">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75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投资原则</a:t>
                      </a:r>
                      <a:endParaRPr kumimoji="0" lang="zh-CN" altLang="en-US" sz="275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78" marB="48378"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CCFF"/>
                    </a:solidFill>
                  </a:tcPr>
                </a:tc>
                <a:tc gridSpan="4">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75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　</a:t>
                      </a:r>
                      <a:r>
                        <a:rPr kumimoji="0" lang="en-US" altLang="zh-CN" sz="275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①</a:t>
                      </a:r>
                      <a:r>
                        <a:rPr kumimoji="0" lang="zh-CN" altLang="en-US" sz="275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要注意投资的回报率，也要注意投资的风险性；</a:t>
                      </a:r>
                      <a:endParaRPr kumimoji="0" lang="zh-CN" altLang="en-US" sz="275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endParaRPr>
                    </a:p>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75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　</a:t>
                      </a:r>
                      <a:r>
                        <a:rPr kumimoji="0" lang="en-US" altLang="zh-CN" sz="275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②</a:t>
                      </a:r>
                      <a:r>
                        <a:rPr kumimoji="0" lang="zh-CN" altLang="en-US" sz="275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要注意投资方式的多元化；</a:t>
                      </a:r>
                      <a:endParaRPr kumimoji="0" lang="zh-CN" altLang="en-US" sz="275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endParaRPr>
                    </a:p>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75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　</a:t>
                      </a:r>
                      <a:r>
                        <a:rPr kumimoji="0" lang="en-US" altLang="zh-CN" sz="275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③</a:t>
                      </a:r>
                      <a:r>
                        <a:rPr kumimoji="0" lang="zh-CN" altLang="en-US" sz="275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投资要根据自己的实际情况、自己的经济实力，量力而行；</a:t>
                      </a:r>
                      <a:endParaRPr kumimoji="0" lang="zh-CN" altLang="en-US" sz="275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endParaRPr>
                    </a:p>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75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　</a:t>
                      </a:r>
                      <a:r>
                        <a:rPr kumimoji="0" lang="en-US" altLang="zh-CN" sz="275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④</a:t>
                      </a:r>
                      <a:r>
                        <a:rPr kumimoji="0" lang="zh-CN" altLang="en-US" sz="275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投资既要考虑个人利益，也要考虑国家利益，不得违反国家的法律法规。做到利国利民，同时不违反国家法律、政策</a:t>
                      </a:r>
                      <a:endParaRPr kumimoji="0" lang="zh-CN" altLang="en-US" sz="275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78" marB="48378"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c hMerge="1">
                  <a:tcPr/>
                </a:tc>
              </a:tr>
            </a:tbl>
          </a:graphicData>
        </a:graphic>
      </p:graphicFrame>
      <p:sp>
        <p:nvSpPr>
          <p:cNvPr id="72726" name="矩形 27122"/>
          <p:cNvSpPr>
            <a:spLocks noChangeArrowheads="1"/>
          </p:cNvSpPr>
          <p:nvPr/>
        </p:nvSpPr>
        <p:spPr bwMode="auto">
          <a:xfrm>
            <a:off x="228453" y="237670"/>
            <a:ext cx="7238266" cy="1003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indent="268605"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2965">
                <a:solidFill>
                  <a:srgbClr val="FF0000"/>
                </a:solidFill>
              </a:rPr>
              <a:t>五、企业融资与居民投资的多样化</a:t>
            </a:r>
            <a:endParaRPr lang="zh-CN" altLang="en-US" sz="2965">
              <a:solidFill>
                <a:srgbClr val="FF0000"/>
              </a:solidFill>
            </a:endParaRPr>
          </a:p>
          <a:p>
            <a:pPr eaLnBrk="1" hangingPunct="1"/>
            <a:r>
              <a:rPr lang="en-US" altLang="zh-CN" sz="2965"/>
              <a:t>1.</a:t>
            </a:r>
            <a:r>
              <a:rPr lang="zh-CN" altLang="en-US" sz="2965"/>
              <a:t>储蓄存款、股票、债券和商业保险</a:t>
            </a:r>
            <a:endParaRPr lang="zh-CN" altLang="en-US" sz="2965"/>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矩形 25601"/>
          <p:cNvSpPr>
            <a:spLocks noChangeArrowheads="1"/>
          </p:cNvSpPr>
          <p:nvPr/>
        </p:nvSpPr>
        <p:spPr bwMode="auto">
          <a:xfrm>
            <a:off x="305724" y="333536"/>
            <a:ext cx="6856950" cy="580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en-US" altLang="zh-CN" sz="3175"/>
              <a:t>2.</a:t>
            </a:r>
            <a:r>
              <a:rPr lang="zh-CN" altLang="en-US" sz="3175"/>
              <a:t>国债、金融债券和企业债券</a:t>
            </a:r>
            <a:endParaRPr lang="zh-CN" altLang="en-US" sz="3175"/>
          </a:p>
        </p:txBody>
      </p:sp>
      <p:graphicFrame>
        <p:nvGraphicFramePr>
          <p:cNvPr id="77865" name="Group 41"/>
          <p:cNvGraphicFramePr>
            <a:graphicFrameLocks noGrp="1"/>
          </p:cNvGraphicFramePr>
          <p:nvPr/>
        </p:nvGraphicFramePr>
        <p:xfrm>
          <a:off x="304045" y="1053761"/>
          <a:ext cx="11581765" cy="5539105"/>
        </p:xfrm>
        <a:graphic>
          <a:graphicData uri="http://schemas.openxmlformats.org/drawingml/2006/table">
            <a:tbl>
              <a:tblPr/>
              <a:tblGrid>
                <a:gridCol w="581025"/>
                <a:gridCol w="1780540"/>
                <a:gridCol w="2776855"/>
                <a:gridCol w="3775710"/>
                <a:gridCol w="2667635"/>
              </a:tblGrid>
              <a:tr h="515620">
                <a:tc gridSpan="2">
                  <a:txBody>
                    <a:bodyPr/>
                    <a:lstStyle/>
                    <a:p>
                      <a:pPr marL="0" marR="0" lvl="0" indent="0" algn="l" defTabSz="914400" rtl="0" eaLnBrk="1" fontAlgn="base" latinLnBrk="0" hangingPunct="1">
                        <a:lnSpc>
                          <a:spcPct val="100000"/>
                        </a:lnSpc>
                        <a:spcBef>
                          <a:spcPct val="20000"/>
                        </a:spcBef>
                        <a:spcAft>
                          <a:spcPct val="0"/>
                        </a:spcAft>
                        <a:buClrTx/>
                        <a:buSzTx/>
                        <a:buFontTx/>
                        <a:buNone/>
                      </a:pPr>
                      <a:endParaRPr kumimoji="0" lang="zh-CN" altLang="en-US" sz="275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84" marB="4838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CCFF"/>
                    </a:solidFill>
                  </a:tcPr>
                </a:tc>
                <a:tc hMerge="1">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75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国债</a:t>
                      </a:r>
                      <a:endParaRPr kumimoji="0" lang="zh-CN" altLang="en-US" sz="275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84" marB="4838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CC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75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金融债券</a:t>
                      </a:r>
                      <a:endParaRPr kumimoji="0" lang="zh-CN" altLang="en-US" sz="275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84" marB="4838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CC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75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企业债券</a:t>
                      </a:r>
                      <a:endParaRPr kumimoji="0" lang="zh-CN" altLang="en-US" sz="275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84" marB="4838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CCFF"/>
                    </a:solidFill>
                  </a:tcPr>
                </a:tc>
              </a:tr>
              <a:tr h="515620">
                <a:tc rowSpan="4">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75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不同点</a:t>
                      </a:r>
                      <a:endParaRPr kumimoji="0" lang="zh-CN" altLang="en-US" sz="275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84" marB="4838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CCFF"/>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75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发行主体</a:t>
                      </a:r>
                      <a:endParaRPr kumimoji="0" lang="zh-CN" altLang="en-US" sz="275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84" marB="4838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CC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75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国家</a:t>
                      </a:r>
                      <a:endParaRPr kumimoji="0" lang="zh-CN" altLang="en-US" sz="275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84" marB="4838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75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金融机构</a:t>
                      </a:r>
                      <a:endParaRPr kumimoji="0" lang="zh-CN" altLang="en-US" sz="275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84" marB="4838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75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企业</a:t>
                      </a:r>
                      <a:endParaRPr kumimoji="0" lang="zh-CN" altLang="en-US" sz="275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84" marB="4838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934720">
                <a:tc vMerge="1">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75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风险情况</a:t>
                      </a:r>
                      <a:endParaRPr kumimoji="0" lang="zh-CN" altLang="en-US" sz="275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84" marB="4838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CC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75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信用度高，风险最小</a:t>
                      </a:r>
                      <a:endParaRPr kumimoji="0" lang="zh-CN" altLang="en-US" sz="275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84" marB="4838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75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安全性较国债低，比企业债券高</a:t>
                      </a:r>
                      <a:endParaRPr kumimoji="0" lang="zh-CN" altLang="en-US" sz="275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84" marB="4838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75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风险最高</a:t>
                      </a:r>
                      <a:endParaRPr kumimoji="0" lang="zh-CN" altLang="en-US" sz="275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84" marB="4838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890395">
                <a:tc vMerge="1">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75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收益情况</a:t>
                      </a:r>
                      <a:endParaRPr kumimoji="0" lang="zh-CN" altLang="en-US" sz="275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84" marB="4838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CC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75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利率一般高于同期银行储蓄存款利率，低于其他债券利率</a:t>
                      </a:r>
                      <a:endParaRPr kumimoji="0" lang="zh-CN" altLang="en-US" sz="275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84" marB="4838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75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利率通常高于国债和银行储蓄存款利率，低于一般的企业债券利率</a:t>
                      </a:r>
                      <a:endParaRPr kumimoji="0" lang="zh-CN" altLang="en-US" sz="275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84" marB="4838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75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收益最高，利率通常高于国债和金融债券</a:t>
                      </a:r>
                      <a:endParaRPr kumimoji="0" lang="zh-CN" altLang="en-US" sz="275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84" marB="4838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167130">
                <a:tc vMerge="1">
                  <a:tcPr/>
                </a:tc>
                <a:tc>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75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流通情况</a:t>
                      </a:r>
                      <a:endParaRPr kumimoji="0" lang="zh-CN" altLang="en-US" sz="275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84" marB="4838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CCFF"/>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75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最强</a:t>
                      </a:r>
                      <a:endParaRPr kumimoji="0" lang="zh-CN" altLang="en-US" sz="275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84" marB="4838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75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较强</a:t>
                      </a:r>
                      <a:endParaRPr kumimoji="0" lang="zh-CN" altLang="en-US" sz="275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84" marB="4838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75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流通性不强，到期之前可转让</a:t>
                      </a:r>
                      <a:endParaRPr kumimoji="0" lang="zh-CN" altLang="en-US" sz="275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84" marB="4838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15620">
                <a:tc gridSpan="2">
                  <a:txBody>
                    <a:bodyPr/>
                    <a:lstStyle/>
                    <a:p>
                      <a:pPr marL="0" marR="0" lvl="0" indent="0" algn="ctr" defTabSz="914400" rtl="0" eaLnBrk="1" fontAlgn="base" latinLnBrk="0" hangingPunct="1">
                        <a:lnSpc>
                          <a:spcPct val="100000"/>
                        </a:lnSpc>
                        <a:spcBef>
                          <a:spcPct val="0"/>
                        </a:spcBef>
                        <a:spcAft>
                          <a:spcPct val="0"/>
                        </a:spcAft>
                        <a:buClrTx/>
                        <a:buSzTx/>
                        <a:buFontTx/>
                        <a:buNone/>
                      </a:pPr>
                      <a:r>
                        <a:rPr kumimoji="0" lang="zh-CN" altLang="en-US" sz="275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相同点</a:t>
                      </a:r>
                      <a:endParaRPr kumimoji="0" lang="zh-CN" altLang="en-US" sz="275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84" marB="4838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66CCFF"/>
                    </a:solidFill>
                  </a:tcPr>
                </a:tc>
                <a:tc hMerge="1">
                  <a:tcPr/>
                </a:tc>
                <a:tc gridSpan="3">
                  <a:txBody>
                    <a:bodyPr/>
                    <a:lstStyle/>
                    <a:p>
                      <a:pPr marL="0" marR="0" lvl="0" indent="0" algn="l" defTabSz="914400" rtl="0" eaLnBrk="1" fontAlgn="base" latinLnBrk="0" hangingPunct="1">
                        <a:lnSpc>
                          <a:spcPct val="100000"/>
                        </a:lnSpc>
                        <a:spcBef>
                          <a:spcPct val="0"/>
                        </a:spcBef>
                        <a:spcAft>
                          <a:spcPct val="0"/>
                        </a:spcAft>
                        <a:buClrTx/>
                        <a:buSzTx/>
                        <a:buFontTx/>
                        <a:buNone/>
                      </a:pPr>
                      <a:r>
                        <a:rPr kumimoji="0" lang="zh-CN" altLang="en-US" sz="2750" b="1" i="0" u="none" strike="noStrike" cap="none" normalizeH="0" baseline="0" smtClean="0">
                          <a:ln>
                            <a:noFill/>
                          </a:ln>
                          <a:solidFill>
                            <a:srgbClr val="000000"/>
                          </a:solidFill>
                          <a:effectLst/>
                          <a:latin typeface="宋体" panose="02010600030101010101" pitchFamily="2" charset="-122"/>
                          <a:ea typeface="黑体" panose="02010609060101010101" pitchFamily="49" charset="-122"/>
                        </a:rPr>
                        <a:t>都是投资手段，都有风险</a:t>
                      </a:r>
                      <a:endParaRPr kumimoji="0" lang="zh-CN" altLang="en-US" sz="2750" b="1" i="0" u="none" strike="noStrike" cap="none" normalizeH="0" baseline="0" smtClean="0">
                        <a:ln>
                          <a:noFill/>
                        </a:ln>
                        <a:solidFill>
                          <a:schemeClr val="tx1"/>
                        </a:solidFill>
                        <a:effectLst/>
                        <a:latin typeface="Arial" panose="020B0604020202020204" pitchFamily="34" charset="0"/>
                        <a:ea typeface="黑体" panose="02010609060101010101" pitchFamily="49" charset="-122"/>
                      </a:endParaRPr>
                    </a:p>
                  </a:txBody>
                  <a:tcPr marL="96756" marR="96756" marT="48384" marB="4838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cPr/>
                </a:tc>
                <a:tc hMerge="1">
                  <a:tcPr/>
                </a:tc>
              </a:tr>
            </a:tbl>
          </a:graphicData>
        </a:graphic>
      </p:graphicFrame>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文本框 24577"/>
          <p:cNvSpPr txBox="1">
            <a:spLocks noChangeArrowheads="1"/>
          </p:cNvSpPr>
          <p:nvPr/>
        </p:nvSpPr>
        <p:spPr bwMode="auto">
          <a:xfrm>
            <a:off x="305724" y="1905420"/>
            <a:ext cx="11679661" cy="3515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3175"/>
              <a:t>　　（</a:t>
            </a:r>
            <a:r>
              <a:rPr lang="en-US" altLang="zh-CN" sz="3175"/>
              <a:t>1</a:t>
            </a:r>
            <a:r>
              <a:rPr lang="zh-CN" altLang="en-US" sz="3175"/>
              <a:t>）</a:t>
            </a:r>
            <a:r>
              <a:rPr lang="zh-CN" altLang="en-US" sz="3175">
                <a:solidFill>
                  <a:srgbClr val="FF0000"/>
                </a:solidFill>
              </a:rPr>
              <a:t>发行国债属于扩张性（积极的）财政政策</a:t>
            </a:r>
            <a:r>
              <a:rPr lang="zh-CN" altLang="en-US" sz="3175"/>
              <a:t>，国家</a:t>
            </a:r>
            <a:r>
              <a:rPr lang="zh-CN" altLang="en-US" sz="3175">
                <a:solidFill>
                  <a:srgbClr val="0000FF"/>
                </a:solidFill>
              </a:rPr>
              <a:t>发行国债的目的是弥补财政赤字，增加支出。</a:t>
            </a:r>
            <a:endParaRPr lang="zh-CN" altLang="en-US" sz="3175">
              <a:solidFill>
                <a:srgbClr val="0000FF"/>
              </a:solidFill>
            </a:endParaRPr>
          </a:p>
          <a:p>
            <a:pPr eaLnBrk="1" hangingPunct="1"/>
            <a:r>
              <a:rPr lang="zh-CN" altLang="en-US" sz="3175"/>
              <a:t>　　（</a:t>
            </a:r>
            <a:r>
              <a:rPr lang="en-US" altLang="zh-CN" sz="3175"/>
              <a:t>2</a:t>
            </a:r>
            <a:r>
              <a:rPr lang="zh-CN" altLang="en-US" sz="3175"/>
              <a:t>）理财产品的流通性是指其交易的难易程度，流动性是指其变现即收回投资的难易程度。</a:t>
            </a:r>
            <a:endParaRPr lang="zh-CN" altLang="en-US" sz="3175"/>
          </a:p>
          <a:p>
            <a:pPr eaLnBrk="1" hangingPunct="1"/>
            <a:r>
              <a:rPr lang="zh-CN" altLang="en-US" sz="3175"/>
              <a:t>　　（</a:t>
            </a:r>
            <a:r>
              <a:rPr lang="en-US" altLang="zh-CN" sz="3175"/>
              <a:t>3</a:t>
            </a:r>
            <a:r>
              <a:rPr lang="zh-CN" altLang="en-US" sz="3175"/>
              <a:t>）影响居民投资的因素：收益性和风险性、消费支出、收入来源、国民经济发展状况、宏观经济政策、社会收入分配调整等。</a:t>
            </a:r>
            <a:endParaRPr lang="zh-CN" altLang="en-US" sz="3175"/>
          </a:p>
        </p:txBody>
      </p:sp>
      <p:sp>
        <p:nvSpPr>
          <p:cNvPr id="74755" name="Rectangle 3"/>
          <p:cNvSpPr>
            <a:spLocks noChangeArrowheads="1"/>
          </p:cNvSpPr>
          <p:nvPr/>
        </p:nvSpPr>
        <p:spPr bwMode="auto">
          <a:xfrm>
            <a:off x="3352884" y="865623"/>
            <a:ext cx="4572420" cy="580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3175">
                <a:solidFill>
                  <a:srgbClr val="FF0000"/>
                </a:solidFill>
              </a:rPr>
              <a:t>关于投资的相关知识</a:t>
            </a:r>
            <a:endParaRPr lang="zh-CN" altLang="en-US" sz="3175">
              <a:solidFill>
                <a:srgbClr val="FF0000"/>
              </a:solidFill>
            </a:endParaRPr>
          </a:p>
        </p:txBody>
      </p:sp>
      <p:grpSp>
        <p:nvGrpSpPr>
          <p:cNvPr id="74756" name="组合 4135"/>
          <p:cNvGrpSpPr/>
          <p:nvPr/>
        </p:nvGrpSpPr>
        <p:grpSpPr bwMode="auto">
          <a:xfrm>
            <a:off x="534177" y="838746"/>
            <a:ext cx="2652407" cy="581696"/>
            <a:chOff x="726" y="181"/>
            <a:chExt cx="1406" cy="487"/>
          </a:xfrm>
        </p:grpSpPr>
        <p:sp>
          <p:nvSpPr>
            <p:cNvPr id="4" name="对角圆角矩形 12"/>
            <p:cNvSpPr/>
            <p:nvPr/>
          </p:nvSpPr>
          <p:spPr>
            <a:xfrm>
              <a:off x="726" y="181"/>
              <a:ext cx="1406" cy="478"/>
            </a:xfrm>
            <a:prstGeom prst="round2DiagRect">
              <a:avLst>
                <a:gd name="adj1" fmla="val 50000"/>
                <a:gd name="adj2" fmla="val 0"/>
              </a:avLst>
            </a:prstGeom>
            <a:solidFill>
              <a:srgbClr val="E62A2A"/>
            </a:solidFill>
            <a:ln w="381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Euphemia" charset="0"/>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Euphemia"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Euphemia"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Euphemia"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Euphemia" charset="0"/>
                  <a:ea typeface="+mn-ea"/>
                  <a:cs typeface="+mn-cs"/>
                </a:defRPr>
              </a:lvl5pPr>
            </a:lstStyle>
            <a:p>
              <a:pPr>
                <a:defRPr/>
              </a:pPr>
              <a:endParaRPr sz="1905" noProof="1"/>
            </a:p>
          </p:txBody>
        </p:sp>
        <p:sp>
          <p:nvSpPr>
            <p:cNvPr id="74758" name="文本框 4137"/>
            <p:cNvSpPr txBox="1">
              <a:spLocks noChangeArrowheads="1"/>
            </p:cNvSpPr>
            <p:nvPr/>
          </p:nvSpPr>
          <p:spPr bwMode="auto">
            <a:xfrm>
              <a:off x="923" y="182"/>
              <a:ext cx="1147" cy="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152525" eaLnBrk="0" hangingPunct="0">
                <a:defRPr sz="3000" b="1">
                  <a:solidFill>
                    <a:schemeClr val="tx1"/>
                  </a:solidFill>
                  <a:latin typeface="黑体" panose="02010609060101010101" pitchFamily="49" charset="-122"/>
                  <a:ea typeface="黑体" panose="02010609060101010101" pitchFamily="49" charset="-122"/>
                </a:defRPr>
              </a:lvl1pPr>
              <a:lvl2pPr marL="742950" indent="-285750" defTabSz="1152525" eaLnBrk="0" hangingPunct="0">
                <a:defRPr sz="3000" b="1">
                  <a:solidFill>
                    <a:schemeClr val="tx1"/>
                  </a:solidFill>
                  <a:latin typeface="黑体" panose="02010609060101010101" pitchFamily="49" charset="-122"/>
                  <a:ea typeface="黑体" panose="02010609060101010101" pitchFamily="49" charset="-122"/>
                </a:defRPr>
              </a:lvl2pPr>
              <a:lvl3pPr marL="1143000" indent="-228600" defTabSz="1152525" eaLnBrk="0" hangingPunct="0">
                <a:defRPr sz="3000" b="1">
                  <a:solidFill>
                    <a:schemeClr val="tx1"/>
                  </a:solidFill>
                  <a:latin typeface="黑体" panose="02010609060101010101" pitchFamily="49" charset="-122"/>
                  <a:ea typeface="黑体" panose="02010609060101010101" pitchFamily="49" charset="-122"/>
                </a:defRPr>
              </a:lvl3pPr>
              <a:lvl4pPr marL="1600200" indent="-228600" defTabSz="1152525" eaLnBrk="0" hangingPunct="0">
                <a:defRPr sz="3000" b="1">
                  <a:solidFill>
                    <a:schemeClr val="tx1"/>
                  </a:solidFill>
                  <a:latin typeface="黑体" panose="02010609060101010101" pitchFamily="49" charset="-122"/>
                  <a:ea typeface="黑体" panose="02010609060101010101" pitchFamily="49" charset="-122"/>
                </a:defRPr>
              </a:lvl4pPr>
              <a:lvl5pPr marL="2057400" indent="-228600" defTabSz="1152525" eaLnBrk="0" hangingPunct="0">
                <a:defRPr sz="3000" b="1">
                  <a:solidFill>
                    <a:schemeClr val="tx1"/>
                  </a:solidFill>
                  <a:latin typeface="黑体" panose="02010609060101010101" pitchFamily="49" charset="-122"/>
                  <a:ea typeface="黑体" panose="02010609060101010101" pitchFamily="49" charset="-122"/>
                </a:defRPr>
              </a:lvl5pPr>
              <a:lvl6pPr marL="2514600" indent="-228600" defTabSz="1152525"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defTabSz="1152525"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defTabSz="1152525"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defTabSz="1152525"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3175">
                  <a:solidFill>
                    <a:srgbClr val="FFFF00"/>
                  </a:solidFill>
                </a:rPr>
                <a:t>知识拓展</a:t>
              </a:r>
              <a:endParaRPr lang="zh-CN" altLang="en-US" sz="3175">
                <a:solidFill>
                  <a:srgbClr val="FFFF00"/>
                </a:solidFill>
              </a:endParaRPr>
            </a:p>
          </p:txBody>
        </p:sp>
      </p:gr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文本框 23553"/>
          <p:cNvSpPr txBox="1">
            <a:spLocks noChangeArrowheads="1"/>
          </p:cNvSpPr>
          <p:nvPr/>
        </p:nvSpPr>
        <p:spPr bwMode="auto">
          <a:xfrm>
            <a:off x="151182" y="996648"/>
            <a:ext cx="11963547" cy="5593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2750"/>
              <a:t>　　</a:t>
            </a:r>
            <a:r>
              <a:rPr lang="zh-CN" altLang="en-US" sz="2750">
                <a:solidFill>
                  <a:srgbClr val="0000FF"/>
                </a:solidFill>
              </a:rPr>
              <a:t>（</a:t>
            </a:r>
            <a:r>
              <a:rPr lang="en-US" altLang="zh-CN" sz="2750">
                <a:solidFill>
                  <a:srgbClr val="0000FF"/>
                </a:solidFill>
              </a:rPr>
              <a:t>1</a:t>
            </a:r>
            <a:r>
              <a:rPr lang="zh-CN" altLang="en-US" sz="2750">
                <a:solidFill>
                  <a:srgbClr val="0000FF"/>
                </a:solidFill>
              </a:rPr>
              <a:t>）影响居民投资的多种因素：</a:t>
            </a:r>
            <a:r>
              <a:rPr lang="zh-CN" altLang="en-US" sz="2750"/>
              <a:t>居民投资不但受到投资收益性和风险性的影响，而且受到消费支出、收入来源、国民经济发展状况、宏观经济政策、社会收入分配调整等多种经济因素的影响。</a:t>
            </a:r>
            <a:endParaRPr lang="zh-CN" altLang="en-US" sz="2750"/>
          </a:p>
          <a:p>
            <a:pPr eaLnBrk="1" hangingPunct="1"/>
            <a:r>
              <a:rPr lang="zh-CN" altLang="en-US" sz="2750"/>
              <a:t>　　</a:t>
            </a:r>
            <a:r>
              <a:rPr lang="zh-CN" altLang="en-US" sz="2750">
                <a:solidFill>
                  <a:srgbClr val="0000FF"/>
                </a:solidFill>
              </a:rPr>
              <a:t>（</a:t>
            </a:r>
            <a:r>
              <a:rPr lang="en-US" altLang="zh-CN" sz="2750">
                <a:solidFill>
                  <a:srgbClr val="0000FF"/>
                </a:solidFill>
              </a:rPr>
              <a:t>2</a:t>
            </a:r>
            <a:r>
              <a:rPr lang="zh-CN" altLang="en-US" sz="2750">
                <a:solidFill>
                  <a:srgbClr val="0000FF"/>
                </a:solidFill>
              </a:rPr>
              <a:t>）从社会再生产四个环节看居民投资对经济的影响</a:t>
            </a:r>
            <a:endParaRPr lang="zh-CN" altLang="en-US" sz="2750">
              <a:solidFill>
                <a:srgbClr val="0000FF"/>
              </a:solidFill>
            </a:endParaRPr>
          </a:p>
          <a:p>
            <a:pPr eaLnBrk="1" hangingPunct="1"/>
            <a:r>
              <a:rPr lang="zh-CN" altLang="en-US" sz="2750"/>
              <a:t>　　</a:t>
            </a:r>
            <a:r>
              <a:rPr lang="en-US" altLang="zh-CN" sz="2750">
                <a:solidFill>
                  <a:srgbClr val="0000FF"/>
                </a:solidFill>
              </a:rPr>
              <a:t>①</a:t>
            </a:r>
            <a:r>
              <a:rPr lang="zh-CN" altLang="en-US" sz="2750">
                <a:solidFill>
                  <a:srgbClr val="0000FF"/>
                </a:solidFill>
              </a:rPr>
              <a:t>生产：</a:t>
            </a:r>
            <a:r>
              <a:rPr lang="zh-CN" altLang="en-US" sz="2750"/>
              <a:t>居民投资有利于弥补市场资金的不足，为企业生产提供资金，也是企业融资的重要途径。</a:t>
            </a:r>
            <a:endParaRPr lang="zh-CN" altLang="en-US" sz="2750"/>
          </a:p>
          <a:p>
            <a:pPr eaLnBrk="1" hangingPunct="1"/>
            <a:r>
              <a:rPr lang="zh-CN" altLang="en-US" sz="2750"/>
              <a:t>　　</a:t>
            </a:r>
            <a:r>
              <a:rPr lang="en-US" altLang="zh-CN" sz="2750">
                <a:solidFill>
                  <a:srgbClr val="0000FF"/>
                </a:solidFill>
              </a:rPr>
              <a:t>②</a:t>
            </a:r>
            <a:r>
              <a:rPr lang="zh-CN" altLang="en-US" sz="2750">
                <a:solidFill>
                  <a:srgbClr val="0000FF"/>
                </a:solidFill>
              </a:rPr>
              <a:t>分配：</a:t>
            </a:r>
            <a:r>
              <a:rPr lang="zh-CN" altLang="en-US" sz="2750"/>
              <a:t>我国坚持按劳分配为主体、多种分配方式并存的分配制度，居民投资有利于拓宽居民收入来源，增加居民收入渠道，提高资源的利用率。</a:t>
            </a:r>
            <a:endParaRPr lang="zh-CN" altLang="en-US" sz="2750"/>
          </a:p>
          <a:p>
            <a:pPr eaLnBrk="1" hangingPunct="1"/>
            <a:r>
              <a:rPr lang="zh-CN" altLang="en-US" sz="2750"/>
              <a:t>　　</a:t>
            </a:r>
            <a:r>
              <a:rPr lang="en-US" altLang="zh-CN" sz="2750">
                <a:solidFill>
                  <a:srgbClr val="0000FF"/>
                </a:solidFill>
              </a:rPr>
              <a:t>③</a:t>
            </a:r>
            <a:r>
              <a:rPr lang="zh-CN" altLang="en-US" sz="2750">
                <a:solidFill>
                  <a:srgbClr val="0000FF"/>
                </a:solidFill>
              </a:rPr>
              <a:t>交换：</a:t>
            </a:r>
            <a:r>
              <a:rPr lang="zh-CN" altLang="en-US" sz="2750"/>
              <a:t>居民投资的增加，特别是对股票和债券投资的增加，有利于增加市场有效需求，弥补生产资源的不足，扩大有效供给。</a:t>
            </a:r>
            <a:endParaRPr lang="zh-CN" altLang="en-US" sz="2750"/>
          </a:p>
          <a:p>
            <a:pPr eaLnBrk="1" hangingPunct="1"/>
            <a:r>
              <a:rPr lang="zh-CN" altLang="en-US" sz="2750"/>
              <a:t>　　</a:t>
            </a:r>
            <a:r>
              <a:rPr lang="en-US" altLang="zh-CN" sz="2750">
                <a:solidFill>
                  <a:srgbClr val="0000FF"/>
                </a:solidFill>
              </a:rPr>
              <a:t>④</a:t>
            </a:r>
            <a:r>
              <a:rPr lang="zh-CN" altLang="en-US" sz="2750">
                <a:solidFill>
                  <a:srgbClr val="0000FF"/>
                </a:solidFill>
              </a:rPr>
              <a:t>消费：</a:t>
            </a:r>
            <a:r>
              <a:rPr lang="zh-CN" altLang="en-US" sz="2750"/>
              <a:t>居民投资的增加有利于增加居民收入，为居民消费奠定基础。但是在收入一定的情况下，投资增加，会抑制消费需求，不利于扩大内需。更不利于平衡出口、投资和消费的结构，不利于经济发展方式转变。</a:t>
            </a:r>
            <a:endParaRPr lang="zh-CN" altLang="en-US" sz="2750"/>
          </a:p>
        </p:txBody>
      </p:sp>
      <p:sp>
        <p:nvSpPr>
          <p:cNvPr id="75779" name="Rectangle 3"/>
          <p:cNvSpPr>
            <a:spLocks noChangeArrowheads="1"/>
          </p:cNvSpPr>
          <p:nvPr/>
        </p:nvSpPr>
        <p:spPr bwMode="auto">
          <a:xfrm>
            <a:off x="3200023" y="153387"/>
            <a:ext cx="5457825" cy="580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3000" b="1">
                <a:solidFill>
                  <a:schemeClr val="tx1"/>
                </a:solidFill>
                <a:latin typeface="黑体" panose="02010609060101010101" pitchFamily="49" charset="-122"/>
                <a:ea typeface="黑体" panose="02010609060101010101" pitchFamily="49" charset="-122"/>
              </a:defRPr>
            </a:lvl1pPr>
            <a:lvl2pPr marL="742950" indent="-285750" eaLnBrk="0" hangingPunct="0">
              <a:defRPr sz="3000" b="1">
                <a:solidFill>
                  <a:schemeClr val="tx1"/>
                </a:solidFill>
                <a:latin typeface="黑体" panose="02010609060101010101" pitchFamily="49" charset="-122"/>
                <a:ea typeface="黑体" panose="02010609060101010101" pitchFamily="49" charset="-122"/>
              </a:defRPr>
            </a:lvl2pPr>
            <a:lvl3pPr marL="1143000" indent="-228600" eaLnBrk="0" hangingPunct="0">
              <a:defRPr sz="3000" b="1">
                <a:solidFill>
                  <a:schemeClr val="tx1"/>
                </a:solidFill>
                <a:latin typeface="黑体" panose="02010609060101010101" pitchFamily="49" charset="-122"/>
                <a:ea typeface="黑体" panose="02010609060101010101" pitchFamily="49" charset="-122"/>
              </a:defRPr>
            </a:lvl3pPr>
            <a:lvl4pPr marL="1600200" indent="-228600" eaLnBrk="0" hangingPunct="0">
              <a:defRPr sz="3000" b="1">
                <a:solidFill>
                  <a:schemeClr val="tx1"/>
                </a:solidFill>
                <a:latin typeface="黑体" panose="02010609060101010101" pitchFamily="49" charset="-122"/>
                <a:ea typeface="黑体" panose="02010609060101010101" pitchFamily="49" charset="-122"/>
              </a:defRPr>
            </a:lvl4pPr>
            <a:lvl5pPr marL="2057400" indent="-228600" eaLnBrk="0" hangingPunct="0">
              <a:defRPr sz="3000" b="1">
                <a:solidFill>
                  <a:schemeClr val="tx1"/>
                </a:solidFill>
                <a:latin typeface="黑体" panose="02010609060101010101" pitchFamily="49" charset="-122"/>
                <a:ea typeface="黑体" panose="02010609060101010101" pitchFamily="49" charset="-122"/>
              </a:defRPr>
            </a:lvl5pPr>
            <a:lvl6pPr marL="25146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3175">
                <a:solidFill>
                  <a:srgbClr val="FF0000"/>
                </a:solidFill>
              </a:rPr>
              <a:t>全面认识居民投资的经济影响</a:t>
            </a:r>
            <a:endParaRPr lang="zh-CN" altLang="en-US" sz="3175">
              <a:solidFill>
                <a:srgbClr val="FF0000"/>
              </a:solidFill>
            </a:endParaRPr>
          </a:p>
        </p:txBody>
      </p:sp>
      <p:grpSp>
        <p:nvGrpSpPr>
          <p:cNvPr id="75780" name="组合 4135"/>
          <p:cNvGrpSpPr/>
          <p:nvPr/>
        </p:nvGrpSpPr>
        <p:grpSpPr bwMode="auto">
          <a:xfrm>
            <a:off x="381315" y="153387"/>
            <a:ext cx="2652406" cy="581696"/>
            <a:chOff x="726" y="181"/>
            <a:chExt cx="1406" cy="487"/>
          </a:xfrm>
        </p:grpSpPr>
        <p:sp>
          <p:nvSpPr>
            <p:cNvPr id="4" name="对角圆角矩形 12"/>
            <p:cNvSpPr/>
            <p:nvPr/>
          </p:nvSpPr>
          <p:spPr>
            <a:xfrm>
              <a:off x="726" y="181"/>
              <a:ext cx="1406" cy="478"/>
            </a:xfrm>
            <a:prstGeom prst="round2DiagRect">
              <a:avLst>
                <a:gd name="adj1" fmla="val 50000"/>
                <a:gd name="adj2" fmla="val 0"/>
              </a:avLst>
            </a:prstGeom>
            <a:solidFill>
              <a:srgbClr val="E62A2A"/>
            </a:solidFill>
            <a:ln w="38100">
              <a:solidFill>
                <a:schemeClr val="bg1"/>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Euphemia" charset="0"/>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Euphemia" charset="0"/>
                  <a:ea typeface="+mn-ea"/>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Euphemia" charset="0"/>
                  <a:ea typeface="+mn-ea"/>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Euphemia" charset="0"/>
                  <a:ea typeface="+mn-ea"/>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Euphemia" charset="0"/>
                  <a:ea typeface="+mn-ea"/>
                  <a:cs typeface="+mn-cs"/>
                </a:defRPr>
              </a:lvl5pPr>
            </a:lstStyle>
            <a:p>
              <a:pPr>
                <a:defRPr/>
              </a:pPr>
              <a:endParaRPr sz="1905" noProof="1"/>
            </a:p>
          </p:txBody>
        </p:sp>
        <p:sp>
          <p:nvSpPr>
            <p:cNvPr id="75782" name="文本框 4137"/>
            <p:cNvSpPr txBox="1">
              <a:spLocks noChangeArrowheads="1"/>
            </p:cNvSpPr>
            <p:nvPr/>
          </p:nvSpPr>
          <p:spPr bwMode="auto">
            <a:xfrm>
              <a:off x="923" y="182"/>
              <a:ext cx="1147" cy="4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defTabSz="1152525" eaLnBrk="0" hangingPunct="0">
                <a:defRPr sz="3000" b="1">
                  <a:solidFill>
                    <a:schemeClr val="tx1"/>
                  </a:solidFill>
                  <a:latin typeface="黑体" panose="02010609060101010101" pitchFamily="49" charset="-122"/>
                  <a:ea typeface="黑体" panose="02010609060101010101" pitchFamily="49" charset="-122"/>
                </a:defRPr>
              </a:lvl1pPr>
              <a:lvl2pPr marL="742950" indent="-285750" defTabSz="1152525" eaLnBrk="0" hangingPunct="0">
                <a:defRPr sz="3000" b="1">
                  <a:solidFill>
                    <a:schemeClr val="tx1"/>
                  </a:solidFill>
                  <a:latin typeface="黑体" panose="02010609060101010101" pitchFamily="49" charset="-122"/>
                  <a:ea typeface="黑体" panose="02010609060101010101" pitchFamily="49" charset="-122"/>
                </a:defRPr>
              </a:lvl2pPr>
              <a:lvl3pPr marL="1143000" indent="-228600" defTabSz="1152525" eaLnBrk="0" hangingPunct="0">
                <a:defRPr sz="3000" b="1">
                  <a:solidFill>
                    <a:schemeClr val="tx1"/>
                  </a:solidFill>
                  <a:latin typeface="黑体" panose="02010609060101010101" pitchFamily="49" charset="-122"/>
                  <a:ea typeface="黑体" panose="02010609060101010101" pitchFamily="49" charset="-122"/>
                </a:defRPr>
              </a:lvl3pPr>
              <a:lvl4pPr marL="1600200" indent="-228600" defTabSz="1152525" eaLnBrk="0" hangingPunct="0">
                <a:defRPr sz="3000" b="1">
                  <a:solidFill>
                    <a:schemeClr val="tx1"/>
                  </a:solidFill>
                  <a:latin typeface="黑体" panose="02010609060101010101" pitchFamily="49" charset="-122"/>
                  <a:ea typeface="黑体" panose="02010609060101010101" pitchFamily="49" charset="-122"/>
                </a:defRPr>
              </a:lvl4pPr>
              <a:lvl5pPr marL="2057400" indent="-228600" defTabSz="1152525" eaLnBrk="0" hangingPunct="0">
                <a:defRPr sz="3000" b="1">
                  <a:solidFill>
                    <a:schemeClr val="tx1"/>
                  </a:solidFill>
                  <a:latin typeface="黑体" panose="02010609060101010101" pitchFamily="49" charset="-122"/>
                  <a:ea typeface="黑体" panose="02010609060101010101" pitchFamily="49" charset="-122"/>
                </a:defRPr>
              </a:lvl5pPr>
              <a:lvl6pPr marL="2514600" indent="-228600" defTabSz="1152525"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6pPr>
              <a:lvl7pPr marL="2971800" indent="-228600" defTabSz="1152525"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7pPr>
              <a:lvl8pPr marL="3429000" indent="-228600" defTabSz="1152525"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8pPr>
              <a:lvl9pPr marL="3886200" indent="-228600" defTabSz="1152525" eaLnBrk="0" fontAlgn="base" hangingPunct="0">
                <a:spcBef>
                  <a:spcPct val="0"/>
                </a:spcBef>
                <a:spcAft>
                  <a:spcPct val="0"/>
                </a:spcAft>
                <a:defRPr sz="3000" b="1">
                  <a:solidFill>
                    <a:schemeClr val="tx1"/>
                  </a:solidFill>
                  <a:latin typeface="黑体" panose="02010609060101010101" pitchFamily="49" charset="-122"/>
                  <a:ea typeface="黑体" panose="02010609060101010101" pitchFamily="49" charset="-122"/>
                </a:defRPr>
              </a:lvl9pPr>
            </a:lstStyle>
            <a:p>
              <a:pPr eaLnBrk="1" hangingPunct="1"/>
              <a:r>
                <a:rPr lang="zh-CN" altLang="en-US" sz="3175">
                  <a:solidFill>
                    <a:srgbClr val="FFFF00"/>
                  </a:solidFill>
                </a:rPr>
                <a:t>知识拓展</a:t>
              </a:r>
              <a:endParaRPr lang="zh-CN" altLang="en-US" sz="3175">
                <a:solidFill>
                  <a:srgbClr val="FFFF00"/>
                </a:solidFill>
              </a:endParaRPr>
            </a:p>
          </p:txBody>
        </p:sp>
      </p:grpSp>
    </p:spTree>
  </p:cSld>
  <p:clrMapOvr>
    <a:masterClrMapping/>
  </p:clrMapOvr>
</p:sld>
</file>

<file path=ppt/tags/tag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1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3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3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4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4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1.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2.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3.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4.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5.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6.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57.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58.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9.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0.xml><?xml version="1.0" encoding="utf-8"?>
<p:tagLst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1.xml><?xml version="1.0" encoding="utf-8"?>
<p:tagLst xmlns:p="http://schemas.openxmlformats.org/presentationml/2006/main">
  <p:tag name="KSO_WM_TEMPLATE_THUMBS_INDEX" val="1"/>
  <p:tag name="KSO_WM_TEMPLATE_SUBCATEGORY" val="0"/>
  <p:tag name="KSO_WM_TAG_VERSION" val="1.0"/>
  <p:tag name="KSO_WM_BEAUTIFY_FLAG" val="#wm#"/>
  <p:tag name="KSO_WM_TEMPLATE_CATEGORY" val="custom"/>
  <p:tag name="KSO_WM_TEMPLATE_INDEX" val="20187308"/>
</p:tagLst>
</file>

<file path=ppt/tags/tag62.xml><?xml version="1.0" encoding="utf-8"?>
<p:tagLst xmlns:p="http://schemas.openxmlformats.org/presentationml/2006/main">
  <p:tag name="KSO_WM_UNIT_ISCONTENTSTITLE" val="0"/>
  <p:tag name="KSO_WM_UNIT_PRESET_TEXT" val="空白演示"/>
  <p:tag name="KSO_WM_UNIT_NOCLEAR" val="0"/>
  <p:tag name="KSO_WM_UNIT_VALUE" val="13"/>
  <p:tag name="KSO_WM_UNIT_HIGHLIGHT" val="0"/>
  <p:tag name="KSO_WM_UNIT_COMPATIBLE" val="0"/>
  <p:tag name="KSO_WM_UNIT_DIAGRAM_ISNUMVISUAL" val="0"/>
  <p:tag name="KSO_WM_UNIT_DIAGRAM_ISREFERUNIT" val="0"/>
  <p:tag name="KSO_WM_UNIT_TYPE" val="a"/>
  <p:tag name="KSO_WM_UNIT_INDEX" val="1"/>
  <p:tag name="KSO_WM_UNIT_ID" val="custom20187308_1*a*1"/>
  <p:tag name="KSO_WM_TEMPLATE_CATEGORY" val="custom"/>
  <p:tag name="KSO_WM_TEMPLATE_INDEX" val="20187308"/>
  <p:tag name="KSO_WM_UNIT_LAYERLEVEL" val="1"/>
  <p:tag name="KSO_WM_TAG_VERSION" val="1.0"/>
  <p:tag name="KSO_WM_BEAUTIFY_FLAG" val="#wm#"/>
</p:tagLst>
</file>

<file path=ppt/tags/tag63.xml><?xml version="1.0" encoding="utf-8"?>
<p:tagLst xmlns:p="http://schemas.openxmlformats.org/presentationml/2006/main">
  <p:tag name="KSO_WM_UNIT_ISCONTENTSTITLE" val="0"/>
  <p:tag name="KSO_WM_UNIT_PRESET_TEXT" val="在此输入您的封面副标题"/>
  <p:tag name="KSO_WM_UNIT_NOCLEAR" val="0"/>
  <p:tag name="KSO_WM_UNIT_VALUE" val="156"/>
  <p:tag name="KSO_WM_UNIT_HIGHLIGHT" val="0"/>
  <p:tag name="KSO_WM_UNIT_COMPATIBLE" val="0"/>
  <p:tag name="KSO_WM_UNIT_DIAGRAM_ISNUMVISUAL" val="0"/>
  <p:tag name="KSO_WM_UNIT_DIAGRAM_ISREFERUNIT" val="0"/>
  <p:tag name="KSO_WM_UNIT_TYPE" val="b"/>
  <p:tag name="KSO_WM_UNIT_INDEX" val="1"/>
  <p:tag name="KSO_WM_UNIT_ID" val="custom20187308_1*b*1"/>
  <p:tag name="KSO_WM_TEMPLATE_CATEGORY" val="custom"/>
  <p:tag name="KSO_WM_TEMPLATE_INDEX" val="20187308"/>
  <p:tag name="KSO_WM_UNIT_LAYERLEVEL" val="1"/>
  <p:tag name="KSO_WM_TAG_VERSION" val="1.0"/>
  <p:tag name="KSO_WM_BEAUTIFY_FLAG" val="#wm#"/>
</p:tagLst>
</file>

<file path=ppt/tags/tag64.xml><?xml version="1.0" encoding="utf-8"?>
<p:tagLst xmlns:p="http://schemas.openxmlformats.org/presentationml/2006/main">
  <p:tag name="KSO_WM_TEMPLATE_THUMBS_INDEX" val="1"/>
  <p:tag name="KSO_WM_SLIDE_ID" val="custom20187308_1"/>
  <p:tag name="KSO_WM_TEMPLATE_SUBCATEGORY" val="0"/>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187308"/>
  <p:tag name="KSO_WM_SLIDE_LAYOUT" val="a_b"/>
  <p:tag name="KSO_WM_SLIDE_LAYOUT_CNT" val="1_1"/>
</p:tagLst>
</file>

<file path=ppt/tags/tag65.xml><?xml version="1.0" encoding="utf-8"?>
<p:tagLst xmlns:p="http://schemas.openxmlformats.org/presentationml/2006/main">
  <p:tag name="KSO_WM_BEAUTIFY_FLAG" val="#wm#"/>
  <p:tag name="KSO_WM_TEMPLATE_CATEGORY" val="custom"/>
  <p:tag name="KSO_WM_TEMPLATE_INDEX" val="20187308"/>
</p:tagLst>
</file>

<file path=ppt/tags/tag66.xml><?xml version="1.0" encoding="utf-8"?>
<p:tagLst xmlns:p="http://schemas.openxmlformats.org/presentationml/2006/main">
  <p:tag name="KSO_WM_BEAUTIFY_FLAG" val="#wm#"/>
  <p:tag name="KSO_WM_TEMPLATE_CATEGORY" val="custom"/>
  <p:tag name="KSO_WM_TEMPLATE_INDEX" val="20187308"/>
</p:tagLst>
</file>

<file path=ppt/tags/tag67.xml><?xml version="1.0" encoding="utf-8"?>
<p:tagLst xmlns:p="http://schemas.openxmlformats.org/presentationml/2006/main">
  <p:tag name="KSO_WM_BEAUTIFY_FLAG" val="#wm#"/>
  <p:tag name="KSO_WM_TEMPLATE_CATEGORY" val="custom"/>
  <p:tag name="KSO_WM_TEMPLATE_INDEX" val="20187308"/>
</p:tagLst>
</file>

<file path=ppt/tags/tag68.xml><?xml version="1.0" encoding="utf-8"?>
<p:tagLst xmlns:p="http://schemas.openxmlformats.org/presentationml/2006/main">
  <p:tag name="KSO_WM_UNIT_TABLE_BEAUTIFY" val="smartTable{6edf3b76-48a0-4a2b-99c8-62198cfc0cd1}"/>
</p:tagLst>
</file>

<file path=ppt/tags/tag69.xml><?xml version="1.0" encoding="utf-8"?>
<p:tagLst xmlns:p="http://schemas.openxmlformats.org/presentationml/2006/main">
  <p:tag name="KSO_WM_UNIT_TABLE_BEAUTIFY" val="smartTable{9da9cd11-b64e-43c2-8ba2-ff4aed233bdd}"/>
</p:tagLst>
</file>

<file path=ppt/tags/tag70.xml><?xml version="1.0" encoding="utf-8"?>
<p:tagLst xmlns:p="http://schemas.openxmlformats.org/presentationml/2006/main">
  <p:tag name="KSO_WM_UNIT_TABLE_BEAUTIFY" val="smartTable{00ffc419-c28a-4f57-93b3-0cba7e5e1dbc}"/>
</p:tagLst>
</file>

<file path=ppt/tags/tag71.xml><?xml version="1.0" encoding="utf-8"?>
<p:tagLst xmlns:p="http://schemas.openxmlformats.org/presentationml/2006/main">
  <p:tag name="KSO_WM_UNIT_TABLE_BEAUTIFY" val="smartTable{85c1c4d4-d90a-4e5c-a837-412cfb9c796b}"/>
</p:tagLst>
</file>

<file path=ppt/tags/tag72.xml><?xml version="1.0" encoding="utf-8"?>
<p:tagLst xmlns:p="http://schemas.openxmlformats.org/presentationml/2006/main">
  <p:tag name="KSO_WM_UNIT_TABLE_BEAUTIFY" val="smartTable{73259dc1-023d-4415-a768-0b377c54012d}"/>
</p:tagLst>
</file>

<file path=ppt/tags/tag73.xml><?xml version="1.0" encoding="utf-8"?>
<p:tagLst xmlns:p="http://schemas.openxmlformats.org/presentationml/2006/main">
  <p:tag name="KSO_WM_UNIT_TABLE_BEAUTIFY" val="smartTable{cfcd2c41-d1e3-4e08-a6bc-ec887f369f1d}"/>
</p:tagLst>
</file>

<file path=ppt/tags/tag74.xml><?xml version="1.0" encoding="utf-8"?>
<p:tagLst xmlns:p="http://schemas.openxmlformats.org/presentationml/2006/main">
  <p:tag name="KSO_WM_UNIT_TABLE_BEAUTIFY" val="smartTable{c9f72bc1-7c51-40e0-9c6a-5cc32b37d7e5}"/>
</p:tagLst>
</file>

<file path=ppt/tags/tag75.xml><?xml version="1.0" encoding="utf-8"?>
<p:tagLst xmlns:p="http://schemas.openxmlformats.org/presentationml/2006/main">
  <p:tag name="KSO_WM_UNIT_TABLE_BEAUTIFY" val="smartTable{47ca70a4-534b-499c-bbb2-0f8240e92827}"/>
</p:tagLst>
</file>

<file path=ppt/tags/tag76.xml><?xml version="1.0" encoding="utf-8"?>
<p:tagLst xmlns:p="http://schemas.openxmlformats.org/presentationml/2006/main">
  <p:tag name="KSO_WM_UNIT_TABLE_BEAUTIFY" val="smartTable{3bd84e87-f4db-4cdb-bea0-11487b8ad912}"/>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10934</Words>
  <Application>WPS 演示</Application>
  <PresentationFormat>宽屏</PresentationFormat>
  <Paragraphs>610</Paragraphs>
  <Slides>51</Slides>
  <Notes>1</Notes>
  <HiddenSlides>0</HiddenSlides>
  <MMClips>0</MMClips>
  <ScaleCrop>false</ScaleCrop>
  <HeadingPairs>
    <vt:vector size="6" baseType="variant">
      <vt:variant>
        <vt:lpstr>已用的字体</vt:lpstr>
      </vt:variant>
      <vt:variant>
        <vt:i4>18</vt:i4>
      </vt:variant>
      <vt:variant>
        <vt:lpstr>主题</vt:lpstr>
      </vt:variant>
      <vt:variant>
        <vt:i4>1</vt:i4>
      </vt:variant>
      <vt:variant>
        <vt:lpstr>幻灯片标题</vt:lpstr>
      </vt:variant>
      <vt:variant>
        <vt:i4>51</vt:i4>
      </vt:variant>
    </vt:vector>
  </HeadingPairs>
  <TitlesOfParts>
    <vt:vector size="70" baseType="lpstr">
      <vt:lpstr>Arial</vt:lpstr>
      <vt:lpstr>宋体</vt:lpstr>
      <vt:lpstr>Wingdings</vt:lpstr>
      <vt:lpstr>微软雅黑</vt:lpstr>
      <vt:lpstr>Times New Roman</vt:lpstr>
      <vt:lpstr>Courier New</vt:lpstr>
      <vt:lpstr>Wingdings</vt:lpstr>
      <vt:lpstr>楷体</vt:lpstr>
      <vt:lpstr>方正粗黑宋简体</vt:lpstr>
      <vt:lpstr>Arial Unicode MS</vt:lpstr>
      <vt:lpstr>黑体</vt:lpstr>
      <vt:lpstr>Euphemia</vt:lpstr>
      <vt:lpstr>Times New Roman</vt:lpstr>
      <vt:lpstr>Segoe Print</vt:lpstr>
      <vt:lpstr>华文行楷</vt:lpstr>
      <vt:lpstr>华文仿宋</vt:lpstr>
      <vt:lpstr>方正舒体</vt:lpstr>
      <vt:lpstr>仿宋</vt:lpstr>
      <vt:lpstr>Office 主题​​</vt:lpstr>
      <vt:lpstr>空白演示</vt:lpstr>
      <vt:lpstr>生产过程的涉及的主题</vt:lpstr>
      <vt:lpstr>PowerPoint 演示文稿</vt:lpstr>
      <vt:lpstr>产业政策</vt:lpstr>
      <vt:lpstr>产业结构调整（经济结构转型升级、供给侧改革）</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37吴</cp:lastModifiedBy>
  <cp:revision>27</cp:revision>
  <dcterms:created xsi:type="dcterms:W3CDTF">2019-06-19T02:08:00Z</dcterms:created>
  <dcterms:modified xsi:type="dcterms:W3CDTF">2020-04-23T03:53:09Z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2052-11.1.0.9292</vt:lpwstr>
  </property>
</Properties>
</file>