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heme/theme3.xml" ContentType="application/vnd.openxmlformats-officedocument.theme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notesSlides/notesSlide1.xml" ContentType="application/vnd.openxmlformats-officedocument.presentationml.notesSlide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notesSlides/notesSlide2.xml" ContentType="application/vnd.openxmlformats-officedocument.presentationml.notesSlide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9" r:id="rId2"/>
  </p:sldMasterIdLst>
  <p:notesMasterIdLst>
    <p:notesMasterId r:id="rId25"/>
  </p:notesMasterIdLst>
  <p:sldIdLst>
    <p:sldId id="1729" r:id="rId3"/>
    <p:sldId id="727" r:id="rId4"/>
    <p:sldId id="278" r:id="rId5"/>
    <p:sldId id="1763" r:id="rId6"/>
    <p:sldId id="1756" r:id="rId7"/>
    <p:sldId id="1762" r:id="rId8"/>
    <p:sldId id="1758" r:id="rId9"/>
    <p:sldId id="1761" r:id="rId10"/>
    <p:sldId id="1760" r:id="rId11"/>
    <p:sldId id="1759" r:id="rId12"/>
    <p:sldId id="1736" r:id="rId13"/>
    <p:sldId id="1751" r:id="rId14"/>
    <p:sldId id="1737" r:id="rId15"/>
    <p:sldId id="1767" r:id="rId16"/>
    <p:sldId id="1769" r:id="rId17"/>
    <p:sldId id="1766" r:id="rId18"/>
    <p:sldId id="1733" r:id="rId19"/>
    <p:sldId id="1771" r:id="rId20"/>
    <p:sldId id="1744" r:id="rId21"/>
    <p:sldId id="1768" r:id="rId22"/>
    <p:sldId id="1735" r:id="rId23"/>
    <p:sldId id="1754" r:id="rId2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5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5C509E-2F4E-4F6C-AB36-45E6C4FEB366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E38A75-586F-442A-9BB2-F5A0F1F70F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28147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169.xml"/><Relationship Id="rId1" Type="http://schemas.openxmlformats.org/officeDocument/2006/relationships/tags" Target="../tags/tag168.xml"/><Relationship Id="rId4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178.xml"/><Relationship Id="rId2" Type="http://schemas.openxmlformats.org/officeDocument/2006/relationships/tags" Target="../tags/tag177.xml"/><Relationship Id="rId1" Type="http://schemas.openxmlformats.org/officeDocument/2006/relationships/tags" Target="../tags/tag176.xml"/><Relationship Id="rId5" Type="http://schemas.openxmlformats.org/officeDocument/2006/relationships/slide" Target="../slides/slide3.xml"/><Relationship Id="rId4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  <p:custDataLst>
              <p:tags r:id="rId1"/>
            </p:custDataLst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87693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/>
        <p:txBody>
          <a:bodyPr/>
          <a:lstStyle/>
          <a:p>
            <a:fld id="{8C69C34C-2F06-40D6-AAAB-0D008A396E9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65350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E38A75-586F-442A-9BB2-F5A0F1F70FE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9155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E38A75-586F-442A-9BB2-F5A0F1F70FE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98659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13" Type="http://schemas.openxmlformats.org/officeDocument/2006/relationships/image" Target="file:////Users/1V994W2/Documents/Tencent%20Files/574576071/FileRecv/&#25340;&#35013;&#32032;&#26448;/&#21830;&#21153;&#25968;&#25454;-10//09/subject_holdright_10,229,240_0_staid_full_0.png" TargetMode="External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12" Type="http://schemas.openxmlformats.org/officeDocument/2006/relationships/image" Target="../media/image1.pn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11" Type="http://schemas.openxmlformats.org/officeDocument/2006/relationships/slideMaster" Target="../slideMasters/slideMaster2.xml"/><Relationship Id="rId5" Type="http://schemas.openxmlformats.org/officeDocument/2006/relationships/tags" Target="../tags/tag11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16.xml"/><Relationship Id="rId4" Type="http://schemas.openxmlformats.org/officeDocument/2006/relationships/tags" Target="../tags/tag10.xml"/><Relationship Id="rId9" Type="http://schemas.openxmlformats.org/officeDocument/2006/relationships/tags" Target="../tags/tag15.xml"/><Relationship Id="rId1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19.xml"/><Relationship Id="rId7" Type="http://schemas.openxmlformats.org/officeDocument/2006/relationships/tags" Target="../tags/tag23.xml"/><Relationship Id="rId12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tags" Target="../tags/tag22.xml"/><Relationship Id="rId11" Type="http://schemas.openxmlformats.org/officeDocument/2006/relationships/image" Target="../media/image3.png"/><Relationship Id="rId5" Type="http://schemas.openxmlformats.org/officeDocument/2006/relationships/tags" Target="../tags/tag21.xml"/><Relationship Id="rId10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tags" Target="../tags/tag20.xml"/><Relationship Id="rId9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image" Target="file:///C:\Users\1V994W2\PycharmProjects\PPT_Background_Generation/pic_temp/pic_half_left.png" TargetMode="External"/><Relationship Id="rId3" Type="http://schemas.openxmlformats.org/officeDocument/2006/relationships/tags" Target="../tags/tag26.xml"/><Relationship Id="rId7" Type="http://schemas.openxmlformats.org/officeDocument/2006/relationships/image" Target="../media/image4.png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28.xml"/><Relationship Id="rId4" Type="http://schemas.openxmlformats.org/officeDocument/2006/relationships/tags" Target="../tags/tag27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12" Type="http://schemas.openxmlformats.org/officeDocument/2006/relationships/image" Target="../media/image3.png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33.xml"/><Relationship Id="rId10" Type="http://schemas.openxmlformats.org/officeDocument/2006/relationships/image" Target="../media/image2.png"/><Relationship Id="rId4" Type="http://schemas.openxmlformats.org/officeDocument/2006/relationships/tags" Target="../tags/tag32.xml"/><Relationship Id="rId9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44.xml"/><Relationship Id="rId13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tags" Target="../tags/tag39.xml"/><Relationship Id="rId7" Type="http://schemas.openxmlformats.org/officeDocument/2006/relationships/tags" Target="../tags/tag43.xml"/><Relationship Id="rId12" Type="http://schemas.openxmlformats.org/officeDocument/2006/relationships/image" Target="../media/image2.png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6" Type="http://schemas.openxmlformats.org/officeDocument/2006/relationships/tags" Target="../tags/tag42.xml"/><Relationship Id="rId11" Type="http://schemas.openxmlformats.org/officeDocument/2006/relationships/slideMaster" Target="../slideMasters/slideMaster2.xml"/><Relationship Id="rId5" Type="http://schemas.openxmlformats.org/officeDocument/2006/relationships/tags" Target="../tags/tag41.xml"/><Relationship Id="rId15" Type="http://schemas.openxmlformats.org/officeDocument/2006/relationships/image" Target="file:///C:\Users\1V994W2\PycharmProjects\PPT_Background_Generation/pic_temp/1_pic_quater_left_down.png" TargetMode="External"/><Relationship Id="rId10" Type="http://schemas.openxmlformats.org/officeDocument/2006/relationships/tags" Target="../tags/tag46.xml"/><Relationship Id="rId4" Type="http://schemas.openxmlformats.org/officeDocument/2006/relationships/tags" Target="../tags/tag40.xml"/><Relationship Id="rId9" Type="http://schemas.openxmlformats.org/officeDocument/2006/relationships/tags" Target="../tags/tag45.xml"/><Relationship Id="rId14" Type="http://schemas.openxmlformats.org/officeDocument/2006/relationships/image" Target="../media/image3.png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49.xml"/><Relationship Id="rId7" Type="http://schemas.openxmlformats.org/officeDocument/2006/relationships/tags" Target="../tags/tag53.xml"/><Relationship Id="rId12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tags" Target="../tags/tag48.xml"/><Relationship Id="rId1" Type="http://schemas.openxmlformats.org/officeDocument/2006/relationships/tags" Target="../tags/tag47.xml"/><Relationship Id="rId6" Type="http://schemas.openxmlformats.org/officeDocument/2006/relationships/tags" Target="../tags/tag52.xml"/><Relationship Id="rId11" Type="http://schemas.openxmlformats.org/officeDocument/2006/relationships/image" Target="../media/image2.png"/><Relationship Id="rId5" Type="http://schemas.openxmlformats.org/officeDocument/2006/relationships/tags" Target="../tags/tag51.xml"/><Relationship Id="rId10" Type="http://schemas.openxmlformats.org/officeDocument/2006/relationships/image" Target="file:////Users/1V994W2/Documents/Tencent%20Files/574576071/FileRecv/&#25340;&#35013;&#32032;&#26448;/&#21830;&#21153;&#25968;&#25454;-10//09/subject_holdright_10,229,240_0_staid_full_0.png" TargetMode="External"/><Relationship Id="rId4" Type="http://schemas.openxmlformats.org/officeDocument/2006/relationships/tags" Target="../tags/tag50.xml"/><Relationship Id="rId9" Type="http://schemas.openxmlformats.org/officeDocument/2006/relationships/image" Target="../media/image1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4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tags" Target="../tags/tag64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59.xml"/><Relationship Id="rId7" Type="http://schemas.openxmlformats.org/officeDocument/2006/relationships/tags" Target="../tags/tag63.xml"/><Relationship Id="rId12" Type="http://schemas.openxmlformats.org/officeDocument/2006/relationships/image" Target="../media/image3.png"/><Relationship Id="rId2" Type="http://schemas.openxmlformats.org/officeDocument/2006/relationships/tags" Target="../tags/tag58.xml"/><Relationship Id="rId1" Type="http://schemas.openxmlformats.org/officeDocument/2006/relationships/tags" Target="../tags/tag57.xml"/><Relationship Id="rId6" Type="http://schemas.openxmlformats.org/officeDocument/2006/relationships/tags" Target="../tags/tag62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61.xml"/><Relationship Id="rId10" Type="http://schemas.openxmlformats.org/officeDocument/2006/relationships/image" Target="../media/image2.png"/><Relationship Id="rId4" Type="http://schemas.openxmlformats.org/officeDocument/2006/relationships/tags" Target="../tags/tag60.xml"/><Relationship Id="rId9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67.xml"/><Relationship Id="rId7" Type="http://schemas.openxmlformats.org/officeDocument/2006/relationships/tags" Target="../tags/tag71.xml"/><Relationship Id="rId12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66.xml"/><Relationship Id="rId1" Type="http://schemas.openxmlformats.org/officeDocument/2006/relationships/tags" Target="../tags/tag65.xml"/><Relationship Id="rId6" Type="http://schemas.openxmlformats.org/officeDocument/2006/relationships/tags" Target="../tags/tag70.xml"/><Relationship Id="rId11" Type="http://schemas.openxmlformats.org/officeDocument/2006/relationships/image" Target="../media/image3.png"/><Relationship Id="rId5" Type="http://schemas.openxmlformats.org/officeDocument/2006/relationships/tags" Target="../tags/tag69.xml"/><Relationship Id="rId10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tags" Target="../tags/tag68.xml"/><Relationship Id="rId9" Type="http://schemas.openxmlformats.org/officeDocument/2006/relationships/image" Target="../media/image2.png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74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73.xml"/><Relationship Id="rId1" Type="http://schemas.openxmlformats.org/officeDocument/2006/relationships/tags" Target="../tags/tag72.xml"/><Relationship Id="rId6" Type="http://schemas.openxmlformats.org/officeDocument/2006/relationships/tags" Target="../tags/tag77.xml"/><Relationship Id="rId11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tags" Target="../tags/tag76.xml"/><Relationship Id="rId10" Type="http://schemas.openxmlformats.org/officeDocument/2006/relationships/image" Target="../media/image3.png"/><Relationship Id="rId4" Type="http://schemas.openxmlformats.org/officeDocument/2006/relationships/tags" Target="../tags/tag75.xml"/><Relationship Id="rId9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80.xml"/><Relationship Id="rId7" Type="http://schemas.openxmlformats.org/officeDocument/2006/relationships/tags" Target="../tags/tag84.xml"/><Relationship Id="rId12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tags" Target="../tags/tag79.xml"/><Relationship Id="rId1" Type="http://schemas.openxmlformats.org/officeDocument/2006/relationships/tags" Target="../tags/tag78.xml"/><Relationship Id="rId6" Type="http://schemas.openxmlformats.org/officeDocument/2006/relationships/tags" Target="../tags/tag83.xml"/><Relationship Id="rId11" Type="http://schemas.openxmlformats.org/officeDocument/2006/relationships/image" Target="../media/image2.png"/><Relationship Id="rId5" Type="http://schemas.openxmlformats.org/officeDocument/2006/relationships/tags" Target="../tags/tag82.xml"/><Relationship Id="rId10" Type="http://schemas.openxmlformats.org/officeDocument/2006/relationships/image" Target="file:////Users/1V994W2/Documents/Tencent%20Files/574576071/FileRecv/&#25340;&#35013;&#32032;&#26448;/&#21830;&#21153;&#25968;&#25454;-10//09/subject_holdright_10,229,240_0_staid_full_0.png" TargetMode="External"/><Relationship Id="rId4" Type="http://schemas.openxmlformats.org/officeDocument/2006/relationships/tags" Target="../tags/tag81.xml"/><Relationship Id="rId9" Type="http://schemas.openxmlformats.org/officeDocument/2006/relationships/image" Target="../media/image1.png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87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86.xml"/><Relationship Id="rId1" Type="http://schemas.openxmlformats.org/officeDocument/2006/relationships/tags" Target="../tags/tag85.xml"/><Relationship Id="rId6" Type="http://schemas.openxmlformats.org/officeDocument/2006/relationships/tags" Target="../tags/tag90.xml"/><Relationship Id="rId11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tags" Target="../tags/tag89.xml"/><Relationship Id="rId10" Type="http://schemas.openxmlformats.org/officeDocument/2006/relationships/image" Target="../media/image3.png"/><Relationship Id="rId4" Type="http://schemas.openxmlformats.org/officeDocument/2006/relationships/tags" Target="../tags/tag88.xml"/><Relationship Id="rId9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24.xml.rels><?xml version="1.0" encoding="UTF-8" standalone="yes"?>
<Relationships xmlns="http://schemas.openxmlformats.org/package/2006/relationships"><Relationship Id="rId8" Type="http://schemas.openxmlformats.org/officeDocument/2006/relationships/tags" Target="../tags/tag98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93.xml"/><Relationship Id="rId7" Type="http://schemas.openxmlformats.org/officeDocument/2006/relationships/tags" Target="../tags/tag97.xml"/><Relationship Id="rId12" Type="http://schemas.openxmlformats.org/officeDocument/2006/relationships/image" Target="../media/image3.png"/><Relationship Id="rId2" Type="http://schemas.openxmlformats.org/officeDocument/2006/relationships/tags" Target="../tags/tag92.xml"/><Relationship Id="rId1" Type="http://schemas.openxmlformats.org/officeDocument/2006/relationships/tags" Target="../tags/tag91.xml"/><Relationship Id="rId6" Type="http://schemas.openxmlformats.org/officeDocument/2006/relationships/tags" Target="../tags/tag96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95.xml"/><Relationship Id="rId10" Type="http://schemas.openxmlformats.org/officeDocument/2006/relationships/image" Target="../media/image2.png"/><Relationship Id="rId4" Type="http://schemas.openxmlformats.org/officeDocument/2006/relationships/tags" Target="../tags/tag94.xml"/><Relationship Id="rId9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tags" Target="../tags/tag106.xml"/><Relationship Id="rId3" Type="http://schemas.openxmlformats.org/officeDocument/2006/relationships/tags" Target="../tags/tag101.xml"/><Relationship Id="rId7" Type="http://schemas.openxmlformats.org/officeDocument/2006/relationships/tags" Target="../tags/tag105.xml"/><Relationship Id="rId2" Type="http://schemas.openxmlformats.org/officeDocument/2006/relationships/tags" Target="../tags/tag100.xml"/><Relationship Id="rId1" Type="http://schemas.openxmlformats.org/officeDocument/2006/relationships/tags" Target="../tags/tag99.xml"/><Relationship Id="rId6" Type="http://schemas.openxmlformats.org/officeDocument/2006/relationships/tags" Target="../tags/tag104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103.xml"/><Relationship Id="rId10" Type="http://schemas.openxmlformats.org/officeDocument/2006/relationships/image" Target="../media/image2.png"/><Relationship Id="rId4" Type="http://schemas.openxmlformats.org/officeDocument/2006/relationships/tags" Target="../tags/tag102.xml"/><Relationship Id="rId9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tags" Target="../tags/tag114.xml"/><Relationship Id="rId13" Type="http://schemas.openxmlformats.org/officeDocument/2006/relationships/image" Target="../media/image3.png"/><Relationship Id="rId3" Type="http://schemas.openxmlformats.org/officeDocument/2006/relationships/tags" Target="../tags/tag109.xml"/><Relationship Id="rId7" Type="http://schemas.openxmlformats.org/officeDocument/2006/relationships/tags" Target="../tags/tag113.xml"/><Relationship Id="rId12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tags" Target="../tags/tag108.xml"/><Relationship Id="rId1" Type="http://schemas.openxmlformats.org/officeDocument/2006/relationships/tags" Target="../tags/tag107.xml"/><Relationship Id="rId6" Type="http://schemas.openxmlformats.org/officeDocument/2006/relationships/tags" Target="../tags/tag112.xml"/><Relationship Id="rId11" Type="http://schemas.openxmlformats.org/officeDocument/2006/relationships/image" Target="../media/image2.png"/><Relationship Id="rId5" Type="http://schemas.openxmlformats.org/officeDocument/2006/relationships/tags" Target="../tags/tag111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110.xml"/><Relationship Id="rId9" Type="http://schemas.openxmlformats.org/officeDocument/2006/relationships/tags" Target="../tags/tag115.xml"/><Relationship Id="rId14" Type="http://schemas.openxmlformats.org/officeDocument/2006/relationships/image" Target="file:///C:\Users\1V994W2\PycharmProjects\PPT_Background_Generation/pic_temp/1_pic_quater_left_down.png" TargetMode="External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tags" Target="../tags/tag123.xml"/><Relationship Id="rId13" Type="http://schemas.openxmlformats.org/officeDocument/2006/relationships/image" Target="../media/image3.png"/><Relationship Id="rId3" Type="http://schemas.openxmlformats.org/officeDocument/2006/relationships/tags" Target="../tags/tag118.xml"/><Relationship Id="rId7" Type="http://schemas.openxmlformats.org/officeDocument/2006/relationships/tags" Target="../tags/tag122.xml"/><Relationship Id="rId12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tags" Target="../tags/tag117.xml"/><Relationship Id="rId1" Type="http://schemas.openxmlformats.org/officeDocument/2006/relationships/tags" Target="../tags/tag116.xml"/><Relationship Id="rId6" Type="http://schemas.openxmlformats.org/officeDocument/2006/relationships/tags" Target="../tags/tag121.xml"/><Relationship Id="rId11" Type="http://schemas.openxmlformats.org/officeDocument/2006/relationships/image" Target="../media/image2.png"/><Relationship Id="rId5" Type="http://schemas.openxmlformats.org/officeDocument/2006/relationships/tags" Target="../tags/tag120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119.xml"/><Relationship Id="rId9" Type="http://schemas.openxmlformats.org/officeDocument/2006/relationships/tags" Target="../tags/tag124.xml"/><Relationship Id="rId14" Type="http://schemas.openxmlformats.org/officeDocument/2006/relationships/image" Target="file:///C:\Users\1V994W2\PycharmProjects\PPT_Background_Generation/pic_temp/1_pic_quater_left_down.png" TargetMode="External"/></Relationships>
</file>

<file path=ppt/slideLayouts/_rels/slideLayout28.xml.rels><?xml version="1.0" encoding="UTF-8" standalone="yes"?>
<Relationships xmlns="http://schemas.openxmlformats.org/package/2006/relationships"><Relationship Id="rId8" Type="http://schemas.openxmlformats.org/officeDocument/2006/relationships/tags" Target="../tags/tag132.xml"/><Relationship Id="rId13" Type="http://schemas.openxmlformats.org/officeDocument/2006/relationships/image" Target="../media/image2.png"/><Relationship Id="rId3" Type="http://schemas.openxmlformats.org/officeDocument/2006/relationships/tags" Target="../tags/tag127.xml"/><Relationship Id="rId7" Type="http://schemas.openxmlformats.org/officeDocument/2006/relationships/tags" Target="../tags/tag131.xml"/><Relationship Id="rId12" Type="http://schemas.openxmlformats.org/officeDocument/2006/relationships/slideMaster" Target="../slideMasters/slideMaster2.xml"/><Relationship Id="rId2" Type="http://schemas.openxmlformats.org/officeDocument/2006/relationships/tags" Target="../tags/tag126.xml"/><Relationship Id="rId16" Type="http://schemas.openxmlformats.org/officeDocument/2006/relationships/image" Target="file:///C:\Users\1V994W2\PycharmProjects\PPT_Background_Generation/pic_temp/1_pic_quater_left_down.png" TargetMode="External"/><Relationship Id="rId1" Type="http://schemas.openxmlformats.org/officeDocument/2006/relationships/tags" Target="../tags/tag125.xml"/><Relationship Id="rId6" Type="http://schemas.openxmlformats.org/officeDocument/2006/relationships/tags" Target="../tags/tag130.xml"/><Relationship Id="rId11" Type="http://schemas.openxmlformats.org/officeDocument/2006/relationships/tags" Target="../tags/tag135.xml"/><Relationship Id="rId5" Type="http://schemas.openxmlformats.org/officeDocument/2006/relationships/tags" Target="../tags/tag129.xml"/><Relationship Id="rId15" Type="http://schemas.openxmlformats.org/officeDocument/2006/relationships/image" Target="../media/image3.png"/><Relationship Id="rId10" Type="http://schemas.openxmlformats.org/officeDocument/2006/relationships/tags" Target="../tags/tag134.xml"/><Relationship Id="rId4" Type="http://schemas.openxmlformats.org/officeDocument/2006/relationships/tags" Target="../tags/tag128.xml"/><Relationship Id="rId9" Type="http://schemas.openxmlformats.org/officeDocument/2006/relationships/tags" Target="../tags/tag133.xml"/><Relationship Id="rId14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tags" Target="../tags/tag143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138.xml"/><Relationship Id="rId7" Type="http://schemas.openxmlformats.org/officeDocument/2006/relationships/tags" Target="../tags/tag142.xml"/><Relationship Id="rId12" Type="http://schemas.openxmlformats.org/officeDocument/2006/relationships/image" Target="../media/image3.png"/><Relationship Id="rId2" Type="http://schemas.openxmlformats.org/officeDocument/2006/relationships/tags" Target="../tags/tag137.xml"/><Relationship Id="rId1" Type="http://schemas.openxmlformats.org/officeDocument/2006/relationships/tags" Target="../tags/tag136.xml"/><Relationship Id="rId6" Type="http://schemas.openxmlformats.org/officeDocument/2006/relationships/tags" Target="../tags/tag141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140.xml"/><Relationship Id="rId10" Type="http://schemas.openxmlformats.org/officeDocument/2006/relationships/image" Target="../media/image5.png"/><Relationship Id="rId4" Type="http://schemas.openxmlformats.org/officeDocument/2006/relationships/tags" Target="../tags/tag139.xml"/><Relationship Id="rId9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1180184-93C2-4AD7-AD13-AC3DBCD548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201BE1FC-5F3A-4601-B1B7-BF19C68392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BF38228-94C2-420F-BBE0-F6061E433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7D436-D0E9-432A-BC8F-4EAA58A63A34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C03AE72-2067-4BD5-8AC1-D18685AB5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615C0ED-6EB7-4B46-AF02-E2913D2C9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70E2-F145-46C6-8C11-AAC5A7DC78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2353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09CC0FD-C8CC-4C8A-B2E8-750EE5378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E43FE32-F278-4C72-927B-4684C2AF79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E219920-B90C-4944-99DE-B6C045B44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7D436-D0E9-432A-BC8F-4EAA58A63A34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4817322-DE8A-4863-BA24-E8491561B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843A465-BBCA-47F5-A680-18764DDEE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70E2-F145-46C6-8C11-AAC5A7DC78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9415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2C3E1A9-6EE1-4609-8A2A-0358ACA03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DB30A40-1E8B-4062-BCF7-D00AEDEAFF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CD59C56-989D-4C15-A063-0AE503616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7D436-D0E9-432A-BC8F-4EAA58A63A34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E1FB62D-213D-463D-A30B-1D3D0C96C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52A3145-49A3-407A-8AD3-02539FD79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70E2-F145-46C6-8C11-AAC5A7DC78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3615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C2AE7B1-8332-4F8B-B7AA-4C8849631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377FA87-49A1-4201-BE45-ECADE7B85C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F7C6697-ABFC-4948-B155-DE21C4ADA1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254C800-D977-4C53-B894-C1474C836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7D436-D0E9-432A-BC8F-4EAA58A63A34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30DE844-7B39-424A-86D0-7D03EAFD1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6DA08DA-E85A-40E4-95EE-06F4241DA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70E2-F145-46C6-8C11-AAC5A7DC78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2160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2AEBDA9-3439-4D67-B462-9A81B2DD08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99E6C57-8C9F-47D9-AE84-E2AF78BEC4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CFE48C4-58AC-4CE3-AE63-B9CEC3DB22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C274492C-930A-43AA-B77E-B548EE8482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4C93D8AA-E19A-4D39-81B3-3FB20D10E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6E791082-DDC1-4464-9DC9-7B37264E4E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7D436-D0E9-432A-BC8F-4EAA58A63A34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F7AFB31F-B57B-4BE4-8D5B-EF6A164ED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655E9C7C-13E5-4BF5-8CAF-9DD9BD2B6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70E2-F145-46C6-8C11-AAC5A7DC78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0436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E5A54B6-AED4-4072-99A0-77A1473829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80F1BC6-F6B9-4DCF-AC72-1EE62518A2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7D436-D0E9-432A-BC8F-4EAA58A63A34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3A240D7-CD2F-4774-9D79-8CE0B32BF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52C3EF02-EF60-4FB6-9602-DCE1EA174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70E2-F145-46C6-8C11-AAC5A7DC78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023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F321E6B2-BC98-4CEA-8F4E-199765FB59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7D436-D0E9-432A-BC8F-4EAA58A63A34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5BF969D4-E59D-487E-BF19-CCFBA1B77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FD99866-21B9-4613-B134-6489B6F36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70E2-F145-46C6-8C11-AAC5A7DC78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395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19B34B3-02A5-40A0-8B5E-D411BE63E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58C3A06-55C7-4A99-8DBA-91DD37E519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D95B17B-7F00-4FC8-8A6A-11860B66F7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731581C-26E1-407E-A291-3B1F301BB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7D436-D0E9-432A-BC8F-4EAA58A63A34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2C2DE77-4298-4D9B-95CD-493F497EE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2CF4BBD-286F-49BD-B15B-4124E2A86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70E2-F145-46C6-8C11-AAC5A7DC78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755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41DF1EB-BAAC-441D-B86B-F0D6F8937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507C85A1-CAB8-4684-9B9A-46FC5F8668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16A7A50-E697-4CCA-A982-22819C737B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A9B16E5-0604-4C17-A120-997CA6FDC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7D436-D0E9-432A-BC8F-4EAA58A63A34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DEF3913-A423-4BA4-984D-F3BFC549F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FCB07F3-2DD3-4FD5-8788-5C6667BA4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70E2-F145-46C6-8C11-AAC5A7DC78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5578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DF42138-3544-4DEE-BE58-153A5E923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5D40D12A-1541-4BCA-A9EC-4322F36F03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6230C09-6182-47AF-B54E-6C097CA05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7D436-D0E9-432A-BC8F-4EAA58A63A34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8B4AAEF-0A0D-46A4-B894-9581AC1691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E1F40A9-0A82-4C92-BCF9-B24430C03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70E2-F145-46C6-8C11-AAC5A7DC78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7359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9B8F3E21-4F45-4B41-83A3-D6FCAF195A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531E724-2728-459C-904D-923CB5322D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239F020-BB49-4B96-8FED-E67FFD7DE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7D436-D0E9-432A-BC8F-4EAA58A63A34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C24ABB1-C1ED-4D20-B548-4E43B150C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8935B24-C1EB-4642-A62B-DCF5551A0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70E2-F145-46C6-8C11-AAC5A7DC78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35844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/>
          <p:nvPr userDrawn="1">
            <p:custDataLst>
              <p:tags r:id="rId1"/>
            </p:custDataLst>
          </p:nvPr>
        </p:nvPicPr>
        <p:blipFill>
          <a:blip r:embed="rId12" r:link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192452"/>
            <a:ext cx="5486400" cy="4473096"/>
          </a:xfrm>
          <a:prstGeom prst="rect">
            <a:avLst/>
          </a:prstGeom>
        </p:spPr>
      </p:pic>
      <p:pic>
        <p:nvPicPr>
          <p:cNvPr id="5" name="图片 4"/>
          <p:cNvPicPr/>
          <p:nvPr userDrawn="1">
            <p:custDataLst>
              <p:tags r:id="rId2"/>
            </p:custDataLst>
          </p:nvPr>
        </p:nvPicPr>
        <p:blipFill>
          <a:blip r:embed="rId14" r:link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3181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6" hasCustomPrompt="1"/>
            <p:custDataLst>
              <p:tags r:id="rId6"/>
            </p:custDataLst>
          </p:nvPr>
        </p:nvSpPr>
        <p:spPr>
          <a:xfrm>
            <a:off x="9798051" y="4296410"/>
            <a:ext cx="1755775" cy="408940"/>
          </a:xfrm>
          <a:prstGeom prst="rect">
            <a:avLst/>
          </a:prstGeom>
        </p:spPr>
        <p:txBody>
          <a:bodyPr vert="horz" wrap="square" lIns="90000" tIns="46800" rIns="90000" bIns="46800" anchor="t" anchorCtr="0">
            <a:normAutofit/>
          </a:bodyPr>
          <a:lstStyle>
            <a:lvl1pPr marL="342900" marR="0" indent="-342900" algn="r" rtl="0" eaLnBrk="1" fontAlgn="auto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Pts val="1600"/>
              <a:buFont typeface="Arial" panose="020B0604020202020204" pitchFamily="34" charset="0"/>
              <a:buNone/>
              <a:defRPr sz="1600" b="0" spc="15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>
                <a:schemeClr val="tx1">
                  <a:lumMod val="100000"/>
                </a:schemeClr>
              </a:buClr>
              <a:buSzPts val="1600"/>
              <a:buFont typeface="Arial" panose="020B0604020202020204" pitchFamily="34" charset="0"/>
              <a:buNone/>
            </a:pPr>
            <a:r>
              <a:rPr lang="zh-CN" altLang="en-US"/>
              <a:t>编辑文本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5" hasCustomPrompt="1"/>
            <p:custDataLst>
              <p:tags r:id="rId7"/>
            </p:custDataLst>
          </p:nvPr>
        </p:nvSpPr>
        <p:spPr>
          <a:xfrm>
            <a:off x="9798051" y="4818380"/>
            <a:ext cx="1755775" cy="408940"/>
          </a:xfrm>
          <a:prstGeom prst="rect">
            <a:avLst/>
          </a:prstGeom>
        </p:spPr>
        <p:txBody>
          <a:bodyPr vert="horz" wrap="square" lIns="90000" tIns="46800" rIns="90000" bIns="46800" anchor="t" anchorCtr="0">
            <a:normAutofit/>
          </a:bodyPr>
          <a:lstStyle>
            <a:lvl1pPr marL="342900" marR="0" indent="-342900" algn="r" rtl="0" eaLnBrk="1" fontAlgn="auto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Pts val="1600"/>
              <a:buFont typeface="Arial" panose="020B0604020202020204" pitchFamily="34" charset="0"/>
              <a:buNone/>
              <a:defRPr sz="1600" b="0" spc="15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>
                <a:schemeClr val="tx1">
                  <a:lumMod val="100000"/>
                </a:schemeClr>
              </a:buClr>
              <a:buSzPts val="1600"/>
              <a:buFont typeface="Arial" panose="020B0604020202020204" pitchFamily="34" charset="0"/>
              <a:buNone/>
            </a:pPr>
            <a:r>
              <a:rPr lang="zh-CN" altLang="en-US"/>
              <a:t>编辑文本</a:t>
            </a:r>
          </a:p>
        </p:txBody>
      </p:sp>
      <p:sp>
        <p:nvSpPr>
          <p:cNvPr id="9" name="任意多边形 5"/>
          <p:cNvSpPr/>
          <p:nvPr userDrawn="1">
            <p:custDataLst>
              <p:tags r:id="rId8"/>
            </p:custDataLst>
          </p:nvPr>
        </p:nvSpPr>
        <p:spPr>
          <a:xfrm flipH="1">
            <a:off x="10302875" y="1630680"/>
            <a:ext cx="1250950" cy="2414905"/>
          </a:xfrm>
          <a:custGeom>
            <a:avLst/>
            <a:gdLst>
              <a:gd name="connisteX0" fmla="*/ 1885950 w 1896110"/>
              <a:gd name="connsiteY0" fmla="*/ 826135 h 4745355"/>
              <a:gd name="connisteX1" fmla="*/ 1885950 w 1896110"/>
              <a:gd name="connsiteY1" fmla="*/ 0 h 4745355"/>
              <a:gd name="connisteX2" fmla="*/ 0 w 1896110"/>
              <a:gd name="connsiteY2" fmla="*/ 0 h 4745355"/>
              <a:gd name="connisteX3" fmla="*/ 0 w 1896110"/>
              <a:gd name="connsiteY3" fmla="*/ 4745355 h 4745355"/>
              <a:gd name="connisteX4" fmla="*/ 1896110 w 1896110"/>
              <a:gd name="connsiteY4" fmla="*/ 4745355 h 4745355"/>
              <a:gd name="connisteX5" fmla="*/ 1896110 w 1896110"/>
              <a:gd name="connsiteY5" fmla="*/ 4003675 h 474535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</a:cxnLst>
            <a:rect l="l" t="t" r="r" b="b"/>
            <a:pathLst>
              <a:path w="1896110" h="4745355">
                <a:moveTo>
                  <a:pt x="1885950" y="826135"/>
                </a:moveTo>
                <a:lnTo>
                  <a:pt x="1885950" y="0"/>
                </a:lnTo>
                <a:lnTo>
                  <a:pt x="0" y="0"/>
                </a:lnTo>
                <a:lnTo>
                  <a:pt x="0" y="4745355"/>
                </a:lnTo>
                <a:lnTo>
                  <a:pt x="1896110" y="4745355"/>
                </a:lnTo>
                <a:lnTo>
                  <a:pt x="1896110" y="4003675"/>
                </a:lnTo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ctrTitle" idx="14" hasCustomPrompt="1"/>
            <p:custDataLst>
              <p:tags r:id="rId9"/>
            </p:custDataLst>
          </p:nvPr>
        </p:nvSpPr>
        <p:spPr>
          <a:xfrm>
            <a:off x="6480811" y="2070736"/>
            <a:ext cx="4825365" cy="970915"/>
          </a:xfrm>
        </p:spPr>
        <p:txBody>
          <a:bodyPr vert="horz" wrap="square" lIns="0" tIns="0" rIns="0" bIns="0" anchor="ctr" anchorCtr="0">
            <a:normAutofit/>
          </a:bodyPr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5400"/>
              <a:buFont typeface="Arial" panose="020B0604020202020204" pitchFamily="34" charset="0"/>
              <a:buNone/>
              <a:defRPr sz="5400" b="0" spc="600">
                <a:solidFill>
                  <a:schemeClr val="bg1"/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/>
              <a:t>编辑标题</a:t>
            </a:r>
          </a:p>
        </p:txBody>
      </p:sp>
      <p:sp>
        <p:nvSpPr>
          <p:cNvPr id="2" name="副标题 1"/>
          <p:cNvSpPr>
            <a:spLocks noGrp="1"/>
          </p:cNvSpPr>
          <p:nvPr>
            <p:ph type="subTitle" idx="13" hasCustomPrompt="1"/>
            <p:custDataLst>
              <p:tags r:id="rId10"/>
            </p:custDataLst>
          </p:nvPr>
        </p:nvSpPr>
        <p:spPr>
          <a:xfrm>
            <a:off x="6480175" y="3246121"/>
            <a:ext cx="4826000" cy="370205"/>
          </a:xfrm>
        </p:spPr>
        <p:txBody>
          <a:bodyPr vert="horz" wrap="square" lIns="0" tIns="0" rIns="0" bIns="0" anchor="t" anchorCtr="0">
            <a:normAutofit/>
          </a:bodyPr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2000"/>
              <a:buFont typeface="Arial" panose="020B0604020202020204" pitchFamily="34" charset="0"/>
              <a:buNone/>
              <a:defRPr sz="2000" b="0" spc="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/>
              <a:t>单击此处编辑副标题</a:t>
            </a:r>
          </a:p>
        </p:txBody>
      </p:sp>
    </p:spTree>
    <p:extLst>
      <p:ext uri="{BB962C8B-B14F-4D97-AF65-F5344CB8AC3E}">
        <p14:creationId xmlns:p14="http://schemas.microsoft.com/office/powerpoint/2010/main" val="406766435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9" r:link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23181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11" r:link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318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1618204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7" r:link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7000"/>
            <a:ext cx="2492315" cy="4064000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 idx="13" hasCustomPrompt="1"/>
            <p:custDataLst>
              <p:tags r:id="rId5"/>
            </p:custDataLst>
          </p:nvPr>
        </p:nvSpPr>
        <p:spPr>
          <a:xfrm>
            <a:off x="4206875" y="3589972"/>
            <a:ext cx="5683250" cy="971550"/>
          </a:xfrm>
        </p:spPr>
        <p:txBody>
          <a:bodyPr vert="horz" wrap="square" lIns="0" tIns="0" rIns="0" bIns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4800"/>
              <a:buFont typeface="Arial" panose="020B0604020202020204" pitchFamily="34" charset="0"/>
              <a:buNone/>
              <a:defRPr sz="4800" b="0" spc="500">
                <a:solidFill>
                  <a:schemeClr val="tx1"/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/>
              <a:t>编辑标题</a:t>
            </a:r>
          </a:p>
        </p:txBody>
      </p:sp>
    </p:spTree>
    <p:extLst>
      <p:ext uri="{BB962C8B-B14F-4D97-AF65-F5344CB8AC3E}">
        <p14:creationId xmlns:p14="http://schemas.microsoft.com/office/powerpoint/2010/main" val="4111050139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1"/>
            </p:custDataLst>
          </p:nvPr>
        </p:nvPicPr>
        <p:blipFill>
          <a:blip r:embed="rId10" r:link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23181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2" r:link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318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238877" y="952508"/>
            <a:ext cx="5283242" cy="5388907"/>
          </a:xfrm>
        </p:spPr>
        <p:txBody>
          <a:bodyPr wrap="square"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581488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/>
          <p:nvPr userDrawn="1">
            <p:custDataLst>
              <p:tags r:id="rId1"/>
            </p:custDataLst>
          </p:nvPr>
        </p:nvPicPr>
        <p:blipFill>
          <a:blip r:embed="rId12" r:link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23181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2"/>
            </p:custDataLst>
          </p:nvPr>
        </p:nvPicPr>
        <p:blipFill>
          <a:blip r:embed="rId14" r:link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318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4"/>
            </p:custDataLst>
          </p:nvPr>
        </p:nvSpPr>
        <p:spPr>
          <a:xfrm>
            <a:off x="669930" y="952508"/>
            <a:ext cx="5283242" cy="381003"/>
          </a:xfrm>
        </p:spPr>
        <p:txBody>
          <a:bodyPr wrap="square" lIns="90170" tIns="46990" rIns="90170" bIns="46990" anchor="ctr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6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7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0891593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tx2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9" r:link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8080" y="1639762"/>
            <a:ext cx="4389120" cy="3578477"/>
          </a:xfrm>
          <a:prstGeom prst="rect">
            <a:avLst/>
          </a:prstGeom>
        </p:spPr>
      </p:pic>
      <p:sp>
        <p:nvSpPr>
          <p:cNvPr id="7" name="任意多边形 6"/>
          <p:cNvSpPr/>
          <p:nvPr userDrawn="1">
            <p:custDataLst>
              <p:tags r:id="rId2"/>
            </p:custDataLst>
          </p:nvPr>
        </p:nvSpPr>
        <p:spPr>
          <a:xfrm flipH="1">
            <a:off x="0" y="0"/>
            <a:ext cx="7313295" cy="6858000"/>
          </a:xfrm>
          <a:custGeom>
            <a:avLst/>
            <a:gdLst>
              <a:gd name="connsiteX0" fmla="*/ 1714500 w 7314000"/>
              <a:gd name="connsiteY0" fmla="*/ 0 h 6858000"/>
              <a:gd name="connsiteX1" fmla="*/ 7314000 w 7314000"/>
              <a:gd name="connsiteY1" fmla="*/ 0 h 6858000"/>
              <a:gd name="connsiteX2" fmla="*/ 7314000 w 7314000"/>
              <a:gd name="connsiteY2" fmla="*/ 6858000 h 6858000"/>
              <a:gd name="connsiteX3" fmla="*/ 0 w 7314000"/>
              <a:gd name="connsiteY3" fmla="*/ 6858000 h 6858000"/>
              <a:gd name="connsiteX4" fmla="*/ 1714500 w 73140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4000" h="6858000">
                <a:moveTo>
                  <a:pt x="1714500" y="0"/>
                </a:moveTo>
                <a:lnTo>
                  <a:pt x="7314000" y="0"/>
                </a:lnTo>
                <a:lnTo>
                  <a:pt x="7314000" y="6858000"/>
                </a:lnTo>
                <a:lnTo>
                  <a:pt x="0" y="6858000"/>
                </a:lnTo>
                <a:lnTo>
                  <a:pt x="1714500" y="0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pic>
        <p:nvPicPr>
          <p:cNvPr id="6" name="图片 5"/>
          <p:cNvPicPr/>
          <p:nvPr userDrawn="1">
            <p:custDataLst>
              <p:tags r:id="rId3"/>
            </p:custDataLst>
          </p:nvPr>
        </p:nvPicPr>
        <p:blipFill>
          <a:blip r:embed="rId11" r:link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4819"/>
            <a:ext cx="720090" cy="72318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69882" y="443230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5397208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0102966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1"/>
            </p:custDataLst>
          </p:nvPr>
        </p:nvPicPr>
        <p:blipFill>
          <a:blip r:embed="rId10" r:link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23181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2" r:link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318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5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9EFD9D74-47D9-4702-A33C-335B63B48DBF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2496291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9" r:link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23181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11" r:link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3181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3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4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 wrap="square">
            <a:normAutofit/>
          </a:bodyPr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1285603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23181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2"/>
            </p:custDataLst>
          </p:nvPr>
        </p:nvPicPr>
        <p:blipFill>
          <a:blip r:embed="rId10" r:link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3181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6"/>
            </p:custDataLst>
          </p:nvPr>
        </p:nvSpPr>
        <p:spPr>
          <a:xfrm>
            <a:off x="669930" y="952508"/>
            <a:ext cx="10852237" cy="5388907"/>
          </a:xfrm>
        </p:spPr>
        <p:txBody>
          <a:bodyPr wrap="square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534276397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9" r:link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192452"/>
            <a:ext cx="5486400" cy="4473096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2"/>
            </p:custDataLst>
          </p:nvPr>
        </p:nvPicPr>
        <p:blipFill>
          <a:blip r:embed="rId11" r:link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23181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4" hasCustomPrompt="1"/>
            <p:custDataLst>
              <p:tags r:id="rId6"/>
            </p:custDataLst>
          </p:nvPr>
        </p:nvSpPr>
        <p:spPr>
          <a:xfrm>
            <a:off x="995680" y="2556510"/>
            <a:ext cx="4359275" cy="370205"/>
          </a:xfrm>
        </p:spPr>
        <p:txBody>
          <a:bodyPr vert="horz" wrap="square" lIns="0" tIns="0" rIns="0" bIns="0" anchor="t" anchorCtr="0">
            <a:normAutofit/>
          </a:bodyPr>
          <a:lstStyle>
            <a:lvl1pPr marL="457200" marR="0" indent="-457200" algn="l" rtl="0" eaLnBrk="1" fontAlgn="auto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2000"/>
              <a:buFont typeface="Arial" panose="020B0604020202020204" pitchFamily="34" charset="0"/>
              <a:buNone/>
              <a:defRPr sz="2000" b="0" spc="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65000"/>
                  <a:lumOff val="35000"/>
                </a:schemeClr>
              </a:buClr>
              <a:buSzPts val="2000"/>
              <a:buFont typeface="Arial" panose="020B0604020202020204" pitchFamily="34" charset="0"/>
              <a:buNone/>
            </a:pPr>
            <a:r>
              <a:rPr lang="zh-CN" altLang="en-US"/>
              <a:t>单击此处编辑副标题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  <p:custDataLst>
              <p:tags r:id="rId7"/>
            </p:custDataLst>
          </p:nvPr>
        </p:nvSpPr>
        <p:spPr>
          <a:xfrm>
            <a:off x="995045" y="3129280"/>
            <a:ext cx="4359910" cy="1172210"/>
          </a:xfrm>
        </p:spPr>
        <p:txBody>
          <a:bodyPr vert="horz" wrap="square" lIns="0" tIns="0" rIns="0" bIns="0" anchor="ctr" anchorCtr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6600"/>
              <a:buFont typeface="Arial" panose="020B0604020202020204" pitchFamily="34" charset="0"/>
              <a:buNone/>
              <a:defRPr sz="6600" b="0" spc="700">
                <a:solidFill>
                  <a:schemeClr val="bg1"/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/>
              <a:t>编辑标题</a:t>
            </a:r>
          </a:p>
        </p:txBody>
      </p:sp>
    </p:spTree>
    <p:extLst>
      <p:ext uri="{BB962C8B-B14F-4D97-AF65-F5344CB8AC3E}">
        <p14:creationId xmlns:p14="http://schemas.microsoft.com/office/powerpoint/2010/main" val="1461037890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23181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2"/>
            </p:custDataLst>
          </p:nvPr>
        </p:nvPicPr>
        <p:blipFill>
          <a:blip r:embed="rId10" r:link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318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0"/>
            <a:ext cx="10852237" cy="44196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5701435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10" r:link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23181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2" r:link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318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281600" y="1249200"/>
            <a:ext cx="9626400" cy="723600"/>
          </a:xfrm>
        </p:spPr>
        <p:txBody>
          <a:bodyPr wrap="square" anchor="ctr">
            <a:normAutofit/>
          </a:bodyPr>
          <a:lstStyle>
            <a:lvl1pPr>
              <a:defRPr sz="3200"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1281113" y="2163600"/>
            <a:ext cx="9626600" cy="3445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3562023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4824603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0" r:link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318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583200" y="770400"/>
            <a:ext cx="3960000" cy="882000"/>
          </a:xfrm>
        </p:spPr>
        <p:txBody>
          <a:bodyPr wrap="square" anchor="ctr" anchorCtr="0">
            <a:normAutofit/>
          </a:bodyPr>
          <a:lstStyle>
            <a:lvl1pPr>
              <a:defRPr sz="3600"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586800" y="1764000"/>
            <a:ext cx="3956400" cy="4093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5101200" y="769938"/>
            <a:ext cx="6480000" cy="5087937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215062739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2192000" cy="2664333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2"/>
            </p:custDataLst>
          </p:nvPr>
        </p:nvPicPr>
        <p:blipFill>
          <a:blip r:embed="rId11" r:link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23181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3" r:link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318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12000" y="781200"/>
            <a:ext cx="10976400" cy="626400"/>
          </a:xfrm>
        </p:spPr>
        <p:txBody>
          <a:bodyPr wrap="square" anchor="ctr">
            <a:normAutofit/>
          </a:bodyPr>
          <a:lstStyle>
            <a:lvl1pPr algn="ctr">
              <a:defRPr sz="3600"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612000" y="1659600"/>
            <a:ext cx="10975975" cy="828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12775" y="2808000"/>
            <a:ext cx="10965600" cy="34308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644800490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1"/>
            </p:custDataLst>
          </p:nvPr>
        </p:nvSpPr>
        <p:spPr>
          <a:xfrm>
            <a:off x="0" y="5028971"/>
            <a:ext cx="12192000" cy="1829029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2"/>
            </p:custDataLst>
          </p:nvPr>
        </p:nvPicPr>
        <p:blipFill>
          <a:blip r:embed="rId11" r:link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23181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3" r:link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318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04800" y="669600"/>
            <a:ext cx="10976400" cy="565200"/>
          </a:xfrm>
        </p:spPr>
        <p:txBody>
          <a:bodyPr wrap="square" anchor="ctr" anchorCtr="0">
            <a:normAutofit/>
          </a:bodyPr>
          <a:lstStyle>
            <a:lvl1pPr algn="ctr"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604837" y="1681200"/>
            <a:ext cx="10990800" cy="321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9"/>
            </p:custDataLst>
          </p:nvPr>
        </p:nvSpPr>
        <p:spPr>
          <a:xfrm>
            <a:off x="594000" y="5180400"/>
            <a:ext cx="11001600" cy="10116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813727847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/>
          <p:nvPr userDrawn="1">
            <p:custDataLst>
              <p:tags r:id="rId2"/>
            </p:custDataLst>
          </p:nvPr>
        </p:nvPicPr>
        <p:blipFill>
          <a:blip r:embed="rId13" r:link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134819"/>
            <a:ext cx="720090" cy="723181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3"/>
            </p:custDataLst>
          </p:nvPr>
        </p:nvPicPr>
        <p:blipFill>
          <a:blip r:embed="rId15" r:link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4819"/>
            <a:ext cx="720090" cy="72318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579600" y="237600"/>
            <a:ext cx="11037600" cy="44196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579600" y="1663200"/>
            <a:ext cx="53424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242400" y="1663200"/>
            <a:ext cx="53676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0"/>
            </p:custDataLst>
          </p:nvPr>
        </p:nvSpPr>
        <p:spPr>
          <a:xfrm>
            <a:off x="572400" y="4816800"/>
            <a:ext cx="53424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1"/>
            </p:custDataLst>
          </p:nvPr>
        </p:nvSpPr>
        <p:spPr>
          <a:xfrm>
            <a:off x="6253200" y="4813200"/>
            <a:ext cx="53676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885064259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0" y="953691"/>
            <a:ext cx="12192000" cy="4950618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10" r:link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1797" y="5230844"/>
            <a:ext cx="1620202" cy="162715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2" r:link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0844"/>
            <a:ext cx="1620202" cy="162715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522800" y="1339200"/>
            <a:ext cx="9144000" cy="2386800"/>
          </a:xfrm>
        </p:spPr>
        <p:txBody>
          <a:bodyPr wrap="square" anchor="b">
            <a:normAutofit/>
          </a:bodyPr>
          <a:lstStyle>
            <a:lvl1pPr algn="ctr">
              <a:defRPr sz="6000"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1522413" y="3862800"/>
            <a:ext cx="9144000" cy="1656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605465442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21" Type="http://schemas.openxmlformats.org/officeDocument/2006/relationships/tags" Target="../tags/tag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tags" Target="../tags/tag6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tags" Target="../tags/tag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tags" Target="../tags/tag5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tags" Target="../tags/tag4.xml"/><Relationship Id="rId10" Type="http://schemas.openxmlformats.org/officeDocument/2006/relationships/slideLayout" Target="../slideLayouts/slideLayout2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C19ADC5C-3E5F-47AF-BEA3-082AD2591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F554477-86DC-44A9-AA5B-5D3BCA72C8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C2B8D29-FDB3-42FF-9024-E9ED802990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F7D436-D0E9-432A-BC8F-4EAA58A63A34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FBFFEAB-703D-4E48-A980-9B52322EA1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61E5179-EFC8-4F74-BDC7-A1B3D4B7E3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9E70E2-F145-46C6-8C11-AAC5A7DC78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4887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0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1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wrap="square" lIns="90170" tIns="46990" rIns="90170" bIns="4699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KSO_TEMPLATE" hidden="1"/>
          <p:cNvSpPr/>
          <p:nvPr userDrawn="1">
            <p:custDataLst>
              <p:tags r:id="rId25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1420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  <p:sldLayoutId id="2147483697" r:id="rId18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151.xml"/><Relationship Id="rId13" Type="http://schemas.openxmlformats.org/officeDocument/2006/relationships/image" Target="../media/image6.jpg"/><Relationship Id="rId3" Type="http://schemas.openxmlformats.org/officeDocument/2006/relationships/tags" Target="../tags/tag146.xml"/><Relationship Id="rId7" Type="http://schemas.openxmlformats.org/officeDocument/2006/relationships/tags" Target="../tags/tag150.xml"/><Relationship Id="rId12" Type="http://schemas.openxmlformats.org/officeDocument/2006/relationships/slideLayout" Target="../slideLayouts/slideLayout7.xml"/><Relationship Id="rId2" Type="http://schemas.openxmlformats.org/officeDocument/2006/relationships/tags" Target="../tags/tag145.xml"/><Relationship Id="rId1" Type="http://schemas.openxmlformats.org/officeDocument/2006/relationships/tags" Target="../tags/tag144.xml"/><Relationship Id="rId6" Type="http://schemas.openxmlformats.org/officeDocument/2006/relationships/tags" Target="../tags/tag149.xml"/><Relationship Id="rId11" Type="http://schemas.openxmlformats.org/officeDocument/2006/relationships/tags" Target="../tags/tag154.xml"/><Relationship Id="rId5" Type="http://schemas.openxmlformats.org/officeDocument/2006/relationships/tags" Target="../tags/tag148.xml"/><Relationship Id="rId10" Type="http://schemas.openxmlformats.org/officeDocument/2006/relationships/tags" Target="../tags/tag153.xml"/><Relationship Id="rId4" Type="http://schemas.openxmlformats.org/officeDocument/2006/relationships/tags" Target="../tags/tag147.xml"/><Relationship Id="rId9" Type="http://schemas.openxmlformats.org/officeDocument/2006/relationships/tags" Target="../tags/tag152.xml"/><Relationship Id="rId1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62.xml"/><Relationship Id="rId13" Type="http://schemas.openxmlformats.org/officeDocument/2006/relationships/tags" Target="../tags/tag167.xml"/><Relationship Id="rId18" Type="http://schemas.openxmlformats.org/officeDocument/2006/relationships/image" Target="../media/image3.png"/><Relationship Id="rId3" Type="http://schemas.openxmlformats.org/officeDocument/2006/relationships/tags" Target="../tags/tag157.xml"/><Relationship Id="rId21" Type="http://schemas.openxmlformats.org/officeDocument/2006/relationships/image" Target="../media/image9.png"/><Relationship Id="rId7" Type="http://schemas.openxmlformats.org/officeDocument/2006/relationships/tags" Target="../tags/tag161.xml"/><Relationship Id="rId12" Type="http://schemas.openxmlformats.org/officeDocument/2006/relationships/tags" Target="../tags/tag166.xml"/><Relationship Id="rId17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tags" Target="../tags/tag156.xml"/><Relationship Id="rId16" Type="http://schemas.openxmlformats.org/officeDocument/2006/relationships/image" Target="../media/image2.png"/><Relationship Id="rId20" Type="http://schemas.openxmlformats.org/officeDocument/2006/relationships/image" Target="../media/image8.png"/><Relationship Id="rId1" Type="http://schemas.openxmlformats.org/officeDocument/2006/relationships/tags" Target="../tags/tag155.xml"/><Relationship Id="rId6" Type="http://schemas.openxmlformats.org/officeDocument/2006/relationships/tags" Target="../tags/tag160.xml"/><Relationship Id="rId11" Type="http://schemas.openxmlformats.org/officeDocument/2006/relationships/tags" Target="../tags/tag165.xml"/><Relationship Id="rId5" Type="http://schemas.openxmlformats.org/officeDocument/2006/relationships/tags" Target="../tags/tag159.xml"/><Relationship Id="rId15" Type="http://schemas.openxmlformats.org/officeDocument/2006/relationships/notesSlide" Target="../notesSlides/notesSlide1.xml"/><Relationship Id="rId10" Type="http://schemas.openxmlformats.org/officeDocument/2006/relationships/tags" Target="../tags/tag164.xml"/><Relationship Id="rId19" Type="http://schemas.openxmlformats.org/officeDocument/2006/relationships/image" Target="file:///C:\Users\1V994W2\PycharmProjects\PPT_Background_Generation/pic_temp/1_pic_quater_left_down.png" TargetMode="External"/><Relationship Id="rId4" Type="http://schemas.openxmlformats.org/officeDocument/2006/relationships/tags" Target="../tags/tag158.xml"/><Relationship Id="rId9" Type="http://schemas.openxmlformats.org/officeDocument/2006/relationships/tags" Target="../tags/tag163.xml"/><Relationship Id="rId14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172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171.xml"/><Relationship Id="rId1" Type="http://schemas.openxmlformats.org/officeDocument/2006/relationships/tags" Target="../tags/tag170.xml"/><Relationship Id="rId6" Type="http://schemas.openxmlformats.org/officeDocument/2006/relationships/tags" Target="../tags/tag175.xml"/><Relationship Id="rId5" Type="http://schemas.openxmlformats.org/officeDocument/2006/relationships/tags" Target="../tags/tag174.xml"/><Relationship Id="rId4" Type="http://schemas.openxmlformats.org/officeDocument/2006/relationships/tags" Target="../tags/tag17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81.xml"/><Relationship Id="rId1" Type="http://schemas.openxmlformats.org/officeDocument/2006/relationships/tags" Target="../tags/tag180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tags" Target="../tags/tag184.xml"/><Relationship Id="rId7" Type="http://schemas.openxmlformats.org/officeDocument/2006/relationships/image" Target="../media/image17.png"/><Relationship Id="rId2" Type="http://schemas.openxmlformats.org/officeDocument/2006/relationships/tags" Target="../tags/tag183.xml"/><Relationship Id="rId1" Type="http://schemas.openxmlformats.org/officeDocument/2006/relationships/tags" Target="../tags/tag182.xml"/><Relationship Id="rId6" Type="http://schemas.openxmlformats.org/officeDocument/2006/relationships/image" Target="../media/image16.png"/><Relationship Id="rId5" Type="http://schemas.openxmlformats.org/officeDocument/2006/relationships/image" Target="../media/image14.jpe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86.xml"/><Relationship Id="rId1" Type="http://schemas.openxmlformats.org/officeDocument/2006/relationships/tags" Target="../tags/tag18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194.xml"/><Relationship Id="rId13" Type="http://schemas.openxmlformats.org/officeDocument/2006/relationships/tags" Target="../tags/tag199.xml"/><Relationship Id="rId3" Type="http://schemas.openxmlformats.org/officeDocument/2006/relationships/tags" Target="../tags/tag189.xml"/><Relationship Id="rId7" Type="http://schemas.openxmlformats.org/officeDocument/2006/relationships/tags" Target="../tags/tag193.xml"/><Relationship Id="rId12" Type="http://schemas.openxmlformats.org/officeDocument/2006/relationships/tags" Target="../tags/tag198.xml"/><Relationship Id="rId2" Type="http://schemas.openxmlformats.org/officeDocument/2006/relationships/tags" Target="../tags/tag188.xml"/><Relationship Id="rId1" Type="http://schemas.openxmlformats.org/officeDocument/2006/relationships/tags" Target="../tags/tag187.xml"/><Relationship Id="rId6" Type="http://schemas.openxmlformats.org/officeDocument/2006/relationships/tags" Target="../tags/tag192.xml"/><Relationship Id="rId11" Type="http://schemas.openxmlformats.org/officeDocument/2006/relationships/tags" Target="../tags/tag197.xml"/><Relationship Id="rId5" Type="http://schemas.openxmlformats.org/officeDocument/2006/relationships/tags" Target="../tags/tag191.xml"/><Relationship Id="rId10" Type="http://schemas.openxmlformats.org/officeDocument/2006/relationships/tags" Target="../tags/tag196.xml"/><Relationship Id="rId4" Type="http://schemas.openxmlformats.org/officeDocument/2006/relationships/tags" Target="../tags/tag190.xml"/><Relationship Id="rId9" Type="http://schemas.openxmlformats.org/officeDocument/2006/relationships/tags" Target="../tags/tag195.xml"/><Relationship Id="rId1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207.xml"/><Relationship Id="rId13" Type="http://schemas.openxmlformats.org/officeDocument/2006/relationships/tags" Target="../tags/tag212.xml"/><Relationship Id="rId3" Type="http://schemas.openxmlformats.org/officeDocument/2006/relationships/tags" Target="../tags/tag202.xml"/><Relationship Id="rId7" Type="http://schemas.openxmlformats.org/officeDocument/2006/relationships/tags" Target="../tags/tag206.xml"/><Relationship Id="rId12" Type="http://schemas.openxmlformats.org/officeDocument/2006/relationships/tags" Target="../tags/tag211.xml"/><Relationship Id="rId17" Type="http://schemas.openxmlformats.org/officeDocument/2006/relationships/notesSlide" Target="../notesSlides/notesSlide3.xml"/><Relationship Id="rId2" Type="http://schemas.openxmlformats.org/officeDocument/2006/relationships/tags" Target="../tags/tag201.xml"/><Relationship Id="rId16" Type="http://schemas.openxmlformats.org/officeDocument/2006/relationships/slideLayout" Target="../slideLayouts/slideLayout7.xml"/><Relationship Id="rId1" Type="http://schemas.openxmlformats.org/officeDocument/2006/relationships/tags" Target="../tags/tag200.xml"/><Relationship Id="rId6" Type="http://schemas.openxmlformats.org/officeDocument/2006/relationships/tags" Target="../tags/tag205.xml"/><Relationship Id="rId11" Type="http://schemas.openxmlformats.org/officeDocument/2006/relationships/tags" Target="../tags/tag210.xml"/><Relationship Id="rId5" Type="http://schemas.openxmlformats.org/officeDocument/2006/relationships/tags" Target="../tags/tag204.xml"/><Relationship Id="rId15" Type="http://schemas.openxmlformats.org/officeDocument/2006/relationships/tags" Target="../tags/tag214.xml"/><Relationship Id="rId10" Type="http://schemas.openxmlformats.org/officeDocument/2006/relationships/tags" Target="../tags/tag209.xml"/><Relationship Id="rId4" Type="http://schemas.openxmlformats.org/officeDocument/2006/relationships/tags" Target="../tags/tag203.xml"/><Relationship Id="rId9" Type="http://schemas.openxmlformats.org/officeDocument/2006/relationships/tags" Target="../tags/tag208.xml"/><Relationship Id="rId14" Type="http://schemas.openxmlformats.org/officeDocument/2006/relationships/tags" Target="../tags/tag2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222.xml"/><Relationship Id="rId13" Type="http://schemas.openxmlformats.org/officeDocument/2006/relationships/tags" Target="../tags/tag227.xml"/><Relationship Id="rId18" Type="http://schemas.openxmlformats.org/officeDocument/2006/relationships/tags" Target="../tags/tag232.xml"/><Relationship Id="rId3" Type="http://schemas.openxmlformats.org/officeDocument/2006/relationships/tags" Target="../tags/tag217.xml"/><Relationship Id="rId21" Type="http://schemas.openxmlformats.org/officeDocument/2006/relationships/tags" Target="../tags/tag235.xml"/><Relationship Id="rId7" Type="http://schemas.openxmlformats.org/officeDocument/2006/relationships/tags" Target="../tags/tag221.xml"/><Relationship Id="rId12" Type="http://schemas.openxmlformats.org/officeDocument/2006/relationships/tags" Target="../tags/tag226.xml"/><Relationship Id="rId17" Type="http://schemas.openxmlformats.org/officeDocument/2006/relationships/tags" Target="../tags/tag231.xml"/><Relationship Id="rId25" Type="http://schemas.openxmlformats.org/officeDocument/2006/relationships/image" Target="../media/image27.png"/><Relationship Id="rId2" Type="http://schemas.openxmlformats.org/officeDocument/2006/relationships/tags" Target="../tags/tag216.xml"/><Relationship Id="rId16" Type="http://schemas.openxmlformats.org/officeDocument/2006/relationships/tags" Target="../tags/tag230.xml"/><Relationship Id="rId20" Type="http://schemas.openxmlformats.org/officeDocument/2006/relationships/tags" Target="../tags/tag234.xml"/><Relationship Id="rId1" Type="http://schemas.openxmlformats.org/officeDocument/2006/relationships/tags" Target="../tags/tag215.xml"/><Relationship Id="rId6" Type="http://schemas.openxmlformats.org/officeDocument/2006/relationships/tags" Target="../tags/tag220.xml"/><Relationship Id="rId11" Type="http://schemas.openxmlformats.org/officeDocument/2006/relationships/tags" Target="../tags/tag225.xml"/><Relationship Id="rId24" Type="http://schemas.openxmlformats.org/officeDocument/2006/relationships/slideLayout" Target="../slideLayouts/slideLayout7.xml"/><Relationship Id="rId5" Type="http://schemas.openxmlformats.org/officeDocument/2006/relationships/tags" Target="../tags/tag219.xml"/><Relationship Id="rId15" Type="http://schemas.openxmlformats.org/officeDocument/2006/relationships/tags" Target="../tags/tag229.xml"/><Relationship Id="rId23" Type="http://schemas.openxmlformats.org/officeDocument/2006/relationships/tags" Target="../tags/tag237.xml"/><Relationship Id="rId10" Type="http://schemas.openxmlformats.org/officeDocument/2006/relationships/tags" Target="../tags/tag224.xml"/><Relationship Id="rId19" Type="http://schemas.openxmlformats.org/officeDocument/2006/relationships/tags" Target="../tags/tag233.xml"/><Relationship Id="rId4" Type="http://schemas.openxmlformats.org/officeDocument/2006/relationships/tags" Target="../tags/tag218.xml"/><Relationship Id="rId9" Type="http://schemas.openxmlformats.org/officeDocument/2006/relationships/tags" Target="../tags/tag223.xml"/><Relationship Id="rId14" Type="http://schemas.openxmlformats.org/officeDocument/2006/relationships/tags" Target="../tags/tag228.xml"/><Relationship Id="rId22" Type="http://schemas.openxmlformats.org/officeDocument/2006/relationships/tags" Target="../tags/tag23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>
            <p:custDataLst>
              <p:tags r:id="rId1"/>
            </p:custDataLst>
          </p:nvPr>
        </p:nvSpPr>
        <p:spPr>
          <a:xfrm>
            <a:off x="25400" y="206375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>
            <p:custDataLst>
              <p:tags r:id="rId2"/>
            </p:custDataLst>
          </p:nvPr>
        </p:nvSpPr>
        <p:spPr>
          <a:xfrm>
            <a:off x="24765" y="6878637"/>
            <a:ext cx="12192635" cy="1651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F80F966F-1B6D-4457-94B7-5C813FDC8E4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4" y="2615871"/>
            <a:ext cx="12223118" cy="4260152"/>
          </a:xfrm>
          <a:prstGeom prst="rect">
            <a:avLst/>
          </a:prstGeom>
        </p:spPr>
      </p:pic>
      <p:sp>
        <p:nvSpPr>
          <p:cNvPr id="14" name="椭圆 13">
            <a:extLst>
              <a:ext uri="{FF2B5EF4-FFF2-40B4-BE49-F238E27FC236}">
                <a16:creationId xmlns:a16="http://schemas.microsoft.com/office/drawing/2014/main" id="{28C09E6B-6AFF-4D29-8FBE-BF25E726A912}"/>
              </a:ext>
            </a:extLst>
          </p:cNvPr>
          <p:cNvSpPr/>
          <p:nvPr/>
        </p:nvSpPr>
        <p:spPr>
          <a:xfrm>
            <a:off x="3629891" y="4502071"/>
            <a:ext cx="6004303" cy="751711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>
            <p:custDataLst>
              <p:tags r:id="rId3"/>
            </p:custDataLst>
          </p:nvPr>
        </p:nvGrpSpPr>
        <p:grpSpPr>
          <a:xfrm>
            <a:off x="24764" y="114992"/>
            <a:ext cx="12223119" cy="3183894"/>
            <a:chOff x="-640" y="-1"/>
            <a:chExt cx="12223123" cy="4454435"/>
          </a:xfrm>
        </p:grpSpPr>
        <p:sp>
          <p:nvSpPr>
            <p:cNvPr id="3" name="任意多边形 2"/>
            <p:cNvSpPr/>
            <p:nvPr>
              <p:custDataLst>
                <p:tags r:id="rId10"/>
              </p:custDataLst>
            </p:nvPr>
          </p:nvSpPr>
          <p:spPr>
            <a:xfrm rot="5400000">
              <a:off x="3868781" y="-3868785"/>
              <a:ext cx="4454435" cy="12192004"/>
            </a:xfrm>
            <a:custGeom>
              <a:avLst/>
              <a:gdLst>
                <a:gd name="connsiteX0" fmla="*/ 0 w 4454435"/>
                <a:gd name="connsiteY0" fmla="*/ 12192000 h 12192004"/>
                <a:gd name="connsiteX1" fmla="*/ 0 w 4454435"/>
                <a:gd name="connsiteY1" fmla="*/ 0 h 12192004"/>
                <a:gd name="connsiteX2" fmla="*/ 1201783 w 4454435"/>
                <a:gd name="connsiteY2" fmla="*/ 0 h 12192004"/>
                <a:gd name="connsiteX3" fmla="*/ 1201783 w 4454435"/>
                <a:gd name="connsiteY3" fmla="*/ 2 h 12192004"/>
                <a:gd name="connsiteX4" fmla="*/ 3223809 w 4454435"/>
                <a:gd name="connsiteY4" fmla="*/ 2 h 12192004"/>
                <a:gd name="connsiteX5" fmla="*/ 4454435 w 4454435"/>
                <a:gd name="connsiteY5" fmla="*/ 6096003 h 12192004"/>
                <a:gd name="connsiteX6" fmla="*/ 3223809 w 4454435"/>
                <a:gd name="connsiteY6" fmla="*/ 12192004 h 12192004"/>
                <a:gd name="connsiteX7" fmla="*/ 1110343 w 4454435"/>
                <a:gd name="connsiteY7" fmla="*/ 12192004 h 12192004"/>
                <a:gd name="connsiteX8" fmla="*/ 1110343 w 4454435"/>
                <a:gd name="connsiteY8" fmla="*/ 12192000 h 12192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454435" h="12192004">
                  <a:moveTo>
                    <a:pt x="0" y="12192000"/>
                  </a:moveTo>
                  <a:lnTo>
                    <a:pt x="0" y="0"/>
                  </a:lnTo>
                  <a:lnTo>
                    <a:pt x="1201783" y="0"/>
                  </a:lnTo>
                  <a:lnTo>
                    <a:pt x="1201783" y="2"/>
                  </a:lnTo>
                  <a:lnTo>
                    <a:pt x="3223809" y="2"/>
                  </a:lnTo>
                  <a:lnTo>
                    <a:pt x="4454435" y="6096003"/>
                  </a:lnTo>
                  <a:lnTo>
                    <a:pt x="3223809" y="12192004"/>
                  </a:lnTo>
                  <a:lnTo>
                    <a:pt x="1110343" y="12192004"/>
                  </a:lnTo>
                  <a:lnTo>
                    <a:pt x="1110343" y="121920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4" name="任意多边形 23"/>
            <p:cNvSpPr/>
            <p:nvPr>
              <p:custDataLst>
                <p:tags r:id="rId11"/>
              </p:custDataLst>
            </p:nvPr>
          </p:nvSpPr>
          <p:spPr>
            <a:xfrm rot="5400000">
              <a:off x="3998330" y="-3998970"/>
              <a:ext cx="4225184" cy="12223123"/>
            </a:xfrm>
            <a:custGeom>
              <a:avLst/>
              <a:gdLst>
                <a:gd name="connsiteX0" fmla="*/ 0 w 4019007"/>
                <a:gd name="connsiteY0" fmla="*/ 12192000 h 12192002"/>
                <a:gd name="connsiteX1" fmla="*/ 0 w 4019007"/>
                <a:gd name="connsiteY1" fmla="*/ 0 h 12192002"/>
                <a:gd name="connsiteX2" fmla="*/ 1110343 w 4019007"/>
                <a:gd name="connsiteY2" fmla="*/ 0 h 12192002"/>
                <a:gd name="connsiteX3" fmla="*/ 1306286 w 4019007"/>
                <a:gd name="connsiteY3" fmla="*/ 0 h 12192002"/>
                <a:gd name="connsiteX4" fmla="*/ 2788381 w 4019007"/>
                <a:gd name="connsiteY4" fmla="*/ 0 h 12192002"/>
                <a:gd name="connsiteX5" fmla="*/ 4019007 w 4019007"/>
                <a:gd name="connsiteY5" fmla="*/ 6096001 h 12192002"/>
                <a:gd name="connsiteX6" fmla="*/ 2788381 w 4019007"/>
                <a:gd name="connsiteY6" fmla="*/ 12192002 h 12192002"/>
                <a:gd name="connsiteX7" fmla="*/ 1110343 w 4019007"/>
                <a:gd name="connsiteY7" fmla="*/ 12192002 h 12192002"/>
                <a:gd name="connsiteX8" fmla="*/ 1110343 w 4019007"/>
                <a:gd name="connsiteY8" fmla="*/ 12192000 h 12192002"/>
                <a:gd name="connsiteX0" fmla="*/ 0 w 4019007"/>
                <a:gd name="connsiteY0" fmla="*/ 12192000 h 12192002"/>
                <a:gd name="connsiteX1" fmla="*/ 0 w 4019007"/>
                <a:gd name="connsiteY1" fmla="*/ 0 h 12192002"/>
                <a:gd name="connsiteX2" fmla="*/ 1110343 w 4019007"/>
                <a:gd name="connsiteY2" fmla="*/ 0 h 12192002"/>
                <a:gd name="connsiteX3" fmla="*/ 1306286 w 4019007"/>
                <a:gd name="connsiteY3" fmla="*/ 0 h 12192002"/>
                <a:gd name="connsiteX4" fmla="*/ 2788381 w 4019007"/>
                <a:gd name="connsiteY4" fmla="*/ 0 h 12192002"/>
                <a:gd name="connsiteX5" fmla="*/ 4019007 w 4019007"/>
                <a:gd name="connsiteY5" fmla="*/ 6096001 h 12192002"/>
                <a:gd name="connsiteX6" fmla="*/ 3305676 w 4019007"/>
                <a:gd name="connsiteY6" fmla="*/ 12181842 h 12192002"/>
                <a:gd name="connsiteX7" fmla="*/ 1110343 w 4019007"/>
                <a:gd name="connsiteY7" fmla="*/ 12192002 h 12192002"/>
                <a:gd name="connsiteX8" fmla="*/ 1110343 w 4019007"/>
                <a:gd name="connsiteY8" fmla="*/ 12192000 h 12192002"/>
                <a:gd name="connsiteX9" fmla="*/ 0 w 4019007"/>
                <a:gd name="connsiteY9" fmla="*/ 12192000 h 12192002"/>
                <a:gd name="connsiteX0" fmla="*/ 0 w 4019007"/>
                <a:gd name="connsiteY0" fmla="*/ 12222481 h 12222483"/>
                <a:gd name="connsiteX1" fmla="*/ 0 w 4019007"/>
                <a:gd name="connsiteY1" fmla="*/ 30481 h 12222483"/>
                <a:gd name="connsiteX2" fmla="*/ 1110343 w 4019007"/>
                <a:gd name="connsiteY2" fmla="*/ 30481 h 12222483"/>
                <a:gd name="connsiteX3" fmla="*/ 1306286 w 4019007"/>
                <a:gd name="connsiteY3" fmla="*/ 30481 h 12222483"/>
                <a:gd name="connsiteX4" fmla="*/ 3333633 w 4019007"/>
                <a:gd name="connsiteY4" fmla="*/ 0 h 12222483"/>
                <a:gd name="connsiteX5" fmla="*/ 4019007 w 4019007"/>
                <a:gd name="connsiteY5" fmla="*/ 6126482 h 12222483"/>
                <a:gd name="connsiteX6" fmla="*/ 3305676 w 4019007"/>
                <a:gd name="connsiteY6" fmla="*/ 12212323 h 12222483"/>
                <a:gd name="connsiteX7" fmla="*/ 1110343 w 4019007"/>
                <a:gd name="connsiteY7" fmla="*/ 12222483 h 12222483"/>
                <a:gd name="connsiteX8" fmla="*/ 1110343 w 4019007"/>
                <a:gd name="connsiteY8" fmla="*/ 12222481 h 12222483"/>
                <a:gd name="connsiteX9" fmla="*/ 0 w 4019007"/>
                <a:gd name="connsiteY9" fmla="*/ 12222481 h 12222483"/>
                <a:gd name="connsiteX0" fmla="*/ 0 w 4019007"/>
                <a:gd name="connsiteY0" fmla="*/ 12222481 h 12222483"/>
                <a:gd name="connsiteX1" fmla="*/ 0 w 4019007"/>
                <a:gd name="connsiteY1" fmla="*/ 30481 h 12222483"/>
                <a:gd name="connsiteX2" fmla="*/ 1110343 w 4019007"/>
                <a:gd name="connsiteY2" fmla="*/ 30481 h 12222483"/>
                <a:gd name="connsiteX3" fmla="*/ 1306286 w 4019007"/>
                <a:gd name="connsiteY3" fmla="*/ 30481 h 12222483"/>
                <a:gd name="connsiteX4" fmla="*/ 3473441 w 4019007"/>
                <a:gd name="connsiteY4" fmla="*/ 0 h 12222483"/>
                <a:gd name="connsiteX5" fmla="*/ 4019007 w 4019007"/>
                <a:gd name="connsiteY5" fmla="*/ 6126482 h 12222483"/>
                <a:gd name="connsiteX6" fmla="*/ 3305676 w 4019007"/>
                <a:gd name="connsiteY6" fmla="*/ 12212323 h 12222483"/>
                <a:gd name="connsiteX7" fmla="*/ 1110343 w 4019007"/>
                <a:gd name="connsiteY7" fmla="*/ 12222483 h 12222483"/>
                <a:gd name="connsiteX8" fmla="*/ 1110343 w 4019007"/>
                <a:gd name="connsiteY8" fmla="*/ 12222481 h 12222483"/>
                <a:gd name="connsiteX9" fmla="*/ 0 w 4019007"/>
                <a:gd name="connsiteY9" fmla="*/ 12222481 h 12222483"/>
                <a:gd name="connsiteX0" fmla="*/ 0 w 4019007"/>
                <a:gd name="connsiteY0" fmla="*/ 12222481 h 12222483"/>
                <a:gd name="connsiteX1" fmla="*/ 0 w 4019007"/>
                <a:gd name="connsiteY1" fmla="*/ 30481 h 12222483"/>
                <a:gd name="connsiteX2" fmla="*/ 1110343 w 4019007"/>
                <a:gd name="connsiteY2" fmla="*/ 30481 h 12222483"/>
                <a:gd name="connsiteX3" fmla="*/ 1306286 w 4019007"/>
                <a:gd name="connsiteY3" fmla="*/ 30481 h 12222483"/>
                <a:gd name="connsiteX4" fmla="*/ 3473441 w 4019007"/>
                <a:gd name="connsiteY4" fmla="*/ 0 h 12222483"/>
                <a:gd name="connsiteX5" fmla="*/ 4019007 w 4019007"/>
                <a:gd name="connsiteY5" fmla="*/ 6126482 h 12222483"/>
                <a:gd name="connsiteX6" fmla="*/ 3375581 w 4019007"/>
                <a:gd name="connsiteY6" fmla="*/ 12212323 h 12222483"/>
                <a:gd name="connsiteX7" fmla="*/ 1110343 w 4019007"/>
                <a:gd name="connsiteY7" fmla="*/ 12222483 h 12222483"/>
                <a:gd name="connsiteX8" fmla="*/ 1110343 w 4019007"/>
                <a:gd name="connsiteY8" fmla="*/ 12222481 h 12222483"/>
                <a:gd name="connsiteX9" fmla="*/ 0 w 4019007"/>
                <a:gd name="connsiteY9" fmla="*/ 12222481 h 122224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19007" h="12222483">
                  <a:moveTo>
                    <a:pt x="0" y="12222481"/>
                  </a:moveTo>
                  <a:lnTo>
                    <a:pt x="0" y="30481"/>
                  </a:lnTo>
                  <a:lnTo>
                    <a:pt x="1110343" y="30481"/>
                  </a:lnTo>
                  <a:lnTo>
                    <a:pt x="1306286" y="30481"/>
                  </a:lnTo>
                  <a:lnTo>
                    <a:pt x="3473441" y="0"/>
                  </a:lnTo>
                  <a:lnTo>
                    <a:pt x="4019007" y="6126482"/>
                  </a:lnTo>
                  <a:lnTo>
                    <a:pt x="3375581" y="12212323"/>
                  </a:lnTo>
                  <a:lnTo>
                    <a:pt x="1110343" y="12222483"/>
                  </a:lnTo>
                  <a:lnTo>
                    <a:pt x="1110343" y="12222481"/>
                  </a:lnTo>
                  <a:lnTo>
                    <a:pt x="0" y="1222248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2940223" y="1613773"/>
            <a:ext cx="6473190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5400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+mn-cs"/>
              </a:rPr>
              <a:t>7.2  </a:t>
            </a: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+mn-cs"/>
              </a:rPr>
              <a:t>平等的真谛和追求</a:t>
            </a:r>
          </a:p>
        </p:txBody>
      </p:sp>
      <p:grpSp>
        <p:nvGrpSpPr>
          <p:cNvPr id="12" name="组合 11"/>
          <p:cNvGrpSpPr/>
          <p:nvPr>
            <p:custDataLst>
              <p:tags r:id="rId5"/>
            </p:custDataLst>
          </p:nvPr>
        </p:nvGrpSpPr>
        <p:grpSpPr>
          <a:xfrm>
            <a:off x="-12700" y="0"/>
            <a:ext cx="12204700" cy="1264910"/>
            <a:chOff x="-20" y="0"/>
            <a:chExt cx="19220" cy="1430"/>
          </a:xfrm>
        </p:grpSpPr>
        <p:pic>
          <p:nvPicPr>
            <p:cNvPr id="5" name="图片 4" descr="图片3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14"/>
            <a:stretch>
              <a:fillRect/>
            </a:stretch>
          </p:blipFill>
          <p:spPr>
            <a:xfrm>
              <a:off x="6959" y="0"/>
              <a:ext cx="5242" cy="1430"/>
            </a:xfrm>
            <a:prstGeom prst="rect">
              <a:avLst/>
            </a:prstGeom>
          </p:spPr>
        </p:pic>
        <p:sp>
          <p:nvSpPr>
            <p:cNvPr id="11" name="矩形 10"/>
            <p:cNvSpPr/>
            <p:nvPr>
              <p:custDataLst>
                <p:tags r:id="rId9"/>
              </p:custDataLst>
            </p:nvPr>
          </p:nvSpPr>
          <p:spPr>
            <a:xfrm>
              <a:off x="-20" y="0"/>
              <a:ext cx="19221" cy="260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3" name="文本框 12"/>
          <p:cNvSpPr txBox="1"/>
          <p:nvPr>
            <p:custDataLst>
              <p:tags r:id="rId6"/>
            </p:custDataLst>
          </p:nvPr>
        </p:nvSpPr>
        <p:spPr>
          <a:xfrm>
            <a:off x="554183" y="673021"/>
            <a:ext cx="4177202" cy="52322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第三单元  人民当家作主</a:t>
            </a:r>
          </a:p>
        </p:txBody>
      </p:sp>
      <p:sp>
        <p:nvSpPr>
          <p:cNvPr id="2" name="文本框 1"/>
          <p:cNvSpPr txBox="1"/>
          <p:nvPr>
            <p:custDataLst>
              <p:tags r:id="rId7"/>
            </p:custDataLst>
          </p:nvPr>
        </p:nvSpPr>
        <p:spPr>
          <a:xfrm>
            <a:off x="7422514" y="681622"/>
            <a:ext cx="4215303" cy="52322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第七课  尊重自由平等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内容占位符 2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5203766" y="1090214"/>
            <a:ext cx="6507941" cy="4567555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zh-CN" altLang="en-US" sz="3110" b="1" dirty="0">
                <a:solidFill>
                  <a:srgbClr val="FF0000"/>
                </a:solidFill>
              </a:rPr>
              <a:t>国家：</a:t>
            </a:r>
          </a:p>
          <a:p>
            <a:pPr marL="0" indent="0">
              <a:buNone/>
            </a:pPr>
            <a:r>
              <a:rPr lang="zh-CN" altLang="en-US" sz="3110" b="1" dirty="0"/>
              <a:t>     富强</a:t>
            </a:r>
            <a:r>
              <a:rPr lang="en-US" altLang="zh-CN" sz="3110" b="1" dirty="0"/>
              <a:t>    </a:t>
            </a:r>
            <a:r>
              <a:rPr sz="3110" b="1" dirty="0"/>
              <a:t>民主</a:t>
            </a:r>
            <a:r>
              <a:rPr lang="en-US" altLang="zh-CN" sz="3110" b="1" dirty="0"/>
              <a:t>    </a:t>
            </a:r>
            <a:r>
              <a:rPr sz="3110" b="1" dirty="0"/>
              <a:t>文明</a:t>
            </a:r>
            <a:r>
              <a:rPr lang="en-US" altLang="zh-CN" sz="3110" b="1" dirty="0"/>
              <a:t>    </a:t>
            </a:r>
            <a:r>
              <a:rPr sz="3110" b="1" dirty="0"/>
              <a:t>和谐</a:t>
            </a:r>
            <a:r>
              <a:rPr lang="en-US" altLang="zh-CN" sz="3110" b="1" dirty="0"/>
              <a:t>  </a:t>
            </a:r>
            <a:endParaRPr lang="zh-CN" altLang="en-US" sz="3110" b="1" dirty="0"/>
          </a:p>
          <a:p>
            <a:r>
              <a:rPr lang="zh-CN" altLang="en-US" sz="3110" b="1" dirty="0">
                <a:solidFill>
                  <a:srgbClr val="FF0000"/>
                </a:solidFill>
              </a:rPr>
              <a:t>社会：</a:t>
            </a:r>
          </a:p>
          <a:p>
            <a:pPr marL="0" indent="0">
              <a:buNone/>
            </a:pPr>
            <a:r>
              <a:rPr lang="zh-CN" altLang="en-US" sz="3110" b="1" dirty="0"/>
              <a:t>     </a:t>
            </a:r>
            <a:r>
              <a:rPr lang="zh-CN" altLang="en-US" sz="311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自由</a:t>
            </a:r>
            <a:r>
              <a:rPr lang="en-US" altLang="zh-CN" sz="311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</a:t>
            </a:r>
            <a:r>
              <a:rPr sz="3110" b="1" dirty="0">
                <a:solidFill>
                  <a:srgbClr val="7030A0"/>
                </a:solidFill>
              </a:rPr>
              <a:t>平等</a:t>
            </a:r>
            <a:r>
              <a:rPr lang="en-US" altLang="zh-CN" sz="3110" b="1" dirty="0"/>
              <a:t>    </a:t>
            </a:r>
            <a:r>
              <a:rPr sz="3110" b="1" dirty="0"/>
              <a:t>公正</a:t>
            </a:r>
            <a:r>
              <a:rPr lang="en-US" altLang="zh-CN" sz="3110" b="1" dirty="0"/>
              <a:t>    </a:t>
            </a:r>
            <a:r>
              <a:rPr sz="3110" b="1" dirty="0">
                <a:solidFill>
                  <a:srgbClr val="C00000"/>
                </a:solidFill>
              </a:rPr>
              <a:t>法治</a:t>
            </a:r>
            <a:endParaRPr lang="zh-CN" altLang="en-US" sz="3110" b="1" dirty="0">
              <a:solidFill>
                <a:srgbClr val="C00000"/>
              </a:solidFill>
            </a:endParaRPr>
          </a:p>
          <a:p>
            <a:r>
              <a:rPr lang="zh-CN" altLang="en-US" sz="3110" b="1" dirty="0">
                <a:solidFill>
                  <a:srgbClr val="FF0000"/>
                </a:solidFill>
              </a:rPr>
              <a:t>公民：</a:t>
            </a:r>
          </a:p>
          <a:p>
            <a:pPr marL="0" indent="0">
              <a:buNone/>
            </a:pPr>
            <a:r>
              <a:rPr lang="zh-CN" altLang="en-US" sz="3110" b="1" dirty="0"/>
              <a:t>      爱国</a:t>
            </a:r>
            <a:r>
              <a:rPr lang="en-US" altLang="zh-CN" sz="3110" b="1" dirty="0"/>
              <a:t>    </a:t>
            </a:r>
            <a:r>
              <a:rPr sz="3110" b="1" dirty="0"/>
              <a:t>敬业</a:t>
            </a:r>
            <a:r>
              <a:rPr lang="en-US" altLang="zh-CN" sz="3110" b="1" dirty="0"/>
              <a:t>    </a:t>
            </a:r>
            <a:r>
              <a:rPr sz="3110" b="1" dirty="0"/>
              <a:t>诚信</a:t>
            </a:r>
            <a:r>
              <a:rPr lang="en-US" altLang="zh-CN" sz="3110" b="1" dirty="0"/>
              <a:t>    </a:t>
            </a:r>
            <a:r>
              <a:rPr sz="3110" b="1" dirty="0"/>
              <a:t>友善</a:t>
            </a:r>
            <a:endParaRPr lang="zh-CN" altLang="en-US" sz="3110" b="1" dirty="0"/>
          </a:p>
          <a:p>
            <a:pPr marL="0" indent="0">
              <a:buNone/>
            </a:pPr>
            <a:endParaRPr lang="zh-CN" altLang="en-US" sz="3110" b="1" dirty="0">
              <a:solidFill>
                <a:srgbClr val="FF0000"/>
              </a:solidFill>
            </a:endParaRPr>
          </a:p>
        </p:txBody>
      </p:sp>
      <p:pic>
        <p:nvPicPr>
          <p:cNvPr id="11" name="图片 10"/>
          <p:cNvPicPr/>
          <p:nvPr userDrawn="1">
            <p:custDataLst>
              <p:tags r:id="rId3"/>
            </p:custDataLst>
          </p:nvPr>
        </p:nvPicPr>
        <p:blipFill>
          <a:blip r:embed="rId16" r:link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06" y="-53953"/>
            <a:ext cx="1205175" cy="857931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4"/>
            </p:custDataLst>
          </p:nvPr>
        </p:nvPicPr>
        <p:blipFill>
          <a:blip r:embed="rId18" r:link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3181"/>
          </a:xfrm>
          <a:prstGeom prst="rect">
            <a:avLst/>
          </a:prstGeom>
        </p:spPr>
      </p:pic>
      <p:grpSp>
        <p:nvGrpSpPr>
          <p:cNvPr id="28" name="组合 27"/>
          <p:cNvGrpSpPr/>
          <p:nvPr>
            <p:custDataLst>
              <p:tags r:id="rId5"/>
            </p:custDataLst>
          </p:nvPr>
        </p:nvGrpSpPr>
        <p:grpSpPr>
          <a:xfrm>
            <a:off x="5472430" y="4167594"/>
            <a:ext cx="3445510" cy="106045"/>
            <a:chOff x="1646" y="7520"/>
            <a:chExt cx="5426" cy="167"/>
          </a:xfrm>
        </p:grpSpPr>
        <p:cxnSp>
          <p:nvCxnSpPr>
            <p:cNvPr id="24" name="直接连接符 23"/>
            <p:cNvCxnSpPr/>
            <p:nvPr>
              <p:custDataLst>
                <p:tags r:id="rId12"/>
              </p:custDataLst>
            </p:nvPr>
          </p:nvCxnSpPr>
          <p:spPr>
            <a:xfrm>
              <a:off x="1646" y="7667"/>
              <a:ext cx="5426" cy="20"/>
            </a:xfrm>
            <a:prstGeom prst="line">
              <a:avLst/>
            </a:prstGeom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>
              <p:custDataLst>
                <p:tags r:id="rId13"/>
              </p:custDataLst>
            </p:nvPr>
          </p:nvCxnSpPr>
          <p:spPr>
            <a:xfrm>
              <a:off x="1646" y="7520"/>
              <a:ext cx="5405" cy="20"/>
            </a:xfrm>
            <a:prstGeom prst="line">
              <a:avLst/>
            </a:prstGeom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>
            <p:custDataLst>
              <p:tags r:id="rId6"/>
            </p:custDataLst>
          </p:nvPr>
        </p:nvGrpSpPr>
        <p:grpSpPr>
          <a:xfrm>
            <a:off x="10031980" y="4155936"/>
            <a:ext cx="898525" cy="106045"/>
            <a:chOff x="1646" y="7520"/>
            <a:chExt cx="5426" cy="167"/>
          </a:xfrm>
        </p:grpSpPr>
        <p:cxnSp>
          <p:nvCxnSpPr>
            <p:cNvPr id="30" name="直接连接符 29"/>
            <p:cNvCxnSpPr/>
            <p:nvPr>
              <p:custDataLst>
                <p:tags r:id="rId10"/>
              </p:custDataLst>
            </p:nvPr>
          </p:nvCxnSpPr>
          <p:spPr>
            <a:xfrm>
              <a:off x="1646" y="7667"/>
              <a:ext cx="5426" cy="20"/>
            </a:xfrm>
            <a:prstGeom prst="line">
              <a:avLst/>
            </a:prstGeom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>
              <p:custDataLst>
                <p:tags r:id="rId11"/>
              </p:custDataLst>
            </p:nvPr>
          </p:nvCxnSpPr>
          <p:spPr>
            <a:xfrm>
              <a:off x="1646" y="7520"/>
              <a:ext cx="5405" cy="20"/>
            </a:xfrm>
            <a:prstGeom prst="line">
              <a:avLst/>
            </a:prstGeom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pic>
        <p:nvPicPr>
          <p:cNvPr id="32" name="图片 31" descr="%I(HYI_E3NR$8{0$$SV(ODE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20"/>
          <a:stretch>
            <a:fillRect/>
          </a:stretch>
        </p:blipFill>
        <p:spPr>
          <a:xfrm>
            <a:off x="7497737" y="3043787"/>
            <a:ext cx="2981766" cy="304432"/>
          </a:xfrm>
          <a:prstGeom prst="rect">
            <a:avLst/>
          </a:prstGeom>
        </p:spPr>
      </p:pic>
      <p:pic>
        <p:nvPicPr>
          <p:cNvPr id="33" name="图片 32" descr="%I(HYI_E3NR$8{0$$SV(ODE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20"/>
          <a:stretch>
            <a:fillRect/>
          </a:stretch>
        </p:blipFill>
        <p:spPr>
          <a:xfrm rot="10800000">
            <a:off x="7952508" y="4299685"/>
            <a:ext cx="2825123" cy="406617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:a16="http://schemas.microsoft.com/office/drawing/2014/main" id="{13501D3D-BF8C-48B5-8E7A-16A2F4C61BCE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0293" y="2364168"/>
            <a:ext cx="4349268" cy="3293601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:a16="http://schemas.microsoft.com/office/drawing/2014/main" id="{22207D3E-F0BB-40FE-8C1F-39D89F18584B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480293" y="1084986"/>
            <a:ext cx="4349268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 价值取向 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\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Arial"/>
              </a:rPr>
              <a:t> 价值追求</a:t>
            </a:r>
          </a:p>
        </p:txBody>
      </p:sp>
      <p:sp>
        <p:nvSpPr>
          <p:cNvPr id="3" name="箭头: 上 2">
            <a:extLst>
              <a:ext uri="{FF2B5EF4-FFF2-40B4-BE49-F238E27FC236}">
                <a16:creationId xmlns:a16="http://schemas.microsoft.com/office/drawing/2014/main" id="{125A9319-B1E8-492E-9D6F-65B8C12FA88A}"/>
              </a:ext>
            </a:extLst>
          </p:cNvPr>
          <p:cNvSpPr/>
          <p:nvPr/>
        </p:nvSpPr>
        <p:spPr>
          <a:xfrm>
            <a:off x="2054420" y="1735957"/>
            <a:ext cx="932595" cy="562015"/>
          </a:xfrm>
          <a:prstGeom prst="up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形状 6"/>
          <p:cNvSpPr/>
          <p:nvPr>
            <p:custDataLst>
              <p:tags r:id="rId2"/>
            </p:custDataLst>
          </p:nvPr>
        </p:nvSpPr>
        <p:spPr>
          <a:xfrm>
            <a:off x="4568084" y="3043384"/>
            <a:ext cx="4624923" cy="2749731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noFill/>
            <a:round/>
          </a:ln>
          <a:effectLst>
            <a:outerShdw blurRad="63500" sx="101000" sy="101000" algn="ctr" rotWithShape="0">
              <a:prstClr val="black">
                <a:alpha val="18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3"/>
            </p:custDataLst>
          </p:nvPr>
        </p:nvSpPr>
        <p:spPr>
          <a:xfrm>
            <a:off x="1976582" y="3174931"/>
            <a:ext cx="3690065" cy="1842794"/>
          </a:xfrm>
          <a:custGeom>
            <a:avLst/>
            <a:gdLst>
              <a:gd name="connsiteX0" fmla="*/ 0 w 834659"/>
              <a:gd name="connsiteY0" fmla="*/ 68842 h 688419"/>
              <a:gd name="connsiteX1" fmla="*/ 68842 w 834659"/>
              <a:gd name="connsiteY1" fmla="*/ 0 h 688419"/>
              <a:gd name="connsiteX2" fmla="*/ 765817 w 834659"/>
              <a:gd name="connsiteY2" fmla="*/ 0 h 688419"/>
              <a:gd name="connsiteX3" fmla="*/ 834659 w 834659"/>
              <a:gd name="connsiteY3" fmla="*/ 68842 h 688419"/>
              <a:gd name="connsiteX4" fmla="*/ 834659 w 834659"/>
              <a:gd name="connsiteY4" fmla="*/ 619577 h 688419"/>
              <a:gd name="connsiteX5" fmla="*/ 765817 w 834659"/>
              <a:gd name="connsiteY5" fmla="*/ 688419 h 688419"/>
              <a:gd name="connsiteX6" fmla="*/ 68842 w 834659"/>
              <a:gd name="connsiteY6" fmla="*/ 688419 h 688419"/>
              <a:gd name="connsiteX7" fmla="*/ 0 w 834659"/>
              <a:gd name="connsiteY7" fmla="*/ 619577 h 688419"/>
              <a:gd name="connsiteX8" fmla="*/ 0 w 834659"/>
              <a:gd name="connsiteY8" fmla="*/ 68842 h 688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4659" h="688419">
                <a:moveTo>
                  <a:pt x="0" y="68842"/>
                </a:moveTo>
                <a:cubicBezTo>
                  <a:pt x="0" y="30822"/>
                  <a:pt x="30822" y="0"/>
                  <a:pt x="68842" y="0"/>
                </a:cubicBezTo>
                <a:lnTo>
                  <a:pt x="765817" y="0"/>
                </a:lnTo>
                <a:cubicBezTo>
                  <a:pt x="803837" y="0"/>
                  <a:pt x="834659" y="30822"/>
                  <a:pt x="834659" y="68842"/>
                </a:cubicBezTo>
                <a:lnTo>
                  <a:pt x="834659" y="619577"/>
                </a:lnTo>
                <a:cubicBezTo>
                  <a:pt x="834659" y="657597"/>
                  <a:pt x="803837" y="688419"/>
                  <a:pt x="765817" y="688419"/>
                </a:cubicBezTo>
                <a:lnTo>
                  <a:pt x="68842" y="688419"/>
                </a:lnTo>
                <a:cubicBezTo>
                  <a:pt x="30822" y="688419"/>
                  <a:pt x="0" y="657597"/>
                  <a:pt x="0" y="619577"/>
                </a:cubicBezTo>
                <a:lnTo>
                  <a:pt x="0" y="6884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noFill/>
            <a:round/>
          </a:ln>
          <a:effectLst>
            <a:outerShdw blurRad="63500" sx="101000" sy="101000" algn="ctr" rotWithShape="0">
              <a:prstClr val="black">
                <a:alpha val="8000"/>
              </a:prstClr>
            </a:outerShdw>
          </a:effectLst>
        </p:spPr>
        <p:txBody>
          <a:bodyPr wrap="square" lIns="72000" tIns="0" rIns="72000" bIns="180000" anchor="ctr">
            <a:normAutofit/>
          </a:bodyPr>
          <a:lstStyle/>
          <a:p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4000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法眼看平等   </a:t>
            </a:r>
            <a:endParaRPr lang="en-US" altLang="zh-CN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000" kern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en-US" altLang="zh-CN" sz="3733" kern="0" dirty="0">
                <a:solidFill>
                  <a:srgbClr val="FF0000"/>
                </a:solidFill>
              </a:rPr>
              <a:t>W  </a:t>
            </a:r>
            <a:r>
              <a:rPr lang="en-US" altLang="zh-CN" sz="4000" kern="0" dirty="0">
                <a:solidFill>
                  <a:srgbClr val="FF0000"/>
                </a:solidFill>
              </a:rPr>
              <a:t>y</a:t>
            </a:r>
            <a:endParaRPr lang="zh-CN" altLang="en-US" sz="4000" kern="0" dirty="0">
              <a:solidFill>
                <a:srgbClr val="FF0000"/>
              </a:solidFill>
            </a:endParaRPr>
          </a:p>
        </p:txBody>
      </p:sp>
      <p:sp>
        <p:nvSpPr>
          <p:cNvPr id="12" name="任意多边形 11"/>
          <p:cNvSpPr/>
          <p:nvPr>
            <p:custDataLst>
              <p:tags r:id="rId4"/>
            </p:custDataLst>
          </p:nvPr>
        </p:nvSpPr>
        <p:spPr>
          <a:xfrm>
            <a:off x="7222836" y="3105797"/>
            <a:ext cx="3412993" cy="1911928"/>
          </a:xfrm>
          <a:custGeom>
            <a:avLst/>
            <a:gdLst>
              <a:gd name="connsiteX0" fmla="*/ 0 w 834659"/>
              <a:gd name="connsiteY0" fmla="*/ 68842 h 688419"/>
              <a:gd name="connsiteX1" fmla="*/ 68842 w 834659"/>
              <a:gd name="connsiteY1" fmla="*/ 0 h 688419"/>
              <a:gd name="connsiteX2" fmla="*/ 765817 w 834659"/>
              <a:gd name="connsiteY2" fmla="*/ 0 h 688419"/>
              <a:gd name="connsiteX3" fmla="*/ 834659 w 834659"/>
              <a:gd name="connsiteY3" fmla="*/ 68842 h 688419"/>
              <a:gd name="connsiteX4" fmla="*/ 834659 w 834659"/>
              <a:gd name="connsiteY4" fmla="*/ 619577 h 688419"/>
              <a:gd name="connsiteX5" fmla="*/ 765817 w 834659"/>
              <a:gd name="connsiteY5" fmla="*/ 688419 h 688419"/>
              <a:gd name="connsiteX6" fmla="*/ 68842 w 834659"/>
              <a:gd name="connsiteY6" fmla="*/ 688419 h 688419"/>
              <a:gd name="connsiteX7" fmla="*/ 0 w 834659"/>
              <a:gd name="connsiteY7" fmla="*/ 619577 h 688419"/>
              <a:gd name="connsiteX8" fmla="*/ 0 w 834659"/>
              <a:gd name="connsiteY8" fmla="*/ 68842 h 688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4659" h="688419">
                <a:moveTo>
                  <a:pt x="0" y="68842"/>
                </a:moveTo>
                <a:cubicBezTo>
                  <a:pt x="0" y="30822"/>
                  <a:pt x="30822" y="0"/>
                  <a:pt x="68842" y="0"/>
                </a:cubicBezTo>
                <a:lnTo>
                  <a:pt x="765817" y="0"/>
                </a:lnTo>
                <a:cubicBezTo>
                  <a:pt x="803837" y="0"/>
                  <a:pt x="834659" y="30822"/>
                  <a:pt x="834659" y="68842"/>
                </a:cubicBezTo>
                <a:lnTo>
                  <a:pt x="834659" y="619577"/>
                </a:lnTo>
                <a:cubicBezTo>
                  <a:pt x="834659" y="657597"/>
                  <a:pt x="803837" y="688419"/>
                  <a:pt x="765817" y="688419"/>
                </a:cubicBezTo>
                <a:lnTo>
                  <a:pt x="68842" y="688419"/>
                </a:lnTo>
                <a:cubicBezTo>
                  <a:pt x="30822" y="688419"/>
                  <a:pt x="0" y="657597"/>
                  <a:pt x="0" y="619577"/>
                </a:cubicBezTo>
                <a:lnTo>
                  <a:pt x="0" y="68842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 w="9525">
            <a:noFill/>
            <a:round/>
          </a:ln>
          <a:effectLst>
            <a:outerShdw blurRad="63500" sx="101000" sy="101000" algn="ctr" rotWithShape="0">
              <a:prstClr val="black">
                <a:alpha val="8000"/>
              </a:prstClr>
            </a:outerShdw>
          </a:effectLst>
        </p:spPr>
        <p:txBody>
          <a:bodyPr wrap="square" lIns="72000" tIns="180000" rIns="72000" bIns="0" anchor="ctr">
            <a:normAutofit/>
          </a:bodyPr>
          <a:lstStyle/>
          <a:p>
            <a:pPr marL="0" lvl="1" algn="ctr">
              <a:defRPr/>
            </a:pPr>
            <a:r>
              <a:rPr lang="en-US" altLang="zh-CN" sz="4267" kern="0" dirty="0">
                <a:solidFill>
                  <a:srgbClr val="FF0000"/>
                </a:solidFill>
              </a:rPr>
              <a:t>2.</a:t>
            </a:r>
            <a:r>
              <a:rPr lang="zh-CN" altLang="en-US" sz="4267" kern="0" dirty="0">
                <a:solidFill>
                  <a:srgbClr val="FF0000"/>
                </a:solidFill>
              </a:rPr>
              <a:t>践行平等</a:t>
            </a:r>
            <a:endParaRPr lang="en-US" altLang="zh-CN" sz="4267" kern="0" dirty="0">
              <a:solidFill>
                <a:srgbClr val="FF0000"/>
              </a:solidFill>
            </a:endParaRPr>
          </a:p>
          <a:p>
            <a:pPr marL="0" lvl="1" algn="ctr">
              <a:defRPr/>
            </a:pPr>
            <a:r>
              <a:rPr lang="en-US" altLang="zh-CN" sz="4267" kern="0" dirty="0">
                <a:solidFill>
                  <a:srgbClr val="FF0000"/>
                </a:solidFill>
              </a:rPr>
              <a:t>h</a:t>
            </a:r>
            <a:endParaRPr lang="zh-CN" altLang="en-US" sz="4267" kern="0" dirty="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>
            <p:custDataLst>
              <p:tags r:id="rId5"/>
            </p:custDataLst>
          </p:nvPr>
        </p:nvSpPr>
        <p:spPr>
          <a:xfrm>
            <a:off x="723667" y="777468"/>
            <a:ext cx="1684867" cy="7958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defTabSz="685800">
              <a:lnSpc>
                <a:spcPct val="90000"/>
              </a:lnSpc>
              <a:spcBef>
                <a:spcPct val="0"/>
              </a:spcBef>
              <a:buNone/>
              <a:defRPr sz="3200" b="1" i="0" baseline="0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609585" indent="-609585" algn="dist">
              <a:buFont typeface="Wingdings" panose="05000000000000000000" charset="0"/>
              <a:buChar char="u"/>
            </a:pPr>
            <a:r>
              <a:rPr lang="zh-CN" altLang="en-US" sz="3733" dirty="0">
                <a:solidFill>
                  <a:srgbClr val="FF0000"/>
                </a:solidFill>
                <a:sym typeface="+mn-ea"/>
              </a:rPr>
              <a:t>目录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1B00335-71E1-433A-86E4-D02B4BE6AC67}"/>
              </a:ext>
            </a:extLst>
          </p:cNvPr>
          <p:cNvSpPr txBox="1"/>
          <p:nvPr/>
        </p:nvSpPr>
        <p:spPr>
          <a:xfrm>
            <a:off x="3571424" y="2311936"/>
            <a:ext cx="19211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第  </a:t>
            </a:r>
            <a:r>
              <a:rPr lang="en-US" altLang="zh-CN" sz="3200" dirty="0"/>
              <a:t>1  </a:t>
            </a:r>
            <a:r>
              <a:rPr lang="zh-CN" altLang="en-US" sz="3200" dirty="0"/>
              <a:t>框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B12C1F5-8259-4461-BD01-46718E12BBE7}"/>
              </a:ext>
            </a:extLst>
          </p:cNvPr>
          <p:cNvSpPr txBox="1"/>
          <p:nvPr/>
        </p:nvSpPr>
        <p:spPr>
          <a:xfrm>
            <a:off x="8206518" y="2233427"/>
            <a:ext cx="19211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第  </a:t>
            </a:r>
            <a:r>
              <a:rPr lang="en-US" altLang="zh-CN" sz="3200" dirty="0"/>
              <a:t>2  </a:t>
            </a:r>
            <a:r>
              <a:rPr lang="zh-CN" altLang="en-US" sz="3200" dirty="0"/>
              <a:t>框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581FD831-63A0-4EDA-B3B1-DE6C46482F96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3522112" y="874865"/>
            <a:ext cx="6473190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5400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+mn-cs"/>
              </a:rPr>
              <a:t>7.2  </a:t>
            </a: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方正粗黑宋简体" panose="02000000000000000000" charset="-122"/>
                <a:ea typeface="方正粗黑宋简体" panose="02000000000000000000" charset="-122"/>
                <a:cs typeface="+mn-cs"/>
              </a:rPr>
              <a:t>平等的真谛和追求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18">
            <a:extLst>
              <a:ext uri="{FF2B5EF4-FFF2-40B4-BE49-F238E27FC236}">
                <a16:creationId xmlns:a16="http://schemas.microsoft.com/office/drawing/2014/main" id="{B2CB30E7-9B46-4BDE-8352-C21267150175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6899561" y="4836583"/>
            <a:ext cx="4599710" cy="10772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楷体" pitchFamily="49" charset="-122"/>
                <a:ea typeface="楷体" panose="02010609060101010101" pitchFamily="49" charset="-122"/>
              </a:rPr>
              <a:t>平等是人类的崇高理想，</a:t>
            </a:r>
            <a:endParaRPr lang="en-US" altLang="zh-CN" sz="3200" b="1" dirty="0">
              <a:latin typeface="楷体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latin typeface="楷体" pitchFamily="49" charset="-122"/>
                <a:ea typeface="楷体" panose="02010609060101010101" pitchFamily="49" charset="-122"/>
              </a:rPr>
              <a:t>是社会发展的永恒主题</a:t>
            </a:r>
            <a:r>
              <a:rPr lang="en-US" altLang="zh-CN" sz="3200" b="1" dirty="0">
                <a:latin typeface="楷体" pitchFamily="49" charset="-122"/>
                <a:ea typeface="楷体" panose="02010609060101010101" pitchFamily="49" charset="-122"/>
              </a:rPr>
              <a:t>.</a:t>
            </a:r>
            <a:endParaRPr lang="zh-CN" altLang="en-US" sz="3200" b="1" dirty="0">
              <a:latin typeface="楷体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5E59DDB7-2819-499B-B910-0AE95A22127C}"/>
              </a:ext>
            </a:extLst>
          </p:cNvPr>
          <p:cNvSpPr txBox="1"/>
          <p:nvPr/>
        </p:nvSpPr>
        <p:spPr>
          <a:xfrm>
            <a:off x="6539349" y="932873"/>
            <a:ext cx="4886033" cy="9541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中华民族为争取民主、自由、平等，进行了百年斗争！</a:t>
            </a:r>
            <a:endParaRPr lang="en-US" altLang="zh-CN" sz="2800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A9AE050E-3AAC-4BC2-B26C-E7C54628A967}"/>
              </a:ext>
            </a:extLst>
          </p:cNvPr>
          <p:cNvSpPr txBox="1"/>
          <p:nvPr/>
        </p:nvSpPr>
        <p:spPr>
          <a:xfrm>
            <a:off x="6520873" y="2937162"/>
            <a:ext cx="5061812" cy="9541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自由、平等是社会进步的结果，更是社会追求的价值取向！</a:t>
            </a:r>
          </a:p>
        </p:txBody>
      </p:sp>
    </p:spTree>
    <p:extLst>
      <p:ext uri="{BB962C8B-B14F-4D97-AF65-F5344CB8AC3E}">
        <p14:creationId xmlns:p14="http://schemas.microsoft.com/office/powerpoint/2010/main" val="1765998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661273ED-3894-47DB-8D63-899F7EAC61E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826" r="17131" b="9051"/>
          <a:stretch/>
        </p:blipFill>
        <p:spPr>
          <a:xfrm>
            <a:off x="563418" y="1094659"/>
            <a:ext cx="4100947" cy="466868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5D653721-7D9D-4E8D-B466-D951D4DC38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4366" y="1051504"/>
            <a:ext cx="7119358" cy="12840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indent="61118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indent="0"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  “中华人民共和国公民  在法律面前一律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0"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 平等。”                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宪法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文本框 8">
            <a:extLst>
              <a:ext uri="{FF2B5EF4-FFF2-40B4-BE49-F238E27FC236}">
                <a16:creationId xmlns:a16="http://schemas.microsoft.com/office/drawing/2014/main" id="{C778EED1-5768-4219-8143-1118DF8CEB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2193" y="1266247"/>
            <a:ext cx="24479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法眼看平等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A9954E4A-55F3-45ED-88F4-2E1EFAF4C0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608" y="3124921"/>
            <a:ext cx="3464647" cy="261086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本框 13">
            <a:extLst>
              <a:ext uri="{FF2B5EF4-FFF2-40B4-BE49-F238E27FC236}">
                <a16:creationId xmlns:a16="http://schemas.microsoft.com/office/drawing/2014/main" id="{5657B867-B6A7-4F33-A5EE-A6CE659716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93908" y="5848637"/>
            <a:ext cx="237547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ts val="2400"/>
              </a:lnSpc>
            </a:pPr>
            <a:r>
              <a:rPr lang="zh-CN" altLang="en-US" sz="24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少数民族代表</a:t>
            </a:r>
            <a:endParaRPr lang="en-US" altLang="zh-CN" sz="2400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lnSpc>
                <a:spcPts val="2400"/>
              </a:lnSpc>
            </a:pPr>
            <a:r>
              <a:rPr lang="zh-CN" altLang="en-US" sz="24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出席全国两会</a:t>
            </a:r>
          </a:p>
        </p:txBody>
      </p:sp>
      <p:pic>
        <p:nvPicPr>
          <p:cNvPr id="9" name="图片 5">
            <a:extLst>
              <a:ext uri="{FF2B5EF4-FFF2-40B4-BE49-F238E27FC236}">
                <a16:creationId xmlns:a16="http://schemas.microsoft.com/office/drawing/2014/main" id="{0A51287A-000D-4178-9E54-630D8E8FF417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8459498" y="3124921"/>
            <a:ext cx="3352800" cy="2638418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</p:pic>
      <p:sp>
        <p:nvSpPr>
          <p:cNvPr id="10" name="文本框 28">
            <a:extLst>
              <a:ext uri="{FF2B5EF4-FFF2-40B4-BE49-F238E27FC236}">
                <a16:creationId xmlns:a16="http://schemas.microsoft.com/office/drawing/2014/main" id="{ED0A8913-2E42-4B51-A805-A69A866DC92A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9179933" y="5930708"/>
            <a:ext cx="1820575" cy="582083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/>
          <a:lstStyle/>
          <a:p>
            <a:pPr algn="ctr" defTabSz="685800"/>
            <a:r>
              <a:rPr lang="zh-CN" altLang="en-US" sz="2400" b="1" dirty="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黑体" charset="-122"/>
              </a:rPr>
              <a:t>民族平等</a:t>
            </a:r>
          </a:p>
        </p:txBody>
      </p:sp>
    </p:spTree>
    <p:extLst>
      <p:ext uri="{BB962C8B-B14F-4D97-AF65-F5344CB8AC3E}">
        <p14:creationId xmlns:p14="http://schemas.microsoft.com/office/powerpoint/2010/main" val="4064771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0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3">
            <a:extLst>
              <a:ext uri="{FF2B5EF4-FFF2-40B4-BE49-F238E27FC236}">
                <a16:creationId xmlns:a16="http://schemas.microsoft.com/office/drawing/2014/main" id="{8AC1BB4A-8D2A-4598-9EDD-D7CC0BC915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64727" y="1674813"/>
            <a:ext cx="6631709" cy="1667764"/>
          </a:xfrm>
          <a:prstGeom prst="rect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宪法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：中华人民共和国妇女在政治的、经济的、文化的、社会的和家庭的生活等各方面享有同 男子平等的权利。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F586A1BC-7E4F-474D-AD7D-646944E350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4" r="15073"/>
          <a:stretch>
            <a:fillRect/>
          </a:stretch>
        </p:blipFill>
        <p:spPr bwMode="auto">
          <a:xfrm>
            <a:off x="662994" y="3722403"/>
            <a:ext cx="1751881" cy="2336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框 13">
            <a:extLst>
              <a:ext uri="{FF2B5EF4-FFF2-40B4-BE49-F238E27FC236}">
                <a16:creationId xmlns:a16="http://schemas.microsoft.com/office/drawing/2014/main" id="{935D06C4-A061-4809-B4BB-7FE8D57160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76836" y="3880139"/>
            <a:ext cx="4640545" cy="637675"/>
          </a:xfrm>
          <a:prstGeom prst="rect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民法典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：继承权男女平等。</a:t>
            </a:r>
          </a:p>
        </p:txBody>
      </p:sp>
      <p:sp>
        <p:nvSpPr>
          <p:cNvPr id="6" name="文本框 13">
            <a:extLst>
              <a:ext uri="{FF2B5EF4-FFF2-40B4-BE49-F238E27FC236}">
                <a16:creationId xmlns:a16="http://schemas.microsoft.com/office/drawing/2014/main" id="{933645FB-2ADD-4AB3-88B3-001127E69C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9451" y="5380038"/>
            <a:ext cx="6373091" cy="559769"/>
          </a:xfrm>
          <a:prstGeom prst="rect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民法典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：妇女享有与男子平等的就业权利。</a:t>
            </a:r>
          </a:p>
        </p:txBody>
      </p:sp>
      <p:pic>
        <p:nvPicPr>
          <p:cNvPr id="8" name="Picture 8" descr="http://p3.so.qhmsg.com/bdr/_240_/t0138b60864b29b8d68.jpg">
            <a:extLst>
              <a:ext uri="{FF2B5EF4-FFF2-40B4-BE49-F238E27FC236}">
                <a16:creationId xmlns:a16="http://schemas.microsoft.com/office/drawing/2014/main" id="{B7067162-B853-4554-8AD3-D333E1EB11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94" y="780621"/>
            <a:ext cx="3853588" cy="274767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5CF11C07-C727-4C82-8B24-3A65B14473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418" y="3722403"/>
            <a:ext cx="1915107" cy="2336655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25F83636-57BE-4C82-8295-734147100BC7}"/>
              </a:ext>
            </a:extLst>
          </p:cNvPr>
          <p:cNvSpPr txBox="1"/>
          <p:nvPr/>
        </p:nvSpPr>
        <p:spPr>
          <a:xfrm>
            <a:off x="6954981" y="720439"/>
            <a:ext cx="35652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关于男女平等</a:t>
            </a:r>
          </a:p>
        </p:txBody>
      </p:sp>
    </p:spTree>
    <p:extLst>
      <p:ext uri="{BB962C8B-B14F-4D97-AF65-F5344CB8AC3E}">
        <p14:creationId xmlns:p14="http://schemas.microsoft.com/office/powerpoint/2010/main" val="1744169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p3.so.qhmsg.com/bdr/_240_/t0138b60864b29b8d68.jpg">
            <a:extLst>
              <a:ext uri="{FF2B5EF4-FFF2-40B4-BE49-F238E27FC236}">
                <a16:creationId xmlns:a16="http://schemas.microsoft.com/office/drawing/2014/main" id="{33CBCF64-59E3-4B20-81C1-20ACDEE95F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368" y="289213"/>
            <a:ext cx="4857557" cy="299258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DC97881D-A085-4190-A495-7B1ECEADC51F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/>
          <a:srcRect l="1840" t="4140" r="3325" b="8742"/>
          <a:stretch>
            <a:fillRect/>
          </a:stretch>
        </p:blipFill>
        <p:spPr>
          <a:xfrm>
            <a:off x="610368" y="3505585"/>
            <a:ext cx="4857557" cy="3089179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</p:pic>
      <p:pic>
        <p:nvPicPr>
          <p:cNvPr id="4" name="图片 6">
            <a:extLst>
              <a:ext uri="{FF2B5EF4-FFF2-40B4-BE49-F238E27FC236}">
                <a16:creationId xmlns:a16="http://schemas.microsoft.com/office/drawing/2014/main" id="{202CF858-4966-482D-B69F-28F5D5940719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6493933" y="289213"/>
            <a:ext cx="4857557" cy="2992582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</p:pic>
      <p:pic>
        <p:nvPicPr>
          <p:cNvPr id="5" name="图片 7">
            <a:extLst>
              <a:ext uri="{FF2B5EF4-FFF2-40B4-BE49-F238E27FC236}">
                <a16:creationId xmlns:a16="http://schemas.microsoft.com/office/drawing/2014/main" id="{8B52C504-18E9-4852-AF2C-4BA51FB7FDFF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6493934" y="3576205"/>
            <a:ext cx="4857556" cy="2992582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CF3322BD-2224-421E-8FB3-4907BAA638AF}"/>
              </a:ext>
            </a:extLst>
          </p:cNvPr>
          <p:cNvSpPr txBox="1"/>
          <p:nvPr/>
        </p:nvSpPr>
        <p:spPr>
          <a:xfrm>
            <a:off x="2373745" y="1265383"/>
            <a:ext cx="1634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</a:rPr>
              <a:t>男女平等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B58DEE3C-D507-4D21-9C41-9EAD8478854D}"/>
              </a:ext>
            </a:extLst>
          </p:cNvPr>
          <p:cNvSpPr txBox="1"/>
          <p:nvPr/>
        </p:nvSpPr>
        <p:spPr>
          <a:xfrm>
            <a:off x="9356437" y="2715487"/>
            <a:ext cx="179185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</a:rPr>
              <a:t>选举平等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57CC88F5-FA49-4CDF-80C6-AFEA3484DDE8}"/>
              </a:ext>
            </a:extLst>
          </p:cNvPr>
          <p:cNvSpPr txBox="1"/>
          <p:nvPr/>
        </p:nvSpPr>
        <p:spPr>
          <a:xfrm>
            <a:off x="1089890" y="5902499"/>
            <a:ext cx="1976583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</a:rPr>
              <a:t>教育平等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3E3CDFB5-EA20-4D17-BC59-5FB49B8AD892}"/>
              </a:ext>
            </a:extLst>
          </p:cNvPr>
          <p:cNvSpPr txBox="1"/>
          <p:nvPr/>
        </p:nvSpPr>
        <p:spPr>
          <a:xfrm>
            <a:off x="6622473" y="6040588"/>
            <a:ext cx="183804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</a:rPr>
              <a:t>城乡平等</a:t>
            </a:r>
          </a:p>
        </p:txBody>
      </p:sp>
    </p:spTree>
    <p:extLst>
      <p:ext uri="{BB962C8B-B14F-4D97-AF65-F5344CB8AC3E}">
        <p14:creationId xmlns:p14="http://schemas.microsoft.com/office/powerpoint/2010/main" val="10207699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774D2C9C-6EA0-493B-841E-C89C57F25B3C}"/>
              </a:ext>
            </a:extLst>
          </p:cNvPr>
          <p:cNvSpPr txBox="1"/>
          <p:nvPr/>
        </p:nvSpPr>
        <p:spPr>
          <a:xfrm>
            <a:off x="388269" y="2770912"/>
            <a:ext cx="2031325" cy="12003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 lvl="0" algn="just"/>
            <a:r>
              <a:rPr lang="zh-CN" altLang="en-US" sz="36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法律面前</a:t>
            </a:r>
            <a:endParaRPr lang="en-US" altLang="zh-CN" sz="36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algn="just"/>
            <a:r>
              <a:rPr lang="zh-CN" altLang="en-US" sz="36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人人平等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7D2D67F9-5832-409A-996D-F67D8E3C297D}"/>
              </a:ext>
            </a:extLst>
          </p:cNvPr>
          <p:cNvSpPr txBox="1"/>
          <p:nvPr/>
        </p:nvSpPr>
        <p:spPr>
          <a:xfrm>
            <a:off x="3592947" y="1939643"/>
            <a:ext cx="3343562" cy="1077218"/>
          </a:xfrm>
          <a:prstGeom prst="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zh-CN" altLang="en-US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平等是社会文明进步的标志</a:t>
            </a:r>
            <a:endParaRPr lang="zh-CN" altLang="en-US" sz="3200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BBEDBA6B-C9B8-448E-ABD7-682D3A416064}"/>
              </a:ext>
            </a:extLst>
          </p:cNvPr>
          <p:cNvSpPr txBox="1"/>
          <p:nvPr/>
        </p:nvSpPr>
        <p:spPr>
          <a:xfrm>
            <a:off x="3621300" y="3602187"/>
            <a:ext cx="3343562" cy="1569660"/>
          </a:xfrm>
          <a:prstGeom prst="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lvl="0" algn="just"/>
            <a:r>
              <a:rPr lang="zh-CN" altLang="en-US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平等是社会主义法治的基本原则之一</a:t>
            </a:r>
          </a:p>
        </p:txBody>
      </p:sp>
      <p:cxnSp>
        <p:nvCxnSpPr>
          <p:cNvPr id="8" name="直接箭头连接符 7">
            <a:extLst>
              <a:ext uri="{FF2B5EF4-FFF2-40B4-BE49-F238E27FC236}">
                <a16:creationId xmlns:a16="http://schemas.microsoft.com/office/drawing/2014/main" id="{1561FD30-42EC-417F-9089-35DEBDDD5C74}"/>
              </a:ext>
            </a:extLst>
          </p:cNvPr>
          <p:cNvCxnSpPr>
            <a:cxnSpLocks/>
          </p:cNvCxnSpPr>
          <p:nvPr/>
        </p:nvCxnSpPr>
        <p:spPr>
          <a:xfrm flipV="1">
            <a:off x="2419594" y="2478252"/>
            <a:ext cx="1145647" cy="5386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>
            <a:extLst>
              <a:ext uri="{FF2B5EF4-FFF2-40B4-BE49-F238E27FC236}">
                <a16:creationId xmlns:a16="http://schemas.microsoft.com/office/drawing/2014/main" id="{BB9299BC-385E-4352-B0BD-54E206A981A6}"/>
              </a:ext>
            </a:extLst>
          </p:cNvPr>
          <p:cNvCxnSpPr>
            <a:cxnSpLocks/>
            <a:stCxn id="3" idx="3"/>
          </p:cNvCxnSpPr>
          <p:nvPr/>
        </p:nvCxnSpPr>
        <p:spPr>
          <a:xfrm>
            <a:off x="2419594" y="3371077"/>
            <a:ext cx="1173999" cy="7697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>
            <a:extLst>
              <a:ext uri="{FF2B5EF4-FFF2-40B4-BE49-F238E27FC236}">
                <a16:creationId xmlns:a16="http://schemas.microsoft.com/office/drawing/2014/main" id="{2EAD9B0B-C40D-4138-A5B3-4A107847FB81}"/>
              </a:ext>
            </a:extLst>
          </p:cNvPr>
          <p:cNvSpPr txBox="1"/>
          <p:nvPr/>
        </p:nvSpPr>
        <p:spPr>
          <a:xfrm>
            <a:off x="8174183" y="2253675"/>
            <a:ext cx="3158833" cy="214417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just" defTabSz="685800" fontAlgn="auto">
              <a:lnSpc>
                <a:spcPts val="4000"/>
              </a:lnSpc>
            </a:pPr>
            <a:endParaRPr lang="en-US" altLang="zh-CN" sz="3200" b="1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charset="-122"/>
            </a:endParaRPr>
          </a:p>
          <a:p>
            <a:pPr algn="just" defTabSz="685800" fontAlgn="auto">
              <a:lnSpc>
                <a:spcPts val="4000"/>
              </a:lnSpc>
            </a:pPr>
            <a:r>
              <a:rPr lang="zh-CN" altLang="en-US" sz="32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charset="-122"/>
              </a:rPr>
              <a:t>平等不是绝对的</a:t>
            </a:r>
            <a:endParaRPr lang="en-US" altLang="zh-CN" sz="3200" b="1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charset="-122"/>
            </a:endParaRPr>
          </a:p>
          <a:p>
            <a:pPr algn="just" defTabSz="685800" fontAlgn="auto">
              <a:lnSpc>
                <a:spcPts val="4000"/>
              </a:lnSpc>
            </a:pPr>
            <a:r>
              <a:rPr lang="zh-CN" altLang="en-US" sz="32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charset="-122"/>
              </a:rPr>
              <a:t>没有绝对的平等</a:t>
            </a:r>
            <a:endParaRPr lang="en-US" altLang="zh-CN" sz="3200" b="1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charset="-122"/>
            </a:endParaRPr>
          </a:p>
          <a:p>
            <a:pPr algn="just" defTabSz="685800" fontAlgn="auto">
              <a:lnSpc>
                <a:spcPts val="4000"/>
              </a:lnSpc>
            </a:pPr>
            <a:endParaRPr lang="zh-CN" altLang="en-US" sz="4000" b="1" dirty="0">
              <a:solidFill>
                <a:srgbClr val="7030A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黑体" charset="-122"/>
            </a:endParaRPr>
          </a:p>
        </p:txBody>
      </p:sp>
      <p:sp>
        <p:nvSpPr>
          <p:cNvPr id="2" name="箭头: 右 1">
            <a:extLst>
              <a:ext uri="{FF2B5EF4-FFF2-40B4-BE49-F238E27FC236}">
                <a16:creationId xmlns:a16="http://schemas.microsoft.com/office/drawing/2014/main" id="{76247AAB-FC21-4642-94A3-70A2D58F972F}"/>
              </a:ext>
            </a:extLst>
          </p:cNvPr>
          <p:cNvSpPr/>
          <p:nvPr/>
        </p:nvSpPr>
        <p:spPr>
          <a:xfrm>
            <a:off x="7167422" y="2431675"/>
            <a:ext cx="978408" cy="1569660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6599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C3C34D14-AEC7-4B8F-A85B-3F702B49CD76}"/>
              </a:ext>
            </a:extLst>
          </p:cNvPr>
          <p:cNvSpPr txBox="1"/>
          <p:nvPr/>
        </p:nvSpPr>
        <p:spPr>
          <a:xfrm>
            <a:off x="1422012" y="4083622"/>
            <a:ext cx="3589444" cy="58477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 algn="ctr" defTabSz="685800"/>
            <a:r>
              <a:rPr lang="zh-CN" altLang="en-US" sz="32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同等情况同等对待 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36857061-3E05-4519-BAEC-50D2779E6D0C}"/>
              </a:ext>
            </a:extLst>
          </p:cNvPr>
          <p:cNvSpPr/>
          <p:nvPr/>
        </p:nvSpPr>
        <p:spPr>
          <a:xfrm>
            <a:off x="1779409" y="5564307"/>
            <a:ext cx="2746407" cy="70675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/>
            <a:r>
              <a:rPr lang="zh-CN" altLang="en-US" sz="40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机会平等 </a:t>
            </a:r>
          </a:p>
        </p:txBody>
      </p:sp>
      <p:sp>
        <p:nvSpPr>
          <p:cNvPr id="5" name="矩形 10">
            <a:extLst>
              <a:ext uri="{FF2B5EF4-FFF2-40B4-BE49-F238E27FC236}">
                <a16:creationId xmlns:a16="http://schemas.microsoft.com/office/drawing/2014/main" id="{A9B6006C-2010-4933-A954-6B58CE9D68D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510608" y="3976805"/>
            <a:ext cx="3598480" cy="764117"/>
          </a:xfrm>
          <a:prstGeom prst="rect">
            <a:avLst/>
          </a:prstGeom>
          <a:noFill/>
          <a:ln w="9525">
            <a:solidFill>
              <a:srgbClr val="C00000"/>
            </a:solidFill>
          </a:ln>
        </p:spPr>
        <p:txBody>
          <a:bodyPr lIns="91440" tIns="45720" rIns="91440" bIns="45720"/>
          <a:lstStyle/>
          <a:p>
            <a:pPr defTabSz="685800"/>
            <a:r>
              <a:rPr lang="zh-CN" altLang="en-US" sz="32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不同情况差别对待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BB381DD4-7F38-4E35-88BF-4F29AB07C29D}"/>
              </a:ext>
            </a:extLst>
          </p:cNvPr>
          <p:cNvSpPr/>
          <p:nvPr/>
        </p:nvSpPr>
        <p:spPr>
          <a:xfrm>
            <a:off x="7898539" y="5389663"/>
            <a:ext cx="2892741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r>
              <a:rPr lang="zh-CN" altLang="en-US" sz="4400" b="1" dirty="0">
                <a:solidFill>
                  <a:srgbClr val="5B9BD5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结果平等</a:t>
            </a:r>
          </a:p>
        </p:txBody>
      </p:sp>
      <p:sp>
        <p:nvSpPr>
          <p:cNvPr id="10" name="文本框 2">
            <a:extLst>
              <a:ext uri="{FF2B5EF4-FFF2-40B4-BE49-F238E27FC236}">
                <a16:creationId xmlns:a16="http://schemas.microsoft.com/office/drawing/2014/main" id="{1AA56943-2FF2-494F-B46A-E3BF66572DB1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6594767" y="694436"/>
            <a:ext cx="5085388" cy="2576667"/>
          </a:xfrm>
          <a:prstGeom prst="rect">
            <a:avLst/>
          </a:prstGeom>
          <a:solidFill>
            <a:srgbClr val="F9EDF5"/>
          </a:solidFill>
          <a:ln w="9525">
            <a:solidFill>
              <a:schemeClr val="accent1"/>
            </a:solidFill>
          </a:ln>
        </p:spPr>
        <p:txBody>
          <a:bodyPr lIns="91440" tIns="45720" rIns="91440" bIns="45720"/>
          <a:lstStyle/>
          <a:p>
            <a:pPr defTabSz="685800">
              <a:lnSpc>
                <a:spcPct val="120000"/>
              </a:lnSpc>
            </a:pPr>
            <a:r>
              <a:rPr lang="zh-CN" altLang="en-US" sz="32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 ◆老人、儿童、孕妇、残疾人在乘坐公共交通工具时应获得优先权和得到特殊关照。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5F6BAA1F-C5C7-4070-B2D0-AF630F94B00B}"/>
              </a:ext>
            </a:extLst>
          </p:cNvPr>
          <p:cNvSpPr txBox="1"/>
          <p:nvPr/>
        </p:nvSpPr>
        <p:spPr>
          <a:xfrm>
            <a:off x="488382" y="699011"/>
            <a:ext cx="5648466" cy="257666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indent="720000">
              <a:lnSpc>
                <a:spcPct val="150000"/>
              </a:lnSpc>
              <a:defRPr/>
            </a:pPr>
            <a:r>
              <a:rPr lang="en-US" altLang="zh-CN" sz="2800" dirty="0">
                <a:latin typeface="华文仿宋" panose="02010600040101010101" pitchFamily="2" charset="-122"/>
                <a:ea typeface="华文仿宋" panose="02010600040101010101" pitchFamily="2" charset="-122"/>
              </a:rPr>
              <a:t>◆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2017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年山东省高考取消少数民族考生加分项目，取消高考加分政策，让每一位考生平等的参与竞争，实现机会平等和结果平等。</a:t>
            </a:r>
          </a:p>
        </p:txBody>
      </p:sp>
      <p:sp>
        <p:nvSpPr>
          <p:cNvPr id="12" name="箭头: 下 11">
            <a:extLst>
              <a:ext uri="{FF2B5EF4-FFF2-40B4-BE49-F238E27FC236}">
                <a16:creationId xmlns:a16="http://schemas.microsoft.com/office/drawing/2014/main" id="{D9E08FCF-C79B-4601-952F-5D22C0EE5BD7}"/>
              </a:ext>
            </a:extLst>
          </p:cNvPr>
          <p:cNvSpPr/>
          <p:nvPr/>
        </p:nvSpPr>
        <p:spPr>
          <a:xfrm>
            <a:off x="2678723" y="3429000"/>
            <a:ext cx="876751" cy="571370"/>
          </a:xfrm>
          <a:prstGeom prst="downArrow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箭头: 下 12">
            <a:extLst>
              <a:ext uri="{FF2B5EF4-FFF2-40B4-BE49-F238E27FC236}">
                <a16:creationId xmlns:a16="http://schemas.microsoft.com/office/drawing/2014/main" id="{4985BDDF-F7FE-49B1-8DDF-8A6409AB1BFD}"/>
              </a:ext>
            </a:extLst>
          </p:cNvPr>
          <p:cNvSpPr/>
          <p:nvPr/>
        </p:nvSpPr>
        <p:spPr>
          <a:xfrm>
            <a:off x="2678724" y="4759769"/>
            <a:ext cx="876751" cy="571370"/>
          </a:xfrm>
          <a:prstGeom prst="downArrow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箭头: 下 13">
            <a:extLst>
              <a:ext uri="{FF2B5EF4-FFF2-40B4-BE49-F238E27FC236}">
                <a16:creationId xmlns:a16="http://schemas.microsoft.com/office/drawing/2014/main" id="{22CA5ED6-2FCD-4617-B5B1-1EF4AA4993B0}"/>
              </a:ext>
            </a:extLst>
          </p:cNvPr>
          <p:cNvSpPr/>
          <p:nvPr/>
        </p:nvSpPr>
        <p:spPr>
          <a:xfrm>
            <a:off x="8880714" y="3338269"/>
            <a:ext cx="876751" cy="571370"/>
          </a:xfrm>
          <a:prstGeom prst="downArrow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箭头: 下 14">
            <a:extLst>
              <a:ext uri="{FF2B5EF4-FFF2-40B4-BE49-F238E27FC236}">
                <a16:creationId xmlns:a16="http://schemas.microsoft.com/office/drawing/2014/main" id="{3CC36BB2-1D6D-407B-8FB4-6189EF4C21C6}"/>
              </a:ext>
            </a:extLst>
          </p:cNvPr>
          <p:cNvSpPr/>
          <p:nvPr/>
        </p:nvSpPr>
        <p:spPr>
          <a:xfrm>
            <a:off x="8880714" y="4808088"/>
            <a:ext cx="876751" cy="571370"/>
          </a:xfrm>
          <a:prstGeom prst="downArrow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8196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9" grpId="0"/>
      <p:bldP spid="12" grpId="0" animBg="1"/>
      <p:bldP spid="13" grpId="0" animBg="1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F7FCE7BF-547F-4CFB-80FC-630A8EE6FD4D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725170" y="2446020"/>
            <a:ext cx="917575" cy="2800767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平</a:t>
            </a:r>
          </a:p>
          <a:p>
            <a:r>
              <a:rPr lang="zh-CN" altLang="en-US" sz="4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等</a:t>
            </a:r>
          </a:p>
          <a:p>
            <a:r>
              <a:rPr lang="zh-CN" altLang="en-US" sz="4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</a:t>
            </a:r>
          </a:p>
          <a:p>
            <a:r>
              <a:rPr lang="zh-CN" altLang="en-US" sz="4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涵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37006C8D-2A72-403D-BE80-850E70D031F6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5568026" y="2073739"/>
            <a:ext cx="6152804" cy="11988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 cmpd="sng">
            <a:solidFill>
              <a:schemeClr val="accent1">
                <a:shade val="50000"/>
              </a:schemeClr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en-US" altLang="en-US" sz="3600" dirty="0" err="1">
                <a:latin typeface="华文行楷" panose="02010800040101010101" charset="-122"/>
                <a:ea typeface="华文行楷" panose="02010800040101010101" charset="-122"/>
              </a:rPr>
              <a:t>比如男女同工同酬、一次选举一人一票等</a:t>
            </a:r>
            <a:endParaRPr lang="zh-CN" altLang="en-US" sz="3600" dirty="0"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4" name="TextBox 16">
            <a:extLst>
              <a:ext uri="{FF2B5EF4-FFF2-40B4-BE49-F238E27FC236}">
                <a16:creationId xmlns:a16="http://schemas.microsoft.com/office/drawing/2014/main" id="{F7EB35C0-1A2E-4141-BAE5-66BCA27896A1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5554980" y="4155730"/>
            <a:ext cx="6165850" cy="175323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 cmpd="sng">
            <a:solidFill>
              <a:schemeClr val="accent1">
                <a:shade val="50000"/>
              </a:schemeClr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en-US" altLang="en-US" sz="3600" dirty="0" err="1">
                <a:latin typeface="华文行楷" panose="02010800040101010101" charset="-122"/>
                <a:ea typeface="华文行楷" panose="02010800040101010101" charset="-122"/>
              </a:rPr>
              <a:t>比如老人、儿童、孕妇、残疾人在乘坐公共交通工具时应获得优先权和得到特殊关照</a:t>
            </a:r>
            <a:r>
              <a:rPr lang="en-US" altLang="en-US" sz="3600" dirty="0">
                <a:latin typeface="华文行楷" panose="02010800040101010101" charset="-122"/>
                <a:ea typeface="华文行楷" panose="02010800040101010101" charset="-122"/>
              </a:rPr>
              <a:t>。</a:t>
            </a:r>
          </a:p>
        </p:txBody>
      </p:sp>
      <p:sp>
        <p:nvSpPr>
          <p:cNvPr id="5" name="TextBox 17">
            <a:extLst>
              <a:ext uri="{FF2B5EF4-FFF2-40B4-BE49-F238E27FC236}">
                <a16:creationId xmlns:a16="http://schemas.microsoft.com/office/drawing/2014/main" id="{3D3FE449-B9CC-43BB-BF61-C7C0365E2719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714444" y="561398"/>
            <a:ext cx="5621694" cy="7067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如何理解平等的含义？</a:t>
            </a: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左大括号 6">
            <a:extLst>
              <a:ext uri="{FF2B5EF4-FFF2-40B4-BE49-F238E27FC236}">
                <a16:creationId xmlns:a16="http://schemas.microsoft.com/office/drawing/2014/main" id="{98A75AD1-413A-4B53-97C3-7E1A87A72FF4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1853564" y="2444016"/>
            <a:ext cx="469551" cy="2800767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endParaRPr lang="zh-CN" altLang="en-US" sz="2000" b="1"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10">
            <a:extLst>
              <a:ext uri="{FF2B5EF4-FFF2-40B4-BE49-F238E27FC236}">
                <a16:creationId xmlns:a16="http://schemas.microsoft.com/office/drawing/2014/main" id="{E4FE4B57-E654-462E-BD66-698C8A03E629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2591646" y="2115303"/>
            <a:ext cx="4187846" cy="1511300"/>
            <a:chOff x="3718" y="1972"/>
            <a:chExt cx="9155" cy="2062"/>
          </a:xfrm>
        </p:grpSpPr>
        <p:sp>
          <p:nvSpPr>
            <p:cNvPr id="9" name="圆角矩形 11">
              <a:extLst>
                <a:ext uri="{FF2B5EF4-FFF2-40B4-BE49-F238E27FC236}">
                  <a16:creationId xmlns:a16="http://schemas.microsoft.com/office/drawing/2014/main" id="{A926C9C8-5ECF-4B04-9FFD-83D3FBC3C731}"/>
                </a:ext>
              </a:extLst>
            </p:cNvPr>
            <p:cNvSpPr/>
            <p:nvPr>
              <p:custDataLst>
                <p:tags r:id="rId12"/>
              </p:custDataLst>
            </p:nvPr>
          </p:nvSpPr>
          <p:spPr>
            <a:xfrm>
              <a:off x="7430" y="1972"/>
              <a:ext cx="5443" cy="2062"/>
            </a:xfrm>
            <a:prstGeom prst="roundRect">
              <a:avLst/>
            </a:prstGeom>
            <a:noFill/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文本框 4">
              <a:extLst>
                <a:ext uri="{FF2B5EF4-FFF2-40B4-BE49-F238E27FC236}">
                  <a16:creationId xmlns:a16="http://schemas.microsoft.com/office/drawing/2014/main" id="{C1AE82EC-BF35-4090-9339-8C0622CF91B5}"/>
                </a:ext>
              </a:extLst>
            </p:cNvPr>
            <p:cNvSpPr txBox="1"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3718" y="1972"/>
              <a:ext cx="4490" cy="16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同等情况同等对待</a:t>
              </a:r>
            </a:p>
          </p:txBody>
        </p:sp>
      </p:grpSp>
      <p:grpSp>
        <p:nvGrpSpPr>
          <p:cNvPr id="11" name="组合 13">
            <a:extLst>
              <a:ext uri="{FF2B5EF4-FFF2-40B4-BE49-F238E27FC236}">
                <a16:creationId xmlns:a16="http://schemas.microsoft.com/office/drawing/2014/main" id="{0EFC64EF-4885-48EC-B2A6-C80FFFD5F2F6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2591120" y="4603380"/>
            <a:ext cx="2356642" cy="1967102"/>
            <a:chOff x="4157" y="6373"/>
            <a:chExt cx="5282" cy="1899"/>
          </a:xfrm>
        </p:grpSpPr>
        <p:sp>
          <p:nvSpPr>
            <p:cNvPr id="12" name="圆角矩形 14">
              <a:extLst>
                <a:ext uri="{FF2B5EF4-FFF2-40B4-BE49-F238E27FC236}">
                  <a16:creationId xmlns:a16="http://schemas.microsoft.com/office/drawing/2014/main" id="{08DAD0E7-E9EC-4B3C-AFBE-38B277306809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>
            <a:xfrm>
              <a:off x="4442" y="6374"/>
              <a:ext cx="4997" cy="189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文本框 5">
              <a:extLst>
                <a:ext uri="{FF2B5EF4-FFF2-40B4-BE49-F238E27FC236}">
                  <a16:creationId xmlns:a16="http://schemas.microsoft.com/office/drawing/2014/main" id="{CFDF5B6E-B1D9-482A-B519-C82999FEE63B}"/>
                </a:ext>
              </a:extLst>
            </p:cNvPr>
            <p:cNvSpPr txBox="1"/>
            <p:nvPr>
              <p:custDataLst>
                <p:tags r:id="rId11"/>
              </p:custDataLst>
            </p:nvPr>
          </p:nvSpPr>
          <p:spPr>
            <a:xfrm>
              <a:off x="4157" y="6373"/>
              <a:ext cx="4994" cy="118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just"/>
              <a:r>
                <a:rPr lang="zh-CN" altLang="en-US" sz="3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不同情况差别对待 </a:t>
              </a:r>
            </a:p>
          </p:txBody>
        </p:sp>
      </p:grpSp>
      <p:sp>
        <p:nvSpPr>
          <p:cNvPr id="14" name="右箭头 13">
            <a:extLst>
              <a:ext uri="{FF2B5EF4-FFF2-40B4-BE49-F238E27FC236}">
                <a16:creationId xmlns:a16="http://schemas.microsoft.com/office/drawing/2014/main" id="{B5AAD6C7-A657-45C8-8F23-B14D7FDF8894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4900930" y="4799011"/>
            <a:ext cx="512757" cy="7058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右箭头 10">
            <a:extLst>
              <a:ext uri="{FF2B5EF4-FFF2-40B4-BE49-F238E27FC236}">
                <a16:creationId xmlns:a16="http://schemas.microsoft.com/office/drawing/2014/main" id="{34B3E1F1-884C-4868-8057-FA49789BDCBE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4887415" y="2356775"/>
            <a:ext cx="550068" cy="62045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3735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  <p:bldP spid="14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B43E9CBC-4DBC-44B3-BFE3-5E9D8036AC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635" y="3139063"/>
            <a:ext cx="10190948" cy="193033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indent="71913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dirty="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不矛盾</a:t>
            </a:r>
            <a:r>
              <a:rPr lang="zh-CN" altLang="en-US" dirty="0">
                <a:latin typeface="华文琥珀" panose="02010800040101010101" pitchFamily="2" charset="-122"/>
                <a:ea typeface="华文琥珀" panose="02010800040101010101" pitchFamily="2" charset="-122"/>
              </a:rPr>
              <a:t>。 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因为老人、儿童、孕妇、残疾人属于</a:t>
            </a:r>
            <a:r>
              <a:rPr lang="zh-CN" altLang="en-US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弱势群体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，给予“不同情况差别对待”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是对他们</a:t>
            </a:r>
            <a:r>
              <a:rPr lang="zh-CN" altLang="en-US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人权的尊重、关心和爱护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，体现了宪法精神和原则。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3CF6AFD7-5F81-43F9-B8D3-B80AAAC63EF0}"/>
              </a:ext>
            </a:extLst>
          </p:cNvPr>
          <p:cNvSpPr txBox="1"/>
          <p:nvPr/>
        </p:nvSpPr>
        <p:spPr>
          <a:xfrm>
            <a:off x="754144" y="822036"/>
            <a:ext cx="10578874" cy="12840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720000" algn="just">
              <a:lnSpc>
                <a:spcPct val="150000"/>
              </a:lnSpc>
              <a:defRPr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拓展空间</a:t>
            </a:r>
            <a:r>
              <a:rPr lang="zh-CN" altLang="en-US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：“同等情况同等对待”与“不同情况差别对待”是不是存在矛盾呢</a:t>
            </a:r>
            <a:r>
              <a:rPr lang="zh-CN" altLang="en-US" sz="1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？</a:t>
            </a:r>
            <a:endParaRPr lang="en-US" altLang="zh-CN" sz="1800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0270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4FE9C1BA-DEC6-4F91-8C17-6707F4ABF6C6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203830" y="295288"/>
            <a:ext cx="11784339" cy="1113379"/>
            <a:chOff x="734" y="1488"/>
            <a:chExt cx="10396" cy="2147"/>
          </a:xfrm>
        </p:grpSpPr>
        <p:sp>
          <p:nvSpPr>
            <p:cNvPr id="3" name="圆角矩形 3">
              <a:extLst>
                <a:ext uri="{FF2B5EF4-FFF2-40B4-BE49-F238E27FC236}">
                  <a16:creationId xmlns:a16="http://schemas.microsoft.com/office/drawing/2014/main" id="{E8D56B93-63B5-4EB5-B0B5-014C67708F58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>
            <a:xfrm>
              <a:off x="734" y="1488"/>
              <a:ext cx="10396" cy="2147"/>
            </a:xfrm>
            <a:prstGeom prst="roundRect">
              <a:avLst/>
            </a:prstGeom>
            <a:ln w="57150"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" name="文本框 1">
              <a:extLst>
                <a:ext uri="{FF2B5EF4-FFF2-40B4-BE49-F238E27FC236}">
                  <a16:creationId xmlns:a16="http://schemas.microsoft.com/office/drawing/2014/main" id="{9C63560E-AD05-443F-85A1-8997297FBD27}"/>
                </a:ext>
              </a:extLst>
            </p:cNvPr>
            <p:cNvSpPr txBox="1"/>
            <p:nvPr>
              <p:custDataLst>
                <p:tags r:id="rId15"/>
              </p:custDataLst>
            </p:nvPr>
          </p:nvSpPr>
          <p:spPr>
            <a:xfrm>
              <a:off x="1010" y="1734"/>
              <a:ext cx="9648" cy="1853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txBody>
            <a:bodyPr wrap="square">
              <a:spAutoFit/>
            </a:bodyPr>
            <a:lstStyle/>
            <a:p>
              <a:pPr>
                <a:lnSpc>
                  <a:spcPts val="3575"/>
                </a:lnSpc>
              </a:pPr>
              <a:r>
                <a:rPr lang="zh-CN" altLang="en-US" sz="2800" b="1" dirty="0">
                  <a:solidFill>
                    <a:srgbClr val="00B050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latin typeface="楷体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材料 一：</a:t>
              </a:r>
              <a:r>
                <a:rPr lang="en-US" altLang="zh-CN" sz="2800" b="1" dirty="0">
                  <a:latin typeface="楷体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《</a:t>
              </a:r>
              <a:r>
                <a:rPr lang="zh-CN" altLang="en-US" sz="2800" b="1" dirty="0">
                  <a:latin typeface="楷体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宪法》第三十四条规定中华人民共和国</a:t>
              </a:r>
              <a:r>
                <a:rPr lang="zh-CN" altLang="en-US" sz="2800" b="1" dirty="0">
                  <a:solidFill>
                    <a:srgbClr val="7030A0"/>
                  </a:solidFill>
                  <a:latin typeface="楷体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年满十八周</a:t>
              </a:r>
              <a:r>
                <a:rPr lang="zh-CN" altLang="en-US" sz="2800" b="1" dirty="0">
                  <a:latin typeface="楷体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岁的公民，不分民族、种族、</a:t>
              </a:r>
              <a:r>
                <a:rPr lang="en-US" altLang="zh-CN" sz="2800" b="1" dirty="0">
                  <a:latin typeface="楷体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……</a:t>
              </a:r>
              <a:r>
                <a:rPr lang="zh-CN" altLang="en-US" sz="2800" b="1" dirty="0">
                  <a:solidFill>
                    <a:srgbClr val="7030A0"/>
                  </a:solidFill>
                  <a:latin typeface="楷体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都有选举权和被选举权</a:t>
              </a:r>
              <a:r>
                <a:rPr lang="zh-CN" altLang="en-US" sz="2800" b="1" dirty="0">
                  <a:latin typeface="楷体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。</a:t>
              </a: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id="{5ECA1219-8C23-4A29-9035-E6782931654D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-5" y="1666558"/>
            <a:ext cx="11851867" cy="1100871"/>
            <a:chOff x="888" y="1769"/>
            <a:chExt cx="9930" cy="4570"/>
          </a:xfrm>
        </p:grpSpPr>
        <p:sp>
          <p:nvSpPr>
            <p:cNvPr id="6" name="圆角矩形 3">
              <a:extLst>
                <a:ext uri="{FF2B5EF4-FFF2-40B4-BE49-F238E27FC236}">
                  <a16:creationId xmlns:a16="http://schemas.microsoft.com/office/drawing/2014/main" id="{95C2DD77-88BA-452F-9520-034EF0A78C8B}"/>
                </a:ext>
              </a:extLst>
            </p:cNvPr>
            <p:cNvSpPr/>
            <p:nvPr>
              <p:custDataLst>
                <p:tags r:id="rId12"/>
              </p:custDataLst>
            </p:nvPr>
          </p:nvSpPr>
          <p:spPr>
            <a:xfrm>
              <a:off x="888" y="1769"/>
              <a:ext cx="9930" cy="4570"/>
            </a:xfrm>
            <a:prstGeom prst="roundRect">
              <a:avLst/>
            </a:prstGeom>
            <a:ln w="76200"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itchFamily="49" charset="-122"/>
                <a:ea typeface="楷体" panose="02010609060101010101" pitchFamily="49" charset="-122"/>
                <a:cs typeface="+mn-cs"/>
              </a:endParaRPr>
            </a:p>
          </p:txBody>
        </p:sp>
        <p:sp>
          <p:nvSpPr>
            <p:cNvPr id="7" name="文本框 1">
              <a:extLst>
                <a:ext uri="{FF2B5EF4-FFF2-40B4-BE49-F238E27FC236}">
                  <a16:creationId xmlns:a16="http://schemas.microsoft.com/office/drawing/2014/main" id="{6CCDA62C-5502-4B92-8005-A90B5C20561C}"/>
                </a:ext>
              </a:extLst>
            </p:cNvPr>
            <p:cNvSpPr txBox="1"/>
            <p:nvPr>
              <p:custDataLst>
                <p:tags r:id="rId13"/>
              </p:custDataLst>
            </p:nvPr>
          </p:nvSpPr>
          <p:spPr>
            <a:xfrm>
              <a:off x="1298" y="1940"/>
              <a:ext cx="9163" cy="3989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txBody>
            <a:bodyPr wrap="square">
              <a:spAutoFit/>
            </a:bodyPr>
            <a:lstStyle/>
            <a:p>
              <a:pPr>
                <a:lnSpc>
                  <a:spcPts val="3575"/>
                </a:lnSpc>
              </a:pPr>
              <a:r>
                <a:rPr lang="zh-CN" altLang="en-US" sz="2800" b="1" dirty="0">
                  <a:solidFill>
                    <a:srgbClr val="00B050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latin typeface="楷体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材料二：</a:t>
              </a:r>
              <a:r>
                <a:rPr lang="zh-CN" altLang="en-US" sz="2800" b="1" dirty="0">
                  <a:latin typeface="楷体" pitchFamily="49" charset="-122"/>
                  <a:ea typeface="楷体" panose="02010609060101010101" pitchFamily="49" charset="-122"/>
                  <a:cs typeface="楷体" panose="02010609060101010101" pitchFamily="49" charset="-122"/>
                  <a:sym typeface="+mn-ea"/>
                </a:rPr>
                <a:t>《兵役法》第三条规定</a:t>
              </a:r>
              <a:r>
                <a:rPr lang="zh-CN" altLang="en-US" sz="2800" b="1" dirty="0">
                  <a:latin typeface="楷体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中华人民共和国公民，不分民族、种族、</a:t>
              </a:r>
              <a:r>
                <a:rPr lang="en-US" altLang="zh-CN" sz="2800" b="1" dirty="0">
                  <a:latin typeface="楷体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……</a:t>
              </a:r>
              <a:r>
                <a:rPr lang="zh-CN" altLang="en-US" sz="2800" b="1" dirty="0">
                  <a:latin typeface="楷体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都有义务依照本法的规定</a:t>
              </a:r>
              <a:r>
                <a:rPr lang="zh-CN" altLang="en-US" sz="2800" b="1" dirty="0">
                  <a:solidFill>
                    <a:srgbClr val="7030A0"/>
                  </a:solidFill>
                  <a:latin typeface="楷体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服兵役</a:t>
              </a:r>
              <a:r>
                <a:rPr lang="zh-CN" altLang="en-US" sz="2800" b="1" dirty="0">
                  <a:latin typeface="楷体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。</a:t>
              </a: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id="{3672BF41-7739-46EC-B3DB-7C94E9A31216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5627" y="2896855"/>
            <a:ext cx="11923067" cy="1100871"/>
            <a:chOff x="552" y="1131"/>
            <a:chExt cx="10396" cy="2712"/>
          </a:xfrm>
        </p:grpSpPr>
        <p:sp>
          <p:nvSpPr>
            <p:cNvPr id="9" name="圆角矩形 3">
              <a:extLst>
                <a:ext uri="{FF2B5EF4-FFF2-40B4-BE49-F238E27FC236}">
                  <a16:creationId xmlns:a16="http://schemas.microsoft.com/office/drawing/2014/main" id="{24BC8F24-2809-4BE3-AB89-F728CCF07B6F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>
            <a:xfrm>
              <a:off x="552" y="1131"/>
              <a:ext cx="10396" cy="2712"/>
            </a:xfrm>
            <a:prstGeom prst="roundRect">
              <a:avLst/>
            </a:prstGeom>
            <a:ln w="57150"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0" name="文本框 1">
              <a:extLst>
                <a:ext uri="{FF2B5EF4-FFF2-40B4-BE49-F238E27FC236}">
                  <a16:creationId xmlns:a16="http://schemas.microsoft.com/office/drawing/2014/main" id="{26F8EAE6-04E8-4FD4-9405-04B99A4DBFE2}"/>
                </a:ext>
              </a:extLst>
            </p:cNvPr>
            <p:cNvSpPr txBox="1"/>
            <p:nvPr>
              <p:custDataLst>
                <p:tags r:id="rId11"/>
              </p:custDataLst>
            </p:nvPr>
          </p:nvSpPr>
          <p:spPr>
            <a:xfrm>
              <a:off x="903" y="1245"/>
              <a:ext cx="9570" cy="2367"/>
            </a:xfrm>
            <a:prstGeom prst="rect">
              <a:avLst/>
            </a:prstGeom>
            <a:noFill/>
            <a:ln w="9525">
              <a:solidFill>
                <a:srgbClr val="C00000"/>
              </a:solidFill>
            </a:ln>
          </p:spPr>
          <p:txBody>
            <a:bodyPr wrap="square">
              <a:spAutoFit/>
            </a:bodyPr>
            <a:lstStyle/>
            <a:p>
              <a:pPr>
                <a:lnSpc>
                  <a:spcPts val="3575"/>
                </a:lnSpc>
              </a:pPr>
              <a:r>
                <a:rPr lang="zh-CN" altLang="en-US" sz="2800" b="1" dirty="0">
                  <a:solidFill>
                    <a:srgbClr val="00B050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latin typeface="楷体" pitchFamily="49" charset="-122"/>
                  <a:ea typeface="楷体" panose="02010609060101010101" pitchFamily="49" charset="-122"/>
                  <a:sym typeface="宋体" panose="02010600030101010101" pitchFamily="2" charset="-122"/>
                </a:rPr>
                <a:t>材料三：</a:t>
              </a:r>
              <a:r>
                <a:rPr lang="zh-CN" altLang="en-US" sz="2800" b="1" dirty="0">
                  <a:latin typeface="楷体" pitchFamily="49" charset="-122"/>
                  <a:ea typeface="楷体" panose="02010609060101010101" pitchFamily="49" charset="-122"/>
                  <a:sym typeface="宋体" panose="02010600030101010101" pitchFamily="2" charset="-122"/>
                </a:rPr>
                <a:t>第十二届政协副主席、中共中央统战部部长</a:t>
              </a:r>
              <a:r>
                <a:rPr lang="zh-CN" altLang="en-US" sz="2800" b="1" dirty="0">
                  <a:solidFill>
                    <a:srgbClr val="7030A0"/>
                  </a:solidFill>
                  <a:latin typeface="楷体" pitchFamily="49" charset="-122"/>
                  <a:ea typeface="楷体" panose="02010609060101010101" pitchFamily="49" charset="-122"/>
                  <a:sym typeface="宋体" panose="02010600030101010101" pitchFamily="2" charset="-122"/>
                </a:rPr>
                <a:t>令计划</a:t>
              </a:r>
              <a:r>
                <a:rPr lang="zh-CN" altLang="en-US" sz="2800" b="1" dirty="0">
                  <a:latin typeface="楷体" pitchFamily="49" charset="-122"/>
                  <a:ea typeface="楷体" panose="02010609060101010101" pitchFamily="49" charset="-122"/>
                  <a:sym typeface="宋体" panose="02010600030101010101" pitchFamily="2" charset="-122"/>
                </a:rPr>
                <a:t>因贪腐等数罪并发，判处无期徒刑、剥夺政治权利终生，没收个人全部财产。</a:t>
              </a:r>
              <a:endParaRPr lang="zh-CN" altLang="en-US" sz="2800" b="1" dirty="0">
                <a:latin typeface="楷体" pitchFamily="49" charset="-122"/>
                <a:ea typeface="楷体" panose="02010609060101010101" pitchFamily="49" charset="-122"/>
                <a:cs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6E279918-3FA1-4F2B-AAC2-387F64275FB0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969820" y="4367366"/>
            <a:ext cx="9614377" cy="584690"/>
            <a:chOff x="1271" y="8078"/>
            <a:chExt cx="15050" cy="938"/>
          </a:xfrm>
        </p:grpSpPr>
        <p:sp>
          <p:nvSpPr>
            <p:cNvPr id="12" name="文本框 8">
              <a:extLst>
                <a:ext uri="{FF2B5EF4-FFF2-40B4-BE49-F238E27FC236}">
                  <a16:creationId xmlns:a16="http://schemas.microsoft.com/office/drawing/2014/main" id="{DFF2C111-910C-49D2-A428-4C381EBCC87C}"/>
                </a:ext>
              </a:extLst>
            </p:cNvPr>
            <p:cNvSpPr txBox="1"/>
            <p:nvPr>
              <p:custDataLst>
                <p:tags r:id="rId6"/>
              </p:custDataLst>
            </p:nvPr>
          </p:nvSpPr>
          <p:spPr>
            <a:xfrm>
              <a:off x="1877" y="8078"/>
              <a:ext cx="14444" cy="93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3200" b="1" dirty="0">
                  <a:solidFill>
                    <a:srgbClr val="7030A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我思我悟：以上三则</a:t>
              </a:r>
              <a:r>
                <a:rPr lang="zh-CN" altLang="en-US" sz="3200" b="1" u="sng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材料分别</a:t>
              </a:r>
              <a:r>
                <a:rPr lang="zh-CN" altLang="en-US" sz="3200" b="1" dirty="0">
                  <a:solidFill>
                    <a:srgbClr val="7030A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说明了什么道理？</a:t>
              </a:r>
            </a:p>
          </p:txBody>
        </p:sp>
        <p:grpSp>
          <p:nvGrpSpPr>
            <p:cNvPr id="13" name="组合 11">
              <a:extLst>
                <a:ext uri="{FF2B5EF4-FFF2-40B4-BE49-F238E27FC236}">
                  <a16:creationId xmlns:a16="http://schemas.microsoft.com/office/drawing/2014/main" id="{279B4DA5-1DD4-4818-9D47-08F5D83E6B1F}"/>
                </a:ext>
              </a:extLst>
            </p:cNvPr>
            <p:cNvGrpSpPr/>
            <p:nvPr>
              <p:custDataLst>
                <p:tags r:id="rId7"/>
              </p:custDataLst>
            </p:nvPr>
          </p:nvGrpSpPr>
          <p:grpSpPr>
            <a:xfrm>
              <a:off x="1271" y="8235"/>
              <a:ext cx="606" cy="606"/>
              <a:chOff x="606" y="8301"/>
              <a:chExt cx="606" cy="606"/>
            </a:xfrm>
          </p:grpSpPr>
          <p:sp>
            <p:nvSpPr>
              <p:cNvPr id="14" name="椭圆 13">
                <a:extLst>
                  <a:ext uri="{FF2B5EF4-FFF2-40B4-BE49-F238E27FC236}">
                    <a16:creationId xmlns:a16="http://schemas.microsoft.com/office/drawing/2014/main" id="{050CC9DB-43FB-4F3D-B0E2-31945C65BC88}"/>
                  </a:ext>
                </a:extLst>
              </p:cNvPr>
              <p:cNvSpPr/>
              <p:nvPr>
                <p:custDataLst>
                  <p:tags r:id="rId8"/>
                </p:custDataLst>
              </p:nvPr>
            </p:nvSpPr>
            <p:spPr>
              <a:xfrm>
                <a:off x="606" y="8302"/>
                <a:ext cx="605" cy="605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" name="任意多边形 10">
                <a:extLst>
                  <a:ext uri="{FF2B5EF4-FFF2-40B4-BE49-F238E27FC236}">
                    <a16:creationId xmlns:a16="http://schemas.microsoft.com/office/drawing/2014/main" id="{3FFFDA5C-1D8D-4EEC-9353-022BC2601E7A}"/>
                  </a:ext>
                </a:extLst>
              </p:cNvPr>
              <p:cNvSpPr/>
              <p:nvPr>
                <p:custDataLst>
                  <p:tags r:id="rId9"/>
                </p:custDataLst>
              </p:nvPr>
            </p:nvSpPr>
            <p:spPr>
              <a:xfrm rot="5760000">
                <a:off x="708" y="8433"/>
                <a:ext cx="405" cy="342"/>
              </a:xfrm>
              <a:custGeom>
                <a:avLst/>
                <a:gdLst>
                  <a:gd name="connsiteX0" fmla="*/ 0 w 405"/>
                  <a:gd name="connsiteY0" fmla="*/ 344 h 344"/>
                  <a:gd name="connsiteX1" fmla="*/ 203 w 405"/>
                  <a:gd name="connsiteY1" fmla="*/ 0 h 344"/>
                  <a:gd name="connsiteX2" fmla="*/ 405 w 405"/>
                  <a:gd name="connsiteY2" fmla="*/ 344 h 344"/>
                  <a:gd name="connsiteX3" fmla="*/ 152 w 405"/>
                  <a:gd name="connsiteY3" fmla="*/ 177 h 344"/>
                  <a:gd name="connsiteX4" fmla="*/ 0 w 405"/>
                  <a:gd name="connsiteY4" fmla="*/ 344 h 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05" h="344">
                    <a:moveTo>
                      <a:pt x="0" y="344"/>
                    </a:moveTo>
                    <a:lnTo>
                      <a:pt x="203" y="0"/>
                    </a:lnTo>
                    <a:lnTo>
                      <a:pt x="405" y="344"/>
                    </a:lnTo>
                    <a:lnTo>
                      <a:pt x="152" y="177"/>
                    </a:lnTo>
                    <a:lnTo>
                      <a:pt x="0" y="344"/>
                    </a:lnTo>
                    <a:close/>
                  </a:path>
                </a:pathLst>
              </a:custGeom>
              <a:ln>
                <a:solidFill>
                  <a:schemeClr val="bg1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16" name="文本框 15">
            <a:extLst>
              <a:ext uri="{FF2B5EF4-FFF2-40B4-BE49-F238E27FC236}">
                <a16:creationId xmlns:a16="http://schemas.microsoft.com/office/drawing/2014/main" id="{09361207-8B56-480A-B3CF-A4C816022A69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969821" y="5246258"/>
            <a:ext cx="10021450" cy="13999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材料一</a:t>
            </a:r>
            <a:r>
              <a:rPr lang="zh-CN" altLang="en-US" sz="2800" b="1" dirty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</a:rPr>
              <a:t>说明</a:t>
            </a:r>
            <a:r>
              <a:rPr lang="en-US" altLang="zh-CN" sz="2800" b="1" dirty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</a:rPr>
              <a:t>:</a:t>
            </a:r>
            <a:r>
              <a:rPr lang="zh-CN" altLang="en-US" sz="2800" b="1" dirty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</a:rPr>
              <a:t>公民平等地享有宪法和法律规定的公民</a:t>
            </a:r>
            <a:r>
              <a:rPr lang="zh-CN" altLang="en-US" sz="2800" b="1" dirty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权利</a:t>
            </a:r>
            <a:r>
              <a:rPr lang="zh-CN" altLang="en-US" sz="2800" b="1" dirty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</a:rPr>
              <a:t>。</a:t>
            </a:r>
            <a:endParaRPr lang="en-US" altLang="zh-CN" sz="2800" b="1" dirty="0">
              <a:solidFill>
                <a:srgbClr val="7030A0"/>
              </a:solidFill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sz="2800" b="1" dirty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材料二</a:t>
            </a:r>
            <a:r>
              <a:rPr lang="zh-CN" altLang="en-US" sz="2800" b="1" dirty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</a:rPr>
              <a:t>说明</a:t>
            </a:r>
            <a:r>
              <a:rPr lang="en-US" altLang="zh-CN" sz="2800" b="1" dirty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</a:rPr>
              <a:t>:</a:t>
            </a:r>
            <a:r>
              <a:rPr lang="zh-CN" altLang="en-US" sz="2800" b="1" dirty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</a:rPr>
              <a:t>公民平等地履行宪法和法律规定的公民</a:t>
            </a:r>
            <a:r>
              <a:rPr lang="zh-CN" altLang="en-US" sz="2800" b="1" dirty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义务</a:t>
            </a:r>
            <a:r>
              <a:rPr lang="zh-CN" altLang="en-US" sz="2800" b="1" dirty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</a:rPr>
              <a:t>。</a:t>
            </a:r>
            <a:endParaRPr lang="en-US" altLang="zh-CN" sz="2800" b="1" dirty="0">
              <a:solidFill>
                <a:srgbClr val="7030A0"/>
              </a:solidFill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sz="2800" b="1" dirty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材料三</a:t>
            </a:r>
            <a:r>
              <a:rPr lang="zh-CN" altLang="en-US" sz="2800" b="1" dirty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</a:rPr>
              <a:t>说明</a:t>
            </a:r>
            <a:r>
              <a:rPr lang="en-US" altLang="zh-CN" sz="2800" b="1" dirty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</a:rPr>
              <a:t>:</a:t>
            </a:r>
            <a:r>
              <a:rPr lang="zh-CN" altLang="en-US" sz="2800" b="1" dirty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  <a:sym typeface="+mn-ea"/>
              </a:rPr>
              <a:t>公民违法或犯罪行为一律平等依法予以</a:t>
            </a:r>
            <a:r>
              <a:rPr lang="zh-CN" altLang="en-US" sz="2800" b="1" dirty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  <a:sym typeface="+mn-ea"/>
              </a:rPr>
              <a:t>追究</a:t>
            </a:r>
            <a:r>
              <a:rPr lang="zh-CN" altLang="en-US" sz="2800" b="1" dirty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  <a:sym typeface="+mn-ea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693696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2CE806AD-7B0D-4CE9-8FCF-F35E74599B6D}"/>
              </a:ext>
            </a:extLst>
          </p:cNvPr>
          <p:cNvSpPr/>
          <p:nvPr/>
        </p:nvSpPr>
        <p:spPr>
          <a:xfrm>
            <a:off x="3048724" y="534413"/>
            <a:ext cx="6390839" cy="793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n"/>
              <a:defRPr/>
            </a:pPr>
            <a:r>
              <a:rPr lang="en-US" altLang="zh-CN" sz="2800" kern="1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zh-CN" altLang="en-US" sz="36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法律面前人人平等的表现</a:t>
            </a:r>
            <a:endParaRPr lang="en-US" altLang="zh-CN" sz="3600" kern="100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DBED65AA-0CDF-47C8-9D23-28CEE4565C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73016" y="1872961"/>
            <a:ext cx="9522691" cy="1284006"/>
          </a:xfrm>
          <a:prstGeom prst="rect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indent="71913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  <a:defRPr/>
            </a:pPr>
            <a:r>
              <a:rPr lang="en-US" altLang="zh-CN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A.</a:t>
            </a:r>
            <a:r>
              <a:rPr lang="zh-CN" altLang="en-US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任何公民，都一律平等享有宪法和法律规定的权利，</a:t>
            </a:r>
            <a:endParaRPr lang="en-US" altLang="zh-CN" sz="2800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平等履行宪法和法律规定的义务。        </a:t>
            </a:r>
            <a:r>
              <a:rPr lang="en-US" altLang="zh-CN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p102</a:t>
            </a:r>
            <a:endParaRPr lang="zh-CN" altLang="en-US" sz="2800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D5AE1C8-652B-450F-9CFD-2768EFE61B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9890" y="3801199"/>
            <a:ext cx="9762838" cy="1959447"/>
          </a:xfrm>
          <a:prstGeom prst="rect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indent="71913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  <a:defRPr/>
            </a:pPr>
            <a:r>
              <a:rPr lang="en-US" altLang="zh-CN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B.</a:t>
            </a:r>
            <a:r>
              <a:rPr lang="zh-CN" altLang="en-US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我国公民合法权益一律平等受到法律保护。</a:t>
            </a:r>
            <a:endParaRPr lang="en-US" altLang="zh-CN" sz="2800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zh-CN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C.</a:t>
            </a:r>
            <a:r>
              <a:rPr lang="zh-CN" altLang="en-US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违法或犯罪行为一律平等依法追究，任何组织或个人都不得有超越宪法和法律的</a:t>
            </a:r>
            <a:r>
              <a:rPr lang="zh-CN" altLang="en-US" sz="2800" dirty="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特权</a:t>
            </a:r>
            <a:r>
              <a:rPr lang="zh-CN" altLang="en-US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          </a:t>
            </a:r>
            <a:r>
              <a:rPr lang="en-US" altLang="zh-CN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p103</a:t>
            </a:r>
            <a:r>
              <a:rPr lang="zh-CN" altLang="en-US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             </a:t>
            </a:r>
            <a:endParaRPr lang="en-US" altLang="zh-CN" sz="2800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4ED72653-E55E-46B3-A7C9-3F2F50F99B86}"/>
              </a:ext>
            </a:extLst>
          </p:cNvPr>
          <p:cNvSpPr txBox="1"/>
          <p:nvPr/>
        </p:nvSpPr>
        <p:spPr>
          <a:xfrm>
            <a:off x="9633527" y="646548"/>
            <a:ext cx="11160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rgbClr val="C00000"/>
                </a:solidFill>
              </a:rPr>
              <a:t>ABC</a:t>
            </a:r>
            <a:endParaRPr lang="zh-CN" altLang="en-US" sz="4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207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0A104DB7-584E-4219-97F9-62858828A5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25" y="676202"/>
            <a:ext cx="5627275" cy="550559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6AA86BFC-004E-4B23-B245-220DB43D04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111" y="676202"/>
            <a:ext cx="5204113" cy="550559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EB5D0F49-411E-404F-80E8-125FC1FFDB55}"/>
              </a:ext>
            </a:extLst>
          </p:cNvPr>
          <p:cNvSpPr txBox="1"/>
          <p:nvPr/>
        </p:nvSpPr>
        <p:spPr>
          <a:xfrm>
            <a:off x="2041234" y="5787592"/>
            <a:ext cx="8017167" cy="4770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just">
              <a:lnSpc>
                <a:spcPts val="3000"/>
              </a:lnSpc>
              <a:buFont typeface="Arial" panose="020B0604020202020204" pitchFamily="34" charset="0"/>
              <a:buNone/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特权：就是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法律、制度规定之外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的特殊权利</a:t>
            </a: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67330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9A7CB509-AABF-45FB-B527-132A484D437D}"/>
              </a:ext>
            </a:extLst>
          </p:cNvPr>
          <p:cNvSpPr txBox="1"/>
          <p:nvPr/>
        </p:nvSpPr>
        <p:spPr>
          <a:xfrm>
            <a:off x="4054751" y="620714"/>
            <a:ext cx="3777684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rgbClr val="7030A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1. </a:t>
            </a:r>
            <a:r>
              <a:rPr lang="zh-CN" altLang="en-US" sz="3600" dirty="0">
                <a:solidFill>
                  <a:srgbClr val="7030A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法 眼 看 平 等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BE5C46BE-AD4B-4A5C-966C-1D269313EAB8}"/>
              </a:ext>
            </a:extLst>
          </p:cNvPr>
          <p:cNvSpPr txBox="1"/>
          <p:nvPr/>
        </p:nvSpPr>
        <p:spPr>
          <a:xfrm>
            <a:off x="3445163" y="3389751"/>
            <a:ext cx="85066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3000"/>
              </a:lnSpc>
              <a:defRPr/>
            </a:pPr>
            <a:r>
              <a:rPr lang="en-US" altLang="zh-CN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A.</a:t>
            </a:r>
            <a:r>
              <a:rPr lang="zh-CN" altLang="en-US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任何公民，都一律平等享有宪法和法律规定的权利，平等履行宪法和法律规定的义务。   </a:t>
            </a:r>
            <a:r>
              <a:rPr lang="en-US" altLang="zh-CN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p102</a:t>
            </a:r>
            <a:endParaRPr lang="zh-CN" altLang="en-US" sz="2800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5CBAEA4-1A0C-4C8F-B641-06C85A3E7A61}"/>
              </a:ext>
            </a:extLst>
          </p:cNvPr>
          <p:cNvSpPr txBox="1"/>
          <p:nvPr/>
        </p:nvSpPr>
        <p:spPr>
          <a:xfrm>
            <a:off x="3445162" y="4353093"/>
            <a:ext cx="865447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3000"/>
              </a:lnSpc>
              <a:defRPr/>
            </a:pPr>
            <a:r>
              <a:rPr lang="en-US" altLang="zh-CN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B.</a:t>
            </a:r>
            <a:r>
              <a:rPr lang="zh-CN" altLang="en-US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我国公民合法权益一律平等受到法律保护。</a:t>
            </a:r>
            <a:endParaRPr lang="en-US" altLang="zh-CN" sz="2800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lnSpc>
                <a:spcPts val="3000"/>
              </a:lnSpc>
              <a:defRPr/>
            </a:pPr>
            <a:endParaRPr lang="en-US" altLang="zh-CN" sz="2800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lnSpc>
                <a:spcPts val="3000"/>
              </a:lnSpc>
              <a:defRPr/>
            </a:pPr>
            <a:r>
              <a:rPr lang="en-US" altLang="zh-CN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C.</a:t>
            </a:r>
            <a:r>
              <a:rPr lang="zh-CN" altLang="en-US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违法或犯罪行为一律平等依法追究，任何组织或</a:t>
            </a:r>
            <a:endParaRPr lang="en-US" altLang="zh-CN" sz="2800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lnSpc>
                <a:spcPts val="3000"/>
              </a:lnSpc>
              <a:defRPr/>
            </a:pPr>
            <a:r>
              <a:rPr lang="zh-CN" altLang="en-US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个人都不得有超越宪法和法律的</a:t>
            </a:r>
            <a:r>
              <a:rPr lang="zh-CN" altLang="en-US" sz="2800" dirty="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特权</a:t>
            </a:r>
            <a:r>
              <a:rPr lang="zh-CN" altLang="en-US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 </a:t>
            </a:r>
            <a:r>
              <a:rPr lang="en-US" altLang="zh-CN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p103</a:t>
            </a:r>
            <a:endParaRPr lang="zh-CN" altLang="en-US" sz="2800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DA544F3-F1FD-499A-A07E-3448C480D871}"/>
              </a:ext>
            </a:extLst>
          </p:cNvPr>
          <p:cNvSpPr txBox="1"/>
          <p:nvPr/>
        </p:nvSpPr>
        <p:spPr>
          <a:xfrm>
            <a:off x="646545" y="1727202"/>
            <a:ext cx="111760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Q.</a:t>
            </a:r>
            <a:r>
              <a:rPr lang="zh-CN" altLang="en-US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平等是社会文明进步的标志</a:t>
            </a:r>
            <a:r>
              <a:rPr lang="en-US" altLang="zh-CN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.</a:t>
            </a:r>
            <a:r>
              <a:rPr lang="zh-CN" altLang="en-US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平等是社会主义法治的基本原则之一。          </a:t>
            </a:r>
            <a:endParaRPr lang="en-US" altLang="zh-CN" sz="2800" b="1" dirty="0">
              <a:solidFill>
                <a:srgbClr val="7030A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lvl="0"/>
            <a:endParaRPr lang="zh-CN" altLang="en-US" sz="1800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A46F2BF-2389-4E3E-ACB4-DF458A5E68F0}"/>
              </a:ext>
            </a:extLst>
          </p:cNvPr>
          <p:cNvSpPr txBox="1"/>
          <p:nvPr/>
        </p:nvSpPr>
        <p:spPr>
          <a:xfrm>
            <a:off x="637309" y="2512293"/>
            <a:ext cx="11092873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w.</a:t>
            </a:r>
            <a:r>
              <a:rPr lang="zh-CN" altLang="en-US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平等具有</a:t>
            </a:r>
            <a:r>
              <a:rPr lang="zh-CN" altLang="en-US" sz="2800" b="1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两层含义</a:t>
            </a:r>
            <a:r>
              <a:rPr lang="zh-CN" altLang="en-US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：同等情况同等对待；不同情况区别对待。 </a:t>
            </a:r>
            <a:r>
              <a:rPr lang="en-US" altLang="zh-CN" sz="24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p101</a:t>
            </a:r>
            <a:endParaRPr lang="zh-CN" altLang="en-US" sz="2400" b="1" dirty="0">
              <a:solidFill>
                <a:srgbClr val="7030A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F109F906-C4FE-4627-B525-F191737A0CCB}"/>
              </a:ext>
            </a:extLst>
          </p:cNvPr>
          <p:cNvSpPr txBox="1"/>
          <p:nvPr/>
        </p:nvSpPr>
        <p:spPr>
          <a:xfrm>
            <a:off x="600365" y="3934697"/>
            <a:ext cx="2236510" cy="13234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rgbClr val="C00000"/>
                </a:solidFill>
              </a:rPr>
              <a:t>法律面前</a:t>
            </a:r>
            <a:endParaRPr lang="en-US" altLang="zh-CN" sz="4000" dirty="0">
              <a:solidFill>
                <a:srgbClr val="C00000"/>
              </a:solidFill>
            </a:endParaRPr>
          </a:p>
          <a:p>
            <a:r>
              <a:rPr lang="zh-CN" altLang="en-US" sz="4000" dirty="0">
                <a:solidFill>
                  <a:srgbClr val="C00000"/>
                </a:solidFill>
              </a:rPr>
              <a:t>人人平等</a:t>
            </a:r>
          </a:p>
        </p:txBody>
      </p:sp>
      <p:sp>
        <p:nvSpPr>
          <p:cNvPr id="8" name="左大括号 7">
            <a:extLst>
              <a:ext uri="{FF2B5EF4-FFF2-40B4-BE49-F238E27FC236}">
                <a16:creationId xmlns:a16="http://schemas.microsoft.com/office/drawing/2014/main" id="{975F3009-40E1-4439-BAB7-A79278350D7F}"/>
              </a:ext>
            </a:extLst>
          </p:cNvPr>
          <p:cNvSpPr/>
          <p:nvPr/>
        </p:nvSpPr>
        <p:spPr>
          <a:xfrm>
            <a:off x="3001818" y="3740731"/>
            <a:ext cx="304800" cy="1930400"/>
          </a:xfrm>
          <a:prstGeom prst="leftBrac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6683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3782B7D0-DBC9-445E-8CD0-62632424CFBC}"/>
              </a:ext>
            </a:extLst>
          </p:cNvPr>
          <p:cNvSpPr txBox="1"/>
          <p:nvPr/>
        </p:nvSpPr>
        <p:spPr>
          <a:xfrm>
            <a:off x="6770255" y="4498206"/>
            <a:ext cx="4488871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特权是平等的大敌！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7E4624D4-1ADB-4100-A69E-2095D6CF21AB}"/>
              </a:ext>
            </a:extLst>
          </p:cNvPr>
          <p:cNvSpPr txBox="1"/>
          <p:nvPr/>
        </p:nvSpPr>
        <p:spPr>
          <a:xfrm>
            <a:off x="6465421" y="1420777"/>
            <a:ext cx="4793705" cy="255454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现实生活中，有的人或只享受权利不承担义务，或利用手中权力以权谋私，或利用社会关系追逐一己之利。</a:t>
            </a:r>
            <a:r>
              <a:rPr lang="en-US" altLang="zh-CN" sz="3200" dirty="0"/>
              <a:t>p105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900595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:a16="http://schemas.microsoft.com/office/drawing/2014/main" id="{8A2AE7E4-C7C5-439F-8C17-D6838ABE93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61905" y="2570448"/>
            <a:ext cx="6095986" cy="193033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indent="61118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indent="720000"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h1.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践行平等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要反对特权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。 公民应平等承担法律义务，不得享有不受法律约束的特权。 </a:t>
            </a:r>
            <a:r>
              <a:rPr lang="en-US" altLang="zh-CN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p105</a:t>
            </a:r>
            <a:endParaRPr lang="zh-CN" altLang="en-US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76F1F79C-A0B9-4C96-AF95-B6232742D5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714" y="1462084"/>
            <a:ext cx="3842614" cy="369448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4B34FDDA-498F-4DBF-AECE-74E0EEC2B2E0}"/>
              </a:ext>
            </a:extLst>
          </p:cNvPr>
          <p:cNvSpPr txBox="1"/>
          <p:nvPr/>
        </p:nvSpPr>
        <p:spPr>
          <a:xfrm>
            <a:off x="6058912" y="1348507"/>
            <a:ext cx="40179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rgbClr val="7030A0"/>
                </a:solidFill>
              </a:rPr>
              <a:t>2.   </a:t>
            </a:r>
            <a:r>
              <a:rPr lang="zh-CN" altLang="en-US" sz="4000" dirty="0">
                <a:solidFill>
                  <a:srgbClr val="7030A0"/>
                </a:solidFill>
              </a:rPr>
              <a:t>践  行  平  等</a:t>
            </a:r>
          </a:p>
        </p:txBody>
      </p:sp>
    </p:spTree>
    <p:extLst>
      <p:ext uri="{BB962C8B-B14F-4D97-AF65-F5344CB8AC3E}">
        <p14:creationId xmlns:p14="http://schemas.microsoft.com/office/powerpoint/2010/main" val="1349773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C753788F-93DC-489E-B6D0-B4E860A0BBF6}"/>
              </a:ext>
            </a:extLst>
          </p:cNvPr>
          <p:cNvSpPr txBox="1"/>
          <p:nvPr/>
        </p:nvSpPr>
        <p:spPr>
          <a:xfrm>
            <a:off x="8128000" y="1034473"/>
            <a:ext cx="3756938" cy="2631490"/>
          </a:xfrm>
          <a:prstGeom prst="rect">
            <a:avLst/>
          </a:prstGeom>
          <a:noFill/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indent="720000" algn="just">
              <a:lnSpc>
                <a:spcPts val="33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现实生活中，存在着就业歧视等</a:t>
            </a:r>
            <a:r>
              <a:rPr lang="zh-CN" altLang="en-US" sz="32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不平等现象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，损害了公民人格尊严，违背了法律面前人人平等的原则。</a:t>
            </a:r>
            <a:endParaRPr lang="zh-CN" altLang="en-US" sz="3200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822E32D-C759-4F32-AB80-BA68EEAA675E}"/>
              </a:ext>
            </a:extLst>
          </p:cNvPr>
          <p:cNvSpPr txBox="1"/>
          <p:nvPr/>
        </p:nvSpPr>
        <p:spPr>
          <a:xfrm>
            <a:off x="8312727" y="4341091"/>
            <a:ext cx="3756938" cy="15696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</a:rPr>
              <a:t>要平等对待他人</a:t>
            </a:r>
            <a:endParaRPr lang="en-US" altLang="zh-CN" sz="3200" dirty="0">
              <a:solidFill>
                <a:srgbClr val="C00000"/>
              </a:solidFill>
            </a:endParaRPr>
          </a:p>
          <a:p>
            <a:r>
              <a:rPr lang="zh-CN" altLang="en-US" sz="3200" dirty="0">
                <a:solidFill>
                  <a:srgbClr val="C00000"/>
                </a:solidFill>
              </a:rPr>
              <a:t>要敢于抵制斗争</a:t>
            </a:r>
            <a:endParaRPr lang="en-US" altLang="zh-CN" sz="3200" dirty="0">
              <a:solidFill>
                <a:srgbClr val="C00000"/>
              </a:solidFill>
            </a:endParaRPr>
          </a:p>
          <a:p>
            <a:r>
              <a:rPr lang="zh-CN" altLang="en-US" sz="3200" dirty="0">
                <a:solidFill>
                  <a:srgbClr val="C00000"/>
                </a:solidFill>
              </a:rPr>
              <a:t>要增强平等意</a:t>
            </a:r>
          </a:p>
        </p:txBody>
      </p:sp>
    </p:spTree>
    <p:extLst>
      <p:ext uri="{BB962C8B-B14F-4D97-AF65-F5344CB8AC3E}">
        <p14:creationId xmlns:p14="http://schemas.microsoft.com/office/powerpoint/2010/main" val="1298765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13">
            <a:extLst>
              <a:ext uri="{FF2B5EF4-FFF2-40B4-BE49-F238E27FC236}">
                <a16:creationId xmlns:a16="http://schemas.microsoft.com/office/drawing/2014/main" id="{6934F6D8-10F6-40EA-A09D-1BC50FC298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895" y="3190878"/>
            <a:ext cx="3847667" cy="55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图一 招聘限重点院校</a:t>
            </a:r>
          </a:p>
        </p:txBody>
      </p:sp>
      <p:sp>
        <p:nvSpPr>
          <p:cNvPr id="5" name="矩形 16">
            <a:extLst>
              <a:ext uri="{FF2B5EF4-FFF2-40B4-BE49-F238E27FC236}">
                <a16:creationId xmlns:a16="http://schemas.microsoft.com/office/drawing/2014/main" id="{DA91D8AF-3936-4EFA-8BC6-C047797AAA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9899" y="4025469"/>
            <a:ext cx="10287566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altLang="zh-CN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结合图片，与同学交流生活中存在的就业歧视的事例？</a:t>
            </a:r>
          </a:p>
        </p:txBody>
      </p:sp>
      <p:sp>
        <p:nvSpPr>
          <p:cNvPr id="6" name="文本框 13">
            <a:extLst>
              <a:ext uri="{FF2B5EF4-FFF2-40B4-BE49-F238E27FC236}">
                <a16:creationId xmlns:a16="http://schemas.microsoft.com/office/drawing/2014/main" id="{FA5E62B2-E5F5-495E-9CA0-715BFA6911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0072" y="3173416"/>
            <a:ext cx="3394652" cy="55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图二 招聘限制身高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8F57EC10-10D0-4FBF-8E3F-565F6FEE04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6623" y="256744"/>
            <a:ext cx="4030842" cy="269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E846B11A-4412-4890-9BAB-8E19B7983F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377" y="178594"/>
            <a:ext cx="3040731" cy="277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97D9FE42-B329-40D8-B774-1372FB6D6C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535" y="425775"/>
            <a:ext cx="3552520" cy="2530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4A8E19EA-91D8-41CE-80FD-BAA9752635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7534" y="3144695"/>
            <a:ext cx="3016250" cy="55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图三 招聘限制性别</a:t>
            </a:r>
          </a:p>
        </p:txBody>
      </p:sp>
      <p:sp>
        <p:nvSpPr>
          <p:cNvPr id="12" name="文本框 2">
            <a:extLst>
              <a:ext uri="{FF2B5EF4-FFF2-40B4-BE49-F238E27FC236}">
                <a16:creationId xmlns:a16="http://schemas.microsoft.com/office/drawing/2014/main" id="{503C9E88-139E-4601-93F8-1B635201D1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007" y="5095735"/>
            <a:ext cx="11109757" cy="128400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indent="61118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indent="720000"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dirty="0" err="1">
                <a:latin typeface="黑体" panose="02010609060101010101" pitchFamily="49" charset="-122"/>
                <a:ea typeface="黑体" panose="02010609060101010101" pitchFamily="49" charset="-122"/>
              </a:rPr>
              <a:t>wy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现实生活中，存在着就业歧视等</a:t>
            </a:r>
            <a:r>
              <a:rPr lang="zh-CN" altLang="en-US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不平等现象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，损害了公民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720000"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人格尊严，违背了法律面前人人平等的原则。</a:t>
            </a:r>
            <a:r>
              <a:rPr lang="en-US" altLang="zh-CN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p106</a:t>
            </a:r>
            <a:endParaRPr lang="zh-CN" altLang="en-US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79804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3E1E6101-D6D6-4EFC-8372-CD897B2123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895" y="4628050"/>
            <a:ext cx="11409944" cy="1631216"/>
          </a:xfrm>
          <a:prstGeom prst="rect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indent="61118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indent="720000" algn="just">
              <a:lnSpc>
                <a:spcPts val="3000"/>
              </a:lnSpc>
              <a:spcBef>
                <a:spcPct val="0"/>
              </a:spcBef>
              <a:buNone/>
              <a:defRPr/>
            </a:pPr>
            <a:r>
              <a:rPr lang="en-US" altLang="zh-CN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h3.</a:t>
            </a:r>
            <a:r>
              <a:rPr lang="zh-CN" altLang="en-US" u="sng" dirty="0">
                <a:latin typeface="黑体" panose="02010609060101010101" pitchFamily="49" charset="-122"/>
                <a:ea typeface="黑体" panose="02010609060101010101" pitchFamily="49" charset="-122"/>
              </a:rPr>
              <a:t>要</a:t>
            </a:r>
            <a:r>
              <a:rPr lang="zh-CN" altLang="en-US" u="sng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敢于抵制不平等的行为</a:t>
            </a:r>
            <a:r>
              <a:rPr lang="zh-CN" altLang="en-US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面对不平等现象，我们</a:t>
            </a:r>
            <a:r>
              <a:rPr lang="zh-CN" altLang="en-US" u="sng" dirty="0">
                <a:latin typeface="黑体" panose="02010609060101010101" pitchFamily="49" charset="-122"/>
                <a:ea typeface="黑体" panose="02010609060101010101" pitchFamily="49" charset="-122"/>
              </a:rPr>
              <a:t>应据理力争，必要时依法维权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。                                     </a:t>
            </a:r>
            <a:r>
              <a:rPr lang="en-US" altLang="zh-CN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p106</a:t>
            </a:r>
          </a:p>
          <a:p>
            <a:pPr indent="720000" algn="just">
              <a:lnSpc>
                <a:spcPts val="3000"/>
              </a:lnSpc>
              <a:spcBef>
                <a:spcPct val="0"/>
              </a:spcBef>
              <a:buNone/>
              <a:defRPr/>
            </a:pPr>
            <a:endParaRPr lang="en-US" altLang="zh-CN" dirty="0"/>
          </a:p>
          <a:p>
            <a:pPr indent="720000" algn="just">
              <a:lnSpc>
                <a:spcPts val="3000"/>
              </a:lnSpc>
              <a:spcBef>
                <a:spcPct val="0"/>
              </a:spcBef>
              <a:buNone/>
              <a:defRPr/>
            </a:pPr>
            <a:r>
              <a:rPr lang="en-US" altLang="zh-CN" dirty="0">
                <a:solidFill>
                  <a:srgbClr val="C00000"/>
                </a:solidFill>
              </a:rPr>
              <a:t>h4.</a:t>
            </a:r>
            <a:r>
              <a:rPr lang="zh-CN" altLang="en-US" dirty="0"/>
              <a:t>要把平等原则落实到学习、生活和工作中，</a:t>
            </a:r>
            <a:r>
              <a:rPr lang="zh-CN" altLang="en-US" u="sng" dirty="0">
                <a:solidFill>
                  <a:srgbClr val="C00000"/>
                </a:solidFill>
              </a:rPr>
              <a:t>增强平等意识</a:t>
            </a:r>
            <a:r>
              <a:rPr lang="zh-CN" altLang="en-US" dirty="0">
                <a:solidFill>
                  <a:srgbClr val="7030A0"/>
                </a:solidFill>
              </a:rPr>
              <a:t>。</a:t>
            </a:r>
            <a:r>
              <a:rPr lang="en-US" altLang="zh-CN" dirty="0">
                <a:solidFill>
                  <a:srgbClr val="7030A0"/>
                </a:solidFill>
              </a:rPr>
              <a:t>P107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F5A7011-B5E5-4FC7-8DA9-4841D4779734}"/>
              </a:ext>
            </a:extLst>
          </p:cNvPr>
          <p:cNvSpPr/>
          <p:nvPr/>
        </p:nvSpPr>
        <p:spPr>
          <a:xfrm>
            <a:off x="511895" y="3280116"/>
            <a:ext cx="11356832" cy="861774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indent="720000" algn="just">
              <a:lnSpc>
                <a:spcPts val="3000"/>
              </a:lnSpc>
              <a:defRPr/>
            </a:pPr>
            <a:r>
              <a:rPr lang="en-US" altLang="zh-CN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h2.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践行平等，</a:t>
            </a:r>
            <a:r>
              <a:rPr lang="zh-CN" altLang="en-US" sz="2800" u="sng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要平等对待他人合法权利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。要以法律为行为准则，平等地对待所有成员，尊重他人合法权益。               </a:t>
            </a:r>
            <a:r>
              <a:rPr lang="en-US" altLang="zh-CN" sz="28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p106</a:t>
            </a:r>
            <a:endParaRPr lang="zh-CN" altLang="en-US" sz="2800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2E602158-5E27-4896-BF15-8E8AD4C1D2B6}"/>
              </a:ext>
            </a:extLst>
          </p:cNvPr>
          <p:cNvSpPr txBox="1"/>
          <p:nvPr/>
        </p:nvSpPr>
        <p:spPr>
          <a:xfrm>
            <a:off x="3592796" y="471055"/>
            <a:ext cx="4017961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rgbClr val="7030A0"/>
                </a:solidFill>
              </a:rPr>
              <a:t>2.   </a:t>
            </a:r>
            <a:r>
              <a:rPr lang="zh-CN" altLang="en-US" sz="4000" dirty="0">
                <a:solidFill>
                  <a:srgbClr val="7030A0"/>
                </a:solidFill>
              </a:rPr>
              <a:t>践  行  平  等</a:t>
            </a:r>
          </a:p>
        </p:txBody>
      </p:sp>
      <p:sp>
        <p:nvSpPr>
          <p:cNvPr id="7" name="文本框 2">
            <a:extLst>
              <a:ext uri="{FF2B5EF4-FFF2-40B4-BE49-F238E27FC236}">
                <a16:creationId xmlns:a16="http://schemas.microsoft.com/office/drawing/2014/main" id="{1BDA78FA-DFA2-4233-99B7-7DEA5AC5D7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895" y="1711465"/>
            <a:ext cx="11356832" cy="86177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>
            <a:spAutoFit/>
          </a:bodyPr>
          <a:lstStyle>
            <a:lvl1pPr indent="61118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indent="720000" algn="just">
              <a:lnSpc>
                <a:spcPts val="3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h1.</a:t>
            </a:r>
            <a:r>
              <a:rPr lang="zh-CN" altLang="en-US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践行平等</a:t>
            </a:r>
            <a:r>
              <a:rPr lang="en-US" altLang="zh-CN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要反对特权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。 公民应平等承担法律义务，不得享有不受法律约束的特权。                                 </a:t>
            </a:r>
            <a:r>
              <a:rPr lang="en-US" altLang="zh-CN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p105</a:t>
            </a:r>
            <a:endParaRPr lang="zh-CN" altLang="en-US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31020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1">
            <a:extLst>
              <a:ext uri="{FF2B5EF4-FFF2-40B4-BE49-F238E27FC236}">
                <a16:creationId xmlns:a16="http://schemas.microsoft.com/office/drawing/2014/main" id="{D35DC2A3-D340-4BB1-ADFB-E4FF4A875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6473" y="669636"/>
            <a:ext cx="6096000" cy="5514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3">
            <a:extLst>
              <a:ext uri="{FF2B5EF4-FFF2-40B4-BE49-F238E27FC236}">
                <a16:creationId xmlns:a16="http://schemas.microsoft.com/office/drawing/2014/main" id="{AA52B0CC-2EA4-462F-BCA6-096437CC84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49" y="143162"/>
            <a:ext cx="6095999" cy="6040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直接箭头连接符 5">
            <a:extLst>
              <a:ext uri="{FF2B5EF4-FFF2-40B4-BE49-F238E27FC236}">
                <a16:creationId xmlns:a16="http://schemas.microsoft.com/office/drawing/2014/main" id="{01D5388C-9BF5-4B8E-B299-F5AA515BCE6F}"/>
              </a:ext>
            </a:extLst>
          </p:cNvPr>
          <p:cNvCxnSpPr>
            <a:cxnSpLocks/>
          </p:cNvCxnSpPr>
          <p:nvPr/>
        </p:nvCxnSpPr>
        <p:spPr>
          <a:xfrm flipV="1">
            <a:off x="6169891" y="5329383"/>
            <a:ext cx="1560945" cy="3556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直接箭头连接符 12">
            <a:extLst>
              <a:ext uri="{FF2B5EF4-FFF2-40B4-BE49-F238E27FC236}">
                <a16:creationId xmlns:a16="http://schemas.microsoft.com/office/drawing/2014/main" id="{FDA82DB7-58CE-430A-BFD1-F367874F1B78}"/>
              </a:ext>
            </a:extLst>
          </p:cNvPr>
          <p:cNvCxnSpPr>
            <a:cxnSpLocks/>
          </p:cNvCxnSpPr>
          <p:nvPr/>
        </p:nvCxnSpPr>
        <p:spPr>
          <a:xfrm>
            <a:off x="6169891" y="1334655"/>
            <a:ext cx="1828800" cy="35560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591C1DC3-9733-4832-B671-ECF3FBABCCD0}"/>
              </a:ext>
            </a:extLst>
          </p:cNvPr>
          <p:cNvCxnSpPr>
            <a:cxnSpLocks/>
          </p:cNvCxnSpPr>
          <p:nvPr/>
        </p:nvCxnSpPr>
        <p:spPr>
          <a:xfrm>
            <a:off x="2059709" y="3343564"/>
            <a:ext cx="9821142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8352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44">
            <a:extLst>
              <a:ext uri="{FF2B5EF4-FFF2-40B4-BE49-F238E27FC236}">
                <a16:creationId xmlns:a16="http://schemas.microsoft.com/office/drawing/2014/main" id="{0FFF1795-D7DD-4CAF-A578-C23C6F74DDE9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3595688" y="487680"/>
            <a:ext cx="4548187" cy="1613397"/>
            <a:chOff x="3596061" y="0"/>
            <a:chExt cx="4547915" cy="1613398"/>
          </a:xfrm>
        </p:grpSpPr>
        <p:grpSp>
          <p:nvGrpSpPr>
            <p:cNvPr id="8" name="组合 18">
              <a:extLst>
                <a:ext uri="{FF2B5EF4-FFF2-40B4-BE49-F238E27FC236}">
                  <a16:creationId xmlns:a16="http://schemas.microsoft.com/office/drawing/2014/main" id="{F3EFACF2-9EED-4455-ABEE-E677C0793642}"/>
                </a:ext>
              </a:extLst>
            </p:cNvPr>
            <p:cNvGrpSpPr/>
            <p:nvPr>
              <p:custDataLst>
                <p:tags r:id="rId3"/>
              </p:custDataLst>
            </p:nvPr>
          </p:nvGrpSpPr>
          <p:grpSpPr>
            <a:xfrm>
              <a:off x="3613241" y="0"/>
              <a:ext cx="4330791" cy="1611597"/>
              <a:chOff x="6066" y="1707"/>
              <a:chExt cx="6820" cy="2538"/>
            </a:xfrm>
          </p:grpSpPr>
          <p:sp>
            <p:nvSpPr>
              <p:cNvPr id="13" name="圆角矩形 19">
                <a:extLst>
                  <a:ext uri="{FF2B5EF4-FFF2-40B4-BE49-F238E27FC236}">
                    <a16:creationId xmlns:a16="http://schemas.microsoft.com/office/drawing/2014/main" id="{9F7A909E-CDD8-4D31-973E-E82E0553A7F7}"/>
                  </a:ext>
                </a:extLst>
              </p:cNvPr>
              <p:cNvSpPr/>
              <p:nvPr>
                <p:custDataLst>
                  <p:tags r:id="rId8"/>
                </p:custDataLst>
              </p:nvPr>
            </p:nvSpPr>
            <p:spPr>
              <a:xfrm rot="767305">
                <a:off x="6066" y="2787"/>
                <a:ext cx="1367" cy="1368"/>
              </a:xfrm>
              <a:prstGeom prst="roundRect">
                <a:avLst>
                  <a:gd name="adj" fmla="val 12177"/>
                </a:avLst>
              </a:prstGeom>
              <a:solidFill>
                <a:schemeClr val="bg1">
                  <a:lumMod val="95000"/>
                </a:schemeClr>
              </a:solidFill>
              <a:ln w="38100">
                <a:noFill/>
              </a:ln>
            </p:spPr>
            <p:txBody>
              <a:bodyPr wrap="none" lIns="0" tIns="144000" rIns="0" bIns="0" anchorCtr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4800" b="1" i="0" u="none" strike="noStrike" kern="1200" cap="none" spc="0" normalizeH="0" baseline="0" noProof="0">
                  <a:ln w="28575"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14" name="圆角矩形 20">
                <a:extLst>
                  <a:ext uri="{FF2B5EF4-FFF2-40B4-BE49-F238E27FC236}">
                    <a16:creationId xmlns:a16="http://schemas.microsoft.com/office/drawing/2014/main" id="{3BE63F8B-8160-413E-A728-D2ED0C08C4CB}"/>
                  </a:ext>
                </a:extLst>
              </p:cNvPr>
              <p:cNvSpPr/>
              <p:nvPr>
                <p:custDataLst>
                  <p:tags r:id="rId9"/>
                </p:custDataLst>
              </p:nvPr>
            </p:nvSpPr>
            <p:spPr>
              <a:xfrm rot="20416250">
                <a:off x="7886" y="2842"/>
                <a:ext cx="1332" cy="1330"/>
              </a:xfrm>
              <a:prstGeom prst="roundRect">
                <a:avLst>
                  <a:gd name="adj" fmla="val 12177"/>
                </a:avLst>
              </a:prstGeom>
              <a:solidFill>
                <a:srgbClr val="F3B3B3"/>
              </a:solidFill>
              <a:ln w="38100">
                <a:noFill/>
              </a:ln>
            </p:spPr>
            <p:txBody>
              <a:bodyPr wrap="none" lIns="0" tIns="144000" rIns="0" bIns="0" anchorCtr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4800" b="1" i="0" u="none" strike="noStrike" kern="1200" cap="none" spc="0" normalizeH="0" baseline="0" noProof="0">
                  <a:ln w="28575"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15" name="圆角矩形 21">
                <a:extLst>
                  <a:ext uri="{FF2B5EF4-FFF2-40B4-BE49-F238E27FC236}">
                    <a16:creationId xmlns:a16="http://schemas.microsoft.com/office/drawing/2014/main" id="{C4187303-8E5E-4A7D-A01F-98EE993D61F5}"/>
                  </a:ext>
                </a:extLst>
              </p:cNvPr>
              <p:cNvSpPr/>
              <p:nvPr>
                <p:custDataLst>
                  <p:tags r:id="rId10"/>
                </p:custDataLst>
              </p:nvPr>
            </p:nvSpPr>
            <p:spPr>
              <a:xfrm rot="735355">
                <a:off x="9714" y="2700"/>
                <a:ext cx="1377" cy="1378"/>
              </a:xfrm>
              <a:prstGeom prst="roundRect">
                <a:avLst>
                  <a:gd name="adj" fmla="val 12177"/>
                </a:avLst>
              </a:prstGeom>
              <a:solidFill>
                <a:srgbClr val="C6EFF7"/>
              </a:solidFill>
              <a:ln w="38100">
                <a:noFill/>
              </a:ln>
            </p:spPr>
            <p:txBody>
              <a:bodyPr wrap="none" lIns="0" tIns="144000" rIns="0" bIns="0" anchorCtr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4800" b="1" i="0" u="none" strike="noStrike" kern="1200" cap="none" spc="0" normalizeH="0" baseline="0" noProof="0">
                  <a:ln w="28575"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16" name="圆角矩形 22">
                <a:extLst>
                  <a:ext uri="{FF2B5EF4-FFF2-40B4-BE49-F238E27FC236}">
                    <a16:creationId xmlns:a16="http://schemas.microsoft.com/office/drawing/2014/main" id="{EB69FDEE-9C3F-4D9A-BCC6-21D3D096F299}"/>
                  </a:ext>
                </a:extLst>
              </p:cNvPr>
              <p:cNvSpPr/>
              <p:nvPr>
                <p:custDataLst>
                  <p:tags r:id="rId11"/>
                </p:custDataLst>
              </p:nvPr>
            </p:nvSpPr>
            <p:spPr>
              <a:xfrm rot="20174456">
                <a:off x="11514" y="2872"/>
                <a:ext cx="1372" cy="1373"/>
              </a:xfrm>
              <a:prstGeom prst="roundRect">
                <a:avLst>
                  <a:gd name="adj" fmla="val 12177"/>
                </a:avLst>
              </a:prstGeom>
              <a:solidFill>
                <a:srgbClr val="FFC000"/>
              </a:solidFill>
              <a:ln w="38100">
                <a:noFill/>
              </a:ln>
            </p:spPr>
            <p:txBody>
              <a:bodyPr wrap="none" lIns="0" tIns="144000" rIns="0" bIns="0" anchorCtr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4800" b="1" i="0" u="none" strike="noStrike" kern="1200" cap="none" spc="0" normalizeH="0" baseline="0" noProof="0">
                  <a:ln w="28575"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cxnSp>
            <p:nvCxnSpPr>
              <p:cNvPr id="17" name="直接连接符 16">
                <a:extLst>
                  <a:ext uri="{FF2B5EF4-FFF2-40B4-BE49-F238E27FC236}">
                    <a16:creationId xmlns:a16="http://schemas.microsoft.com/office/drawing/2014/main" id="{3BF0A2C2-A1FF-42D1-ABF7-0F7F13AC78EF}"/>
                  </a:ext>
                </a:extLst>
              </p:cNvPr>
              <p:cNvCxnSpPr/>
              <p:nvPr>
                <p:custDataLst>
                  <p:tags r:id="rId12"/>
                </p:custDataLst>
              </p:nvPr>
            </p:nvCxnSpPr>
            <p:spPr>
              <a:xfrm flipV="1">
                <a:off x="6846" y="1802"/>
                <a:ext cx="25" cy="1078"/>
              </a:xfrm>
              <a:prstGeom prst="line">
                <a:avLst/>
              </a:prstGeom>
              <a:ln w="19050">
                <a:solidFill>
                  <a:srgbClr val="4CB386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" name="椭圆 17">
                <a:extLst>
                  <a:ext uri="{FF2B5EF4-FFF2-40B4-BE49-F238E27FC236}">
                    <a16:creationId xmlns:a16="http://schemas.microsoft.com/office/drawing/2014/main" id="{19BD5353-E886-47BE-9557-9E8C2CE27E85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>
              <a:xfrm>
                <a:off x="6751" y="2692"/>
                <a:ext cx="190" cy="190"/>
              </a:xfrm>
              <a:prstGeom prst="ellipse">
                <a:avLst/>
              </a:prstGeom>
              <a:solidFill>
                <a:srgbClr val="4CB3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cxnSp>
            <p:nvCxnSpPr>
              <p:cNvPr id="19" name="直接连接符 18">
                <a:extLst>
                  <a:ext uri="{FF2B5EF4-FFF2-40B4-BE49-F238E27FC236}">
                    <a16:creationId xmlns:a16="http://schemas.microsoft.com/office/drawing/2014/main" id="{052D4952-DF5E-42B9-9D07-2294F16DB8DC}"/>
                  </a:ext>
                </a:extLst>
              </p:cNvPr>
              <p:cNvCxnSpPr/>
              <p:nvPr>
                <p:custDataLst>
                  <p:tags r:id="rId14"/>
                </p:custDataLst>
              </p:nvPr>
            </p:nvCxnSpPr>
            <p:spPr>
              <a:xfrm flipV="1">
                <a:off x="8271" y="1767"/>
                <a:ext cx="370" cy="1113"/>
              </a:xfrm>
              <a:prstGeom prst="line">
                <a:avLst/>
              </a:prstGeom>
              <a:ln w="19050">
                <a:solidFill>
                  <a:srgbClr val="4CB386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椭圆 19">
                <a:extLst>
                  <a:ext uri="{FF2B5EF4-FFF2-40B4-BE49-F238E27FC236}">
                    <a16:creationId xmlns:a16="http://schemas.microsoft.com/office/drawing/2014/main" id="{CFBA650F-F6A9-4BEC-9C7B-C4491F7DED26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>
              <a:xfrm>
                <a:off x="8234" y="2747"/>
                <a:ext cx="190" cy="190"/>
              </a:xfrm>
              <a:prstGeom prst="ellipse">
                <a:avLst/>
              </a:prstGeom>
              <a:solidFill>
                <a:srgbClr val="4CB3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cxnSp>
            <p:nvCxnSpPr>
              <p:cNvPr id="21" name="直接连接符 20">
                <a:extLst>
                  <a:ext uri="{FF2B5EF4-FFF2-40B4-BE49-F238E27FC236}">
                    <a16:creationId xmlns:a16="http://schemas.microsoft.com/office/drawing/2014/main" id="{CFEB8C57-32CC-4074-9B76-AD17727458D0}"/>
                  </a:ext>
                </a:extLst>
              </p:cNvPr>
              <p:cNvCxnSpPr/>
              <p:nvPr>
                <p:custDataLst>
                  <p:tags r:id="rId16"/>
                </p:custDataLst>
              </p:nvPr>
            </p:nvCxnSpPr>
            <p:spPr>
              <a:xfrm flipH="1" flipV="1">
                <a:off x="10191" y="1767"/>
                <a:ext cx="375" cy="948"/>
              </a:xfrm>
              <a:prstGeom prst="line">
                <a:avLst/>
              </a:prstGeom>
              <a:ln w="19050">
                <a:solidFill>
                  <a:srgbClr val="4CB386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椭圆 21">
                <a:extLst>
                  <a:ext uri="{FF2B5EF4-FFF2-40B4-BE49-F238E27FC236}">
                    <a16:creationId xmlns:a16="http://schemas.microsoft.com/office/drawing/2014/main" id="{88C6D36F-7E69-4AA9-9ABF-DFCA5C86B11B}"/>
                  </a:ext>
                </a:extLst>
              </p:cNvPr>
              <p:cNvSpPr/>
              <p:nvPr>
                <p:custDataLst>
                  <p:tags r:id="rId17"/>
                </p:custDataLst>
              </p:nvPr>
            </p:nvSpPr>
            <p:spPr>
              <a:xfrm>
                <a:off x="10499" y="2652"/>
                <a:ext cx="190" cy="190"/>
              </a:xfrm>
              <a:prstGeom prst="ellipse">
                <a:avLst/>
              </a:prstGeom>
              <a:solidFill>
                <a:srgbClr val="4CB3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cxnSp>
            <p:nvCxnSpPr>
              <p:cNvPr id="23" name="直接连接符 22">
                <a:extLst>
                  <a:ext uri="{FF2B5EF4-FFF2-40B4-BE49-F238E27FC236}">
                    <a16:creationId xmlns:a16="http://schemas.microsoft.com/office/drawing/2014/main" id="{276D5B1E-DE0C-4FB1-9C58-FE8079B7CD21}"/>
                  </a:ext>
                </a:extLst>
              </p:cNvPr>
              <p:cNvCxnSpPr/>
              <p:nvPr>
                <p:custDataLst>
                  <p:tags r:id="rId18"/>
                </p:custDataLst>
              </p:nvPr>
            </p:nvCxnSpPr>
            <p:spPr>
              <a:xfrm flipV="1">
                <a:off x="11961" y="1767"/>
                <a:ext cx="95" cy="1165"/>
              </a:xfrm>
              <a:prstGeom prst="line">
                <a:avLst/>
              </a:prstGeom>
              <a:ln w="19050">
                <a:solidFill>
                  <a:srgbClr val="4CB386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" name="椭圆 23">
                <a:extLst>
                  <a:ext uri="{FF2B5EF4-FFF2-40B4-BE49-F238E27FC236}">
                    <a16:creationId xmlns:a16="http://schemas.microsoft.com/office/drawing/2014/main" id="{9D5D37AA-EBF6-4974-BD40-8F235E7D9592}"/>
                  </a:ext>
                </a:extLst>
              </p:cNvPr>
              <p:cNvSpPr/>
              <p:nvPr>
                <p:custDataLst>
                  <p:tags r:id="rId19"/>
                </p:custDataLst>
              </p:nvPr>
            </p:nvSpPr>
            <p:spPr>
              <a:xfrm>
                <a:off x="11923" y="2820"/>
                <a:ext cx="190" cy="190"/>
              </a:xfrm>
              <a:prstGeom prst="ellipse">
                <a:avLst/>
              </a:prstGeom>
              <a:solidFill>
                <a:srgbClr val="4CB3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id="{A4A78232-C8A0-4D35-8B46-87263BBE8181}"/>
                  </a:ext>
                </a:extLst>
              </p:cNvPr>
              <p:cNvSpPr/>
              <p:nvPr>
                <p:custDataLst>
                  <p:tags r:id="rId20"/>
                </p:custDataLst>
              </p:nvPr>
            </p:nvSpPr>
            <p:spPr>
              <a:xfrm>
                <a:off x="6764" y="1707"/>
                <a:ext cx="190" cy="190"/>
              </a:xfrm>
              <a:prstGeom prst="ellipse">
                <a:avLst/>
              </a:prstGeom>
              <a:solidFill>
                <a:srgbClr val="4CB3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26" name="椭圆 25">
                <a:extLst>
                  <a:ext uri="{FF2B5EF4-FFF2-40B4-BE49-F238E27FC236}">
                    <a16:creationId xmlns:a16="http://schemas.microsoft.com/office/drawing/2014/main" id="{B4506E2A-C632-4F2A-80D3-B802E2BF32CF}"/>
                  </a:ext>
                </a:extLst>
              </p:cNvPr>
              <p:cNvSpPr/>
              <p:nvPr>
                <p:custDataLst>
                  <p:tags r:id="rId21"/>
                </p:custDataLst>
              </p:nvPr>
            </p:nvSpPr>
            <p:spPr>
              <a:xfrm>
                <a:off x="8501" y="1707"/>
                <a:ext cx="190" cy="190"/>
              </a:xfrm>
              <a:prstGeom prst="ellipse">
                <a:avLst/>
              </a:prstGeom>
              <a:solidFill>
                <a:srgbClr val="4CB3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27" name="椭圆 26">
                <a:extLst>
                  <a:ext uri="{FF2B5EF4-FFF2-40B4-BE49-F238E27FC236}">
                    <a16:creationId xmlns:a16="http://schemas.microsoft.com/office/drawing/2014/main" id="{B4E853C0-2D14-43B5-89D8-521804FC0794}"/>
                  </a:ext>
                </a:extLst>
              </p:cNvPr>
              <p:cNvSpPr/>
              <p:nvPr>
                <p:custDataLst>
                  <p:tags r:id="rId22"/>
                </p:custDataLst>
              </p:nvPr>
            </p:nvSpPr>
            <p:spPr>
              <a:xfrm>
                <a:off x="10141" y="1707"/>
                <a:ext cx="190" cy="190"/>
              </a:xfrm>
              <a:prstGeom prst="ellipse">
                <a:avLst/>
              </a:prstGeom>
              <a:solidFill>
                <a:srgbClr val="4CB3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id="{46B0207B-2F74-4666-A06F-9465FE0843D2}"/>
                  </a:ext>
                </a:extLst>
              </p:cNvPr>
              <p:cNvSpPr/>
              <p:nvPr>
                <p:custDataLst>
                  <p:tags r:id="rId23"/>
                </p:custDataLst>
              </p:nvPr>
            </p:nvSpPr>
            <p:spPr>
              <a:xfrm>
                <a:off x="11923" y="1707"/>
                <a:ext cx="190" cy="190"/>
              </a:xfrm>
              <a:prstGeom prst="ellipse">
                <a:avLst/>
              </a:prstGeom>
              <a:solidFill>
                <a:srgbClr val="4CB3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sp>
          <p:nvSpPr>
            <p:cNvPr id="9" name="文本框 40">
              <a:extLst>
                <a:ext uri="{FF2B5EF4-FFF2-40B4-BE49-F238E27FC236}">
                  <a16:creationId xmlns:a16="http://schemas.microsoft.com/office/drawing/2014/main" id="{BB3DCA76-3EB3-4E56-9283-DD73BF7D9A65}"/>
                </a:ext>
              </a:extLst>
            </p:cNvPr>
            <p:cNvSpPr txBox="1"/>
            <p:nvPr>
              <p:custDataLst>
                <p:tags r:id="rId4"/>
              </p:custDataLst>
            </p:nvPr>
          </p:nvSpPr>
          <p:spPr>
            <a:xfrm rot="720000">
              <a:off x="3596061" y="836162"/>
              <a:ext cx="965118" cy="7683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4400" b="1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本</a:t>
              </a:r>
            </a:p>
          </p:txBody>
        </p:sp>
        <p:sp>
          <p:nvSpPr>
            <p:cNvPr id="10" name="文本框 41">
              <a:extLst>
                <a:ext uri="{FF2B5EF4-FFF2-40B4-BE49-F238E27FC236}">
                  <a16:creationId xmlns:a16="http://schemas.microsoft.com/office/drawing/2014/main" id="{8F8F0F8B-EBD9-42D5-860E-C67282E7DE04}"/>
                </a:ext>
              </a:extLst>
            </p:cNvPr>
            <p:cNvSpPr txBox="1"/>
            <p:nvPr>
              <p:custDataLst>
                <p:tags r:id="rId5"/>
              </p:custDataLst>
            </p:nvPr>
          </p:nvSpPr>
          <p:spPr>
            <a:xfrm rot="-1080000">
              <a:off x="4792136" y="845048"/>
              <a:ext cx="1000127" cy="7683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4400" b="1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课</a:t>
              </a:r>
            </a:p>
          </p:txBody>
        </p:sp>
        <p:sp>
          <p:nvSpPr>
            <p:cNvPr id="11" name="文本框 42">
              <a:extLst>
                <a:ext uri="{FF2B5EF4-FFF2-40B4-BE49-F238E27FC236}">
                  <a16:creationId xmlns:a16="http://schemas.microsoft.com/office/drawing/2014/main" id="{1E569B69-D75F-46C9-B0F4-F3AD96D5EBAC}"/>
                </a:ext>
              </a:extLst>
            </p:cNvPr>
            <p:cNvSpPr txBox="1"/>
            <p:nvPr>
              <p:custDataLst>
                <p:tags r:id="rId6"/>
              </p:custDataLst>
            </p:nvPr>
          </p:nvSpPr>
          <p:spPr>
            <a:xfrm rot="780000">
              <a:off x="5932169" y="794863"/>
              <a:ext cx="992170" cy="7683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4400" b="1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小</a:t>
              </a:r>
            </a:p>
          </p:txBody>
        </p:sp>
        <p:sp>
          <p:nvSpPr>
            <p:cNvPr id="12" name="文本框 43">
              <a:extLst>
                <a:ext uri="{FF2B5EF4-FFF2-40B4-BE49-F238E27FC236}">
                  <a16:creationId xmlns:a16="http://schemas.microsoft.com/office/drawing/2014/main" id="{66E7CE81-675D-4F31-94F9-E32C8586A353}"/>
                </a:ext>
              </a:extLst>
            </p:cNvPr>
            <p:cNvSpPr txBox="1"/>
            <p:nvPr>
              <p:custDataLst>
                <p:tags r:id="rId7"/>
              </p:custDataLst>
            </p:nvPr>
          </p:nvSpPr>
          <p:spPr>
            <a:xfrm rot="-1380000">
              <a:off x="7107284" y="836162"/>
              <a:ext cx="1036692" cy="7683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4400" b="1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结</a:t>
              </a:r>
            </a:p>
          </p:txBody>
        </p:sp>
      </p:grpSp>
      <p:pic>
        <p:nvPicPr>
          <p:cNvPr id="36" name="图片 53">
            <a:extLst>
              <a:ext uri="{FF2B5EF4-FFF2-40B4-BE49-F238E27FC236}">
                <a16:creationId xmlns:a16="http://schemas.microsoft.com/office/drawing/2014/main" id="{98866FE5-FE1D-408B-9A60-0A8A57C35B04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25"/>
          <a:stretch>
            <a:fillRect/>
          </a:stretch>
        </p:blipFill>
        <p:spPr>
          <a:xfrm>
            <a:off x="849745" y="2425812"/>
            <a:ext cx="10049163" cy="3741211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34736766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1"/>
  <p:tag name="KSO_WM_BEAUTIFY_FLAG" val="#wm#"/>
  <p:tag name="KSO_WM_TAG_VERSION" val="1.0"/>
  <p:tag name="KSO_WM_TEMPLATE_CATEGORY" val="custom"/>
  <p:tag name="KSO_WM_TEMPLATE_INDEX" val="20204565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2"/>
  <p:tag name="KSO_WM_BEAUTIFY_FLAG" val="#wm#"/>
  <p:tag name="KSO_WM_TAG_VERSION" val="1.0"/>
  <p:tag name="KSO_WM_TEMPLATE_CATEGORY" val="custom"/>
  <p:tag name="KSO_WM_TEMPLATE_INDEX" val="20204565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6"/>
  <p:tag name="KSO_WM_BEAUTIFY_FLAG" val="#wm#"/>
  <p:tag name="KSO_WM_TAG_VERSION" val="1.0"/>
  <p:tag name="KSO_WM_TEMPLATE_CATEGORY" val="custom"/>
  <p:tag name="KSO_WM_TEMPLATE_COLOR_TYPE" val="1"/>
  <p:tag name="KSO_WM_TEMPLATE_INDEX" val="20204565"/>
  <p:tag name="KSO_WM_TEMPLATE_MASTER_THUMB_INDEX" val="12"/>
  <p:tag name="KSO_WM_TEMPLATE_MASTER_TYPE" val="1"/>
  <p:tag name="KSO_WM_TEMPLATE_SUBCATEGORY" val="0"/>
  <p:tag name="KSO_WM_TEMPLATE_THUMBS_INDEX" val="1、4、7、9、12、13、18、21、22、23、24、27、31、36、39、40、4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6"/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7"/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8"/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9"/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0"/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1"/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2"/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3"/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y*1"/>
  <p:tag name="KSO_WM_UNIT_INDEX" val="1"/>
  <p:tag name="KSO_WM_UNIT_LAYERLEVEL" val="1"/>
  <p:tag name="KSO_WM_UNIT_TYPE" val="y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4"/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5"/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"/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6"/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7"/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8"/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9"/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0"/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2"/>
  <p:tag name="KSO_WM_BEAUTIFY_FLAG" val="#wm#"/>
  <p:tag name="KSO_WM_SLIDE_BACKGROUND_TYPE" val="frame"/>
  <p:tag name="KSO_WM_SLIDE_BK_DARK_LIGHT" val="2"/>
  <p:tag name="KSO_WM_TAG_VERSION" val="1.0"/>
  <p:tag name="KSO_WM_UNIT_BK_DARK_LIGHT" val="1"/>
  <p:tag name="KSO_WM_UNIT_COMPATIBLE" val="0"/>
  <p:tag name="KSO_WM_UNIT_DIAGRAM_ISNUMVISUAL" val="0"/>
  <p:tag name="KSO_WM_UNIT_DIAGRAM_ISREFERUNIT" val="0"/>
  <p:tag name="KSO_WM_UNIT_HIGHLIGHT" val="0"/>
  <p:tag name="KSO_WM_UNIT_ID" val="_13*i*0"/>
  <p:tag name="KSO_WM_UNIT_INDEX" val="0"/>
  <p:tag name="KSO_WM_UNIT_LAYERLEVEL" val="1"/>
  <p:tag name="KSO_WM_UNIT_SUBTYPE" val="h"/>
  <p:tag name="KSO_WM_UNIT_TYPE" val="i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3"/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4"/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5"/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6"/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7"/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8"/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9"/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1"/>
  <p:tag name="KSO_WM_BEAUTIFY_FLAG" val="#wm#"/>
  <p:tag name="KSO_WM_SLIDE_BACKGROUND_TYPE" val="leftRight"/>
  <p:tag name="KSO_WM_SLIDE_BK_DARK_LIGHT" val="2"/>
  <p:tag name="KSO_WM_TAG_VERSION" val="1.0"/>
  <p:tag name="KSO_WM_UNIT_BK_DARK_LIGHT" val="1"/>
  <p:tag name="KSO_WM_UNIT_COMPATIBLE" val="0"/>
  <p:tag name="KSO_WM_UNIT_DIAGRAM_ISNUMVISUAL" val="0"/>
  <p:tag name="KSO_WM_UNIT_DIAGRAM_ISREFERUNIT" val="0"/>
  <p:tag name="KSO_WM_UNIT_HIGHLIGHT" val="0"/>
  <p:tag name="KSO_WM_UNIT_ID" val="_14*i*0"/>
  <p:tag name="KSO_WM_UNIT_INDEX" val="0"/>
  <p:tag name="KSO_WM_UNIT_LAYERLEVEL" val="1"/>
  <p:tag name="KSO_WM_UNIT_SUBTYPE" val="h"/>
  <p:tag name="KSO_WM_UNIT_TYPE" val="i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2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3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4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5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6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7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8"/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0"/>
  <p:tag name="KSO_WM_BEAUTIFY_FLAG" val="#wm#"/>
  <p:tag name="KSO_WM_SLIDE_BACKGROUND_TYPE" val="topBottom"/>
  <p:tag name="KSO_WM_SLIDE_BK_DARK_LIGHT" val="2"/>
  <p:tag name="KSO_WM_TAG_VERSION" val="1.0"/>
  <p:tag name="KSO_WM_UNIT_BK_DARK_LIGHT" val="1"/>
  <p:tag name="KSO_WM_UNIT_COMPATIBLE" val="0"/>
  <p:tag name="KSO_WM_UNIT_DIAGRAM_ISNUMVISUAL" val="0"/>
  <p:tag name="KSO_WM_UNIT_DIAGRAM_ISREFERUNIT" val="0"/>
  <p:tag name="KSO_WM_UNIT_HIGHLIGHT" val="0"/>
  <p:tag name="KSO_WM_UNIT_ID" val="_15*i*0"/>
  <p:tag name="KSO_WM_UNIT_INDEX" val="0"/>
  <p:tag name="KSO_WM_UNIT_LAYERLEVEL" val="1"/>
  <p:tag name="KSO_WM_UNIT_SUBTYPE" val="h"/>
  <p:tag name="KSO_WM_UNIT_TYPE" val="i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1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2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3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4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5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6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7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8"/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0"/>
  <p:tag name="KSO_WM_BEAUTIFY_FLAG" val="#wm#"/>
  <p:tag name="KSO_WM_SLIDE_BACKGROUND_TYPE" val="bottomTop"/>
  <p:tag name="KSO_WM_SLIDE_BK_DARK_LIGHT" val="2"/>
  <p:tag name="KSO_WM_TAG_VERSION" val="1.0"/>
  <p:tag name="KSO_WM_UNIT_BK_DARK_LIGHT" val="1"/>
  <p:tag name="KSO_WM_UNIT_COMPATIBLE" val="0"/>
  <p:tag name="KSO_WM_UNIT_DIAGRAM_ISNUMVISUAL" val="0"/>
  <p:tag name="KSO_WM_UNIT_DIAGRAM_ISREFERUNIT" val="0"/>
  <p:tag name="KSO_WM_UNIT_HIGHLIGHT" val="0"/>
  <p:tag name="KSO_WM_UNIT_ID" val="_16*i*0"/>
  <p:tag name="KSO_WM_UNIT_INDEX" val="0"/>
  <p:tag name="KSO_WM_UNIT_LAYERLEVEL" val="1"/>
  <p:tag name="KSO_WM_UNIT_SUBTYPE" val="h"/>
  <p:tag name="KSO_WM_UNIT_TYPE" val="i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1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2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3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4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5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6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7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8"/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0"/>
  <p:tag name="KSO_WM_BEAUTIFY_FLAG" val="#wm#"/>
  <p:tag name="KSO_WM_SLIDE_BACKGROUND_TYPE" val="navigation"/>
  <p:tag name="KSO_WM_SLIDE_BK_DARK_LIGHT" val="2"/>
  <p:tag name="KSO_WM_TAG_VERSION" val="1.0"/>
  <p:tag name="KSO_WM_UNIT_BK_DARK_LIGHT" val="1"/>
  <p:tag name="KSO_WM_UNIT_COMPATIBLE" val="0"/>
  <p:tag name="KSO_WM_UNIT_DIAGRAM_ISNUMVISUAL" val="0"/>
  <p:tag name="KSO_WM_UNIT_DIAGRAM_ISREFERUNIT" val="0"/>
  <p:tag name="KSO_WM_UNIT_HIGHLIGHT" val="0"/>
  <p:tag name="KSO_WM_UNIT_ID" val="_17*i*0"/>
  <p:tag name="KSO_WM_UNIT_INDEX" val="0"/>
  <p:tag name="KSO_WM_UNIT_LAYERLEVEL" val="1"/>
  <p:tag name="KSO_WM_UNIT_SUBTYPE" val="h"/>
  <p:tag name="KSO_WM_UNIT_TYPE" val="i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1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2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3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4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5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6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7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8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9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0"/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2"/>
  <p:tag name="KSO_WM_BEAUTIFY_FLAG" val="#wm#"/>
  <p:tag name="KSO_WM_SLIDE_BACKGROUND_TYPE" val="belt"/>
  <p:tag name="KSO_WM_SLIDE_BK_DARK_LIGHT" val="2"/>
  <p:tag name="KSO_WM_TAG_VERSION" val="1.0"/>
  <p:tag name="KSO_WM_UNIT_BK_DARK_LIGHT" val="1"/>
  <p:tag name="KSO_WM_UNIT_COMPATIBLE" val="0"/>
  <p:tag name="KSO_WM_UNIT_DIAGRAM_ISNUMVISUAL" val="0"/>
  <p:tag name="KSO_WM_UNIT_DIAGRAM_ISREFERUNIT" val="0"/>
  <p:tag name="KSO_WM_UNIT_HIGHLIGHT" val="0"/>
  <p:tag name="KSO_WM_UNIT_ID" val="_18*i*0"/>
  <p:tag name="KSO_WM_UNIT_INDEX" val="0"/>
  <p:tag name="KSO_WM_UNIT_LAYERLEVEL" val="1"/>
  <p:tag name="KSO_WM_UNIT_SUBTYPE" val="h"/>
  <p:tag name="KSO_WM_UNIT_TYPE" val="i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3"/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4"/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5"/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6"/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7"/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8"/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9"/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8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4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0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3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9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2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3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0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1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1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2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FULL_TEXT_BEAUTIFY_COPY_ID" val="150995582"/>
  <p:tag name="KSO_WM_SLIDE_BACKGROUND" val="[&quot;general&quot;]"/>
  <p:tag name="KSO_WM_SLIDE_BACKGROUND_TYPE" val="general"/>
  <p:tag name="KSO_WM_SLIDE_BK_DARK_LIGHT" val="2"/>
  <p:tag name="KSO_WM_SLIDE_CAN_ADD_NAVIGATION" val="1"/>
  <p:tag name="KSO_WM_SLIDE_ID" val="diagram20203168_1"/>
  <p:tag name="KSO_WM_SLIDE_INDEX" val="1"/>
  <p:tag name="KSO_WM_SLIDE_ITEM_CNT" val="0"/>
  <p:tag name="KSO_WM_SLIDE_LAYOUT" val="a_d"/>
  <p:tag name="KSO_WM_SLIDE_LAYOUT_CNT" val="1_1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direction&quot;:1,&quot;id&quot;:&quot;2020-06-16T09:54:59&quot;,&quot;maxSize&quot;:{&quot;size1&quot;:49.399999999999999},&quot;minSize&quot;:{&quot;size1&quot;:32.200000000000003},&quot;normalSize&quot;:{&quot;size1&quot;:32.200000000000003},&quot;subLayout&quot;:[{&quot;id&quot;:&quot;2020-06-16T09:54:59&quot;,&quot;margin&quot;:{&quot;bottom&quot;:6,&quot;left&quot;:5.9000000953674316,&quot;right&quot;:0.026000002399086952,&quot;top&quot;:6},&quot;type&quot;:0},{&quot;horizontalAlign&quot;:0,&quot;id&quot;:&quot;2020-06-16T09:54:59&quot;,&quot;margin&quot;:{&quot;bottom&quot;:2.119999885559082,&quot;left&quot;:1.628000020980835,&quot;right&quot;:3.5699999332427979,&quot;top&quot;:2.119999885559082},&quot;type&quot;:0,&quot;verticalAlign&quot;:1}],&quot;type&quot;:0}"/>
  <p:tag name="KSO_WM_SLIDE_POSITION" val="47*47"/>
  <p:tag name="KSO_WM_SLIDE_RATIO" val="1.777778"/>
  <p:tag name="KSO_WM_SLIDE_SIZE" val="864*444"/>
  <p:tag name="KSO_WM_SLIDE_SUBTYPE" val="picTxt"/>
  <p:tag name="KSO_WM_SLIDE_TYPE" val="text"/>
  <p:tag name="KSO_WM_SPECIAL_SOURCE" val="bdnull"/>
  <p:tag name="KSO_WM_TAG_VERSION" val="1.0"/>
  <p:tag name="KSO_WM_TEMPLATE_CATEGORY" val="diagram"/>
  <p:tag name="KSO_WM_TEMPLATE_COLOR_TYPE" val="1"/>
  <p:tag name="KSO_WM_TEMPLATE_INDEX" val="20203168"/>
  <p:tag name="KSO_WM_TEMPLATE_MASTER_TYPE" val="0"/>
  <p:tag name="KSO_WM_TEMPLATE_SUBCATEGORY" val="11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0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1"/>
  <p:tag name="KSO_WM_BEAUTIFY_FLAG" val="#wm#"/>
  <p:tag name="KSO_WM_FULL_TEXT_BEAUTIFY_COPY_ID" val="11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  <p:tag name="KSO_WM_UNIT_TYPE" val="i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2"/>
  <p:tag name="KSO_WM_BEAUTIFY_FLAG" val="#wm#"/>
  <p:tag name="KSO_WM_FULL_TEXT_BEAUTIFY_COPY_ID" val="8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  <p:tag name="KSO_WM_UNIT_TYPE" val="i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7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0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4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7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8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1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2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8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9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36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37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DIAGRAM_GROUP_CODE" val="m1-1"/>
  <p:tag name="KSO_WM_SLIDE_ID" val="custom160125_14"/>
  <p:tag name="KSO_WM_SLIDE_INDEX" val="14"/>
  <p:tag name="KSO_WM_SLIDE_ITEM_CNT" val="2"/>
  <p:tag name="KSO_WM_SLIDE_LAYOUT" val="a_m"/>
  <p:tag name="KSO_WM_SLIDE_LAYOUT_CNT" val="1_1"/>
  <p:tag name="KSO_WM_SLIDE_POSITION" val="197*155"/>
  <p:tag name="KSO_WM_SLIDE_SIZE" val="566*350"/>
  <p:tag name="KSO_WM_SLIDE_TYPE" val="text"/>
  <p:tag name="KSO_WM_TAG_VERSION" val="1.0"/>
  <p:tag name="KSO_WM_TEMPLATE_CATEGORY" val="custom"/>
  <p:tag name="KSO_WM_TEMPLATE_INDEX" val="160125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"/>
  <p:tag name="KSO_WM_BEAUTIFY_FLAG" val="#wm#"/>
  <p:tag name="KSO_WM_DIAGRAM_GROUP_CODE" val="m1-1"/>
  <p:tag name="KSO_WM_TAG_VERSION" val="1.0"/>
  <p:tag name="KSO_WM_TEMPLATE_CATEGORY" val="custom"/>
  <p:tag name="KSO_WM_TEMPLATE_INDEX" val="160125"/>
  <p:tag name="KSO_WM_UNIT_CLEAR" val="1"/>
  <p:tag name="KSO_WM_UNIT_FILL_FORE_SCHEMECOLOR_INDEX" val="5"/>
  <p:tag name="KSO_WM_UNIT_FILL_TYPE" val="1"/>
  <p:tag name="KSO_WM_UNIT_ID" val="custom160125_14*m_i*1_1"/>
  <p:tag name="KSO_WM_UNIT_INDEX" val="1_1"/>
  <p:tag name="KSO_WM_UNIT_LAYERLEVEL" val="1_1"/>
  <p:tag name="KSO_WM_UNIT_TEXT_FILL_FORE_SCHEMECOLOR_INDEX" val="13"/>
  <p:tag name="KSO_WM_UNIT_TEXT_FILL_TYPE" val="1"/>
  <p:tag name="KSO_WM_UNIT_TYPE" val="m_i"/>
  <p:tag name="KSO_WM_UNIT_USESOURCEFORMAT_APPLY" val="1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"/>
  <p:tag name="KSO_WM_BEAUTIFY_FLAG" val="#wm#"/>
  <p:tag name="KSO_WM_DIAGRAM_GROUP_CODE" val="m1-1"/>
  <p:tag name="KSO_WM_TAG_VERSION" val="1.0"/>
  <p:tag name="KSO_WM_TEMPLATE_CATEGORY" val="custom"/>
  <p:tag name="KSO_WM_TEMPLATE_INDEX" val="160125"/>
  <p:tag name="KSO_WM_UNIT_CLEAR" val="1"/>
  <p:tag name="KSO_WM_UNIT_COMPATIBLE" val="0"/>
  <p:tag name="KSO_WM_UNIT_FILL_FORE_SCHEMECOLOR_INDEX" val="5"/>
  <p:tag name="KSO_WM_UNIT_FILL_TYPE" val="1"/>
  <p:tag name="KSO_WM_UNIT_HIGHLIGHT" val="0"/>
  <p:tag name="KSO_WM_UNIT_ID" val="custom160125_14*m_h_f*1_1_1"/>
  <p:tag name="KSO_WM_UNIT_INDEX" val="1_1_1"/>
  <p:tag name="KSO_WM_UNIT_LAYERLEVEL" val="1_1_1"/>
  <p:tag name="KSO_WM_UNIT_PRESET_TEXT_INDEX" val="3"/>
  <p:tag name="KSO_WM_UNIT_PRESET_TEXT_LEN" val="12"/>
  <p:tag name="KSO_WM_UNIT_TEXT_FILL_FORE_SCHEMECOLOR_INDEX" val="5"/>
  <p:tag name="KSO_WM_UNIT_TEXT_FILL_TYPE" val="1"/>
  <p:tag name="KSO_WM_UNIT_TYPE" val="m_h_f"/>
  <p:tag name="KSO_WM_UNIT_USESOURCEFORMAT_APPLY" val="1"/>
  <p:tag name="KSO_WM_UNIT_VALUE" val="96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"/>
  <p:tag name="KSO_WM_BEAUTIFY_FLAG" val="#wm#"/>
  <p:tag name="KSO_WM_DIAGRAM_GROUP_CODE" val="m1-1"/>
  <p:tag name="KSO_WM_TAG_VERSION" val="1.0"/>
  <p:tag name="KSO_WM_TEMPLATE_CATEGORY" val="custom"/>
  <p:tag name="KSO_WM_TEMPLATE_INDEX" val="160125"/>
  <p:tag name="KSO_WM_UNIT_CLEAR" val="1"/>
  <p:tag name="KSO_WM_UNIT_COMPATIBLE" val="0"/>
  <p:tag name="KSO_WM_UNIT_FILL_FORE_SCHEMECOLOR_INDEX" val="6"/>
  <p:tag name="KSO_WM_UNIT_FILL_TYPE" val="1"/>
  <p:tag name="KSO_WM_UNIT_HIGHLIGHT" val="0"/>
  <p:tag name="KSO_WM_UNIT_ID" val="custom160125_14*m_h_f*1_2_1"/>
  <p:tag name="KSO_WM_UNIT_INDEX" val="1_2_1"/>
  <p:tag name="KSO_WM_UNIT_LAYERLEVEL" val="1_1_1"/>
  <p:tag name="KSO_WM_UNIT_PRESET_TEXT_INDEX" val="3"/>
  <p:tag name="KSO_WM_UNIT_PRESET_TEXT_LEN" val="12"/>
  <p:tag name="KSO_WM_UNIT_TEXT_FILL_FORE_SCHEMECOLOR_INDEX" val="6"/>
  <p:tag name="KSO_WM_UNIT_TEXT_FILL_TYPE" val="1"/>
  <p:tag name="KSO_WM_UNIT_TYPE" val="m_h_f"/>
  <p:tag name="KSO_WM_UNIT_USESOURCEFORMAT_APPLY" val="1"/>
  <p:tag name="KSO_WM_UNIT_VALUE" val="96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"/>
  <p:tag name="KSO_WM_BEAUTIFY_FLAG" val="#wm#"/>
  <p:tag name="KSO_WM_TAG_VERSION" val="1.0"/>
  <p:tag name="KSO_WM_TEMPLATE_CATEGORY" val="custom"/>
  <p:tag name="KSO_WM_TEMPLATE_INDEX" val="160125"/>
  <p:tag name="KSO_WM_UNIT_CLEAR" val="1"/>
  <p:tag name="KSO_WM_UNIT_COMPATIBLE" val="0"/>
  <p:tag name="KSO_WM_UNIT_HIGHLIGHT" val="0"/>
  <p:tag name="KSO_WM_UNIT_ID" val="custom160125_18*a*1"/>
  <p:tag name="KSO_WM_UNIT_INDEX" val="1"/>
  <p:tag name="KSO_WM_UNIT_ISCONTENTSTITLE" val="0"/>
  <p:tag name="KSO_WM_UNIT_LAYERLEVEL" val="1"/>
  <p:tag name="KSO_WM_UNIT_PRESET_TEXT_INDEX" val="3"/>
  <p:tag name="KSO_WM_UNIT_PRESET_TEXT_LEN" val="24"/>
  <p:tag name="KSO_WM_UNIT_TYPE" val="a"/>
  <p:tag name="KSO_WM_UNIT_VALUE" val="30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3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4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2"/>
  <p:tag name="KSO_WM_UNIT_PLACING_PICTURE_USER_VIEWPORT" val="{&quot;height&quot;:3756,&quot;width&quot;:4628}"/>
  <p:tag name="REFSHAPE" val="156135916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9"/>
  <p:tag name="REFSHAPE" val="156136868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9"/>
  <p:tag name="KSO_WM_UNIT_PLACING_PICTURE_USER_VIEWPORT" val="{&quot;height&quot;:3692,&quot;width&quot;:4098}"/>
  <p:tag name="REFSHAPE" val="156135508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3"/>
  <p:tag name="KSO_WM_UNIT_PLACING_PICTURE_USER_VIEWPORT" val="{&quot;height&quot;:3612,&quot;width&quot;:3906}"/>
  <p:tag name="REFSHAPE" val="156136052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4"/>
  <p:tag name="KSO_WM_UNIT_PLACING_PICTURE_USER_VIEWPORT" val="{&quot;height&quot;:3451,&quot;width&quot;:4628}"/>
  <p:tag name="REFSHAPE" val="156136188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3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6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4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1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2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3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5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5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8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7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6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9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0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6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7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2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5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8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1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6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3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5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9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6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7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3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4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7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2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8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5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6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7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8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9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3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4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5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6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7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8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0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1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2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3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4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​​">
  <a:themeElements>
    <a:clrScheme name="">
      <a:dk1>
        <a:sysClr val="windowText" lastClr="000000"/>
      </a:dk1>
      <a:lt1>
        <a:sysClr val="window" lastClr="FFFFFF"/>
      </a:lt1>
      <a:dk2>
        <a:srgbClr val="113D5B"/>
      </a:dk2>
      <a:lt2>
        <a:srgbClr val="FFFFFF"/>
      </a:lt2>
      <a:accent1>
        <a:srgbClr val="0087B7"/>
      </a:accent1>
      <a:accent2>
        <a:srgbClr val="1B9192"/>
      </a:accent2>
      <a:accent3>
        <a:srgbClr val="369A6E"/>
      </a:accent3>
      <a:accent4>
        <a:srgbClr val="51A449"/>
      </a:accent4>
      <a:accent5>
        <a:srgbClr val="6CAD25"/>
      </a:accent5>
      <a:accent6>
        <a:srgbClr val="87B700"/>
      </a:accent6>
      <a:hlink>
        <a:srgbClr val="658BD5"/>
      </a:hlink>
      <a:folHlink>
        <a:srgbClr val="A16AA5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736</TotalTime>
  <Words>1005</Words>
  <Application>Microsoft Office PowerPoint</Application>
  <PresentationFormat>宽屏</PresentationFormat>
  <Paragraphs>111</Paragraphs>
  <Slides>22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22</vt:i4>
      </vt:variant>
    </vt:vector>
  </HeadingPairs>
  <TitlesOfParts>
    <vt:vector size="38" baseType="lpstr">
      <vt:lpstr>等线</vt:lpstr>
      <vt:lpstr>等线 Light</vt:lpstr>
      <vt:lpstr>方正粗黑宋简体</vt:lpstr>
      <vt:lpstr>仿宋</vt:lpstr>
      <vt:lpstr>黑体</vt:lpstr>
      <vt:lpstr>华文仿宋</vt:lpstr>
      <vt:lpstr>华文琥珀</vt:lpstr>
      <vt:lpstr>华文楷体</vt:lpstr>
      <vt:lpstr>华文行楷</vt:lpstr>
      <vt:lpstr>楷体</vt:lpstr>
      <vt:lpstr>微软雅黑</vt:lpstr>
      <vt:lpstr>Arial</vt:lpstr>
      <vt:lpstr>Calibri</vt:lpstr>
      <vt:lpstr>Wingdings</vt:lpstr>
      <vt:lpstr>Office 主题​​</vt:lpstr>
      <vt:lpstr>2_Office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2024098525@qq.com</dc:creator>
  <cp:lastModifiedBy>lichangjun</cp:lastModifiedBy>
  <cp:revision>73</cp:revision>
  <dcterms:created xsi:type="dcterms:W3CDTF">2021-05-31T08:41:02Z</dcterms:created>
  <dcterms:modified xsi:type="dcterms:W3CDTF">2021-07-16T08:54:29Z</dcterms:modified>
</cp:coreProperties>
</file>