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sldIdLst>
    <p:sldId id="440" r:id="rId2"/>
    <p:sldId id="434" r:id="rId3"/>
    <p:sldId id="435" r:id="rId4"/>
    <p:sldId id="259" r:id="rId5"/>
    <p:sldId id="332" r:id="rId6"/>
    <p:sldId id="295" r:id="rId7"/>
    <p:sldId id="283" r:id="rId8"/>
    <p:sldId id="262" r:id="rId9"/>
    <p:sldId id="402" r:id="rId10"/>
    <p:sldId id="431" r:id="rId11"/>
    <p:sldId id="300" r:id="rId12"/>
    <p:sldId id="297" r:id="rId13"/>
    <p:sldId id="317" r:id="rId14"/>
    <p:sldId id="330" r:id="rId15"/>
    <p:sldId id="439" r:id="rId16"/>
    <p:sldId id="326" r:id="rId17"/>
    <p:sldId id="328" r:id="rId18"/>
    <p:sldId id="333" r:id="rId19"/>
    <p:sldId id="329" r:id="rId20"/>
    <p:sldId id="331" r:id="rId21"/>
    <p:sldId id="323" r:id="rId22"/>
    <p:sldId id="325" r:id="rId23"/>
    <p:sldId id="351" r:id="rId24"/>
    <p:sldId id="282" r:id="rId25"/>
    <p:sldId id="324" r:id="rId26"/>
    <p:sldId id="291" r:id="rId27"/>
    <p:sldId id="288" r:id="rId28"/>
    <p:sldId id="289" r:id="rId29"/>
    <p:sldId id="314" r:id="rId30"/>
    <p:sldId id="316" r:id="rId31"/>
  </p:sldIdLst>
  <p:sldSz cx="5761038" cy="3240088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8">
          <p15:clr>
            <a:srgbClr val="A4A3A4"/>
          </p15:clr>
        </p15:guide>
        <p15:guide id="2" pos="18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00FF"/>
    <a:srgbClr val="000099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6490" autoAdjust="0"/>
    <p:restoredTop sz="94660"/>
  </p:normalViewPr>
  <p:slideViewPr>
    <p:cSldViewPr>
      <p:cViewPr varScale="1">
        <p:scale>
          <a:sx n="130" d="100"/>
          <a:sy n="130" d="100"/>
        </p:scale>
        <p:origin x="516" y="72"/>
      </p:cViewPr>
      <p:guideLst>
        <p:guide orient="horz" pos="1008"/>
        <p:guide pos="181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ADF5E9A-B943-40B6-9784-67E2897D7BAD}" type="datetimeFigureOut">
              <a:rPr lang="zh-CN" altLang="en-US"/>
              <a:pPr>
                <a:defRPr/>
              </a:pPr>
              <a:t>2020/11/18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358162D-DEAF-41A1-B90E-43CFF4FE625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3D038-7567-40C6-AB40-5EF3239879C3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158DF-B534-4321-BF0C-68E3E4B3A0C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DA0DB-E60F-4687-B1FE-DCF9BF76938E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E9D40-65E5-4408-AE01-69374EA2693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014DD-3652-48C9-A868-6A12D1808BC8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5F4A1-F4EF-4337-BFF0-6CEEB2462B7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F978-A4B2-4E29-BF2D-F87EB51CC7F1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E92E3-5E1C-4011-AD41-5FCBCE5D491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AADF6-8EBD-4EBA-8444-96F0A532C47A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00514-CE4B-4398-A218-9544907404C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9CDA0-8E36-43D1-999A-E0A0E6733CF7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733BA-34C9-4DE2-BC4F-AA0E60790B3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4595A-174A-4842-9B1A-10602893764E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6A282-2CA3-406E-A09B-ECFD93C61AA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C3341-733D-4F7B-975B-8A1C934779B8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8D46F-6522-4865-B84A-EBF74464BF4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3C4E4-1366-477D-AE7A-27490D6A37A5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192C4-6A1B-43A6-B7FF-B7136DA4D84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BB391-D292-49F9-BE40-D609C7A27547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7669A-5EA3-46A2-8D31-19BBB132FBC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E1A45-FCB5-4CF0-A786-D3B723420E9F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B939C-CC3C-42F4-BE53-B85F1307CA0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0A2D2-05FF-4019-8C6C-3540846E16BA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624E1-FB72-4562-8161-CDEC8B59A9A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198ED-EB69-42C9-9781-86F9FAAC7092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DC0B7-C270-40FE-8092-1053A4F92A8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1000014" y="1923207"/>
            <a:ext cx="786720" cy="786600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472" baseline="0">
                <a:latin typeface="Roboto Regular"/>
                <a:cs typeface="Roboto Regular"/>
              </a:defRPr>
            </a:lvl1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4887686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80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287338" y="130175"/>
            <a:ext cx="5186362" cy="539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51435" tIns="25718" rIns="51435" bIns="25718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287338" y="755650"/>
            <a:ext cx="5186362" cy="2138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51435" tIns="25718" rIns="51435" bIns="25718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287338" y="3003550"/>
            <a:ext cx="1344612" cy="171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51435" tIns="25718" rIns="51435" bIns="25718" numCol="1" anchor="ctr" anchorCtr="0" compatLnSpc="1"/>
          <a:lstStyle>
            <a:lvl1pPr>
              <a:defRPr sz="70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0416DE52-F861-467E-8BB6-F717CAC71C7D}" type="datetimeFigureOut">
              <a:rPr lang="zh-CN" altLang="en-US"/>
              <a:pPr>
                <a:defRPr/>
              </a:pPr>
              <a:t>2020/11/18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1968500" y="3003550"/>
            <a:ext cx="1824038" cy="171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51435" tIns="25718" rIns="51435" bIns="25718" numCol="1" anchor="ctr" anchorCtr="0" compatLnSpc="1"/>
          <a:lstStyle>
            <a:lvl1pPr algn="ctr">
              <a:defRPr sz="70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4129088" y="3003550"/>
            <a:ext cx="1344612" cy="171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51435" tIns="25718" rIns="51435" bIns="25718" numCol="1" anchor="ctr" anchorCtr="0" compatLnSpc="1"/>
          <a:lstStyle>
            <a:lvl1pPr algn="r">
              <a:defRPr sz="70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27695A4-E9CA-434D-970B-E742E0B2425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514350" rtl="0" eaLnBrk="0" fontAlgn="base" hangingPunct="0">
        <a:spcBef>
          <a:spcPct val="0"/>
        </a:spcBef>
        <a:spcAft>
          <a:spcPct val="0"/>
        </a:spcAft>
        <a:defRPr sz="2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435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defTabSz="51435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defTabSz="51435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defTabSz="514350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193675" indent="-193675" algn="l" defTabSz="5143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17830" indent="-160655" algn="l" defTabSz="5143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43255" indent="-128905" algn="l" defTabSz="5143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00430" indent="-128905" algn="l" defTabSz="5143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7605" indent="-128905" algn="l" defTabSz="5143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H:\&#23450;&#39118;&#27874;\&#23450;&#39118;&#27874;%5b&#40077;&#22269;&#23433;%5d.mp3" TargetMode="External"/><Relationship Id="rId1" Type="http://schemas.microsoft.com/office/2007/relationships/media" Target="file:///H:\&#23450;&#39118;&#27874;\&#23450;&#39118;&#27874;%5b&#40077;&#22269;&#23433;%5d.mp3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D9AF13B-1C9F-4070-A912-1DBD698AAA9E}"/>
              </a:ext>
            </a:extLst>
          </p:cNvPr>
          <p:cNvSpPr txBox="1"/>
          <p:nvPr/>
        </p:nvSpPr>
        <p:spPr>
          <a:xfrm>
            <a:off x="288231" y="107876"/>
            <a:ext cx="374441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华文新魏" panose="02010800040101010101" pitchFamily="2" charset="-122"/>
              </a:rPr>
              <a:t>唐雎不辱使命</a:t>
            </a:r>
            <a:endParaRPr lang="en-US" altLang="zh-CN" sz="2400" dirty="0">
              <a:ea typeface="华文新魏" panose="02010800040101010101" pitchFamily="2" charset="-122"/>
            </a:endParaRPr>
          </a:p>
          <a:p>
            <a:pPr marL="228600" indent="-228600">
              <a:buAutoNum type="arabicPeriod"/>
            </a:pP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寡人予以</a:t>
            </a:r>
            <a:r>
              <a:rPr lang="zh-CN" altLang="en-US" sz="1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五百里之地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易安陵</a:t>
            </a:r>
            <a:endParaRPr lang="en-US" altLang="zh-CN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1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方圆五百里的土地</a:t>
            </a:r>
            <a:endParaRPr lang="en-US" altLang="zh-CN" sz="1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安陵君</a:t>
            </a:r>
            <a:r>
              <a:rPr lang="zh-CN" altLang="en-US" sz="1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其许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寡人！    </a:t>
            </a:r>
            <a:endParaRPr lang="en-US" altLang="zh-CN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一定要答应</a:t>
            </a:r>
            <a:endParaRPr lang="en-US" altLang="zh-CN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故不</a:t>
            </a:r>
            <a:r>
              <a:rPr lang="zh-CN" altLang="en-US" sz="1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措意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也</a:t>
            </a:r>
            <a:endParaRPr lang="en-US" altLang="zh-CN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1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在意</a:t>
            </a:r>
            <a:endParaRPr lang="en-US" altLang="zh-CN" sz="1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否，非</a:t>
            </a:r>
            <a:r>
              <a:rPr lang="zh-CN" altLang="en-US" sz="1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是也</a:t>
            </a:r>
            <a:endParaRPr lang="en-US" altLang="zh-CN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1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不是</a:t>
            </a:r>
            <a:r>
              <a:rPr lang="zh-CN" altLang="en-US" sz="1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像</a:t>
            </a:r>
            <a:r>
              <a:rPr lang="zh-CN" altLang="en-US" sz="1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这样</a:t>
            </a:r>
            <a:endParaRPr lang="en-US" altLang="zh-CN" sz="1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此三子者，皆</a:t>
            </a:r>
            <a:r>
              <a:rPr lang="zh-CN" altLang="en-US" sz="1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布衣之士</a:t>
            </a:r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也</a:t>
            </a:r>
          </a:p>
          <a:p>
            <a:r>
              <a:rPr lang="zh-CN" altLang="en-US" dirty="0"/>
              <a:t>                               </a:t>
            </a:r>
            <a:r>
              <a:rPr lang="zh-CN" altLang="en-US" sz="1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平民中有胆识有才能的人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5E6284D-250E-477C-8E8B-22CFBB0EA743}"/>
              </a:ext>
            </a:extLst>
          </p:cNvPr>
          <p:cNvSpPr txBox="1"/>
          <p:nvPr/>
        </p:nvSpPr>
        <p:spPr>
          <a:xfrm>
            <a:off x="2808511" y="1373823"/>
            <a:ext cx="28801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800" dirty="0">
                <a:ea typeface="华文新魏" panose="02010800040101010101" pitchFamily="2" charset="-122"/>
              </a:rPr>
              <a:t>安陵君</a:t>
            </a:r>
            <a:r>
              <a:rPr lang="zh-CN" altLang="en-US" sz="2200" dirty="0">
                <a:solidFill>
                  <a:srgbClr val="FF0000"/>
                </a:solidFill>
                <a:ea typeface="华文新魏" panose="02010800040101010101" pitchFamily="2" charset="-122"/>
              </a:rPr>
              <a:t>因</a:t>
            </a:r>
            <a:r>
              <a:rPr lang="zh-CN" altLang="en-US" sz="1800" dirty="0">
                <a:ea typeface="华文新魏" panose="02010800040101010101" pitchFamily="2" charset="-122"/>
              </a:rPr>
              <a:t>使唐雎使于秦</a:t>
            </a:r>
            <a:endParaRPr lang="en-US" altLang="zh-CN" sz="1800" dirty="0"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033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9548" y="306307"/>
            <a:ext cx="5281943" cy="311732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   齐侯与蔡姬乘舟于囿，荡公。公惧变色；禁之，不可。公怒，归之，未之绝也。蔡人嫁之。</a:t>
            </a:r>
            <a:r>
              <a:rPr lang="en-US" altLang="zh-CN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   四年春，齐侯以诸侯之师侵蔡，蔡溃，遂伐楚。楚子使与师言曰：“君处北海，寡人处南海，唯是风马牛不相及也。不虞君之涉吾地也，何故？”</a:t>
            </a:r>
          </a:p>
          <a:p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   管仲对曰：“昔召康公命我先君太公曰：‘五侯九伯，汝实征之，以夹辅周室。’赐我先君履：东至于海，西至于河，南至于穆陵，北至于无棣。尔贡包茅不入，王祭不共，无以缩酒，寡人是征；昭王南征而不复，寡人是问。”对曰：</a:t>
            </a:r>
            <a:r>
              <a:rPr lang="zh-CN" altLang="en-US" sz="1512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“贡之不入，寡君之罪也，敢不共给？昭王之不复，君其问诸水滨。”</a:t>
            </a:r>
            <a:endParaRPr lang="en-US" altLang="zh-CN" sz="1512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   师进，次于陉。</a:t>
            </a:r>
          </a:p>
          <a:p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9548" y="306307"/>
            <a:ext cx="5281943" cy="221349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1260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　夏，楚子使屈完如师。师退，次于召陵。齐侯陈诸侯之师，与屈完乘而观之。齐侯曰：“岂不榖是为？先君之好是继，与不榖同好，如何？”对曰：“君惠徼福于敝邑之社稷，辱收寡君，寡君之愿也。”齐侯曰：“以此众战，谁能御之！以此攻城，何城不克！”对曰：“君若以德绥诸侯，谁敢不服？ 君若以力，楚国方城以为城，汉水以为池，虽众，无所用之！”</a:t>
            </a:r>
          </a:p>
          <a:p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　　屈完及诸侯盟。（</a:t>
            </a:r>
            <a:r>
              <a:rPr lang="en-US" altLang="zh-CN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左传</a:t>
            </a:r>
            <a:r>
              <a:rPr lang="en-US" altLang="zh-CN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僖公四年</a:t>
            </a:r>
            <a:r>
              <a:rPr lang="en-US" altLang="zh-CN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  <a:p>
            <a:pPr>
              <a:lnSpc>
                <a:spcPct val="130000"/>
              </a:lnSpc>
            </a:pPr>
            <a:r>
              <a:rPr lang="zh-CN" altLang="en-US" sz="1512" b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</a:p>
        </p:txBody>
      </p:sp>
    </p:spTree>
    <p:extLst>
      <p:ext uri="{BB962C8B-B14F-4D97-AF65-F5344CB8AC3E}">
        <p14:creationId xmlns:p14="http://schemas.microsoft.com/office/powerpoint/2010/main" val="893348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白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3550"/>
            <a:ext cx="5535613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76250" y="803275"/>
            <a:ext cx="4627563" cy="1087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algn="ctr" defTabSz="514350"/>
            <a:r>
              <a:rPr lang="zh-CN" altLang="en-US" sz="4100" b="1">
                <a:latin typeface="华文细黑" panose="02010600040101010101" pitchFamily="2" charset="-122"/>
                <a:ea typeface="华文细黑" panose="02010600040101010101" pitchFamily="2" charset="-122"/>
                <a:cs typeface="叶根友毛笔行书2.0版"/>
              </a:rPr>
              <a:t>定 风 波</a:t>
            </a:r>
          </a:p>
          <a:p>
            <a:pPr algn="ctr" defTabSz="514350"/>
            <a:r>
              <a:rPr lang="zh-CN" altLang="en-US" sz="2700" b="1">
                <a:latin typeface="叶根友毛笔行书2.0版"/>
                <a:ea typeface="华文新魏" panose="02010800040101010101" pitchFamily="2" charset="-122"/>
                <a:cs typeface="叶根友毛笔行书2.0版"/>
              </a:rPr>
              <a:t>                        </a:t>
            </a:r>
          </a:p>
        </p:txBody>
      </p:sp>
      <p:sp>
        <p:nvSpPr>
          <p:cNvPr id="4100" name="Oval 4"/>
          <p:cNvSpPr>
            <a:spLocks noChangeArrowheads="1"/>
          </p:cNvSpPr>
          <p:nvPr/>
        </p:nvSpPr>
        <p:spPr bwMode="auto">
          <a:xfrm flipV="1">
            <a:off x="5284788" y="1824038"/>
            <a:ext cx="204787" cy="889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</p:spPr>
        <p:txBody>
          <a:bodyPr rot="10800000" wrap="none" lIns="51435" tIns="25718" rIns="51435" bIns="25718" anchor="ctr"/>
          <a:lstStyle/>
          <a:p>
            <a:pPr algn="ctr" defTabSz="514350"/>
            <a:endParaRPr lang="zh-CN" altLang="en-US" sz="1100" b="1">
              <a:latin typeface="Arial Narrow" panose="020B0606020202030204" pitchFamily="34" charset="0"/>
            </a:endParaRPr>
          </a:p>
        </p:txBody>
      </p:sp>
      <p:pic>
        <p:nvPicPr>
          <p:cNvPr id="4102" name="Picture 4" descr="轴"/>
          <p:cNvPicPr>
            <a:picLocks noChangeAspect="1" noChangeArrowheads="1"/>
          </p:cNvPicPr>
          <p:nvPr/>
        </p:nvPicPr>
        <p:blipFill>
          <a:blip r:embed="rId3" cstate="print"/>
          <a:srcRect r="78329"/>
          <a:stretch>
            <a:fillRect/>
          </a:stretch>
        </p:blipFill>
        <p:spPr bwMode="auto">
          <a:xfrm>
            <a:off x="0" y="496888"/>
            <a:ext cx="1179513" cy="221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651250" y="1484313"/>
            <a:ext cx="1089025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3000" dirty="0">
                <a:ea typeface="华文新魏" panose="02010800040101010101" pitchFamily="2" charset="-122"/>
              </a:rPr>
              <a:t>苏轼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 animBg="1" autoUpdateAnimBg="0"/>
      <p:bldP spid="174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68263" y="100013"/>
            <a:ext cx="4264025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简介背景，知人论世</a:t>
            </a:r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58750" y="531813"/>
            <a:ext cx="5216525" cy="974725"/>
          </a:xfrm>
          <a:prstGeom prst="rect">
            <a:avLst/>
          </a:prstGeom>
          <a:solidFill>
            <a:srgbClr val="FFFFFF">
              <a:alpha val="59999"/>
            </a:srgbClr>
          </a:solidFill>
          <a:ln w="9525">
            <a:solidFill>
              <a:srgbClr val="FFFFFF"/>
            </a:solidFill>
            <a:miter lim="800000"/>
          </a:ln>
        </p:spPr>
        <p:txBody>
          <a:bodyPr lIns="51435" tIns="25718" rIns="51435" bIns="25718">
            <a:spAutoFit/>
          </a:bodyPr>
          <a:lstStyle/>
          <a:p>
            <a:pPr algn="just"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000" b="1">
                <a:latin typeface="华文中宋" panose="02010600040101010101" pitchFamily="2" charset="-122"/>
                <a:ea typeface="华文中宋" panose="02010600040101010101" pitchFamily="2" charset="-122"/>
              </a:rPr>
              <a:t>此词作于元丰五年（</a:t>
            </a:r>
            <a:r>
              <a:rPr lang="en-US" altLang="zh-CN" sz="2000" b="1">
                <a:latin typeface="华文中宋" panose="02010600040101010101" pitchFamily="2" charset="-122"/>
                <a:ea typeface="华文中宋" panose="02010600040101010101" pitchFamily="2" charset="-122"/>
              </a:rPr>
              <a:t>1082</a:t>
            </a:r>
            <a:r>
              <a:rPr lang="zh-CN" altLang="en-US" sz="2000" b="1">
                <a:latin typeface="华文中宋" panose="02010600040101010101" pitchFamily="2" charset="-122"/>
                <a:ea typeface="华文中宋" panose="02010600040101010101" pitchFamily="2" charset="-122"/>
              </a:rPr>
              <a:t>），这是苏轼因</a:t>
            </a:r>
            <a:r>
              <a:rPr lang="zh-CN" altLang="en-US" sz="2000" b="1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“乌台诗案”</a:t>
            </a:r>
            <a:r>
              <a:rPr lang="zh-CN" altLang="en-US" sz="2000" b="1">
                <a:latin typeface="华文中宋" panose="02010600040101010101" pitchFamily="2" charset="-122"/>
                <a:ea typeface="华文中宋" panose="02010600040101010101" pitchFamily="2" charset="-122"/>
              </a:rPr>
              <a:t>被贬官至黄州的第三年，他偏居荒野，躬耕自乐。</a:t>
            </a:r>
          </a:p>
        </p:txBody>
      </p:sp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204788" y="1552575"/>
            <a:ext cx="5260975" cy="1149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1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       </a:t>
            </a:r>
            <a:r>
              <a:rPr lang="zh-CN" altLang="en-US" sz="1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乌台诗案 ：因李定等人诬告苏轼诗文“毁谤君相”，苏轼被囚于乌台。坐牢</a:t>
            </a:r>
            <a:r>
              <a:rPr lang="en-US" altLang="zh-CN" sz="1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103</a:t>
            </a:r>
            <a:r>
              <a:rPr lang="zh-CN" altLang="en-US" sz="1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天，几次濒临被砍头的境地。幸亏北宋时期在太祖赵匡胤年间即定下不杀士大夫的国策，苏轼才算躲过一劫。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103" name="Text Box 7"/>
          <p:cNvSpPr txBox="1">
            <a:spLocks noChangeArrowheads="1"/>
          </p:cNvSpPr>
          <p:nvPr/>
        </p:nvSpPr>
        <p:spPr bwMode="auto">
          <a:xfrm>
            <a:off x="204788" y="496888"/>
            <a:ext cx="5195887" cy="2332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    莫听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穿林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打叶声，何妨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吟啸（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300" b="1" dirty="0" err="1"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xiào</a:t>
            </a:r>
            <a:r>
              <a:rPr lang="en-US" altLang="zh-CN" sz="2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且徐行。竹杖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芒鞋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轻胜马，谁怕？一蓑（ </a:t>
            </a:r>
            <a:r>
              <a:rPr lang="en-US" altLang="zh-CN" sz="2300" b="1" dirty="0" err="1">
                <a:latin typeface="Times New Roman" panose="02020603050405020304" pitchFamily="18" charset="0"/>
                <a:ea typeface="华文中宋" panose="02010600040101010101" pitchFamily="2" charset="-122"/>
              </a:rPr>
              <a:t>suō</a:t>
            </a:r>
            <a:r>
              <a:rPr lang="en-US" altLang="zh-CN" sz="23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）烟雨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任平生。       </a:t>
            </a:r>
          </a:p>
          <a:p>
            <a:pPr defTabSz="514350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    料峭（</a:t>
            </a:r>
            <a:r>
              <a:rPr lang="en-US" altLang="zh-CN" sz="2300" b="1" dirty="0" err="1">
                <a:latin typeface="Times New Roman" panose="02020603050405020304" pitchFamily="18" charset="0"/>
                <a:ea typeface="华文中宋" panose="02010600040101010101" pitchFamily="2" charset="-122"/>
              </a:rPr>
              <a:t>qiào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春风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吹酒醒，微冷，山头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斜照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却相迎。回首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向来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萧瑟处，归去，也无风雨</a:t>
            </a:r>
            <a:r>
              <a:rPr lang="en-US" altLang="zh-CN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2300" b="1" dirty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也无晴。</a:t>
            </a:r>
          </a:p>
        </p:txBody>
      </p:sp>
      <p:sp>
        <p:nvSpPr>
          <p:cNvPr id="19458" name="Text Box 3"/>
          <p:cNvSpPr txBox="1">
            <a:spLocks noChangeArrowheads="1"/>
          </p:cNvSpPr>
          <p:nvPr/>
        </p:nvSpPr>
        <p:spPr bwMode="auto">
          <a:xfrm>
            <a:off x="66675" y="57150"/>
            <a:ext cx="4581525" cy="4016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诵读诗歌，整体感知</a:t>
            </a:r>
          </a:p>
        </p:txBody>
      </p:sp>
      <p:pic>
        <p:nvPicPr>
          <p:cNvPr id="5" name="定风波[鲍国安]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256783" y="262815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7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07C9BE98-8963-4785-AD67-3BB8C00626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449" y="855024"/>
            <a:ext cx="5250142" cy="1507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70000"/>
              </a:lnSpc>
            </a:pPr>
            <a:r>
              <a:rPr lang="zh-CN" altLang="en-US" sz="189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189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三月七日</a:t>
            </a:r>
            <a:r>
              <a:rPr lang="zh-CN" altLang="en-US" sz="189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9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沙湖</a:t>
            </a:r>
            <a:r>
              <a:rPr lang="zh-CN" altLang="en-US" sz="1890" b="1">
                <a:latin typeface="楷体" panose="02010609060101010101" pitchFamily="49" charset="-122"/>
                <a:ea typeface="楷体" panose="02010609060101010101" pitchFamily="49" charset="-122"/>
              </a:rPr>
              <a:t>道中遇雨，</a:t>
            </a:r>
            <a:r>
              <a:rPr lang="zh-CN" altLang="en-US" sz="189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雨具先去</a:t>
            </a:r>
            <a:r>
              <a:rPr lang="zh-CN" altLang="en-US" sz="1890" b="1">
                <a:latin typeface="楷体" panose="02010609060101010101" pitchFamily="49" charset="-122"/>
                <a:ea typeface="楷体" panose="02010609060101010101" pitchFamily="49" charset="-122"/>
              </a:rPr>
              <a:t>，同行皆狼狈，余独不觉。已而遂晴，故作此词。</a:t>
            </a:r>
            <a:endParaRPr lang="en-US" altLang="zh-CN" sz="189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219" name="组合 27">
            <a:extLst>
              <a:ext uri="{FF2B5EF4-FFF2-40B4-BE49-F238E27FC236}">
                <a16:creationId xmlns:a16="http://schemas.microsoft.com/office/drawing/2014/main" id="{76A795C7-EEED-431F-8D3A-A020DD3EE6FB}"/>
              </a:ext>
            </a:extLst>
          </p:cNvPr>
          <p:cNvGrpSpPr>
            <a:grpSpLocks/>
          </p:cNvGrpSpPr>
          <p:nvPr/>
        </p:nvGrpSpPr>
        <p:grpSpPr bwMode="auto">
          <a:xfrm>
            <a:off x="255449" y="268007"/>
            <a:ext cx="1619043" cy="432012"/>
            <a:chOff x="2747226" y="536188"/>
            <a:chExt cx="2458107" cy="604629"/>
          </a:xfrm>
        </p:grpSpPr>
        <p:sp>
          <p:nvSpPr>
            <p:cNvPr id="5" name="矩形: 圆角 28">
              <a:extLst>
                <a:ext uri="{FF2B5EF4-FFF2-40B4-BE49-F238E27FC236}">
                  <a16:creationId xmlns:a16="http://schemas.microsoft.com/office/drawing/2014/main" id="{02134AFC-8C57-4471-BC89-D8B15893A431}"/>
                </a:ext>
              </a:extLst>
            </p:cNvPr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zh-CN" altLang="en-US" sz="2016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诗</a:t>
              </a:r>
            </a:p>
          </p:txBody>
        </p:sp>
        <p:sp>
          <p:nvSpPr>
            <p:cNvPr id="6" name="矩形: 圆角 29">
              <a:extLst>
                <a:ext uri="{FF2B5EF4-FFF2-40B4-BE49-F238E27FC236}">
                  <a16:creationId xmlns:a16="http://schemas.microsoft.com/office/drawing/2014/main" id="{F66A7739-507D-4917-ADF5-9B5149179288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zh-CN" altLang="en-US" sz="2016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词</a:t>
              </a:r>
            </a:p>
          </p:txBody>
        </p:sp>
        <p:sp>
          <p:nvSpPr>
            <p:cNvPr id="7" name="矩形: 圆角 30">
              <a:extLst>
                <a:ext uri="{FF2B5EF4-FFF2-40B4-BE49-F238E27FC236}">
                  <a16:creationId xmlns:a16="http://schemas.microsoft.com/office/drawing/2014/main" id="{76CFF404-3E05-404A-AB90-4046313B1DBB}"/>
                </a:ext>
              </a:extLst>
            </p:cNvPr>
            <p:cNvSpPr/>
            <p:nvPr/>
          </p:nvSpPr>
          <p:spPr bwMode="auto">
            <a:xfrm rot="1137149">
              <a:off x="4007405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zh-CN" altLang="en-US" sz="2016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解</a:t>
              </a:r>
            </a:p>
          </p:txBody>
        </p:sp>
        <p:sp>
          <p:nvSpPr>
            <p:cNvPr id="8" name="矩形: 圆角 31">
              <a:extLst>
                <a:ext uri="{FF2B5EF4-FFF2-40B4-BE49-F238E27FC236}">
                  <a16:creationId xmlns:a16="http://schemas.microsoft.com/office/drawing/2014/main" id="{4698462B-97C9-4082-BAD1-2AFCD2C94852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zh-CN" altLang="en-US" sz="2016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读</a:t>
              </a:r>
            </a:p>
          </p:txBody>
        </p:sp>
      </p:grpSp>
      <p:sp>
        <p:nvSpPr>
          <p:cNvPr id="17" name="Text Box 4">
            <a:extLst>
              <a:ext uri="{FF2B5EF4-FFF2-40B4-BE49-F238E27FC236}">
                <a16:creationId xmlns:a16="http://schemas.microsoft.com/office/drawing/2014/main" id="{3B9A90C8-396F-4EA4-8E8A-4A96C3445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446" y="1518042"/>
            <a:ext cx="3611098" cy="557717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宋神宗元丰五年（</a:t>
            </a:r>
            <a:r>
              <a:rPr lang="en-US" altLang="zh-CN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1082</a:t>
            </a:r>
            <a:r>
              <a:rPr lang="zh-CN" altLang="en-US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）的三月七日，这时苏轼被贬居黄州（今湖北黄冈）。</a:t>
            </a:r>
          </a:p>
        </p:txBody>
      </p:sp>
      <p:sp>
        <p:nvSpPr>
          <p:cNvPr id="18" name="Text Box 4">
            <a:extLst>
              <a:ext uri="{FF2B5EF4-FFF2-40B4-BE49-F238E27FC236}">
                <a16:creationId xmlns:a16="http://schemas.microsoft.com/office/drawing/2014/main" id="{DA0F03D9-C711-4634-A6A8-B1C91FBDD1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495" y="700019"/>
            <a:ext cx="1239034" cy="557717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在黄州东南三十里处。</a:t>
            </a:r>
          </a:p>
        </p:txBody>
      </p:sp>
      <p:sp>
        <p:nvSpPr>
          <p:cNvPr id="19" name="Text Box 4">
            <a:extLst>
              <a:ext uri="{FF2B5EF4-FFF2-40B4-BE49-F238E27FC236}">
                <a16:creationId xmlns:a16="http://schemas.microsoft.com/office/drawing/2014/main" id="{3A0506D1-9990-451E-B056-4D0940F6A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2539" y="700019"/>
            <a:ext cx="1107030" cy="557717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有人带雨具先走了。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标题 18433"/>
          <p:cNvSpPr>
            <a:spLocks noGrp="1" noRot="1"/>
          </p:cNvSpPr>
          <p:nvPr>
            <p:ph type="title"/>
          </p:nvPr>
        </p:nvSpPr>
        <p:spPr>
          <a:xfrm>
            <a:off x="720461" y="0"/>
            <a:ext cx="4035109" cy="497264"/>
          </a:xfrm>
        </p:spPr>
        <p:txBody>
          <a:bodyPr anchor="ctr"/>
          <a:lstStyle/>
          <a:p>
            <a:r>
              <a:rPr lang="zh-CN" altLang="en-US" sz="2268" b="1"/>
              <a:t>赏析诗词 解读小序</a:t>
            </a:r>
          </a:p>
        </p:txBody>
      </p:sp>
      <p:sp>
        <p:nvSpPr>
          <p:cNvPr id="18435" name="文本占位符 18434"/>
          <p:cNvSpPr>
            <a:spLocks noGrp="1" noRot="1"/>
          </p:cNvSpPr>
          <p:nvPr>
            <p:ph type="body" idx="1"/>
          </p:nvPr>
        </p:nvSpPr>
        <p:spPr>
          <a:xfrm>
            <a:off x="838964" y="497264"/>
            <a:ext cx="4035109" cy="2742824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zh-CN" altLang="en-US" sz="1890" dirty="0"/>
              <a:t>          </a:t>
            </a:r>
            <a:r>
              <a:rPr lang="zh-CN" altLang="en-US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三月七日，沙湖道中遇雨。雨具先去，同行皆狼狈，余独不觉。已而遂晴，故作此。</a:t>
            </a:r>
            <a:endParaRPr lang="en-US" altLang="x-none" sz="2079" dirty="0">
              <a:solidFill>
                <a:srgbClr val="00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079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时间：</a:t>
            </a:r>
            <a:r>
              <a:rPr lang="en-US" altLang="x-none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1082</a:t>
            </a:r>
            <a:r>
              <a:rPr lang="zh-CN" altLang="en-US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年</a:t>
            </a:r>
            <a:r>
              <a:rPr lang="en-US" altLang="x-none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3</a:t>
            </a:r>
            <a:r>
              <a:rPr lang="zh-CN" altLang="en-US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月</a:t>
            </a:r>
            <a:r>
              <a:rPr lang="en-US" altLang="x-none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7</a:t>
            </a:r>
            <a:r>
              <a:rPr lang="zh-CN" altLang="en-US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号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sz="2079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地点</a:t>
            </a:r>
            <a:r>
              <a:rPr lang="zh-CN" altLang="en-US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：沙湖道中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sz="2079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人物：</a:t>
            </a:r>
            <a:r>
              <a:rPr lang="zh-CN" altLang="en-US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同行、余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sz="2079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事件：</a:t>
            </a:r>
            <a:r>
              <a:rPr lang="zh-CN" altLang="en-US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遇雨   已而遂晴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sz="2079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感觉：</a:t>
            </a:r>
            <a:r>
              <a:rPr lang="zh-CN" altLang="en-US" sz="2079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狼狈    不觉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32">
            <a:extLst>
              <a:ext uri="{FF2B5EF4-FFF2-40B4-BE49-F238E27FC236}">
                <a16:creationId xmlns:a16="http://schemas.microsoft.com/office/drawing/2014/main" id="{8EBE0767-C8C9-4DE3-9455-2774B98DED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518" y="184305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15">
                <a:solidFill>
                  <a:srgbClr val="FAFAFA"/>
                </a:solidFill>
              </a:rPr>
              <a:t>状元成才路</a:t>
            </a:r>
            <a:endParaRPr lang="zh-CN" altLang="zh-CN" sz="315">
              <a:solidFill>
                <a:srgbClr val="FAFAFA"/>
              </a:solidFill>
            </a:endParaRPr>
          </a:p>
        </p:txBody>
      </p:sp>
      <p:sp>
        <p:nvSpPr>
          <p:cNvPr id="11267" name="文本框 34">
            <a:extLst>
              <a:ext uri="{FF2B5EF4-FFF2-40B4-BE49-F238E27FC236}">
                <a16:creationId xmlns:a16="http://schemas.microsoft.com/office/drawing/2014/main" id="{412B7106-8DAF-48C0-82C4-E32BFE6FEEF1}"/>
              </a:ext>
            </a:extLst>
          </p:cNvPr>
          <p:cNvSpPr txBox="1">
            <a:spLocks noChangeArrowheads="1"/>
          </p:cNvSpPr>
          <p:nvPr/>
        </p:nvSpPr>
        <p:spPr bwMode="auto">
          <a:xfrm rot="21319903">
            <a:off x="2128984" y="75661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68" name="文本框 36">
            <a:extLst>
              <a:ext uri="{FF2B5EF4-FFF2-40B4-BE49-F238E27FC236}">
                <a16:creationId xmlns:a16="http://schemas.microsoft.com/office/drawing/2014/main" id="{B7785FD4-15E3-4937-8726-9B8CD3596DF7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3660025" y="8121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69" name="文本框 37">
            <a:extLst>
              <a:ext uri="{FF2B5EF4-FFF2-40B4-BE49-F238E27FC236}">
                <a16:creationId xmlns:a16="http://schemas.microsoft.com/office/drawing/2014/main" id="{E39D8BA4-A134-4C11-A08A-FE0849858B01}"/>
              </a:ext>
            </a:extLst>
          </p:cNvPr>
          <p:cNvSpPr txBox="1">
            <a:spLocks noChangeArrowheads="1"/>
          </p:cNvSpPr>
          <p:nvPr/>
        </p:nvSpPr>
        <p:spPr bwMode="auto">
          <a:xfrm rot="17449134">
            <a:off x="3326016" y="10691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0" name="文本框 45">
            <a:extLst>
              <a:ext uri="{FF2B5EF4-FFF2-40B4-BE49-F238E27FC236}">
                <a16:creationId xmlns:a16="http://schemas.microsoft.com/office/drawing/2014/main" id="{E8575D41-BFBC-4481-8C5C-33E0DD3001D7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4013035" y="8261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1" name="文本框 46">
            <a:extLst>
              <a:ext uri="{FF2B5EF4-FFF2-40B4-BE49-F238E27FC236}">
                <a16:creationId xmlns:a16="http://schemas.microsoft.com/office/drawing/2014/main" id="{99A62CF3-E3AB-4573-A09B-24FD7BB79428}"/>
              </a:ext>
            </a:extLst>
          </p:cNvPr>
          <p:cNvSpPr txBox="1">
            <a:spLocks noChangeArrowheads="1"/>
          </p:cNvSpPr>
          <p:nvPr/>
        </p:nvSpPr>
        <p:spPr bwMode="auto">
          <a:xfrm rot="21175089">
            <a:off x="4419545" y="97162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2" name="文本框 47">
            <a:extLst>
              <a:ext uri="{FF2B5EF4-FFF2-40B4-BE49-F238E27FC236}">
                <a16:creationId xmlns:a16="http://schemas.microsoft.com/office/drawing/2014/main" id="{22E32C41-C6FE-4AC1-9FA0-158CB0B735FC}"/>
              </a:ext>
            </a:extLst>
          </p:cNvPr>
          <p:cNvSpPr txBox="1">
            <a:spLocks noChangeArrowheads="1"/>
          </p:cNvSpPr>
          <p:nvPr/>
        </p:nvSpPr>
        <p:spPr bwMode="auto">
          <a:xfrm rot="17449134">
            <a:off x="4790055" y="15571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3" name="文本框 49">
            <a:extLst>
              <a:ext uri="{FF2B5EF4-FFF2-40B4-BE49-F238E27FC236}">
                <a16:creationId xmlns:a16="http://schemas.microsoft.com/office/drawing/2014/main" id="{E6953DEC-2185-44D6-9D00-B4E29C914723}"/>
              </a:ext>
            </a:extLst>
          </p:cNvPr>
          <p:cNvSpPr txBox="1">
            <a:spLocks noChangeArrowheads="1"/>
          </p:cNvSpPr>
          <p:nvPr/>
        </p:nvSpPr>
        <p:spPr bwMode="auto">
          <a:xfrm rot="657351">
            <a:off x="3399518" y="8236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4" name="文本框 50">
            <a:extLst>
              <a:ext uri="{FF2B5EF4-FFF2-40B4-BE49-F238E27FC236}">
                <a16:creationId xmlns:a16="http://schemas.microsoft.com/office/drawing/2014/main" id="{F43AF7F2-D74E-4CB7-A0DB-2258514EEEC1}"/>
              </a:ext>
            </a:extLst>
          </p:cNvPr>
          <p:cNvSpPr txBox="1">
            <a:spLocks noChangeArrowheads="1"/>
          </p:cNvSpPr>
          <p:nvPr/>
        </p:nvSpPr>
        <p:spPr bwMode="auto">
          <a:xfrm rot="1480325">
            <a:off x="4623551" y="76661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5" name="文本框 51">
            <a:extLst>
              <a:ext uri="{FF2B5EF4-FFF2-40B4-BE49-F238E27FC236}">
                <a16:creationId xmlns:a16="http://schemas.microsoft.com/office/drawing/2014/main" id="{0546DE31-C57E-415C-B5BB-E190C38E841D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3735027" y="13541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6" name="文本框 32">
            <a:extLst>
              <a:ext uri="{FF2B5EF4-FFF2-40B4-BE49-F238E27FC236}">
                <a16:creationId xmlns:a16="http://schemas.microsoft.com/office/drawing/2014/main" id="{2AEBDCBB-AC03-421C-8EC4-B45DC1739A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5497" y="224306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7" name="文本框 34">
            <a:extLst>
              <a:ext uri="{FF2B5EF4-FFF2-40B4-BE49-F238E27FC236}">
                <a16:creationId xmlns:a16="http://schemas.microsoft.com/office/drawing/2014/main" id="{EF3B7BFC-75A9-4C6B-8899-C12504ACC75F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2778002" y="218665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8" name="文本框 36">
            <a:extLst>
              <a:ext uri="{FF2B5EF4-FFF2-40B4-BE49-F238E27FC236}">
                <a16:creationId xmlns:a16="http://schemas.microsoft.com/office/drawing/2014/main" id="{E49D4563-7A99-48F9-B2E1-2D485D9CCE4F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424492" y="8026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79" name="文本框 37">
            <a:extLst>
              <a:ext uri="{FF2B5EF4-FFF2-40B4-BE49-F238E27FC236}">
                <a16:creationId xmlns:a16="http://schemas.microsoft.com/office/drawing/2014/main" id="{AA978F3F-27F3-4061-8D81-71C7BF0C3701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2569495" y="127663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0" name="文本框 45">
            <a:extLst>
              <a:ext uri="{FF2B5EF4-FFF2-40B4-BE49-F238E27FC236}">
                <a16:creationId xmlns:a16="http://schemas.microsoft.com/office/drawing/2014/main" id="{8504F363-B732-424A-B638-DA689556AB84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777501" y="8166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1" name="文本框 46">
            <a:extLst>
              <a:ext uri="{FF2B5EF4-FFF2-40B4-BE49-F238E27FC236}">
                <a16:creationId xmlns:a16="http://schemas.microsoft.com/office/drawing/2014/main" id="{4F725FB1-0ED6-4759-9AE4-75A284C9275B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3010507" y="95162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2" name="文本框 47">
            <a:extLst>
              <a:ext uri="{FF2B5EF4-FFF2-40B4-BE49-F238E27FC236}">
                <a16:creationId xmlns:a16="http://schemas.microsoft.com/office/drawing/2014/main" id="{3160DC90-F20B-49DB-90FE-2BA310170C18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3157511" y="139063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3" name="文本框 49">
            <a:extLst>
              <a:ext uri="{FF2B5EF4-FFF2-40B4-BE49-F238E27FC236}">
                <a16:creationId xmlns:a16="http://schemas.microsoft.com/office/drawing/2014/main" id="{9538B666-3106-4C0D-9172-C5DA6ED3A641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3943033" y="131213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4" name="文本框 50">
            <a:extLst>
              <a:ext uri="{FF2B5EF4-FFF2-40B4-BE49-F238E27FC236}">
                <a16:creationId xmlns:a16="http://schemas.microsoft.com/office/drawing/2014/main" id="{B79FD915-27F4-4AFB-B8CB-1E3EEE62AAAC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3488520" y="161464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5" name="文本框 51">
            <a:extLst>
              <a:ext uri="{FF2B5EF4-FFF2-40B4-BE49-F238E27FC236}">
                <a16:creationId xmlns:a16="http://schemas.microsoft.com/office/drawing/2014/main" id="{7E8EAFED-644E-49C6-8DDD-111C41050ED3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3650025" y="214615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6" name="文本框 32">
            <a:extLst>
              <a:ext uri="{FF2B5EF4-FFF2-40B4-BE49-F238E27FC236}">
                <a16:creationId xmlns:a16="http://schemas.microsoft.com/office/drawing/2014/main" id="{B8E7E059-3B9B-46C1-8E70-8A3E8EA38AE1}"/>
              </a:ext>
            </a:extLst>
          </p:cNvPr>
          <p:cNvSpPr txBox="1">
            <a:spLocks noChangeArrowheads="1"/>
          </p:cNvSpPr>
          <p:nvPr/>
        </p:nvSpPr>
        <p:spPr bwMode="auto">
          <a:xfrm rot="1209897">
            <a:off x="912451" y="180464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7" name="文本框 34">
            <a:extLst>
              <a:ext uri="{FF2B5EF4-FFF2-40B4-BE49-F238E27FC236}">
                <a16:creationId xmlns:a16="http://schemas.microsoft.com/office/drawing/2014/main" id="{AD9F5183-2FCB-464B-B673-9BE4F8B53AF7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1315962" y="215965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8" name="文本框 36">
            <a:extLst>
              <a:ext uri="{FF2B5EF4-FFF2-40B4-BE49-F238E27FC236}">
                <a16:creationId xmlns:a16="http://schemas.microsoft.com/office/drawing/2014/main" id="{97D7E38F-9D4C-412A-B3A7-F72F67F9BAB2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978452" y="201665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89" name="文本框 37">
            <a:extLst>
              <a:ext uri="{FF2B5EF4-FFF2-40B4-BE49-F238E27FC236}">
                <a16:creationId xmlns:a16="http://schemas.microsoft.com/office/drawing/2014/main" id="{03C8393D-2EDE-456D-8D73-80BB8B6DF8FF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1533467" y="171764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0" name="文本框 45">
            <a:extLst>
              <a:ext uri="{FF2B5EF4-FFF2-40B4-BE49-F238E27FC236}">
                <a16:creationId xmlns:a16="http://schemas.microsoft.com/office/drawing/2014/main" id="{ADFE1219-0B3E-4942-9582-B1A8225949E1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1959479" y="196465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1" name="文本框 46">
            <a:extLst>
              <a:ext uri="{FF2B5EF4-FFF2-40B4-BE49-F238E27FC236}">
                <a16:creationId xmlns:a16="http://schemas.microsoft.com/office/drawing/2014/main" id="{B9F5C3C3-0329-4174-AD51-B3A0D31395F8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463438" y="94662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2" name="文本框 47">
            <a:extLst>
              <a:ext uri="{FF2B5EF4-FFF2-40B4-BE49-F238E27FC236}">
                <a16:creationId xmlns:a16="http://schemas.microsoft.com/office/drawing/2014/main" id="{891B5566-26BA-4AF8-B63A-BC9EF9275AA9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489439" y="212465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3" name="文本框 49">
            <a:extLst>
              <a:ext uri="{FF2B5EF4-FFF2-40B4-BE49-F238E27FC236}">
                <a16:creationId xmlns:a16="http://schemas.microsoft.com/office/drawing/2014/main" id="{3E1DDC9F-15D5-4F42-8A04-DCC303E8DDA1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1863476" y="239966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4" name="文本框 50">
            <a:extLst>
              <a:ext uri="{FF2B5EF4-FFF2-40B4-BE49-F238E27FC236}">
                <a16:creationId xmlns:a16="http://schemas.microsoft.com/office/drawing/2014/main" id="{953851C5-4C8A-4A40-A90C-CD9CCE185D68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2586496" y="197965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5" name="文本框 51">
            <a:extLst>
              <a:ext uri="{FF2B5EF4-FFF2-40B4-BE49-F238E27FC236}">
                <a16:creationId xmlns:a16="http://schemas.microsoft.com/office/drawing/2014/main" id="{43194C0C-62F6-476B-842C-1E6AE69D9B1E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2691498" y="245766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6" name="文本框 32">
            <a:extLst>
              <a:ext uri="{FF2B5EF4-FFF2-40B4-BE49-F238E27FC236}">
                <a16:creationId xmlns:a16="http://schemas.microsoft.com/office/drawing/2014/main" id="{BD49CB4C-A0FA-4CEF-A41E-35F57EF2CBAE}"/>
              </a:ext>
            </a:extLst>
          </p:cNvPr>
          <p:cNvSpPr txBox="1">
            <a:spLocks noChangeArrowheads="1"/>
          </p:cNvSpPr>
          <p:nvPr/>
        </p:nvSpPr>
        <p:spPr bwMode="auto">
          <a:xfrm rot="16529158">
            <a:off x="170930" y="126913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7" name="文本框 39">
            <a:extLst>
              <a:ext uri="{FF2B5EF4-FFF2-40B4-BE49-F238E27FC236}">
                <a16:creationId xmlns:a16="http://schemas.microsoft.com/office/drawing/2014/main" id="{4D605604-4068-4F71-B80A-7F83085994E9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809948" y="13426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8" name="文本框 40">
            <a:extLst>
              <a:ext uri="{FF2B5EF4-FFF2-40B4-BE49-F238E27FC236}">
                <a16:creationId xmlns:a16="http://schemas.microsoft.com/office/drawing/2014/main" id="{C931A410-3961-41BA-9E7F-56421D2E9F04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750446" y="78761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299" name="文本框 41">
            <a:extLst>
              <a:ext uri="{FF2B5EF4-FFF2-40B4-BE49-F238E27FC236}">
                <a16:creationId xmlns:a16="http://schemas.microsoft.com/office/drawing/2014/main" id="{7C42A979-5238-44B1-A520-ACA9DCFC254B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810448" y="104362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0" name="文本框 45">
            <a:extLst>
              <a:ext uri="{FF2B5EF4-FFF2-40B4-BE49-F238E27FC236}">
                <a16:creationId xmlns:a16="http://schemas.microsoft.com/office/drawing/2014/main" id="{77180EED-C5D5-4A71-ACFA-470545870CF1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1301461" y="70461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1" name="文本框 46">
            <a:extLst>
              <a:ext uri="{FF2B5EF4-FFF2-40B4-BE49-F238E27FC236}">
                <a16:creationId xmlns:a16="http://schemas.microsoft.com/office/drawing/2014/main" id="{374DD807-466A-43FD-9603-C03394027DD8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1660471" y="8116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2" name="文本框 47">
            <a:extLst>
              <a:ext uri="{FF2B5EF4-FFF2-40B4-BE49-F238E27FC236}">
                <a16:creationId xmlns:a16="http://schemas.microsoft.com/office/drawing/2014/main" id="{BAC83067-1D7C-4400-AB18-9AC4E70DD9FF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1489466" y="116662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3" name="文本框 49">
            <a:extLst>
              <a:ext uri="{FF2B5EF4-FFF2-40B4-BE49-F238E27FC236}">
                <a16:creationId xmlns:a16="http://schemas.microsoft.com/office/drawing/2014/main" id="{CE1C1F85-3B36-451F-B928-510FC7609362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031481" y="95162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4" name="文本框 50">
            <a:extLst>
              <a:ext uri="{FF2B5EF4-FFF2-40B4-BE49-F238E27FC236}">
                <a16:creationId xmlns:a16="http://schemas.microsoft.com/office/drawing/2014/main" id="{05731229-A464-4750-A68B-EAF29444DACD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1762474" y="13176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5" name="文本框 51">
            <a:extLst>
              <a:ext uri="{FF2B5EF4-FFF2-40B4-BE49-F238E27FC236}">
                <a16:creationId xmlns:a16="http://schemas.microsoft.com/office/drawing/2014/main" id="{B74A293B-B22B-4F64-AAAB-C0819A0F60D8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162484" y="140363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6" name="文本框 32">
            <a:extLst>
              <a:ext uri="{FF2B5EF4-FFF2-40B4-BE49-F238E27FC236}">
                <a16:creationId xmlns:a16="http://schemas.microsoft.com/office/drawing/2014/main" id="{39934D3C-7013-4C6D-AFD0-0D5A5CD1F91B}"/>
              </a:ext>
            </a:extLst>
          </p:cNvPr>
          <p:cNvSpPr txBox="1">
            <a:spLocks noChangeArrowheads="1"/>
          </p:cNvSpPr>
          <p:nvPr/>
        </p:nvSpPr>
        <p:spPr bwMode="auto">
          <a:xfrm rot="1209897">
            <a:off x="3189512" y="221165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7" name="文本框 34">
            <a:extLst>
              <a:ext uri="{FF2B5EF4-FFF2-40B4-BE49-F238E27FC236}">
                <a16:creationId xmlns:a16="http://schemas.microsoft.com/office/drawing/2014/main" id="{078B22CF-1D48-4A24-B5BA-C57601AEF947}"/>
              </a:ext>
            </a:extLst>
          </p:cNvPr>
          <p:cNvSpPr txBox="1">
            <a:spLocks noChangeArrowheads="1"/>
          </p:cNvSpPr>
          <p:nvPr/>
        </p:nvSpPr>
        <p:spPr bwMode="auto">
          <a:xfrm rot="20569134">
            <a:off x="3943033" y="243566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8" name="文本框 36">
            <a:extLst>
              <a:ext uri="{FF2B5EF4-FFF2-40B4-BE49-F238E27FC236}">
                <a16:creationId xmlns:a16="http://schemas.microsoft.com/office/drawing/2014/main" id="{06926CF8-4334-4130-8022-D67F0383BA44}"/>
              </a:ext>
            </a:extLst>
          </p:cNvPr>
          <p:cNvSpPr txBox="1">
            <a:spLocks noChangeArrowheads="1"/>
          </p:cNvSpPr>
          <p:nvPr/>
        </p:nvSpPr>
        <p:spPr bwMode="auto">
          <a:xfrm rot="368503">
            <a:off x="3604523" y="178364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09" name="文本框 37">
            <a:extLst>
              <a:ext uri="{FF2B5EF4-FFF2-40B4-BE49-F238E27FC236}">
                <a16:creationId xmlns:a16="http://schemas.microsoft.com/office/drawing/2014/main" id="{A47BBC51-6B28-4502-8AEF-7C3968375361}"/>
              </a:ext>
            </a:extLst>
          </p:cNvPr>
          <p:cNvSpPr txBox="1">
            <a:spLocks noChangeArrowheads="1"/>
          </p:cNvSpPr>
          <p:nvPr/>
        </p:nvSpPr>
        <p:spPr bwMode="auto">
          <a:xfrm rot="829244">
            <a:off x="3296515" y="248566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0" name="文本框 45">
            <a:extLst>
              <a:ext uri="{FF2B5EF4-FFF2-40B4-BE49-F238E27FC236}">
                <a16:creationId xmlns:a16="http://schemas.microsoft.com/office/drawing/2014/main" id="{D368E299-52DA-4936-9628-11FAA2A68BA4}"/>
              </a:ext>
            </a:extLst>
          </p:cNvPr>
          <p:cNvSpPr txBox="1">
            <a:spLocks noChangeArrowheads="1"/>
          </p:cNvSpPr>
          <p:nvPr/>
        </p:nvSpPr>
        <p:spPr bwMode="auto">
          <a:xfrm rot="17097278">
            <a:off x="4238041" y="15581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1" name="文本框 46">
            <a:extLst>
              <a:ext uri="{FF2B5EF4-FFF2-40B4-BE49-F238E27FC236}">
                <a16:creationId xmlns:a16="http://schemas.microsoft.com/office/drawing/2014/main" id="{EB55DDE0-6524-47C6-89A5-61762FC0C42C}"/>
              </a:ext>
            </a:extLst>
          </p:cNvPr>
          <p:cNvSpPr txBox="1">
            <a:spLocks noChangeArrowheads="1"/>
          </p:cNvSpPr>
          <p:nvPr/>
        </p:nvSpPr>
        <p:spPr bwMode="auto">
          <a:xfrm rot="2702238">
            <a:off x="4735054" y="191214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2" name="文本框 47">
            <a:extLst>
              <a:ext uri="{FF2B5EF4-FFF2-40B4-BE49-F238E27FC236}">
                <a16:creationId xmlns:a16="http://schemas.microsoft.com/office/drawing/2014/main" id="{C0E9AA86-A94C-470E-A14F-F282AB6FA6FC}"/>
              </a:ext>
            </a:extLst>
          </p:cNvPr>
          <p:cNvSpPr txBox="1">
            <a:spLocks noChangeArrowheads="1"/>
          </p:cNvSpPr>
          <p:nvPr/>
        </p:nvSpPr>
        <p:spPr bwMode="auto">
          <a:xfrm rot="18143362">
            <a:off x="4216040" y="212715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3" name="文本框 49">
            <a:extLst>
              <a:ext uri="{FF2B5EF4-FFF2-40B4-BE49-F238E27FC236}">
                <a16:creationId xmlns:a16="http://schemas.microsoft.com/office/drawing/2014/main" id="{25A2526E-47CF-47C6-9529-32101EBC5FCB}"/>
              </a:ext>
            </a:extLst>
          </p:cNvPr>
          <p:cNvSpPr txBox="1">
            <a:spLocks noChangeArrowheads="1"/>
          </p:cNvSpPr>
          <p:nvPr/>
        </p:nvSpPr>
        <p:spPr bwMode="auto">
          <a:xfrm rot="18419577">
            <a:off x="1204958" y="144713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4" name="文本框 50">
            <a:extLst>
              <a:ext uri="{FF2B5EF4-FFF2-40B4-BE49-F238E27FC236}">
                <a16:creationId xmlns:a16="http://schemas.microsoft.com/office/drawing/2014/main" id="{6CACA028-E02A-49EE-BAD3-EC708990ACF9}"/>
              </a:ext>
            </a:extLst>
          </p:cNvPr>
          <p:cNvSpPr txBox="1">
            <a:spLocks noChangeArrowheads="1"/>
          </p:cNvSpPr>
          <p:nvPr/>
        </p:nvSpPr>
        <p:spPr bwMode="auto">
          <a:xfrm rot="17959444">
            <a:off x="4528048" y="224515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5" name="文本框 51">
            <a:extLst>
              <a:ext uri="{FF2B5EF4-FFF2-40B4-BE49-F238E27FC236}">
                <a16:creationId xmlns:a16="http://schemas.microsoft.com/office/drawing/2014/main" id="{F415BC69-22F3-473B-888A-EC203B091173}"/>
              </a:ext>
            </a:extLst>
          </p:cNvPr>
          <p:cNvSpPr txBox="1">
            <a:spLocks noChangeArrowheads="1"/>
          </p:cNvSpPr>
          <p:nvPr/>
        </p:nvSpPr>
        <p:spPr bwMode="auto">
          <a:xfrm rot="1549510">
            <a:off x="4852557" y="13526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6" name="文本框 32">
            <a:extLst>
              <a:ext uri="{FF2B5EF4-FFF2-40B4-BE49-F238E27FC236}">
                <a16:creationId xmlns:a16="http://schemas.microsoft.com/office/drawing/2014/main" id="{587FBA53-F1FA-48DB-81CF-4BC40545A5BD}"/>
              </a:ext>
            </a:extLst>
          </p:cNvPr>
          <p:cNvSpPr txBox="1">
            <a:spLocks noChangeArrowheads="1"/>
          </p:cNvSpPr>
          <p:nvPr/>
        </p:nvSpPr>
        <p:spPr bwMode="auto">
          <a:xfrm rot="4190103">
            <a:off x="2668998" y="15621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7" name="文本框 34">
            <a:extLst>
              <a:ext uri="{FF2B5EF4-FFF2-40B4-BE49-F238E27FC236}">
                <a16:creationId xmlns:a16="http://schemas.microsoft.com/office/drawing/2014/main" id="{B09AD576-D16E-4737-B92B-7BD06DE6B354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3067009" y="195965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8" name="文本框 36">
            <a:extLst>
              <a:ext uri="{FF2B5EF4-FFF2-40B4-BE49-F238E27FC236}">
                <a16:creationId xmlns:a16="http://schemas.microsoft.com/office/drawing/2014/main" id="{D72095FF-A8B3-42C1-B6BF-5241E2F4DFBC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604523" y="10856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19" name="文本框 37">
            <a:extLst>
              <a:ext uri="{FF2B5EF4-FFF2-40B4-BE49-F238E27FC236}">
                <a16:creationId xmlns:a16="http://schemas.microsoft.com/office/drawing/2014/main" id="{EE3A2008-1F91-48BB-9D9C-B95A94E67EF0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3526521" y="141463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0" name="文本框 45">
            <a:extLst>
              <a:ext uri="{FF2B5EF4-FFF2-40B4-BE49-F238E27FC236}">
                <a16:creationId xmlns:a16="http://schemas.microsoft.com/office/drawing/2014/main" id="{0AD4DE1B-4A82-4D78-B750-C93C9C947C4C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957533" y="109962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1" name="文本框 46">
            <a:extLst>
              <a:ext uri="{FF2B5EF4-FFF2-40B4-BE49-F238E27FC236}">
                <a16:creationId xmlns:a16="http://schemas.microsoft.com/office/drawing/2014/main" id="{83C16553-6A9B-45F1-B931-3018C607C1BD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190539" y="123463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2" name="文本框 47">
            <a:extLst>
              <a:ext uri="{FF2B5EF4-FFF2-40B4-BE49-F238E27FC236}">
                <a16:creationId xmlns:a16="http://schemas.microsoft.com/office/drawing/2014/main" id="{58304D5C-AF8D-49FC-A091-6803279811E7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4493547" y="153063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3" name="文本框 49">
            <a:extLst>
              <a:ext uri="{FF2B5EF4-FFF2-40B4-BE49-F238E27FC236}">
                <a16:creationId xmlns:a16="http://schemas.microsoft.com/office/drawing/2014/main" id="{84A79AF3-0B59-4398-A137-7B3DB4327698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401545" y="13426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4" name="文本框 50">
            <a:extLst>
              <a:ext uri="{FF2B5EF4-FFF2-40B4-BE49-F238E27FC236}">
                <a16:creationId xmlns:a16="http://schemas.microsoft.com/office/drawing/2014/main" id="{E134FAB0-CB85-41A2-8324-86F141AF774E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684553" y="120063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5" name="文本框 51">
            <a:extLst>
              <a:ext uri="{FF2B5EF4-FFF2-40B4-BE49-F238E27FC236}">
                <a16:creationId xmlns:a16="http://schemas.microsoft.com/office/drawing/2014/main" id="{9FD10A53-DD38-4BB8-95C9-85DC10593E54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559549" y="174264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6" name="文本框 32">
            <a:extLst>
              <a:ext uri="{FF2B5EF4-FFF2-40B4-BE49-F238E27FC236}">
                <a16:creationId xmlns:a16="http://schemas.microsoft.com/office/drawing/2014/main" id="{1E8AE1AE-ABFA-4566-8E34-4613F7662DB4}"/>
              </a:ext>
            </a:extLst>
          </p:cNvPr>
          <p:cNvSpPr txBox="1">
            <a:spLocks noChangeArrowheads="1"/>
          </p:cNvSpPr>
          <p:nvPr/>
        </p:nvSpPr>
        <p:spPr bwMode="auto">
          <a:xfrm rot="4190103">
            <a:off x="1709972" y="208715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7" name="文本框 34">
            <a:extLst>
              <a:ext uri="{FF2B5EF4-FFF2-40B4-BE49-F238E27FC236}">
                <a16:creationId xmlns:a16="http://schemas.microsoft.com/office/drawing/2014/main" id="{09779540-F143-40A1-A649-391DFBD4BFD5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2437992" y="175664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8" name="文本框 36">
            <a:extLst>
              <a:ext uri="{FF2B5EF4-FFF2-40B4-BE49-F238E27FC236}">
                <a16:creationId xmlns:a16="http://schemas.microsoft.com/office/drawing/2014/main" id="{B591415E-D6C2-492A-8FB9-EA37E7DB3AA1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369991" y="10761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29" name="文本框 37">
            <a:extLst>
              <a:ext uri="{FF2B5EF4-FFF2-40B4-BE49-F238E27FC236}">
                <a16:creationId xmlns:a16="http://schemas.microsoft.com/office/drawing/2014/main" id="{47495AD2-B157-414A-826A-A45D55F63B99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2369991" y="141813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0" name="文本框 45">
            <a:extLst>
              <a:ext uri="{FF2B5EF4-FFF2-40B4-BE49-F238E27FC236}">
                <a16:creationId xmlns:a16="http://schemas.microsoft.com/office/drawing/2014/main" id="{65708BEF-D052-4BB7-9AF6-68873871A575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723000" y="10901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1" name="文本框 46">
            <a:extLst>
              <a:ext uri="{FF2B5EF4-FFF2-40B4-BE49-F238E27FC236}">
                <a16:creationId xmlns:a16="http://schemas.microsoft.com/office/drawing/2014/main" id="{890CDFCC-03BB-4355-B933-636A8E4D38DB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956006" y="122513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2" name="文本框 47">
            <a:extLst>
              <a:ext uri="{FF2B5EF4-FFF2-40B4-BE49-F238E27FC236}">
                <a16:creationId xmlns:a16="http://schemas.microsoft.com/office/drawing/2014/main" id="{13DCFA53-7C72-49A8-9833-A1E3C7768866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2956006" y="15671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3" name="文本框 49">
            <a:extLst>
              <a:ext uri="{FF2B5EF4-FFF2-40B4-BE49-F238E27FC236}">
                <a16:creationId xmlns:a16="http://schemas.microsoft.com/office/drawing/2014/main" id="{60A77E7F-8F37-49C7-B5BF-2A7DDA0A84CA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888531" y="158564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4" name="文本框 50">
            <a:extLst>
              <a:ext uri="{FF2B5EF4-FFF2-40B4-BE49-F238E27FC236}">
                <a16:creationId xmlns:a16="http://schemas.microsoft.com/office/drawing/2014/main" id="{7189370B-0F99-44FF-9A22-0B076E9FAA28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3255014" y="164014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5" name="文本框 51">
            <a:extLst>
              <a:ext uri="{FF2B5EF4-FFF2-40B4-BE49-F238E27FC236}">
                <a16:creationId xmlns:a16="http://schemas.microsoft.com/office/drawing/2014/main" id="{2B7F2127-FC86-4982-B992-D4837A276D61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494520" y="201065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6" name="文本框 32">
            <a:extLst>
              <a:ext uri="{FF2B5EF4-FFF2-40B4-BE49-F238E27FC236}">
                <a16:creationId xmlns:a16="http://schemas.microsoft.com/office/drawing/2014/main" id="{359A01CF-1B31-4D81-9050-6A74B1D8234D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686944" y="201715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7" name="文本框 34">
            <a:extLst>
              <a:ext uri="{FF2B5EF4-FFF2-40B4-BE49-F238E27FC236}">
                <a16:creationId xmlns:a16="http://schemas.microsoft.com/office/drawing/2014/main" id="{A9C54B1C-EB40-4F05-878A-149C1DC2C9AE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1150957" y="222065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8" name="文本框 36">
            <a:extLst>
              <a:ext uri="{FF2B5EF4-FFF2-40B4-BE49-F238E27FC236}">
                <a16:creationId xmlns:a16="http://schemas.microsoft.com/office/drawing/2014/main" id="{6B3F56F1-B717-428C-A51F-8A5671D08969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140957" y="170414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39" name="文本框 37">
            <a:extLst>
              <a:ext uri="{FF2B5EF4-FFF2-40B4-BE49-F238E27FC236}">
                <a16:creationId xmlns:a16="http://schemas.microsoft.com/office/drawing/2014/main" id="{DA307182-8BAE-44BE-B3E3-EEA402EC327D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1414964" y="188214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0" name="文本框 45">
            <a:extLst>
              <a:ext uri="{FF2B5EF4-FFF2-40B4-BE49-F238E27FC236}">
                <a16:creationId xmlns:a16="http://schemas.microsoft.com/office/drawing/2014/main" id="{B5CD24CA-F672-44DB-A5F1-21B7C24E2CC0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737973" y="171314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1" name="文本框 46">
            <a:extLst>
              <a:ext uri="{FF2B5EF4-FFF2-40B4-BE49-F238E27FC236}">
                <a16:creationId xmlns:a16="http://schemas.microsoft.com/office/drawing/2014/main" id="{2126DEC2-46A9-4BAE-8CF0-E3BA0EB90029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408937" y="122013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2" name="文本框 47">
            <a:extLst>
              <a:ext uri="{FF2B5EF4-FFF2-40B4-BE49-F238E27FC236}">
                <a16:creationId xmlns:a16="http://schemas.microsoft.com/office/drawing/2014/main" id="{600A1526-7281-40D5-9978-1F7FBB23F800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409938" y="180814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3" name="文本框 49">
            <a:extLst>
              <a:ext uri="{FF2B5EF4-FFF2-40B4-BE49-F238E27FC236}">
                <a16:creationId xmlns:a16="http://schemas.microsoft.com/office/drawing/2014/main" id="{6292EEE7-F68A-4C10-8613-393FFD556B00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1519967" y="233916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4" name="文本框 50">
            <a:extLst>
              <a:ext uri="{FF2B5EF4-FFF2-40B4-BE49-F238E27FC236}">
                <a16:creationId xmlns:a16="http://schemas.microsoft.com/office/drawing/2014/main" id="{482328EB-E0F5-40A5-B1FB-3BDE4DFC0F83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2299989" y="210415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5" name="文本框 51">
            <a:extLst>
              <a:ext uri="{FF2B5EF4-FFF2-40B4-BE49-F238E27FC236}">
                <a16:creationId xmlns:a16="http://schemas.microsoft.com/office/drawing/2014/main" id="{1FFCBF35-DBC3-4861-B236-93B0037C9FB3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2532994" y="223915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6" name="文本框 32">
            <a:extLst>
              <a:ext uri="{FF2B5EF4-FFF2-40B4-BE49-F238E27FC236}">
                <a16:creationId xmlns:a16="http://schemas.microsoft.com/office/drawing/2014/main" id="{F67E1F60-85FB-4563-926F-B6639F019878}"/>
              </a:ext>
            </a:extLst>
          </p:cNvPr>
          <p:cNvSpPr txBox="1">
            <a:spLocks noChangeArrowheads="1"/>
          </p:cNvSpPr>
          <p:nvPr/>
        </p:nvSpPr>
        <p:spPr bwMode="auto">
          <a:xfrm rot="20719261">
            <a:off x="291434" y="15666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7" name="文本框 34">
            <a:extLst>
              <a:ext uri="{FF2B5EF4-FFF2-40B4-BE49-F238E27FC236}">
                <a16:creationId xmlns:a16="http://schemas.microsoft.com/office/drawing/2014/main" id="{A53BB442-1CAC-4009-850D-95497D74CAF4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755946" y="161564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8" name="文本框 36">
            <a:extLst>
              <a:ext uri="{FF2B5EF4-FFF2-40B4-BE49-F238E27FC236}">
                <a16:creationId xmlns:a16="http://schemas.microsoft.com/office/drawing/2014/main" id="{E6D9E385-7B0E-49DB-AB4F-C831FA51655B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1019953" y="93512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49" name="文本框 37">
            <a:extLst>
              <a:ext uri="{FF2B5EF4-FFF2-40B4-BE49-F238E27FC236}">
                <a16:creationId xmlns:a16="http://schemas.microsoft.com/office/drawing/2014/main" id="{C39ED54E-4EF3-4C58-B717-17984EFB8049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1019953" y="127713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0" name="文本框 45">
            <a:extLst>
              <a:ext uri="{FF2B5EF4-FFF2-40B4-BE49-F238E27FC236}">
                <a16:creationId xmlns:a16="http://schemas.microsoft.com/office/drawing/2014/main" id="{281F1DA4-8312-4F67-9D71-1FDB390CCCC5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372963" y="94912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1" name="文本框 46">
            <a:extLst>
              <a:ext uri="{FF2B5EF4-FFF2-40B4-BE49-F238E27FC236}">
                <a16:creationId xmlns:a16="http://schemas.microsoft.com/office/drawing/2014/main" id="{95F5C3A9-66F4-4C5F-8E45-1ABC7DF9D1CD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605970" y="10841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2" name="文本框 47">
            <a:extLst>
              <a:ext uri="{FF2B5EF4-FFF2-40B4-BE49-F238E27FC236}">
                <a16:creationId xmlns:a16="http://schemas.microsoft.com/office/drawing/2014/main" id="{BD6A876D-EF87-4237-A365-BAC742A508B4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1434965" y="144013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3" name="文本框 49">
            <a:extLst>
              <a:ext uri="{FF2B5EF4-FFF2-40B4-BE49-F238E27FC236}">
                <a16:creationId xmlns:a16="http://schemas.microsoft.com/office/drawing/2014/main" id="{FE2AC067-66D7-441B-9534-82AE621E5521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975979" y="122513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4" name="文本框 50">
            <a:extLst>
              <a:ext uri="{FF2B5EF4-FFF2-40B4-BE49-F238E27FC236}">
                <a16:creationId xmlns:a16="http://schemas.microsoft.com/office/drawing/2014/main" id="{C3915343-3E69-454C-82E2-CC7CDA7DFA97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904977" y="149913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5" name="文本框 51">
            <a:extLst>
              <a:ext uri="{FF2B5EF4-FFF2-40B4-BE49-F238E27FC236}">
                <a16:creationId xmlns:a16="http://schemas.microsoft.com/office/drawing/2014/main" id="{24465A8E-97FA-46BD-AED4-4CC3E53BA37D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137984" y="163414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6" name="文本框 32">
            <a:extLst>
              <a:ext uri="{FF2B5EF4-FFF2-40B4-BE49-F238E27FC236}">
                <a16:creationId xmlns:a16="http://schemas.microsoft.com/office/drawing/2014/main" id="{4B0E2111-6462-4C9C-B885-A02279CA1415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2961006" y="230316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7" name="文本框 34">
            <a:extLst>
              <a:ext uri="{FF2B5EF4-FFF2-40B4-BE49-F238E27FC236}">
                <a16:creationId xmlns:a16="http://schemas.microsoft.com/office/drawing/2014/main" id="{A686B317-904C-4878-8D99-15221F7A7E73}"/>
              </a:ext>
            </a:extLst>
          </p:cNvPr>
          <p:cNvSpPr txBox="1">
            <a:spLocks noChangeArrowheads="1"/>
          </p:cNvSpPr>
          <p:nvPr/>
        </p:nvSpPr>
        <p:spPr bwMode="auto">
          <a:xfrm rot="3159237">
            <a:off x="3632025" y="250666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8" name="文本框 36">
            <a:extLst>
              <a:ext uri="{FF2B5EF4-FFF2-40B4-BE49-F238E27FC236}">
                <a16:creationId xmlns:a16="http://schemas.microsoft.com/office/drawing/2014/main" id="{7522F158-B0DC-469B-802B-E8092A7F7F93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896531" y="182564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59" name="文本框 37">
            <a:extLst>
              <a:ext uri="{FF2B5EF4-FFF2-40B4-BE49-F238E27FC236}">
                <a16:creationId xmlns:a16="http://schemas.microsoft.com/office/drawing/2014/main" id="{5D9042CB-D302-40E6-8E94-4A6B9B966B4C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3896531" y="216765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60" name="文本框 45">
            <a:extLst>
              <a:ext uri="{FF2B5EF4-FFF2-40B4-BE49-F238E27FC236}">
                <a16:creationId xmlns:a16="http://schemas.microsoft.com/office/drawing/2014/main" id="{BA78D06B-DB90-47B6-9426-2D6DE730EF61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249541" y="183964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61" name="文本框 46">
            <a:extLst>
              <a:ext uri="{FF2B5EF4-FFF2-40B4-BE49-F238E27FC236}">
                <a16:creationId xmlns:a16="http://schemas.microsoft.com/office/drawing/2014/main" id="{BFF132E3-C6D7-4520-9757-8EF9FAE0DAA2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482547" y="197465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62" name="文本框 47">
            <a:extLst>
              <a:ext uri="{FF2B5EF4-FFF2-40B4-BE49-F238E27FC236}">
                <a16:creationId xmlns:a16="http://schemas.microsoft.com/office/drawing/2014/main" id="{8CCE5966-73EC-4248-AC03-65322DF89B83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4285541" y="233266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63" name="文本框 49">
            <a:extLst>
              <a:ext uri="{FF2B5EF4-FFF2-40B4-BE49-F238E27FC236}">
                <a16:creationId xmlns:a16="http://schemas.microsoft.com/office/drawing/2014/main" id="{1556FDA3-37E6-4D7B-A2F2-96DD67D40F43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810556" y="215765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64" name="文本框 50">
            <a:extLst>
              <a:ext uri="{FF2B5EF4-FFF2-40B4-BE49-F238E27FC236}">
                <a16:creationId xmlns:a16="http://schemas.microsoft.com/office/drawing/2014/main" id="{5F4435FC-75D9-4BAA-92ED-E9C7E0FA9CF9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781555" y="238966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65" name="文本框 51">
            <a:extLst>
              <a:ext uri="{FF2B5EF4-FFF2-40B4-BE49-F238E27FC236}">
                <a16:creationId xmlns:a16="http://schemas.microsoft.com/office/drawing/2014/main" id="{CF02E3FC-73D8-4A2D-A414-0EF26736D1A4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238541" y="70461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1366" name="Text Box 4">
            <a:extLst>
              <a:ext uri="{FF2B5EF4-FFF2-40B4-BE49-F238E27FC236}">
                <a16:creationId xmlns:a16="http://schemas.microsoft.com/office/drawing/2014/main" id="{9A5BB7AA-A2A0-4FBC-ADEA-F0A854E33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449" y="116003"/>
            <a:ext cx="5250142" cy="285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50000"/>
              </a:lnSpc>
            </a:pPr>
            <a:r>
              <a:rPr lang="zh-CN" altLang="en-US" sz="1890" b="1" dirty="0">
                <a:latin typeface="宋体" panose="02010600030101010101" pitchFamily="2" charset="-122"/>
              </a:rPr>
              <a:t>    莫听穿林打叶声，何妨</a:t>
            </a:r>
            <a:r>
              <a:rPr lang="zh-CN" altLang="en-US" sz="1890" b="1" dirty="0">
                <a:solidFill>
                  <a:srgbClr val="FF0000"/>
                </a:solidFill>
                <a:latin typeface="宋体" panose="02010600030101010101" pitchFamily="2" charset="-122"/>
              </a:rPr>
              <a:t>吟啸</a:t>
            </a:r>
            <a:r>
              <a:rPr lang="zh-CN" altLang="en-US" sz="1890" b="1" dirty="0">
                <a:latin typeface="宋体" panose="02010600030101010101" pitchFamily="2" charset="-122"/>
              </a:rPr>
              <a:t>且徐行。竹杖</a:t>
            </a:r>
            <a:r>
              <a:rPr lang="zh-CN" altLang="en-US" sz="1890" b="1" dirty="0">
                <a:solidFill>
                  <a:srgbClr val="FF0000"/>
                </a:solidFill>
                <a:latin typeface="宋体" panose="02010600030101010101" pitchFamily="2" charset="-122"/>
              </a:rPr>
              <a:t>芒鞋</a:t>
            </a:r>
            <a:r>
              <a:rPr lang="zh-CN" altLang="en-US" sz="1890" b="1" dirty="0">
                <a:latin typeface="宋体" panose="02010600030101010101" pitchFamily="2" charset="-122"/>
              </a:rPr>
              <a:t>轻胜马，谁怕？一</a:t>
            </a:r>
            <a:r>
              <a:rPr lang="zh-CN" altLang="en-US" sz="1890" b="1" dirty="0">
                <a:solidFill>
                  <a:srgbClr val="FF0000"/>
                </a:solidFill>
                <a:latin typeface="宋体" panose="02010600030101010101" pitchFamily="2" charset="-122"/>
              </a:rPr>
              <a:t>蓑</a:t>
            </a:r>
            <a:r>
              <a:rPr lang="zh-CN" altLang="en-US" sz="1890" b="1" dirty="0">
                <a:latin typeface="宋体" panose="02010600030101010101" pitchFamily="2" charset="-122"/>
              </a:rPr>
              <a:t>烟雨任平生。    </a:t>
            </a:r>
            <a:r>
              <a:rPr lang="zh-CN" altLang="en-US" sz="1890" b="1" dirty="0">
                <a:solidFill>
                  <a:srgbClr val="FF0000"/>
                </a:solidFill>
                <a:latin typeface="宋体" panose="02010600030101010101" pitchFamily="2" charset="-122"/>
              </a:rPr>
              <a:t>料峭</a:t>
            </a:r>
            <a:r>
              <a:rPr lang="zh-CN" altLang="en-US" sz="1890" b="1" dirty="0">
                <a:latin typeface="宋体" panose="02010600030101010101" pitchFamily="2" charset="-122"/>
              </a:rPr>
              <a:t>春风吹酒醒，微冷，山头斜照却相迎。回首</a:t>
            </a:r>
            <a:r>
              <a:rPr lang="zh-CN" altLang="en-US" sz="1890" b="1" dirty="0">
                <a:solidFill>
                  <a:srgbClr val="0000FF"/>
                </a:solidFill>
                <a:latin typeface="宋体" panose="02010600030101010101" pitchFamily="2" charset="-122"/>
              </a:rPr>
              <a:t>向来</a:t>
            </a:r>
            <a:r>
              <a:rPr lang="zh-CN" altLang="en-US" sz="1890" b="1" dirty="0">
                <a:solidFill>
                  <a:srgbClr val="FF0000"/>
                </a:solidFill>
                <a:latin typeface="宋体" panose="02010600030101010101" pitchFamily="2" charset="-122"/>
              </a:rPr>
              <a:t>萧瑟</a:t>
            </a:r>
            <a:r>
              <a:rPr lang="zh-CN" altLang="en-US" sz="1890" b="1" dirty="0">
                <a:latin typeface="宋体" panose="02010600030101010101" pitchFamily="2" charset="-122"/>
              </a:rPr>
              <a:t>处，归去，也无风雨也无晴。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4D82D006-FE67-4FA4-9BBA-79D139CD83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4516" y="158005"/>
            <a:ext cx="1140031" cy="325025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高声吟咏。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D4CBDC3D-F218-4BB2-BEB1-C71F725DD6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8485" y="861024"/>
            <a:ext cx="2326063" cy="325025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蓑衣，用棕毛制成的雨披。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9BE7B9E7-85F5-49A4-95A6-83CE133F5F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48" y="862024"/>
            <a:ext cx="756020" cy="325025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草鞋。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C3CD1D67-D0E1-4519-A821-470DBD41D6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2554" y="861024"/>
            <a:ext cx="1130031" cy="325025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形容微寒。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7E455A75-C16D-4EB7-82C5-3E3EFBC31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765" y="2315909"/>
            <a:ext cx="621725" cy="325025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方才</a:t>
            </a: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E01D22CE-6A1D-49BE-AF3B-EC5030944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582" y="2938958"/>
            <a:ext cx="2330063" cy="325025"/>
          </a:xfrm>
          <a:prstGeom prst="rect">
            <a:avLst/>
          </a:prstGeom>
          <a:solidFill>
            <a:srgbClr val="DBEE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12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指风雨吹打树木的声音。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58B733F-51A7-4617-8028-8BD3DEDD8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223" y="179884"/>
            <a:ext cx="5210141" cy="2709973"/>
          </a:xfrm>
          <a:prstGeom prst="rect">
            <a:avLst/>
          </a:prstGeom>
          <a:solidFill>
            <a:schemeClr val="bg1"/>
          </a:solidFill>
          <a:ln>
            <a:solidFill>
              <a:srgbClr val="A2A2A0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90" b="1" dirty="0">
                <a:latin typeface="楷体" panose="02010609060101010101" pitchFamily="49" charset="-122"/>
                <a:ea typeface="楷体" panose="02010609060101010101" pitchFamily="49" charset="-122"/>
              </a:rPr>
              <a:t>    不必去理会那穿林打叶的雨声，不妨一边高声吟咏，一边悠然地行走。（只要心情轻松）拄着竹杖，穿着草鞋（冒雨行走）也比骑马都轻快，谁怕呢？一身蓑衣，这一生任凭风吹雨打。</a:t>
            </a:r>
            <a:endParaRPr lang="en-US" altLang="zh-CN" sz="189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zh-CN" altLang="en-US" sz="1890" b="1" dirty="0">
                <a:latin typeface="楷体" panose="02010609060101010101" pitchFamily="49" charset="-122"/>
                <a:ea typeface="楷体" panose="02010609060101010101" pitchFamily="49" charset="-122"/>
              </a:rPr>
              <a:t>    略带寒意的春风将我的酒意吹醒，感觉有些冷，山头初晴的斜阳却殷殷相迎。回头望一眼走过来遇到风雨的地方，我信步归去，既无所谓风雨，也无所谓天晴。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/>
          <p:cNvGrpSpPr/>
          <p:nvPr/>
        </p:nvGrpSpPr>
        <p:grpSpPr bwMode="auto">
          <a:xfrm>
            <a:off x="2089150" y="1044575"/>
            <a:ext cx="1470025" cy="952500"/>
            <a:chOff x="3412316" y="2060848"/>
            <a:chExt cx="2331594" cy="2016224"/>
          </a:xfrm>
        </p:grpSpPr>
        <p:sp>
          <p:nvSpPr>
            <p:cNvPr id="21512" name="六边形 95"/>
            <p:cNvSpPr>
              <a:spLocks noChangeArrowheads="1"/>
            </p:cNvSpPr>
            <p:nvPr/>
          </p:nvSpPr>
          <p:spPr bwMode="auto">
            <a:xfrm>
              <a:off x="3412316" y="2060848"/>
              <a:ext cx="2331594" cy="2016224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chemeClr val="bg1"/>
            </a:solidFill>
            <a:ln w="25400" algn="ctr">
              <a:solidFill>
                <a:schemeClr val="accent1"/>
              </a:solidFill>
              <a:miter lim="800000"/>
            </a:ln>
          </p:spPr>
          <p:txBody>
            <a:bodyPr lIns="51435" tIns="25718" rIns="51435" bIns="25718" anchor="ctr"/>
            <a:lstStyle/>
            <a:p>
              <a:pPr algn="ctr" defTabSz="514350"/>
              <a:endParaRPr lang="zh-CN" altLang="en-US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1513" name="TextBox 104"/>
            <p:cNvSpPr txBox="1">
              <a:spLocks noChangeArrowheads="1"/>
            </p:cNvSpPr>
            <p:nvPr/>
          </p:nvSpPr>
          <p:spPr bwMode="auto">
            <a:xfrm>
              <a:off x="3857988" y="2493664"/>
              <a:ext cx="1440250" cy="9778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51435" tIns="25718" rIns="51435" bIns="25718">
              <a:spAutoFit/>
            </a:bodyPr>
            <a:lstStyle/>
            <a:p>
              <a:pPr defTabSz="514350"/>
              <a:r>
                <a:rPr lang="zh-CN" altLang="en-US" sz="2700" b="1">
                  <a:latin typeface="Calibri" panose="020F0502020204030204" pitchFamily="34" charset="0"/>
                </a:rPr>
                <a:t>反常</a:t>
              </a:r>
            </a:p>
          </p:txBody>
        </p:sp>
      </p:grpSp>
      <p:sp>
        <p:nvSpPr>
          <p:cNvPr id="78878" name="Text Box 30"/>
          <p:cNvSpPr txBox="1">
            <a:spLocks noChangeArrowheads="1"/>
          </p:cNvSpPr>
          <p:nvPr/>
        </p:nvSpPr>
        <p:spPr bwMode="auto">
          <a:xfrm>
            <a:off x="93663" y="755650"/>
            <a:ext cx="1995487" cy="344488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</a:ln>
        </p:spPr>
        <p:txBody>
          <a:bodyPr lIns="51435" tIns="25718" rIns="51435" bIns="25718" anchor="ctr">
            <a:spAutoFit/>
          </a:bodyPr>
          <a:lstStyle/>
          <a:p>
            <a:pPr algn="ctr" defTabSz="514350">
              <a:spcBef>
                <a:spcPct val="50000"/>
              </a:spcBef>
            </a:pPr>
            <a:r>
              <a:rPr lang="zh-CN" altLang="en-US" sz="1800" b="1">
                <a:ea typeface="华文细黑" panose="02010600040101010101" pitchFamily="2" charset="-122"/>
              </a:rPr>
              <a:t>雨中吟啸且徐行</a:t>
            </a:r>
          </a:p>
        </p:txBody>
      </p:sp>
      <p:sp>
        <p:nvSpPr>
          <p:cNvPr id="78881" name="Text Box 33"/>
          <p:cNvSpPr txBox="1">
            <a:spLocks noChangeArrowheads="1"/>
          </p:cNvSpPr>
          <p:nvPr/>
        </p:nvSpPr>
        <p:spPr bwMode="auto">
          <a:xfrm>
            <a:off x="74613" y="2551113"/>
            <a:ext cx="2085975" cy="344487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</a:ln>
        </p:spPr>
        <p:txBody>
          <a:bodyPr lIns="51435" tIns="25718" rIns="51435" bIns="25718" anchor="ctr">
            <a:spAutoFit/>
          </a:bodyPr>
          <a:lstStyle/>
          <a:p>
            <a:pPr algn="ctr" defTabSz="514350">
              <a:spcBef>
                <a:spcPct val="50000"/>
              </a:spcBef>
            </a:pPr>
            <a:r>
              <a:rPr lang="zh-CN" altLang="en-US" sz="1800" b="1">
                <a:ea typeface="华文细黑" panose="02010600040101010101" pitchFamily="2" charset="-122"/>
              </a:rPr>
              <a:t>雨具先去何来蓑</a:t>
            </a:r>
          </a:p>
        </p:txBody>
      </p:sp>
      <p:sp>
        <p:nvSpPr>
          <p:cNvPr id="78882" name="Text Box 34"/>
          <p:cNvSpPr txBox="1">
            <a:spLocks noChangeArrowheads="1"/>
          </p:cNvSpPr>
          <p:nvPr/>
        </p:nvSpPr>
        <p:spPr bwMode="auto">
          <a:xfrm>
            <a:off x="3430588" y="758663"/>
            <a:ext cx="2041525" cy="328937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</a:ln>
        </p:spPr>
        <p:txBody>
          <a:bodyPr lIns="51435" tIns="25718" rIns="51435" bIns="25718" anchor="ctr">
            <a:spAutoFit/>
          </a:bodyPr>
          <a:lstStyle/>
          <a:p>
            <a:pPr algn="ctr" defTabSz="514350">
              <a:spcBef>
                <a:spcPct val="50000"/>
              </a:spcBef>
            </a:pPr>
            <a:r>
              <a:rPr lang="zh-CN" altLang="en-US" sz="1800" b="1">
                <a:ea typeface="华文细黑" panose="02010600040101010101" pitchFamily="2" charset="-122"/>
              </a:rPr>
              <a:t>料峭春寒斜阳暖</a:t>
            </a:r>
          </a:p>
        </p:txBody>
      </p:sp>
      <p:sp>
        <p:nvSpPr>
          <p:cNvPr id="78883" name="Text Box 35"/>
          <p:cNvSpPr txBox="1">
            <a:spLocks noChangeArrowheads="1"/>
          </p:cNvSpPr>
          <p:nvPr/>
        </p:nvSpPr>
        <p:spPr bwMode="auto">
          <a:xfrm>
            <a:off x="3455988" y="1779588"/>
            <a:ext cx="1973262" cy="344487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</a:ln>
        </p:spPr>
        <p:txBody>
          <a:bodyPr lIns="51435" tIns="25718" rIns="51435" bIns="25718" anchor="ctr">
            <a:spAutoFit/>
          </a:bodyPr>
          <a:lstStyle/>
          <a:p>
            <a:pPr algn="ctr" defTabSz="514350">
              <a:spcBef>
                <a:spcPct val="50000"/>
              </a:spcBef>
            </a:pPr>
            <a:r>
              <a:rPr lang="zh-CN" altLang="en-US" sz="1800" b="1">
                <a:ea typeface="华文细黑" panose="02010600040101010101" pitchFamily="2" charset="-122"/>
              </a:rPr>
              <a:t>也无风雨也无晴</a:t>
            </a:r>
          </a:p>
        </p:txBody>
      </p:sp>
      <p:sp>
        <p:nvSpPr>
          <p:cNvPr id="78884" name="Text Box 36"/>
          <p:cNvSpPr txBox="1">
            <a:spLocks noChangeArrowheads="1"/>
          </p:cNvSpPr>
          <p:nvPr/>
        </p:nvSpPr>
        <p:spPr bwMode="auto">
          <a:xfrm>
            <a:off x="74613" y="1758950"/>
            <a:ext cx="2085975" cy="344488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</a:ln>
        </p:spPr>
        <p:txBody>
          <a:bodyPr lIns="51435" tIns="25718" rIns="51435" bIns="25718" anchor="ctr">
            <a:spAutoFit/>
          </a:bodyPr>
          <a:lstStyle/>
          <a:p>
            <a:pPr algn="ctr" defTabSz="514350">
              <a:spcBef>
                <a:spcPct val="50000"/>
              </a:spcBef>
            </a:pPr>
            <a:r>
              <a:rPr lang="zh-CN" altLang="en-US" sz="1800" b="1">
                <a:ea typeface="华文细黑" panose="02010600040101010101" pitchFamily="2" charset="-122"/>
              </a:rPr>
              <a:t>竹杖芒鞋轻胜马</a:t>
            </a:r>
          </a:p>
        </p:txBody>
      </p:sp>
      <p:sp>
        <p:nvSpPr>
          <p:cNvPr id="21511" name="Text Box 37"/>
          <p:cNvSpPr txBox="1">
            <a:spLocks noChangeArrowheads="1"/>
          </p:cNvSpPr>
          <p:nvPr/>
        </p:nvSpPr>
        <p:spPr bwMode="auto">
          <a:xfrm>
            <a:off x="68263" y="100013"/>
            <a:ext cx="4264025" cy="401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合作探究，品悟形象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8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8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8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8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8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8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8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78" grpId="0" bldLvl="0" animBg="1"/>
      <p:bldP spid="78881" grpId="0" animBg="1"/>
      <p:bldP spid="78882" grpId="0" bldLvl="0" animBg="1"/>
      <p:bldP spid="78883" grpId="0" bldLvl="0" animBg="1"/>
      <p:bldP spid="7888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522288" y="1041400"/>
            <a:ext cx="5216525" cy="10060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/>
            <a:r>
              <a:rPr lang="zh-CN" altLang="en-US" sz="2300" b="1" dirty="0">
                <a:ea typeface="华文中宋" panose="02010600040101010101" pitchFamily="2" charset="-122"/>
              </a:rPr>
              <a:t>诗以奇趣为宗，</a:t>
            </a:r>
            <a:r>
              <a:rPr lang="zh-CN" altLang="en-US" sz="2300" b="1" dirty="0">
                <a:solidFill>
                  <a:srgbClr val="FF0000"/>
                </a:solidFill>
                <a:ea typeface="华文中宋" panose="02010600040101010101" pitchFamily="2" charset="-122"/>
              </a:rPr>
              <a:t>反常合道</a:t>
            </a:r>
            <a:r>
              <a:rPr lang="zh-CN" altLang="en-US" sz="2300" b="1" dirty="0">
                <a:ea typeface="华文中宋" panose="02010600040101010101" pitchFamily="2" charset="-122"/>
              </a:rPr>
              <a:t>为趣。</a:t>
            </a:r>
          </a:p>
          <a:p>
            <a:pPr defTabSz="514350"/>
            <a:r>
              <a:rPr lang="zh-CN" altLang="en-US" sz="2300" b="1" dirty="0">
                <a:ea typeface="华文中宋" panose="02010600040101010101" pitchFamily="2" charset="-122"/>
              </a:rPr>
              <a:t>                       </a:t>
            </a:r>
            <a:r>
              <a:rPr lang="en-US" altLang="zh-CN" sz="1600" b="1" dirty="0">
                <a:latin typeface="华文中宋" panose="020106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1600" b="1" dirty="0">
                <a:ea typeface="华文新魏" panose="02010800040101010101" pitchFamily="2" charset="-122"/>
              </a:rPr>
              <a:t>苏轼</a:t>
            </a:r>
            <a:r>
              <a:rPr lang="en-US" altLang="en-US" sz="1600" b="1" dirty="0">
                <a:ea typeface="华文新魏" panose="02010800040101010101" pitchFamily="2" charset="-122"/>
              </a:rPr>
              <a:t>《</a:t>
            </a:r>
            <a:r>
              <a:rPr lang="en-US" altLang="en-US" sz="1600" b="1" dirty="0" err="1">
                <a:ea typeface="华文新魏" panose="02010800040101010101" pitchFamily="2" charset="-122"/>
              </a:rPr>
              <a:t>书柳子厚</a:t>
            </a:r>
            <a:r>
              <a:rPr lang="en-US" altLang="en-US" sz="1600" b="1" dirty="0" err="1"/>
              <a:t>〈渔翁〉</a:t>
            </a:r>
            <a:r>
              <a:rPr lang="en-US" altLang="en-US" sz="1600" b="1" dirty="0" err="1">
                <a:ea typeface="华文新魏" panose="02010800040101010101" pitchFamily="2" charset="-122"/>
              </a:rPr>
              <a:t>诗</a:t>
            </a:r>
            <a:r>
              <a:rPr lang="en-US" altLang="en-US" sz="1600" b="1" dirty="0">
                <a:ea typeface="华文新魏" panose="02010800040101010101" pitchFamily="2" charset="-122"/>
              </a:rPr>
              <a:t>》</a:t>
            </a:r>
          </a:p>
          <a:p>
            <a:pPr defTabSz="514350"/>
            <a:endParaRPr lang="zh-CN" altLang="en-US" sz="1600" b="1" dirty="0">
              <a:ea typeface="华文新魏" panose="02010800040101010101" pitchFamily="2" charset="-122"/>
            </a:endParaRP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331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合作探究，品悟形象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4"/>
          <p:cNvSpPr>
            <a:spLocks noChangeArrowheads="1"/>
          </p:cNvSpPr>
          <p:nvPr/>
        </p:nvSpPr>
        <p:spPr bwMode="auto">
          <a:xfrm>
            <a:off x="112713" y="565150"/>
            <a:ext cx="5081587" cy="2489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/>
            <a:r>
              <a:rPr lang="zh-CN" altLang="en-US" sz="2000" b="1">
                <a:solidFill>
                  <a:srgbClr val="080808"/>
                </a:solidFill>
                <a:latin typeface="华文隶书" panose="02010800040101010101" charset="-122"/>
                <a:ea typeface="华文细黑" panose="02010600040101010101" pitchFamily="2" charset="-122"/>
              </a:rPr>
              <a:t>莫听 穿林打叶声，何妨 吟啸且徐行</a:t>
            </a:r>
          </a:p>
          <a:p>
            <a:pPr defTabSz="514350"/>
            <a:endParaRPr lang="zh-CN" altLang="en-US" sz="2000" b="1">
              <a:solidFill>
                <a:srgbClr val="080808"/>
              </a:solidFill>
              <a:latin typeface="华文隶书" panose="02010800040101010101" charset="-122"/>
              <a:ea typeface="华文细黑" panose="02010600040101010101" pitchFamily="2" charset="-122"/>
            </a:endParaRPr>
          </a:p>
          <a:p>
            <a:pPr defTabSz="514350"/>
            <a:endParaRPr lang="zh-CN" altLang="en-US" sz="2000" b="1">
              <a:solidFill>
                <a:srgbClr val="080808"/>
              </a:solidFill>
              <a:latin typeface="华文隶书" panose="02010800040101010101" charset="-122"/>
              <a:ea typeface="华文细黑" panose="02010600040101010101" pitchFamily="2" charset="-122"/>
            </a:endParaRPr>
          </a:p>
          <a:p>
            <a:pPr defTabSz="514350"/>
            <a:r>
              <a:rPr lang="zh-CN" altLang="en-US" sz="2000" b="1">
                <a:solidFill>
                  <a:srgbClr val="080808"/>
                </a:solidFill>
                <a:latin typeface="华文隶书" panose="02010800040101010101" charset="-122"/>
                <a:ea typeface="华文细黑" panose="02010600040101010101" pitchFamily="2" charset="-122"/>
              </a:rPr>
              <a:t>竹杖芒鞋  轻  胜马</a:t>
            </a:r>
          </a:p>
          <a:p>
            <a:pPr defTabSz="514350"/>
            <a:endParaRPr lang="zh-CN" altLang="en-US" sz="2000" b="1">
              <a:solidFill>
                <a:srgbClr val="080808"/>
              </a:solidFill>
              <a:latin typeface="华文隶书" panose="02010800040101010101" charset="-122"/>
              <a:ea typeface="华文细黑" panose="02010600040101010101" pitchFamily="2" charset="-122"/>
            </a:endParaRPr>
          </a:p>
          <a:p>
            <a:pPr defTabSz="514350"/>
            <a:endParaRPr lang="zh-CN" altLang="en-US" sz="2000" b="1">
              <a:solidFill>
                <a:srgbClr val="080808"/>
              </a:solidFill>
              <a:latin typeface="华文隶书" panose="02010800040101010101" charset="-122"/>
              <a:ea typeface="华文细黑" panose="02010600040101010101" pitchFamily="2" charset="-122"/>
            </a:endParaRPr>
          </a:p>
          <a:p>
            <a:pPr defTabSz="514350"/>
            <a:endParaRPr lang="zh-CN" altLang="en-US" sz="2000" b="1">
              <a:solidFill>
                <a:srgbClr val="080808"/>
              </a:solidFill>
              <a:latin typeface="华文隶书" panose="02010800040101010101" charset="-122"/>
              <a:ea typeface="华文细黑" panose="02010600040101010101" pitchFamily="2" charset="-122"/>
            </a:endParaRPr>
          </a:p>
          <a:p>
            <a:pPr defTabSz="514350"/>
            <a:r>
              <a:rPr lang="zh-CN" altLang="en-US" sz="2000" b="1">
                <a:solidFill>
                  <a:srgbClr val="080808"/>
                </a:solidFill>
                <a:latin typeface="华文隶书" panose="02010800040101010101" charset="-122"/>
                <a:ea typeface="华文细黑" panose="02010600040101010101" pitchFamily="2" charset="-122"/>
              </a:rPr>
              <a:t>谁怕？一蓑 烟雨  任  平生</a:t>
            </a:r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68263" y="53975"/>
            <a:ext cx="4264025" cy="331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合作探究，品悟形象</a:t>
            </a:r>
          </a:p>
        </p:txBody>
      </p:sp>
      <p:sp>
        <p:nvSpPr>
          <p:cNvPr id="24579" name="Rectangle 6"/>
          <p:cNvSpPr>
            <a:spLocks noChangeArrowheads="1"/>
          </p:cNvSpPr>
          <p:nvPr/>
        </p:nvSpPr>
        <p:spPr bwMode="auto">
          <a:xfrm>
            <a:off x="85725" y="539750"/>
            <a:ext cx="635000" cy="431800"/>
          </a:xfrm>
          <a:prstGeom prst="rect">
            <a:avLst/>
          </a:prstGeom>
          <a:noFill/>
          <a:ln w="28575">
            <a:solidFill>
              <a:srgbClr val="33CCCC"/>
            </a:solidFill>
            <a:miter lim="800000"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4580" name="Rectangle 7"/>
          <p:cNvSpPr>
            <a:spLocks noChangeArrowheads="1"/>
          </p:cNvSpPr>
          <p:nvPr/>
        </p:nvSpPr>
        <p:spPr bwMode="auto">
          <a:xfrm>
            <a:off x="2786063" y="539750"/>
            <a:ext cx="1390650" cy="433388"/>
          </a:xfrm>
          <a:prstGeom prst="rect">
            <a:avLst/>
          </a:prstGeom>
          <a:noFill/>
          <a:ln w="28575">
            <a:solidFill>
              <a:srgbClr val="33CCCC"/>
            </a:solidFill>
            <a:miter lim="800000"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4581" name="Rectangle 8"/>
          <p:cNvSpPr>
            <a:spLocks noChangeArrowheads="1"/>
          </p:cNvSpPr>
          <p:nvPr/>
        </p:nvSpPr>
        <p:spPr bwMode="auto">
          <a:xfrm>
            <a:off x="1296988" y="1403350"/>
            <a:ext cx="361950" cy="509588"/>
          </a:xfrm>
          <a:prstGeom prst="rect">
            <a:avLst/>
          </a:prstGeom>
          <a:noFill/>
          <a:ln w="28575">
            <a:solidFill>
              <a:srgbClr val="33CCCC"/>
            </a:solidFill>
            <a:miter lim="800000"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4582" name="Rectangle 9"/>
          <p:cNvSpPr>
            <a:spLocks noChangeArrowheads="1"/>
          </p:cNvSpPr>
          <p:nvPr/>
        </p:nvSpPr>
        <p:spPr bwMode="auto">
          <a:xfrm>
            <a:off x="58738" y="2700338"/>
            <a:ext cx="804862" cy="344487"/>
          </a:xfrm>
          <a:prstGeom prst="rect">
            <a:avLst/>
          </a:prstGeom>
          <a:noFill/>
          <a:ln w="19050">
            <a:solidFill>
              <a:srgbClr val="33CCCC"/>
            </a:solidFill>
            <a:miter lim="800000"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4583" name="Rectangle 10"/>
          <p:cNvSpPr>
            <a:spLocks noChangeArrowheads="1"/>
          </p:cNvSpPr>
          <p:nvPr/>
        </p:nvSpPr>
        <p:spPr bwMode="auto">
          <a:xfrm>
            <a:off x="2089150" y="2700338"/>
            <a:ext cx="361950" cy="371475"/>
          </a:xfrm>
          <a:prstGeom prst="rect">
            <a:avLst/>
          </a:prstGeom>
          <a:noFill/>
          <a:ln w="28575">
            <a:solidFill>
              <a:srgbClr val="33CCCC"/>
            </a:solidFill>
            <a:miter lim="800000"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4584" name="Oval 11"/>
          <p:cNvSpPr>
            <a:spLocks noChangeArrowheads="1"/>
          </p:cNvSpPr>
          <p:nvPr/>
        </p:nvSpPr>
        <p:spPr bwMode="auto">
          <a:xfrm>
            <a:off x="0" y="1403350"/>
            <a:ext cx="1314450" cy="509588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4585" name="Oval 12"/>
          <p:cNvSpPr>
            <a:spLocks noChangeArrowheads="1"/>
          </p:cNvSpPr>
          <p:nvPr/>
        </p:nvSpPr>
        <p:spPr bwMode="auto">
          <a:xfrm>
            <a:off x="1944688" y="1403350"/>
            <a:ext cx="360362" cy="509588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4586" name="Oval 1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439863" y="2628900"/>
            <a:ext cx="608012" cy="509588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3283422" y="904875"/>
            <a:ext cx="2182341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rgbClr val="0000FF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从容镇定的悠闲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3168551" y="1620838"/>
            <a:ext cx="2254349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rgbClr val="0000FF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笑傲人生的豪迈</a:t>
            </a:r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3240559" y="2700338"/>
            <a:ext cx="2182341" cy="40588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rgbClr val="0000FF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不畏坎坷的超然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5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5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  <p:bldP spid="24581" grpId="0" animBg="1"/>
      <p:bldP spid="24582" grpId="0" animBg="1"/>
      <p:bldP spid="24583" grpId="0" animBg="1"/>
      <p:bldP spid="24584" grpId="0" animBg="1"/>
      <p:bldP spid="24585" grpId="0" animBg="1"/>
      <p:bldP spid="24586" grpId="0" animBg="1"/>
      <p:bldP spid="87046" grpId="0"/>
      <p:bldP spid="88069" grpId="0"/>
      <p:bldP spid="901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331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合作探究，品悟形象</a:t>
            </a: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3697288" y="1143000"/>
            <a:ext cx="1677987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rgbClr val="0000FF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乐观旷达</a:t>
            </a:r>
          </a:p>
        </p:txBody>
      </p:sp>
      <p:sp>
        <p:nvSpPr>
          <p:cNvPr id="27651" name="Text Box 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96044" y="586306"/>
            <a:ext cx="5568950" cy="1704975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lnSpc>
                <a:spcPct val="135000"/>
              </a:lnSpc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000" b="1" dirty="0"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料峭春风吹酒醒，微冷，山头 斜照 却相迎</a:t>
            </a:r>
          </a:p>
          <a:p>
            <a:pPr defTabSz="514350">
              <a:lnSpc>
                <a:spcPct val="135000"/>
              </a:lnSpc>
              <a:buFont typeface="Arial" panose="020B0604020202020204" pitchFamily="34" charset="0"/>
              <a:buNone/>
            </a:pPr>
            <a:endParaRPr lang="zh-CN" altLang="en-US" sz="2000" b="1" dirty="0">
              <a:latin typeface="华文细黑" panose="02010600040101010101" pitchFamily="2" charset="-122"/>
              <a:ea typeface="华文细黑" panose="02010600040101010101" pitchFamily="2" charset="-122"/>
              <a:sym typeface="Arial" panose="020B0604020202020204" pitchFamily="34" charset="0"/>
            </a:endParaRPr>
          </a:p>
          <a:p>
            <a:pPr defTabSz="514350">
              <a:lnSpc>
                <a:spcPct val="135000"/>
              </a:lnSpc>
              <a:buFont typeface="Arial" panose="020B0604020202020204" pitchFamily="34" charset="0"/>
              <a:buNone/>
            </a:pPr>
            <a:endParaRPr lang="zh-CN" altLang="en-US" sz="2000" b="1" dirty="0">
              <a:latin typeface="华文细黑" panose="02010600040101010101" pitchFamily="2" charset="-122"/>
              <a:ea typeface="华文细黑" panose="02010600040101010101" pitchFamily="2" charset="-122"/>
              <a:sym typeface="Arial" panose="020B0604020202020204" pitchFamily="34" charset="0"/>
            </a:endParaRPr>
          </a:p>
          <a:p>
            <a:pPr defTabSz="514350">
              <a:lnSpc>
                <a:spcPct val="135000"/>
              </a:lnSpc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归去，也无  风雨  也  无  晴</a:t>
            </a:r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3878263" y="225425"/>
            <a:ext cx="1042987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希望</a:t>
            </a:r>
          </a:p>
        </p:txBody>
      </p:sp>
      <p:sp>
        <p:nvSpPr>
          <p:cNvPr id="8" name="六角星 7">
            <a:hlinkClick r:id="rId3" action="ppaction://hlinksldjump"/>
          </p:cNvPr>
          <p:cNvSpPr/>
          <p:nvPr/>
        </p:nvSpPr>
        <p:spPr>
          <a:xfrm>
            <a:off x="5148263" y="2935288"/>
            <a:ext cx="407987" cy="304800"/>
          </a:xfrm>
          <a:prstGeom prst="star6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7654" name="Oval 8"/>
          <p:cNvSpPr>
            <a:spLocks noChangeArrowheads="1"/>
          </p:cNvSpPr>
          <p:nvPr/>
        </p:nvSpPr>
        <p:spPr bwMode="auto">
          <a:xfrm>
            <a:off x="3480435" y="633730"/>
            <a:ext cx="661035" cy="509270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7655" name="Oval 9"/>
          <p:cNvSpPr>
            <a:spLocks noChangeArrowheads="1"/>
          </p:cNvSpPr>
          <p:nvPr/>
        </p:nvSpPr>
        <p:spPr bwMode="auto">
          <a:xfrm>
            <a:off x="1439863" y="1836738"/>
            <a:ext cx="720725" cy="509587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7656" name="Oval 10"/>
          <p:cNvSpPr>
            <a:spLocks noChangeArrowheads="1"/>
          </p:cNvSpPr>
          <p:nvPr/>
        </p:nvSpPr>
        <p:spPr bwMode="auto">
          <a:xfrm>
            <a:off x="2845842" y="1837338"/>
            <a:ext cx="498475" cy="476250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 wrap="none" lIns="51435" tIns="25718" rIns="51435" bIns="25718" anchor="ctr"/>
          <a:lstStyle/>
          <a:p>
            <a:pPr defTabSz="51435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3744913" y="2555875"/>
            <a:ext cx="1677987" cy="401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chemeClr val="hlink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宠辱不惊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584325" y="2628900"/>
            <a:ext cx="1677988" cy="325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逆境</a:t>
            </a:r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2809875" y="2628900"/>
            <a:ext cx="2087563" cy="325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顺境</a:t>
            </a:r>
            <a:endParaRPr lang="zh-CN" altLang="en-US" sz="180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1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1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1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2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2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/>
      <p:bldP spid="91145" grpId="0"/>
      <p:bldP spid="27654" grpId="0" bldLvl="0" animBg="1"/>
      <p:bldP spid="27655" grpId="0" animBg="1"/>
      <p:bldP spid="27656" grpId="0" bldLvl="0" animBg="1"/>
      <p:bldP spid="92165" grpId="0" animBg="1"/>
      <p:bldP spid="921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">
            <a:extLst>
              <a:ext uri="{FF2B5EF4-FFF2-40B4-BE49-F238E27FC236}">
                <a16:creationId xmlns:a16="http://schemas.microsoft.com/office/drawing/2014/main" id="{9FD016A1-B435-4B33-AC2E-E39691874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51" y="1377038"/>
            <a:ext cx="5056137" cy="1453924"/>
          </a:xfrm>
          <a:prstGeom prst="rect">
            <a:avLst/>
          </a:prstGeom>
          <a:solidFill>
            <a:schemeClr val="bg1"/>
          </a:solidFill>
          <a:ln>
            <a:solidFill>
              <a:srgbClr val="A2A2A0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ts val="378"/>
              </a:spcBef>
              <a:buClr>
                <a:schemeClr val="tx2"/>
              </a:buClr>
              <a:buSzPct val="70000"/>
            </a:pPr>
            <a:r>
              <a:rPr lang="zh-CN" altLang="en-US" sz="1764" b="1" dirty="0">
                <a:latin typeface="楷体" panose="02010609060101010101" pitchFamily="49" charset="-122"/>
                <a:ea typeface="楷体" panose="02010609060101010101" pitchFamily="49" charset="-122"/>
              </a:rPr>
              <a:t>   无论人生遭遇多少苦难，只要坦然面对，一切苦难都会过去。这里</a:t>
            </a:r>
            <a:r>
              <a:rPr lang="zh-CN" altLang="en-US" sz="1764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一语双关</a:t>
            </a:r>
            <a:r>
              <a:rPr lang="zh-CN" altLang="en-US" sz="1764" b="1" dirty="0">
                <a:latin typeface="楷体" panose="02010609060101010101" pitchFamily="49" charset="-122"/>
                <a:ea typeface="楷体" panose="02010609060101010101" pitchFamily="49" charset="-122"/>
              </a:rPr>
              <a:t>，以</a:t>
            </a:r>
            <a:r>
              <a:rPr lang="zh-CN" altLang="en-US" sz="1764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曲笔</a:t>
            </a:r>
            <a:r>
              <a:rPr lang="zh-CN" altLang="en-US" sz="1764" b="1" dirty="0">
                <a:latin typeface="楷体" panose="02010609060101010101" pitchFamily="49" charset="-122"/>
                <a:ea typeface="楷体" panose="02010609060101010101" pitchFamily="49" charset="-122"/>
              </a:rPr>
              <a:t>抒发感情，</a:t>
            </a:r>
            <a:r>
              <a:rPr lang="zh-CN" altLang="en-US" sz="1764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透射出词人对生活的感悟</a:t>
            </a:r>
            <a:r>
              <a:rPr lang="zh-CN" altLang="en-US" sz="1764" b="1" dirty="0">
                <a:latin typeface="楷体" panose="02010609060101010101" pitchFamily="49" charset="-122"/>
                <a:ea typeface="楷体" panose="02010609060101010101" pitchFamily="49" charset="-122"/>
              </a:rPr>
              <a:t>，表现了其</a:t>
            </a:r>
            <a:r>
              <a:rPr lang="zh-CN" altLang="en-US" sz="1764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乐观旷达</a:t>
            </a:r>
            <a:r>
              <a:rPr lang="zh-CN" altLang="en-US" sz="1764" b="1" dirty="0">
                <a:latin typeface="楷体" panose="02010609060101010101" pitchFamily="49" charset="-122"/>
                <a:ea typeface="楷体" panose="02010609060101010101" pitchFamily="49" charset="-122"/>
              </a:rPr>
              <a:t>的生活态度。</a:t>
            </a:r>
          </a:p>
        </p:txBody>
      </p:sp>
      <p:sp>
        <p:nvSpPr>
          <p:cNvPr id="16387" name="文本框 3">
            <a:extLst>
              <a:ext uri="{FF2B5EF4-FFF2-40B4-BE49-F238E27FC236}">
                <a16:creationId xmlns:a16="http://schemas.microsoft.com/office/drawing/2014/main" id="{ECCB5A60-FDA7-4DF0-A75E-829FA0B5F9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46" y="607017"/>
            <a:ext cx="5677154" cy="44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268" b="1">
                <a:latin typeface="楷体" panose="02010609060101010101" pitchFamily="49" charset="-122"/>
                <a:ea typeface="楷体" panose="02010609060101010101" pitchFamily="49" charset="-122"/>
              </a:rPr>
              <a:t>回首向来萧瑟处，归去，也无风雨也无晴。</a:t>
            </a:r>
            <a:endParaRPr lang="zh-CN" altLang="en-US" sz="2268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CEADEDA-EB80-4ADA-B288-907A30B539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4549" y="585017"/>
            <a:ext cx="2957080" cy="44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268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风雨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3C1CFD6-8B7C-441D-BC0E-68E9138E2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0536" y="942026"/>
            <a:ext cx="2957080" cy="36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764" b="1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途中之雨、政治风雨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360239" y="1043980"/>
            <a:ext cx="5400799" cy="100346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/>
            <a:r>
              <a:rPr lang="zh-CN" altLang="en-US" sz="2300" b="1" dirty="0">
                <a:ea typeface="华文中宋" panose="02010600040101010101" pitchFamily="2" charset="-122"/>
              </a:rPr>
              <a:t> 沙湖小道，一路走来，</a:t>
            </a:r>
            <a:r>
              <a:rPr lang="zh-CN" altLang="en-US" sz="2300" b="1">
                <a:ea typeface="华文中宋" panose="02010600040101010101" pitchFamily="2" charset="-122"/>
              </a:rPr>
              <a:t>苏轼经历了哪些？</a:t>
            </a:r>
            <a:r>
              <a:rPr lang="zh-CN" altLang="en-US" sz="2300" b="1" dirty="0">
                <a:ea typeface="华文中宋" panose="02010600040101010101" pitchFamily="2" charset="-122"/>
              </a:rPr>
              <a:t>情感掀起哪些波澜？</a:t>
            </a:r>
            <a:endParaRPr lang="en-US" altLang="en-US" sz="1600" b="1" dirty="0">
              <a:ea typeface="华文新魏" panose="02010800040101010101" pitchFamily="2" charset="-122"/>
            </a:endParaRPr>
          </a:p>
          <a:p>
            <a:pPr defTabSz="514350"/>
            <a:endParaRPr lang="zh-CN" altLang="en-US" sz="1600" b="1" dirty="0">
              <a:ea typeface="华文新魏" panose="02010800040101010101" pitchFamily="2" charset="-122"/>
            </a:endParaRP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由形悟神，寻绎情脉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360240" y="611932"/>
            <a:ext cx="4968551" cy="312970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/>
            <a:r>
              <a:rPr lang="zh-CN" altLang="en-US" sz="2300" b="1" dirty="0">
                <a:ea typeface="华文中宋" panose="02010600040101010101" pitchFamily="2" charset="-122"/>
              </a:rPr>
              <a:t>                         卜算子</a:t>
            </a:r>
            <a:endParaRPr lang="en-US" altLang="zh-CN" sz="2300" b="1" dirty="0">
              <a:ea typeface="华文中宋" panose="02010600040101010101" pitchFamily="2" charset="-122"/>
            </a:endParaRPr>
          </a:p>
          <a:p>
            <a:pPr defTabSz="514350"/>
            <a:r>
              <a:rPr lang="zh-CN" altLang="en-US" sz="2300" b="1" dirty="0">
                <a:ea typeface="华文中宋" panose="02010600040101010101" pitchFamily="2" charset="-122"/>
              </a:rPr>
              <a:t>     缺月挂疏桐，漏断人初静。谁见幽人独往来，缥缈孤鸿影。</a:t>
            </a:r>
            <a:endParaRPr lang="en-US" altLang="zh-CN" sz="2300" b="1" dirty="0">
              <a:ea typeface="华文中宋" panose="02010600040101010101" pitchFamily="2" charset="-122"/>
            </a:endParaRPr>
          </a:p>
          <a:p>
            <a:pPr defTabSz="514350"/>
            <a:r>
              <a:rPr lang="en-US" altLang="zh-CN" sz="2300" b="1" dirty="0">
                <a:ea typeface="华文中宋" panose="02010600040101010101" pitchFamily="2" charset="-122"/>
              </a:rPr>
              <a:t>     </a:t>
            </a:r>
            <a:r>
              <a:rPr lang="zh-CN" altLang="en-US" sz="2300" b="1" dirty="0">
                <a:ea typeface="华文中宋" panose="02010600040101010101" pitchFamily="2" charset="-122"/>
              </a:rPr>
              <a:t>惊起却回头，有恨无人省。拣尽寒枝不肯栖，寂寞沙洲冷。</a:t>
            </a:r>
            <a:endParaRPr lang="en-US" altLang="zh-CN" sz="2300" b="1" dirty="0">
              <a:ea typeface="华文中宋" panose="02010600040101010101" pitchFamily="2" charset="-122"/>
            </a:endParaRPr>
          </a:p>
          <a:p>
            <a:pPr defTabSz="514350"/>
            <a:endParaRPr lang="en-US" altLang="zh-CN" sz="2300" b="1" dirty="0">
              <a:ea typeface="华文中宋" panose="02010600040101010101" pitchFamily="2" charset="-122"/>
            </a:endParaRPr>
          </a:p>
          <a:p>
            <a:pPr defTabSz="514350"/>
            <a:r>
              <a:rPr lang="en-US" altLang="zh-CN" sz="2300" b="1" dirty="0">
                <a:ea typeface="华文中宋" panose="02010600040101010101" pitchFamily="2" charset="-122"/>
              </a:rPr>
              <a:t>     </a:t>
            </a:r>
          </a:p>
          <a:p>
            <a:pPr defTabSz="514350"/>
            <a:r>
              <a:rPr lang="en-US" altLang="en-US" sz="2300" b="1" dirty="0">
                <a:ea typeface="华文中宋" panose="02010600040101010101" pitchFamily="2" charset="-122"/>
              </a:rPr>
              <a:t>    </a:t>
            </a:r>
            <a:endParaRPr lang="en-US" altLang="en-US" sz="1600" b="1" dirty="0">
              <a:ea typeface="华文新魏" panose="02010800040101010101" pitchFamily="2" charset="-122"/>
            </a:endParaRPr>
          </a:p>
          <a:p>
            <a:pPr defTabSz="514350"/>
            <a:endParaRPr lang="zh-CN" altLang="en-US" sz="1600" b="1" dirty="0">
              <a:ea typeface="华文新魏" panose="02010800040101010101" pitchFamily="2" charset="-122"/>
            </a:endParaRP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由形悟神，寻绎情脉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55">
            <a:extLst>
              <a:ext uri="{FF2B5EF4-FFF2-40B4-BE49-F238E27FC236}">
                <a16:creationId xmlns:a16="http://schemas.microsoft.com/office/drawing/2014/main" id="{8A6056A8-F057-46C9-8855-B2AA3F6E7AFE}"/>
              </a:ext>
            </a:extLst>
          </p:cNvPr>
          <p:cNvGrpSpPr>
            <a:grpSpLocks/>
          </p:cNvGrpSpPr>
          <p:nvPr/>
        </p:nvGrpSpPr>
        <p:grpSpPr bwMode="auto">
          <a:xfrm>
            <a:off x="441" y="326259"/>
            <a:ext cx="2490067" cy="138004"/>
            <a:chOff x="4767" y="371293"/>
            <a:chExt cx="5270257" cy="292820"/>
          </a:xfrm>
        </p:grpSpPr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id="{CE1E58FA-BF64-4FAC-BE14-B36E3E747CCF}"/>
                </a:ext>
              </a:extLst>
            </p:cNvPr>
            <p:cNvCxnSpPr/>
            <p:nvPr/>
          </p:nvCxnSpPr>
          <p:spPr>
            <a:xfrm>
              <a:off x="4767" y="371293"/>
              <a:ext cx="2917690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>
              <a:extLst>
                <a:ext uri="{FF2B5EF4-FFF2-40B4-BE49-F238E27FC236}">
                  <a16:creationId xmlns:a16="http://schemas.microsoft.com/office/drawing/2014/main" id="{AD1713DE-546E-4BD7-994A-63A4300AEA90}"/>
                </a:ext>
              </a:extLst>
            </p:cNvPr>
            <p:cNvCxnSpPr/>
            <p:nvPr/>
          </p:nvCxnSpPr>
          <p:spPr>
            <a:xfrm>
              <a:off x="1808084" y="423809"/>
              <a:ext cx="1115962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>
              <a:extLst>
                <a:ext uri="{FF2B5EF4-FFF2-40B4-BE49-F238E27FC236}">
                  <a16:creationId xmlns:a16="http://schemas.microsoft.com/office/drawing/2014/main" id="{7F773039-54A0-4DED-B673-A877B52E8CD5}"/>
                </a:ext>
              </a:extLst>
            </p:cNvPr>
            <p:cNvSpPr/>
            <p:nvPr/>
          </p:nvSpPr>
          <p:spPr>
            <a:xfrm flipV="1">
              <a:off x="2892297" y="371293"/>
              <a:ext cx="61909" cy="5251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43205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72">
                <a:solidFill>
                  <a:srgbClr val="000000"/>
                </a:solidFill>
              </a:endParaRPr>
            </a:p>
          </p:txBody>
        </p:sp>
        <p:sp>
          <p:nvSpPr>
            <p:cNvPr id="60" name="弧形 59">
              <a:extLst>
                <a:ext uri="{FF2B5EF4-FFF2-40B4-BE49-F238E27FC236}">
                  <a16:creationId xmlns:a16="http://schemas.microsoft.com/office/drawing/2014/main" id="{B1439925-0559-4CC6-ACF7-9F06616F29D0}"/>
                </a:ext>
              </a:extLst>
            </p:cNvPr>
            <p:cNvSpPr/>
            <p:nvPr/>
          </p:nvSpPr>
          <p:spPr>
            <a:xfrm flipH="1" flipV="1">
              <a:off x="1760461" y="423809"/>
              <a:ext cx="93659" cy="79571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43205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72">
                <a:solidFill>
                  <a:srgbClr val="000000"/>
                </a:solidFill>
              </a:endParaRPr>
            </a:p>
          </p:txBody>
        </p:sp>
        <p:cxnSp>
          <p:nvCxnSpPr>
            <p:cNvPr id="61" name="直接连接符 60">
              <a:extLst>
                <a:ext uri="{FF2B5EF4-FFF2-40B4-BE49-F238E27FC236}">
                  <a16:creationId xmlns:a16="http://schemas.microsoft.com/office/drawing/2014/main" id="{977278C8-88B3-4B87-B7C6-E9AD944105F6}"/>
                </a:ext>
              </a:extLst>
            </p:cNvPr>
            <p:cNvCxnSpPr/>
            <p:nvPr/>
          </p:nvCxnSpPr>
          <p:spPr>
            <a:xfrm>
              <a:off x="1808084" y="503380"/>
              <a:ext cx="292880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>
              <a:extLst>
                <a:ext uri="{FF2B5EF4-FFF2-40B4-BE49-F238E27FC236}">
                  <a16:creationId xmlns:a16="http://schemas.microsoft.com/office/drawing/2014/main" id="{66DE1183-9D6F-45A1-BC4E-03E8EB1D0C24}"/>
                </a:ext>
              </a:extLst>
            </p:cNvPr>
            <p:cNvSpPr/>
            <p:nvPr/>
          </p:nvSpPr>
          <p:spPr>
            <a:xfrm flipV="1">
              <a:off x="4671802" y="503380"/>
              <a:ext cx="128582" cy="108216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43205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72">
                <a:solidFill>
                  <a:srgbClr val="000000"/>
                </a:solidFill>
              </a:endParaRPr>
            </a:p>
          </p:txBody>
        </p:sp>
        <p:cxnSp>
          <p:nvCxnSpPr>
            <p:cNvPr id="63" name="直接连接符 62">
              <a:extLst>
                <a:ext uri="{FF2B5EF4-FFF2-40B4-BE49-F238E27FC236}">
                  <a16:creationId xmlns:a16="http://schemas.microsoft.com/office/drawing/2014/main" id="{C376C161-45EC-4812-A703-CF6EDF0B5F7E}"/>
                </a:ext>
              </a:extLst>
            </p:cNvPr>
            <p:cNvCxnSpPr/>
            <p:nvPr/>
          </p:nvCxnSpPr>
          <p:spPr>
            <a:xfrm>
              <a:off x="4374954" y="611596"/>
              <a:ext cx="35717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>
              <a:extLst>
                <a:ext uri="{FF2B5EF4-FFF2-40B4-BE49-F238E27FC236}">
                  <a16:creationId xmlns:a16="http://schemas.microsoft.com/office/drawing/2014/main" id="{6E00B622-E614-470B-BAC7-011FF16FDD0F}"/>
                </a:ext>
              </a:extLst>
            </p:cNvPr>
            <p:cNvSpPr/>
            <p:nvPr/>
          </p:nvSpPr>
          <p:spPr>
            <a:xfrm flipH="1" flipV="1">
              <a:off x="4349555" y="611596"/>
              <a:ext cx="61909" cy="52517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43205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72">
                <a:solidFill>
                  <a:srgbClr val="000000"/>
                </a:solidFill>
              </a:endParaRPr>
            </a:p>
          </p:txBody>
        </p:sp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id="{0D999065-12ED-4A94-B007-4742FB6E1AF0}"/>
                </a:ext>
              </a:extLst>
            </p:cNvPr>
            <p:cNvCxnSpPr/>
            <p:nvPr/>
          </p:nvCxnSpPr>
          <p:spPr>
            <a:xfrm>
              <a:off x="4374954" y="664113"/>
              <a:ext cx="900070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67" name="组合 65">
            <a:extLst>
              <a:ext uri="{FF2B5EF4-FFF2-40B4-BE49-F238E27FC236}">
                <a16:creationId xmlns:a16="http://schemas.microsoft.com/office/drawing/2014/main" id="{CB131262-4243-461E-9B44-4C927C6767E2}"/>
              </a:ext>
            </a:extLst>
          </p:cNvPr>
          <p:cNvGrpSpPr>
            <a:grpSpLocks/>
          </p:cNvGrpSpPr>
          <p:nvPr/>
        </p:nvGrpSpPr>
        <p:grpSpPr bwMode="auto">
          <a:xfrm>
            <a:off x="3330531" y="360010"/>
            <a:ext cx="2430066" cy="76502"/>
            <a:chOff x="6553196" y="756682"/>
            <a:chExt cx="5143741" cy="162225"/>
          </a:xfrm>
        </p:grpSpPr>
        <p:cxnSp>
          <p:nvCxnSpPr>
            <p:cNvPr id="67" name="直接连接符 66">
              <a:extLst>
                <a:ext uri="{FF2B5EF4-FFF2-40B4-BE49-F238E27FC236}">
                  <a16:creationId xmlns:a16="http://schemas.microsoft.com/office/drawing/2014/main" id="{CCBF1675-7CD6-4D3A-8B40-4A36B6B207E0}"/>
                </a:ext>
              </a:extLst>
            </p:cNvPr>
            <p:cNvCxnSpPr/>
            <p:nvPr/>
          </p:nvCxnSpPr>
          <p:spPr>
            <a:xfrm flipH="1">
              <a:off x="9734695" y="837795"/>
              <a:ext cx="59534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>
              <a:extLst>
                <a:ext uri="{FF2B5EF4-FFF2-40B4-BE49-F238E27FC236}">
                  <a16:creationId xmlns:a16="http://schemas.microsoft.com/office/drawing/2014/main" id="{C92D7957-312F-4E8D-809F-1D4FC2222C97}"/>
                </a:ext>
              </a:extLst>
            </p:cNvPr>
            <p:cNvCxnSpPr/>
            <p:nvPr/>
          </p:nvCxnSpPr>
          <p:spPr>
            <a:xfrm flipH="1">
              <a:off x="9734695" y="780539"/>
              <a:ext cx="1962242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>
              <a:extLst>
                <a:ext uri="{FF2B5EF4-FFF2-40B4-BE49-F238E27FC236}">
                  <a16:creationId xmlns:a16="http://schemas.microsoft.com/office/drawing/2014/main" id="{4C0F01F2-64A2-4EA0-95A1-68D3EF537E6B}"/>
                </a:ext>
              </a:extLst>
            </p:cNvPr>
            <p:cNvSpPr/>
            <p:nvPr/>
          </p:nvSpPr>
          <p:spPr>
            <a:xfrm flipH="1">
              <a:off x="9710882" y="778948"/>
              <a:ext cx="61915" cy="52485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43205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72">
                <a:solidFill>
                  <a:srgbClr val="000000"/>
                </a:solidFill>
              </a:endParaRPr>
            </a:p>
          </p:txBody>
        </p:sp>
        <p:sp>
          <p:nvSpPr>
            <p:cNvPr id="70" name="弧形 69">
              <a:extLst>
                <a:ext uri="{FF2B5EF4-FFF2-40B4-BE49-F238E27FC236}">
                  <a16:creationId xmlns:a16="http://schemas.microsoft.com/office/drawing/2014/main" id="{C433E77E-570F-431A-ACDD-5BA7B9774E80}"/>
                </a:ext>
              </a:extLst>
            </p:cNvPr>
            <p:cNvSpPr/>
            <p:nvPr/>
          </p:nvSpPr>
          <p:spPr>
            <a:xfrm>
              <a:off x="10282409" y="837795"/>
              <a:ext cx="93666" cy="79522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43205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72">
                <a:solidFill>
                  <a:srgbClr val="000000"/>
                </a:solidFill>
              </a:endParaRPr>
            </a:p>
          </p:txBody>
        </p:sp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id="{998533CC-B5D3-4041-BB9C-9212A172EB40}"/>
                </a:ext>
              </a:extLst>
            </p:cNvPr>
            <p:cNvCxnSpPr/>
            <p:nvPr/>
          </p:nvCxnSpPr>
          <p:spPr>
            <a:xfrm flipH="1">
              <a:off x="6994542" y="917317"/>
              <a:ext cx="33354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>
              <a:extLst>
                <a:ext uri="{FF2B5EF4-FFF2-40B4-BE49-F238E27FC236}">
                  <a16:creationId xmlns:a16="http://schemas.microsoft.com/office/drawing/2014/main" id="{931B2804-BC08-4995-B06D-FE21A7BEC85C}"/>
                </a:ext>
              </a:extLst>
            </p:cNvPr>
            <p:cNvSpPr/>
            <p:nvPr/>
          </p:nvSpPr>
          <p:spPr>
            <a:xfrm>
              <a:off x="7291419" y="756682"/>
              <a:ext cx="128593" cy="109741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43205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72">
                <a:solidFill>
                  <a:srgbClr val="000000"/>
                </a:solidFill>
              </a:endParaRPr>
            </a:p>
          </p:txBody>
        </p: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id="{78A28182-18AD-47C6-AA0A-D84B2BA2FD4A}"/>
                </a:ext>
              </a:extLst>
            </p:cNvPr>
            <p:cNvCxnSpPr/>
            <p:nvPr/>
          </p:nvCxnSpPr>
          <p:spPr>
            <a:xfrm flipH="1" flipV="1">
              <a:off x="7000892" y="866423"/>
              <a:ext cx="357205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>
              <a:extLst>
                <a:ext uri="{FF2B5EF4-FFF2-40B4-BE49-F238E27FC236}">
                  <a16:creationId xmlns:a16="http://schemas.microsoft.com/office/drawing/2014/main" id="{3790E65F-FED1-45EB-85E4-2D76FD7E72E3}"/>
                </a:ext>
              </a:extLst>
            </p:cNvPr>
            <p:cNvSpPr/>
            <p:nvPr/>
          </p:nvSpPr>
          <p:spPr>
            <a:xfrm flipH="1">
              <a:off x="6970729" y="866423"/>
              <a:ext cx="61915" cy="52484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432054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72">
                <a:solidFill>
                  <a:srgbClr val="000000"/>
                </a:solidFill>
              </a:endParaRPr>
            </a:p>
          </p:txBody>
        </p: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id="{099626B5-BB30-40CE-9710-656D21920F46}"/>
                </a:ext>
              </a:extLst>
            </p:cNvPr>
            <p:cNvCxnSpPr/>
            <p:nvPr/>
          </p:nvCxnSpPr>
          <p:spPr>
            <a:xfrm flipH="1">
              <a:off x="6553196" y="756682"/>
              <a:ext cx="80172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69" name="矩形 23">
            <a:extLst>
              <a:ext uri="{FF2B5EF4-FFF2-40B4-BE49-F238E27FC236}">
                <a16:creationId xmlns:a16="http://schemas.microsoft.com/office/drawing/2014/main" id="{6BF3110A-A973-406C-A1AA-6AA60D49A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052" y="571439"/>
            <a:ext cx="4596485" cy="1255793"/>
          </a:xfrm>
          <a:prstGeom prst="rect">
            <a:avLst/>
          </a:prstGeom>
          <a:solidFill>
            <a:schemeClr val="bg1"/>
          </a:solidFill>
          <a:ln w="12700">
            <a:solidFill>
              <a:srgbClr val="A2A2A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432054"/>
            <a:r>
              <a:rPr lang="zh-CN" altLang="en-US" sz="1512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元丰二年七月，苏轼被御史李定等人以新法诗句蔑视朝廷为由弹劾，引发“乌台诗案”。</a:t>
            </a:r>
            <a:endParaRPr lang="en-US" altLang="zh-CN" sz="1512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defTabSz="432054"/>
            <a:r>
              <a:rPr lang="zh-CN" altLang="en-US" sz="1512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八月，被捕入狱。</a:t>
            </a:r>
            <a:endParaRPr lang="en-US" altLang="zh-CN" sz="1512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defTabSz="432054"/>
            <a:r>
              <a:rPr lang="zh-CN" altLang="en-US" sz="1512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十一月二十九日，出狱，被贬黄州，充团练副使，不准擅离该地区，无权签署公文。</a:t>
            </a:r>
            <a:endParaRPr lang="en-US" altLang="zh-CN" sz="1512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271" name="TextBox 5">
            <a:extLst>
              <a:ext uri="{FF2B5EF4-FFF2-40B4-BE49-F238E27FC236}">
                <a16:creationId xmlns:a16="http://schemas.microsoft.com/office/drawing/2014/main" id="{587966FB-AA08-4EB9-88CA-D5DFCAFF2C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980" y="-48631"/>
            <a:ext cx="1640193" cy="52860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432054"/>
            <a:r>
              <a:rPr lang="zh-CN" altLang="en-US" sz="2835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背景资料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9F941890-D849-4823-9533-65E577E3B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407" y="1913270"/>
            <a:ext cx="4953134" cy="1023101"/>
          </a:xfrm>
          <a:prstGeom prst="rect">
            <a:avLst/>
          </a:prstGeom>
          <a:solidFill>
            <a:schemeClr val="bg1"/>
          </a:solidFill>
          <a:ln>
            <a:solidFill>
              <a:srgbClr val="A2A2A0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432054"/>
            <a:r>
              <a:rPr lang="en-US" altLang="zh-CN" sz="1512" dirty="0">
                <a:solidFill>
                  <a:srgbClr val="31382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zh-CN" sz="1512" dirty="0">
                <a:solidFill>
                  <a:srgbClr val="31382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得罪以来，深自闭塞，扁舟草履，放浪山水间，与樵渔杂处，往往为醉人所推骂，辄自喜渐不为人识。</a:t>
            </a:r>
            <a:r>
              <a:rPr lang="zh-CN" altLang="zh-CN" sz="1512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平生亲友，无一字见及，有书与之亦不答，</a:t>
            </a:r>
            <a:r>
              <a:rPr lang="zh-CN" altLang="zh-CN" sz="1512" dirty="0">
                <a:solidFill>
                  <a:srgbClr val="31382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自幸庶几免矣。</a:t>
            </a:r>
            <a:endParaRPr lang="en-US" altLang="zh-CN" sz="1512" dirty="0">
              <a:solidFill>
                <a:srgbClr val="313829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defTabSz="432054"/>
            <a:r>
              <a:rPr lang="en-US" altLang="zh-CN" sz="1512" dirty="0">
                <a:solidFill>
                  <a:srgbClr val="31382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——《</a:t>
            </a:r>
            <a:r>
              <a:rPr lang="zh-CN" altLang="en-US" sz="1512" dirty="0">
                <a:solidFill>
                  <a:srgbClr val="31382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答李端叔书</a:t>
            </a:r>
            <a:r>
              <a:rPr lang="en-US" altLang="zh-CN" sz="1512" dirty="0">
                <a:solidFill>
                  <a:srgbClr val="31382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1512" dirty="0">
                <a:solidFill>
                  <a:srgbClr val="31382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（元丰四年）</a:t>
            </a: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360240" y="1043980"/>
            <a:ext cx="5256584" cy="652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/>
            <a:r>
              <a:rPr lang="zh-CN" altLang="en-US" sz="2300" b="1" dirty="0">
                <a:ea typeface="华文中宋" panose="02010600040101010101" pitchFamily="2" charset="-122"/>
              </a:rPr>
              <a:t> 苏轼的“归去”，是归于何处？</a:t>
            </a:r>
            <a:endParaRPr lang="en-US" altLang="en-US" sz="1600" b="1" dirty="0">
              <a:ea typeface="华文新魏" panose="02010800040101010101" pitchFamily="2" charset="-122"/>
            </a:endParaRPr>
          </a:p>
          <a:p>
            <a:pPr defTabSz="514350"/>
            <a:endParaRPr lang="zh-CN" altLang="en-US" sz="1600" b="1" dirty="0">
              <a:ea typeface="华文新魏" panose="02010800040101010101" pitchFamily="2" charset="-122"/>
            </a:endParaRP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由形悟神，寻绎情脉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360240" y="683940"/>
            <a:ext cx="5040559" cy="22679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lvl="0"/>
            <a:r>
              <a:rPr lang="en-US" altLang="zh-CN" sz="1600" b="1" dirty="0"/>
              <a:t>     </a:t>
            </a:r>
            <a:r>
              <a:rPr lang="zh-CN" altLang="zh-CN" sz="1600" b="1" dirty="0"/>
              <a:t>归去来兮，吾归何处？万里家在岷峨。百年强半，来日苦无多。</a:t>
            </a:r>
            <a:r>
              <a:rPr lang="en-US" altLang="zh-CN" sz="1600" b="1" dirty="0"/>
              <a:t>                                  ——</a:t>
            </a:r>
            <a:r>
              <a:rPr lang="zh-CN" altLang="zh-CN" sz="1600" b="1" dirty="0"/>
              <a:t>《满庭芳》</a:t>
            </a:r>
          </a:p>
          <a:p>
            <a:pPr defTabSz="514350"/>
            <a:r>
              <a:rPr lang="zh-CN" altLang="en-US" sz="1600" b="1" dirty="0"/>
              <a:t>     夜饮东坡醒复醉</a:t>
            </a:r>
            <a:r>
              <a:rPr lang="en-US" altLang="zh-CN" sz="1600" b="1" dirty="0"/>
              <a:t>, </a:t>
            </a:r>
            <a:r>
              <a:rPr lang="zh-CN" altLang="en-US" sz="1600" b="1" dirty="0"/>
              <a:t>归来仿佛三更。⋯⋯小舟从此逝</a:t>
            </a:r>
            <a:r>
              <a:rPr lang="en-US" altLang="zh-CN" sz="1600" b="1" dirty="0"/>
              <a:t>, </a:t>
            </a:r>
            <a:r>
              <a:rPr lang="zh-CN" altLang="en-US" sz="1600" b="1" dirty="0"/>
              <a:t>江海寄余生。                                  </a:t>
            </a:r>
            <a:r>
              <a:rPr lang="en-US" altLang="zh-CN" sz="1600" b="1" dirty="0"/>
              <a:t>—— 《</a:t>
            </a:r>
            <a:r>
              <a:rPr lang="zh-CN" altLang="en-US" sz="1600" b="1" dirty="0"/>
              <a:t>临江仙</a:t>
            </a:r>
            <a:r>
              <a:rPr lang="en-US" altLang="zh-CN" sz="1600" b="1" dirty="0"/>
              <a:t>》 </a:t>
            </a:r>
          </a:p>
          <a:p>
            <a:pPr lvl="0"/>
            <a:r>
              <a:rPr lang="en-US" altLang="zh-CN" sz="1600" b="1" dirty="0"/>
              <a:t>    </a:t>
            </a:r>
            <a:r>
              <a:rPr lang="zh-CN" altLang="zh-CN" sz="1600" b="1" dirty="0"/>
              <a:t>我欲乘风归去，又恐琼楼玉宇，高处不胜寒。</a:t>
            </a:r>
          </a:p>
          <a:p>
            <a:pPr lvl="0"/>
            <a:r>
              <a:rPr lang="zh-CN" altLang="zh-CN" sz="1600" b="1" dirty="0"/>
              <a:t>　　　　　　　　　</a:t>
            </a:r>
            <a:r>
              <a:rPr lang="en-US" altLang="zh-CN" sz="1600" b="1" dirty="0"/>
              <a:t>                        ——</a:t>
            </a:r>
            <a:r>
              <a:rPr lang="zh-CN" altLang="zh-CN" sz="1600" b="1" dirty="0"/>
              <a:t>《水调歌头》</a:t>
            </a:r>
            <a:r>
              <a:rPr lang="en-US" altLang="zh-CN" sz="1600" b="1" dirty="0"/>
              <a:t> </a:t>
            </a:r>
            <a:endParaRPr lang="zh-CN" altLang="zh-CN" sz="1600" b="1" dirty="0"/>
          </a:p>
          <a:p>
            <a:pPr defTabSz="514350"/>
            <a:r>
              <a:rPr lang="en-US" altLang="zh-CN" sz="1600" b="1" dirty="0"/>
              <a:t>    </a:t>
            </a:r>
            <a:r>
              <a:rPr lang="zh-CN" altLang="zh-CN" sz="1600" b="1" dirty="0"/>
              <a:t>万里归来年愈少</a:t>
            </a:r>
            <a:r>
              <a:rPr lang="en-US" altLang="zh-CN" sz="1600" b="1" dirty="0"/>
              <a:t>, </a:t>
            </a:r>
            <a:r>
              <a:rPr lang="zh-CN" altLang="zh-CN" sz="1600" b="1" dirty="0"/>
              <a:t>微笑</a:t>
            </a:r>
            <a:r>
              <a:rPr lang="en-US" altLang="zh-CN" sz="1600" b="1" dirty="0"/>
              <a:t>, </a:t>
            </a:r>
            <a:r>
              <a:rPr lang="zh-CN" altLang="zh-CN" sz="1600" b="1" dirty="0"/>
              <a:t>笑时犹带岭梅香。试问岭南应不好</a:t>
            </a:r>
            <a:r>
              <a:rPr lang="en-US" altLang="zh-CN" sz="1600" b="1" dirty="0"/>
              <a:t>? </a:t>
            </a:r>
            <a:r>
              <a:rPr lang="zh-CN" altLang="zh-CN" sz="1600" b="1" dirty="0"/>
              <a:t>却道</a:t>
            </a:r>
            <a:r>
              <a:rPr lang="zh-CN" altLang="en-US" sz="1600" b="1" dirty="0"/>
              <a:t>：</a:t>
            </a:r>
            <a:r>
              <a:rPr lang="en-US" altLang="zh-CN" sz="1600" b="1" dirty="0"/>
              <a:t> </a:t>
            </a:r>
            <a:r>
              <a:rPr lang="zh-CN" altLang="zh-CN" sz="1600" b="1" dirty="0"/>
              <a:t>此心安处是吾乡</a:t>
            </a:r>
            <a:r>
              <a:rPr lang="zh-CN" altLang="en-US" sz="1600" b="1" dirty="0"/>
              <a:t>。</a:t>
            </a:r>
            <a:endParaRPr lang="en-US" altLang="zh-CN" sz="1600" b="1" dirty="0"/>
          </a:p>
          <a:p>
            <a:pPr defTabSz="514350"/>
            <a:r>
              <a:rPr lang="en-US" altLang="zh-CN" sz="1600" b="1"/>
              <a:t>                                                         </a:t>
            </a:r>
            <a:r>
              <a:rPr lang="en-US" altLang="zh-CN" sz="1600" b="1" dirty="0"/>
              <a:t>—— </a:t>
            </a:r>
            <a:r>
              <a:rPr lang="en-US" altLang="zh-CN" sz="1600" b="1" dirty="0">
                <a:latin typeface="华文中宋" panose="020106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1600" b="1" dirty="0">
                <a:latin typeface="华文中宋" panose="02010600040101010101" pitchFamily="2" charset="-122"/>
                <a:ea typeface="华文新魏" panose="02010800040101010101" pitchFamily="2" charset="-122"/>
              </a:rPr>
              <a:t>定风波</a:t>
            </a:r>
            <a:r>
              <a:rPr lang="en-US" altLang="zh-CN" sz="1600" b="1" dirty="0">
                <a:latin typeface="华文中宋" panose="02010600040101010101" pitchFamily="2" charset="-122"/>
                <a:ea typeface="华文新魏" panose="02010800040101010101" pitchFamily="2" charset="-122"/>
              </a:rPr>
              <a:t>》</a:t>
            </a:r>
            <a:endParaRPr lang="en-US" altLang="zh-CN" sz="1600" b="1" dirty="0"/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 dirty="0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由形悟神，寻绎情脉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522288" y="1041400"/>
            <a:ext cx="5166543" cy="135998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/>
            <a:r>
              <a:rPr lang="zh-CN" altLang="en-US" sz="2300" b="1" dirty="0">
                <a:ea typeface="华文中宋" panose="02010600040101010101" pitchFamily="2" charset="-122"/>
              </a:rPr>
              <a:t>清人郑文焯在</a:t>
            </a:r>
            <a:r>
              <a:rPr lang="en-US" altLang="zh-CN" sz="2300" b="1" dirty="0">
                <a:ea typeface="华文中宋" panose="02010600040101010101" pitchFamily="2" charset="-122"/>
              </a:rPr>
              <a:t>《</a:t>
            </a:r>
            <a:r>
              <a:rPr lang="zh-CN" altLang="en-US" sz="2300" b="1" dirty="0">
                <a:ea typeface="华文中宋" panose="02010600040101010101" pitchFamily="2" charset="-122"/>
              </a:rPr>
              <a:t>手批东坡乐府</a:t>
            </a:r>
            <a:r>
              <a:rPr lang="en-US" altLang="zh-CN" sz="2300" b="1" dirty="0">
                <a:ea typeface="华文中宋" panose="02010600040101010101" pitchFamily="2" charset="-122"/>
              </a:rPr>
              <a:t>》</a:t>
            </a:r>
            <a:r>
              <a:rPr lang="zh-CN" altLang="en-US" sz="2300" b="1" dirty="0">
                <a:ea typeface="华文中宋" panose="02010600040101010101" pitchFamily="2" charset="-122"/>
              </a:rPr>
              <a:t>中对</a:t>
            </a:r>
            <a:r>
              <a:rPr lang="en-US" altLang="zh-CN" sz="2300" b="1" dirty="0">
                <a:ea typeface="华文中宋" panose="02010600040101010101" pitchFamily="2" charset="-122"/>
              </a:rPr>
              <a:t>《</a:t>
            </a:r>
            <a:r>
              <a:rPr lang="zh-CN" altLang="en-US" sz="2300" b="1" dirty="0">
                <a:ea typeface="华文中宋" panose="02010600040101010101" pitchFamily="2" charset="-122"/>
              </a:rPr>
              <a:t>定风波</a:t>
            </a:r>
            <a:r>
              <a:rPr lang="en-US" altLang="zh-CN" sz="2300" b="1" dirty="0">
                <a:ea typeface="华文中宋" panose="02010600040101010101" pitchFamily="2" charset="-122"/>
              </a:rPr>
              <a:t>》</a:t>
            </a:r>
            <a:r>
              <a:rPr lang="zh-CN" altLang="en-US" sz="2300" b="1" dirty="0">
                <a:ea typeface="华文中宋" panose="02010600040101010101" pitchFamily="2" charset="-122"/>
              </a:rPr>
              <a:t>有“以曲笔直写胸臆”的评语，你如何理解？</a:t>
            </a:r>
            <a:endParaRPr lang="en-US" altLang="zh-CN" sz="2300" b="1" dirty="0">
              <a:ea typeface="华文中宋" panose="02010600040101010101" pitchFamily="2" charset="-122"/>
            </a:endParaRPr>
          </a:p>
          <a:p>
            <a:pPr defTabSz="514350"/>
            <a:endParaRPr lang="zh-CN" altLang="en-US" sz="1600" b="1" dirty="0">
              <a:ea typeface="华文新魏" panose="02010800040101010101" pitchFamily="2" charset="-122"/>
            </a:endParaRP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披文入情，探秘曲笔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522288" y="1041400"/>
            <a:ext cx="5166543" cy="11599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/>
            <a:r>
              <a:rPr lang="zh-CN" altLang="en-US" sz="2400" dirty="0"/>
              <a:t>（谢安）尝与孙绰等泛海，风起浪涌，诸人并惧，安吟啸自若。</a:t>
            </a:r>
            <a:endParaRPr lang="en-US" altLang="zh-CN" sz="2400" dirty="0"/>
          </a:p>
          <a:p>
            <a:pPr defTabSz="514350"/>
            <a:r>
              <a:rPr lang="en-US" altLang="zh-CN" sz="2400" b="1" dirty="0">
                <a:ea typeface="华文新魏" panose="02010800040101010101" pitchFamily="2" charset="-122"/>
              </a:rPr>
              <a:t>                        </a:t>
            </a:r>
            <a:r>
              <a:rPr lang="en-US" altLang="zh-CN" sz="2400" dirty="0">
                <a:latin typeface="华文中宋" panose="02010600040101010101" pitchFamily="2" charset="-122"/>
                <a:ea typeface="华文新魏" panose="02010800040101010101" pitchFamily="2" charset="-122"/>
              </a:rPr>
              <a:t>—— </a:t>
            </a:r>
            <a:r>
              <a:rPr lang="en-US" altLang="zh-CN" sz="2400" dirty="0">
                <a:ea typeface="华文新魏" panose="02010800040101010101" pitchFamily="2" charset="-122"/>
              </a:rPr>
              <a:t>《</a:t>
            </a:r>
            <a:r>
              <a:rPr lang="zh-CN" altLang="en-US" sz="2400" dirty="0">
                <a:ea typeface="华文新魏" panose="02010800040101010101" pitchFamily="2" charset="-122"/>
              </a:rPr>
              <a:t>晋书 谢安传</a:t>
            </a:r>
            <a:r>
              <a:rPr lang="en-US" altLang="zh-CN" sz="2400" dirty="0">
                <a:ea typeface="华文新魏" panose="02010800040101010101" pitchFamily="2" charset="-122"/>
              </a:rPr>
              <a:t>》</a:t>
            </a:r>
            <a:endParaRPr lang="zh-CN" altLang="en-US" sz="2400" dirty="0">
              <a:ea typeface="华文新魏" panose="02010800040101010101" pitchFamily="2" charset="-122"/>
            </a:endParaRP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披文入情，探秘曲笔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3BFC9C-2364-4046-95CE-B2C5B65B0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3" y="323900"/>
            <a:ext cx="3919794" cy="1788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79" dirty="0">
                <a:latin typeface="华文隶书" panose="02010800040101010101" pitchFamily="2" charset="-122"/>
                <a:ea typeface="华文隶书" panose="02010800040101010101" pitchFamily="2" charset="-122"/>
              </a:rPr>
              <a:t>上片：</a:t>
            </a:r>
          </a:p>
          <a:p>
            <a:pPr>
              <a:lnSpc>
                <a:spcPct val="150000"/>
              </a:lnSpc>
            </a:pPr>
            <a:r>
              <a:rPr lang="zh-CN" altLang="en-US" sz="1701" dirty="0">
                <a:latin typeface="宋体" panose="02010600030101010101" pitchFamily="2" charset="-122"/>
              </a:rPr>
              <a:t>    </a:t>
            </a:r>
            <a:r>
              <a:rPr lang="zh-CN" altLang="en-US" sz="1701" dirty="0">
                <a:latin typeface="华文中宋" panose="02010600040101010101" pitchFamily="2" charset="-122"/>
                <a:ea typeface="华文中宋" panose="02010600040101010101" pitchFamily="2" charset="-122"/>
              </a:rPr>
              <a:t>风雨中，踏雨吟啸，怡然自乐。</a:t>
            </a:r>
          </a:p>
          <a:p>
            <a:pPr>
              <a:lnSpc>
                <a:spcPct val="150000"/>
              </a:lnSpc>
            </a:pPr>
            <a:r>
              <a:rPr lang="zh-CN" altLang="en-US" sz="2079" dirty="0">
                <a:latin typeface="华文隶书" panose="02010800040101010101" pitchFamily="2" charset="-122"/>
                <a:ea typeface="华文隶书" panose="02010800040101010101" pitchFamily="2" charset="-122"/>
              </a:rPr>
              <a:t>下片： </a:t>
            </a:r>
          </a:p>
          <a:p>
            <a:pPr>
              <a:lnSpc>
                <a:spcPct val="150000"/>
              </a:lnSpc>
            </a:pPr>
            <a:r>
              <a:rPr lang="zh-CN" altLang="en-US" sz="1701" dirty="0">
                <a:latin typeface="宋体" panose="02010600030101010101" pitchFamily="2" charset="-122"/>
              </a:rPr>
              <a:t>    </a:t>
            </a:r>
            <a:r>
              <a:rPr lang="zh-CN" altLang="en-US" sz="1701" dirty="0">
                <a:latin typeface="华文中宋" panose="02010600040101010101" pitchFamily="2" charset="-122"/>
                <a:ea typeface="华文中宋" panose="02010600040101010101" pitchFamily="2" charset="-122"/>
              </a:rPr>
              <a:t>风雨后，蓦然回首，云淡风清。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32">
            <a:extLst>
              <a:ext uri="{FF2B5EF4-FFF2-40B4-BE49-F238E27FC236}">
                <a16:creationId xmlns:a16="http://schemas.microsoft.com/office/drawing/2014/main" id="{FDDDE489-1FB6-406B-9FE3-C3CF86E83E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518" y="184305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15">
                <a:solidFill>
                  <a:srgbClr val="FAFAFA"/>
                </a:solidFill>
              </a:rPr>
              <a:t>状元成才路</a:t>
            </a:r>
            <a:endParaRPr lang="zh-CN" altLang="zh-CN" sz="315">
              <a:solidFill>
                <a:srgbClr val="FAFAFA"/>
              </a:solidFill>
            </a:endParaRPr>
          </a:p>
        </p:txBody>
      </p:sp>
      <p:sp>
        <p:nvSpPr>
          <p:cNvPr id="17411" name="文本框 34">
            <a:extLst>
              <a:ext uri="{FF2B5EF4-FFF2-40B4-BE49-F238E27FC236}">
                <a16:creationId xmlns:a16="http://schemas.microsoft.com/office/drawing/2014/main" id="{26B4B0CE-CBE8-40D4-83A1-072EC8753373}"/>
              </a:ext>
            </a:extLst>
          </p:cNvPr>
          <p:cNvSpPr txBox="1">
            <a:spLocks noChangeArrowheads="1"/>
          </p:cNvSpPr>
          <p:nvPr/>
        </p:nvSpPr>
        <p:spPr bwMode="auto">
          <a:xfrm rot="21319903">
            <a:off x="2128984" y="75661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12" name="文本框 36">
            <a:extLst>
              <a:ext uri="{FF2B5EF4-FFF2-40B4-BE49-F238E27FC236}">
                <a16:creationId xmlns:a16="http://schemas.microsoft.com/office/drawing/2014/main" id="{AD7FEBFD-03C2-4175-AC90-50A28E04B475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3660025" y="8121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13" name="文本框 37">
            <a:extLst>
              <a:ext uri="{FF2B5EF4-FFF2-40B4-BE49-F238E27FC236}">
                <a16:creationId xmlns:a16="http://schemas.microsoft.com/office/drawing/2014/main" id="{06ADFDB9-B649-4D7C-97FB-4462FA574174}"/>
              </a:ext>
            </a:extLst>
          </p:cNvPr>
          <p:cNvSpPr txBox="1">
            <a:spLocks noChangeArrowheads="1"/>
          </p:cNvSpPr>
          <p:nvPr/>
        </p:nvSpPr>
        <p:spPr bwMode="auto">
          <a:xfrm rot="17449134">
            <a:off x="3326016" y="10691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14" name="文本框 45">
            <a:extLst>
              <a:ext uri="{FF2B5EF4-FFF2-40B4-BE49-F238E27FC236}">
                <a16:creationId xmlns:a16="http://schemas.microsoft.com/office/drawing/2014/main" id="{3AA1FC5E-B2E6-48FC-AB72-82D35363BA7E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4013035" y="8261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15" name="文本框 46">
            <a:extLst>
              <a:ext uri="{FF2B5EF4-FFF2-40B4-BE49-F238E27FC236}">
                <a16:creationId xmlns:a16="http://schemas.microsoft.com/office/drawing/2014/main" id="{D2B93BA5-AC12-4B11-8D88-C8B04958F92E}"/>
              </a:ext>
            </a:extLst>
          </p:cNvPr>
          <p:cNvSpPr txBox="1">
            <a:spLocks noChangeArrowheads="1"/>
          </p:cNvSpPr>
          <p:nvPr/>
        </p:nvSpPr>
        <p:spPr bwMode="auto">
          <a:xfrm rot="21175089">
            <a:off x="4419545" y="97162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16" name="文本框 47">
            <a:extLst>
              <a:ext uri="{FF2B5EF4-FFF2-40B4-BE49-F238E27FC236}">
                <a16:creationId xmlns:a16="http://schemas.microsoft.com/office/drawing/2014/main" id="{B8915ECE-1914-4C79-85FD-05381208FEEC}"/>
              </a:ext>
            </a:extLst>
          </p:cNvPr>
          <p:cNvSpPr txBox="1">
            <a:spLocks noChangeArrowheads="1"/>
          </p:cNvSpPr>
          <p:nvPr/>
        </p:nvSpPr>
        <p:spPr bwMode="auto">
          <a:xfrm rot="17449134">
            <a:off x="4790055" y="15571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17" name="文本框 49">
            <a:extLst>
              <a:ext uri="{FF2B5EF4-FFF2-40B4-BE49-F238E27FC236}">
                <a16:creationId xmlns:a16="http://schemas.microsoft.com/office/drawing/2014/main" id="{5C350D2A-42CC-4512-8CA8-9CEB2DF6A793}"/>
              </a:ext>
            </a:extLst>
          </p:cNvPr>
          <p:cNvSpPr txBox="1">
            <a:spLocks noChangeArrowheads="1"/>
          </p:cNvSpPr>
          <p:nvPr/>
        </p:nvSpPr>
        <p:spPr bwMode="auto">
          <a:xfrm rot="657351">
            <a:off x="3399518" y="8236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18" name="文本框 50">
            <a:extLst>
              <a:ext uri="{FF2B5EF4-FFF2-40B4-BE49-F238E27FC236}">
                <a16:creationId xmlns:a16="http://schemas.microsoft.com/office/drawing/2014/main" id="{27741E67-0787-4E2C-BC7E-B1C5F9D80F39}"/>
              </a:ext>
            </a:extLst>
          </p:cNvPr>
          <p:cNvSpPr txBox="1">
            <a:spLocks noChangeArrowheads="1"/>
          </p:cNvSpPr>
          <p:nvPr/>
        </p:nvSpPr>
        <p:spPr bwMode="auto">
          <a:xfrm rot="1480325">
            <a:off x="4623551" y="76661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19" name="文本框 51">
            <a:extLst>
              <a:ext uri="{FF2B5EF4-FFF2-40B4-BE49-F238E27FC236}">
                <a16:creationId xmlns:a16="http://schemas.microsoft.com/office/drawing/2014/main" id="{719FD7DE-648B-426B-9FF1-BD8B305C34E3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3735027" y="13541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0" name="文本框 32">
            <a:extLst>
              <a:ext uri="{FF2B5EF4-FFF2-40B4-BE49-F238E27FC236}">
                <a16:creationId xmlns:a16="http://schemas.microsoft.com/office/drawing/2014/main" id="{9DD9F0E2-748E-4B92-B626-862B3649E2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5497" y="224306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1" name="文本框 34">
            <a:extLst>
              <a:ext uri="{FF2B5EF4-FFF2-40B4-BE49-F238E27FC236}">
                <a16:creationId xmlns:a16="http://schemas.microsoft.com/office/drawing/2014/main" id="{A4B686ED-D432-419B-B0A0-B48AC63A713A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2778002" y="218665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2" name="文本框 36">
            <a:extLst>
              <a:ext uri="{FF2B5EF4-FFF2-40B4-BE49-F238E27FC236}">
                <a16:creationId xmlns:a16="http://schemas.microsoft.com/office/drawing/2014/main" id="{BD46A8F6-6FEE-4F33-938B-A8E8FEA51A83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424492" y="8026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3" name="文本框 37">
            <a:extLst>
              <a:ext uri="{FF2B5EF4-FFF2-40B4-BE49-F238E27FC236}">
                <a16:creationId xmlns:a16="http://schemas.microsoft.com/office/drawing/2014/main" id="{9C1D7299-EA91-4C7A-8C32-E0509927EF5E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2569495" y="127663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4" name="文本框 45">
            <a:extLst>
              <a:ext uri="{FF2B5EF4-FFF2-40B4-BE49-F238E27FC236}">
                <a16:creationId xmlns:a16="http://schemas.microsoft.com/office/drawing/2014/main" id="{1F770A79-54E2-4A5A-B5EB-F4917ABE6895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777501" y="8166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5" name="文本框 46">
            <a:extLst>
              <a:ext uri="{FF2B5EF4-FFF2-40B4-BE49-F238E27FC236}">
                <a16:creationId xmlns:a16="http://schemas.microsoft.com/office/drawing/2014/main" id="{BB2D8C8B-61EA-453F-A3F7-43826A5D34C5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3010507" y="95162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6" name="文本框 47">
            <a:extLst>
              <a:ext uri="{FF2B5EF4-FFF2-40B4-BE49-F238E27FC236}">
                <a16:creationId xmlns:a16="http://schemas.microsoft.com/office/drawing/2014/main" id="{2637DFC8-E115-47C1-9186-4684A7B6BC5C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3157511" y="139063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7" name="文本框 49">
            <a:extLst>
              <a:ext uri="{FF2B5EF4-FFF2-40B4-BE49-F238E27FC236}">
                <a16:creationId xmlns:a16="http://schemas.microsoft.com/office/drawing/2014/main" id="{2266E86A-B18D-466C-BE30-C729105655AE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3943033" y="131213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8" name="文本框 50">
            <a:extLst>
              <a:ext uri="{FF2B5EF4-FFF2-40B4-BE49-F238E27FC236}">
                <a16:creationId xmlns:a16="http://schemas.microsoft.com/office/drawing/2014/main" id="{1F3DBCB0-2972-4927-94FC-19536F149A2F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3488520" y="161464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29" name="文本框 51">
            <a:extLst>
              <a:ext uri="{FF2B5EF4-FFF2-40B4-BE49-F238E27FC236}">
                <a16:creationId xmlns:a16="http://schemas.microsoft.com/office/drawing/2014/main" id="{6EA68558-F7A5-45BA-B33B-A1154F9F809E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3650025" y="214615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0" name="文本框 32">
            <a:extLst>
              <a:ext uri="{FF2B5EF4-FFF2-40B4-BE49-F238E27FC236}">
                <a16:creationId xmlns:a16="http://schemas.microsoft.com/office/drawing/2014/main" id="{B59B7F39-B2A0-4E7C-B054-96A5A50350D5}"/>
              </a:ext>
            </a:extLst>
          </p:cNvPr>
          <p:cNvSpPr txBox="1">
            <a:spLocks noChangeArrowheads="1"/>
          </p:cNvSpPr>
          <p:nvPr/>
        </p:nvSpPr>
        <p:spPr bwMode="auto">
          <a:xfrm rot="1209897">
            <a:off x="912451" y="180464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1" name="文本框 34">
            <a:extLst>
              <a:ext uri="{FF2B5EF4-FFF2-40B4-BE49-F238E27FC236}">
                <a16:creationId xmlns:a16="http://schemas.microsoft.com/office/drawing/2014/main" id="{DEE350A9-7F9C-4695-8F9E-3E16F6D58D67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1315962" y="215965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2" name="文本框 36">
            <a:extLst>
              <a:ext uri="{FF2B5EF4-FFF2-40B4-BE49-F238E27FC236}">
                <a16:creationId xmlns:a16="http://schemas.microsoft.com/office/drawing/2014/main" id="{880FD690-899E-49F8-A725-A180D8C4B8F4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978452" y="201665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3" name="文本框 37">
            <a:extLst>
              <a:ext uri="{FF2B5EF4-FFF2-40B4-BE49-F238E27FC236}">
                <a16:creationId xmlns:a16="http://schemas.microsoft.com/office/drawing/2014/main" id="{FBC692D2-57E3-4262-BB89-6F100E0A45DE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1533467" y="171764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4" name="文本框 45">
            <a:extLst>
              <a:ext uri="{FF2B5EF4-FFF2-40B4-BE49-F238E27FC236}">
                <a16:creationId xmlns:a16="http://schemas.microsoft.com/office/drawing/2014/main" id="{9B90E6B2-E3CB-431C-95B1-94A6D927A665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1959479" y="196465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5" name="文本框 46">
            <a:extLst>
              <a:ext uri="{FF2B5EF4-FFF2-40B4-BE49-F238E27FC236}">
                <a16:creationId xmlns:a16="http://schemas.microsoft.com/office/drawing/2014/main" id="{D857A7A8-6CD3-4867-9366-643D075CBC69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463438" y="94662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6" name="文本框 47">
            <a:extLst>
              <a:ext uri="{FF2B5EF4-FFF2-40B4-BE49-F238E27FC236}">
                <a16:creationId xmlns:a16="http://schemas.microsoft.com/office/drawing/2014/main" id="{8C90752F-F771-4919-A979-9FE72AC17D3E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489439" y="212465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7" name="文本框 49">
            <a:extLst>
              <a:ext uri="{FF2B5EF4-FFF2-40B4-BE49-F238E27FC236}">
                <a16:creationId xmlns:a16="http://schemas.microsoft.com/office/drawing/2014/main" id="{F5A3D365-5F89-48FA-9B86-0D313EE19763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1863476" y="239966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8" name="文本框 50">
            <a:extLst>
              <a:ext uri="{FF2B5EF4-FFF2-40B4-BE49-F238E27FC236}">
                <a16:creationId xmlns:a16="http://schemas.microsoft.com/office/drawing/2014/main" id="{E82E15A1-72B6-4FB9-B255-E4F0638594B1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2586496" y="197965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39" name="文本框 51">
            <a:extLst>
              <a:ext uri="{FF2B5EF4-FFF2-40B4-BE49-F238E27FC236}">
                <a16:creationId xmlns:a16="http://schemas.microsoft.com/office/drawing/2014/main" id="{805ADD9E-1467-4AFB-83F2-63FE2900E0AA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2691498" y="245766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0" name="文本框 32">
            <a:extLst>
              <a:ext uri="{FF2B5EF4-FFF2-40B4-BE49-F238E27FC236}">
                <a16:creationId xmlns:a16="http://schemas.microsoft.com/office/drawing/2014/main" id="{8EE93632-F08E-498B-A999-963028A4F674}"/>
              </a:ext>
            </a:extLst>
          </p:cNvPr>
          <p:cNvSpPr txBox="1">
            <a:spLocks noChangeArrowheads="1"/>
          </p:cNvSpPr>
          <p:nvPr/>
        </p:nvSpPr>
        <p:spPr bwMode="auto">
          <a:xfrm rot="16529158">
            <a:off x="170930" y="126913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1" name="文本框 42">
            <a:extLst>
              <a:ext uri="{FF2B5EF4-FFF2-40B4-BE49-F238E27FC236}">
                <a16:creationId xmlns:a16="http://schemas.microsoft.com/office/drawing/2014/main" id="{2157561F-247A-461A-AE93-BD63EB64CD3C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809948" y="13426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2" name="文本框 43">
            <a:extLst>
              <a:ext uri="{FF2B5EF4-FFF2-40B4-BE49-F238E27FC236}">
                <a16:creationId xmlns:a16="http://schemas.microsoft.com/office/drawing/2014/main" id="{2BA56FDD-B6E1-4073-BEF5-DB72C92AEFA4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750446" y="78761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3" name="文本框 44">
            <a:extLst>
              <a:ext uri="{FF2B5EF4-FFF2-40B4-BE49-F238E27FC236}">
                <a16:creationId xmlns:a16="http://schemas.microsoft.com/office/drawing/2014/main" id="{AFB7B928-E6CA-495D-B2A5-C9B17B042F20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810448" y="104362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4" name="文本框 45">
            <a:extLst>
              <a:ext uri="{FF2B5EF4-FFF2-40B4-BE49-F238E27FC236}">
                <a16:creationId xmlns:a16="http://schemas.microsoft.com/office/drawing/2014/main" id="{B95CDFDF-DF5A-46F9-9956-AEB1143BFD1C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1301461" y="70461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5" name="文本框 46">
            <a:extLst>
              <a:ext uri="{FF2B5EF4-FFF2-40B4-BE49-F238E27FC236}">
                <a16:creationId xmlns:a16="http://schemas.microsoft.com/office/drawing/2014/main" id="{A9F07F29-DDAF-4B7A-86AB-9892E351F1D7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1660471" y="81162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6" name="文本框 47">
            <a:extLst>
              <a:ext uri="{FF2B5EF4-FFF2-40B4-BE49-F238E27FC236}">
                <a16:creationId xmlns:a16="http://schemas.microsoft.com/office/drawing/2014/main" id="{9A8BB75D-26C5-4E98-9A4F-F56F07A5120C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1489466" y="116662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7" name="文本框 49">
            <a:extLst>
              <a:ext uri="{FF2B5EF4-FFF2-40B4-BE49-F238E27FC236}">
                <a16:creationId xmlns:a16="http://schemas.microsoft.com/office/drawing/2014/main" id="{EE737026-5D0E-47C2-A330-D1397B92AC23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031481" y="95162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8" name="文本框 50">
            <a:extLst>
              <a:ext uri="{FF2B5EF4-FFF2-40B4-BE49-F238E27FC236}">
                <a16:creationId xmlns:a16="http://schemas.microsoft.com/office/drawing/2014/main" id="{D72CDD29-02AC-4FE6-ABD7-94AAABE12FEA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1762474" y="13176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49" name="文本框 51">
            <a:extLst>
              <a:ext uri="{FF2B5EF4-FFF2-40B4-BE49-F238E27FC236}">
                <a16:creationId xmlns:a16="http://schemas.microsoft.com/office/drawing/2014/main" id="{1A461854-6C49-4278-A94B-1FD1D93C95B0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162484" y="140363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0" name="文本框 32">
            <a:extLst>
              <a:ext uri="{FF2B5EF4-FFF2-40B4-BE49-F238E27FC236}">
                <a16:creationId xmlns:a16="http://schemas.microsoft.com/office/drawing/2014/main" id="{BAE4A551-5230-4E44-A412-403C0C67BA99}"/>
              </a:ext>
            </a:extLst>
          </p:cNvPr>
          <p:cNvSpPr txBox="1">
            <a:spLocks noChangeArrowheads="1"/>
          </p:cNvSpPr>
          <p:nvPr/>
        </p:nvSpPr>
        <p:spPr bwMode="auto">
          <a:xfrm rot="1209897">
            <a:off x="3189512" y="221165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1" name="文本框 34">
            <a:extLst>
              <a:ext uri="{FF2B5EF4-FFF2-40B4-BE49-F238E27FC236}">
                <a16:creationId xmlns:a16="http://schemas.microsoft.com/office/drawing/2014/main" id="{46547EE9-AE35-4A20-B37B-0EF49DA2809E}"/>
              </a:ext>
            </a:extLst>
          </p:cNvPr>
          <p:cNvSpPr txBox="1">
            <a:spLocks noChangeArrowheads="1"/>
          </p:cNvSpPr>
          <p:nvPr/>
        </p:nvSpPr>
        <p:spPr bwMode="auto">
          <a:xfrm rot="20569134">
            <a:off x="3943033" y="243566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2" name="文本框 36">
            <a:extLst>
              <a:ext uri="{FF2B5EF4-FFF2-40B4-BE49-F238E27FC236}">
                <a16:creationId xmlns:a16="http://schemas.microsoft.com/office/drawing/2014/main" id="{3CBA64FA-D04C-44DC-83CF-2FDBE0036BDB}"/>
              </a:ext>
            </a:extLst>
          </p:cNvPr>
          <p:cNvSpPr txBox="1">
            <a:spLocks noChangeArrowheads="1"/>
          </p:cNvSpPr>
          <p:nvPr/>
        </p:nvSpPr>
        <p:spPr bwMode="auto">
          <a:xfrm rot="368503">
            <a:off x="3604523" y="178364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3" name="文本框 37">
            <a:extLst>
              <a:ext uri="{FF2B5EF4-FFF2-40B4-BE49-F238E27FC236}">
                <a16:creationId xmlns:a16="http://schemas.microsoft.com/office/drawing/2014/main" id="{3FE6CBB6-55EF-40BF-B15E-C379E2182591}"/>
              </a:ext>
            </a:extLst>
          </p:cNvPr>
          <p:cNvSpPr txBox="1">
            <a:spLocks noChangeArrowheads="1"/>
          </p:cNvSpPr>
          <p:nvPr/>
        </p:nvSpPr>
        <p:spPr bwMode="auto">
          <a:xfrm rot="829244">
            <a:off x="3296515" y="248566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4" name="文本框 45">
            <a:extLst>
              <a:ext uri="{FF2B5EF4-FFF2-40B4-BE49-F238E27FC236}">
                <a16:creationId xmlns:a16="http://schemas.microsoft.com/office/drawing/2014/main" id="{65D4E32E-00E4-43F8-A720-B238785F72AA}"/>
              </a:ext>
            </a:extLst>
          </p:cNvPr>
          <p:cNvSpPr txBox="1">
            <a:spLocks noChangeArrowheads="1"/>
          </p:cNvSpPr>
          <p:nvPr/>
        </p:nvSpPr>
        <p:spPr bwMode="auto">
          <a:xfrm rot="17097278">
            <a:off x="4238041" y="15581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5" name="文本框 46">
            <a:extLst>
              <a:ext uri="{FF2B5EF4-FFF2-40B4-BE49-F238E27FC236}">
                <a16:creationId xmlns:a16="http://schemas.microsoft.com/office/drawing/2014/main" id="{8ABDA966-3D23-4BD6-A2D1-67DEA639FFD0}"/>
              </a:ext>
            </a:extLst>
          </p:cNvPr>
          <p:cNvSpPr txBox="1">
            <a:spLocks noChangeArrowheads="1"/>
          </p:cNvSpPr>
          <p:nvPr/>
        </p:nvSpPr>
        <p:spPr bwMode="auto">
          <a:xfrm rot="2702238">
            <a:off x="4735054" y="191214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6" name="文本框 47">
            <a:extLst>
              <a:ext uri="{FF2B5EF4-FFF2-40B4-BE49-F238E27FC236}">
                <a16:creationId xmlns:a16="http://schemas.microsoft.com/office/drawing/2014/main" id="{EF3C68B0-3820-45EA-A0B0-5AAC369136A3}"/>
              </a:ext>
            </a:extLst>
          </p:cNvPr>
          <p:cNvSpPr txBox="1">
            <a:spLocks noChangeArrowheads="1"/>
          </p:cNvSpPr>
          <p:nvPr/>
        </p:nvSpPr>
        <p:spPr bwMode="auto">
          <a:xfrm rot="18143362">
            <a:off x="4216040" y="212715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7" name="文本框 49">
            <a:extLst>
              <a:ext uri="{FF2B5EF4-FFF2-40B4-BE49-F238E27FC236}">
                <a16:creationId xmlns:a16="http://schemas.microsoft.com/office/drawing/2014/main" id="{7AD6E1CF-E937-4212-9A0D-1E51379C83C3}"/>
              </a:ext>
            </a:extLst>
          </p:cNvPr>
          <p:cNvSpPr txBox="1">
            <a:spLocks noChangeArrowheads="1"/>
          </p:cNvSpPr>
          <p:nvPr/>
        </p:nvSpPr>
        <p:spPr bwMode="auto">
          <a:xfrm rot="18419577">
            <a:off x="1204958" y="144713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8" name="文本框 50">
            <a:extLst>
              <a:ext uri="{FF2B5EF4-FFF2-40B4-BE49-F238E27FC236}">
                <a16:creationId xmlns:a16="http://schemas.microsoft.com/office/drawing/2014/main" id="{C95F0CA5-1085-447A-A819-0F6091915BA3}"/>
              </a:ext>
            </a:extLst>
          </p:cNvPr>
          <p:cNvSpPr txBox="1">
            <a:spLocks noChangeArrowheads="1"/>
          </p:cNvSpPr>
          <p:nvPr/>
        </p:nvSpPr>
        <p:spPr bwMode="auto">
          <a:xfrm rot="17959444">
            <a:off x="4528048" y="224515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59" name="文本框 51">
            <a:extLst>
              <a:ext uri="{FF2B5EF4-FFF2-40B4-BE49-F238E27FC236}">
                <a16:creationId xmlns:a16="http://schemas.microsoft.com/office/drawing/2014/main" id="{6D90506F-0F6B-405B-996B-0C2BFC7E860D}"/>
              </a:ext>
            </a:extLst>
          </p:cNvPr>
          <p:cNvSpPr txBox="1">
            <a:spLocks noChangeArrowheads="1"/>
          </p:cNvSpPr>
          <p:nvPr/>
        </p:nvSpPr>
        <p:spPr bwMode="auto">
          <a:xfrm rot="1549510">
            <a:off x="4852557" y="13526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0" name="文本框 32">
            <a:extLst>
              <a:ext uri="{FF2B5EF4-FFF2-40B4-BE49-F238E27FC236}">
                <a16:creationId xmlns:a16="http://schemas.microsoft.com/office/drawing/2014/main" id="{C257B8A7-8371-4B16-9BF0-AC998D76CFDA}"/>
              </a:ext>
            </a:extLst>
          </p:cNvPr>
          <p:cNvSpPr txBox="1">
            <a:spLocks noChangeArrowheads="1"/>
          </p:cNvSpPr>
          <p:nvPr/>
        </p:nvSpPr>
        <p:spPr bwMode="auto">
          <a:xfrm rot="4190103">
            <a:off x="2668998" y="15621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1" name="文本框 34">
            <a:extLst>
              <a:ext uri="{FF2B5EF4-FFF2-40B4-BE49-F238E27FC236}">
                <a16:creationId xmlns:a16="http://schemas.microsoft.com/office/drawing/2014/main" id="{DB58C31B-7296-4D37-A737-FE6348E009B7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3067009" y="195965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2" name="文本框 36">
            <a:extLst>
              <a:ext uri="{FF2B5EF4-FFF2-40B4-BE49-F238E27FC236}">
                <a16:creationId xmlns:a16="http://schemas.microsoft.com/office/drawing/2014/main" id="{86ABD42F-BC21-4AEF-AA41-00E5963B8384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604523" y="10856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3" name="文本框 37">
            <a:extLst>
              <a:ext uri="{FF2B5EF4-FFF2-40B4-BE49-F238E27FC236}">
                <a16:creationId xmlns:a16="http://schemas.microsoft.com/office/drawing/2014/main" id="{07EFFC86-9F26-4822-AD58-0DFCA05C6766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3526521" y="141463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4" name="文本框 45">
            <a:extLst>
              <a:ext uri="{FF2B5EF4-FFF2-40B4-BE49-F238E27FC236}">
                <a16:creationId xmlns:a16="http://schemas.microsoft.com/office/drawing/2014/main" id="{A867844A-CBE8-4FB6-84DA-CE65BBC38EB0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957533" y="109962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5" name="文本框 46">
            <a:extLst>
              <a:ext uri="{FF2B5EF4-FFF2-40B4-BE49-F238E27FC236}">
                <a16:creationId xmlns:a16="http://schemas.microsoft.com/office/drawing/2014/main" id="{4F67DD5E-5733-4AC9-9E9F-2352B3BE2372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190539" y="123463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6" name="文本框 47">
            <a:extLst>
              <a:ext uri="{FF2B5EF4-FFF2-40B4-BE49-F238E27FC236}">
                <a16:creationId xmlns:a16="http://schemas.microsoft.com/office/drawing/2014/main" id="{0F990587-92AE-4318-B0AA-90AD63D0CE48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4493547" y="153063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7" name="文本框 49">
            <a:extLst>
              <a:ext uri="{FF2B5EF4-FFF2-40B4-BE49-F238E27FC236}">
                <a16:creationId xmlns:a16="http://schemas.microsoft.com/office/drawing/2014/main" id="{C802E685-CBE6-4BDB-ADF2-BAC21150783A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401545" y="134263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8" name="文本框 50">
            <a:extLst>
              <a:ext uri="{FF2B5EF4-FFF2-40B4-BE49-F238E27FC236}">
                <a16:creationId xmlns:a16="http://schemas.microsoft.com/office/drawing/2014/main" id="{F66B38E8-138A-4981-951F-F25E338B70B6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684553" y="120063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69" name="文本框 51">
            <a:extLst>
              <a:ext uri="{FF2B5EF4-FFF2-40B4-BE49-F238E27FC236}">
                <a16:creationId xmlns:a16="http://schemas.microsoft.com/office/drawing/2014/main" id="{20FB1B2D-8A56-4BC3-AF13-792D3B4DBE79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559549" y="174264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0" name="文本框 32">
            <a:extLst>
              <a:ext uri="{FF2B5EF4-FFF2-40B4-BE49-F238E27FC236}">
                <a16:creationId xmlns:a16="http://schemas.microsoft.com/office/drawing/2014/main" id="{820D8337-1269-4D7B-A8A3-D4048855DB30}"/>
              </a:ext>
            </a:extLst>
          </p:cNvPr>
          <p:cNvSpPr txBox="1">
            <a:spLocks noChangeArrowheads="1"/>
          </p:cNvSpPr>
          <p:nvPr/>
        </p:nvSpPr>
        <p:spPr bwMode="auto">
          <a:xfrm rot="4190103">
            <a:off x="1709972" y="208715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1" name="文本框 34">
            <a:extLst>
              <a:ext uri="{FF2B5EF4-FFF2-40B4-BE49-F238E27FC236}">
                <a16:creationId xmlns:a16="http://schemas.microsoft.com/office/drawing/2014/main" id="{69E4E5DA-BFA5-4284-A945-74DCE3AA233F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2437992" y="175664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2" name="文本框 36">
            <a:extLst>
              <a:ext uri="{FF2B5EF4-FFF2-40B4-BE49-F238E27FC236}">
                <a16:creationId xmlns:a16="http://schemas.microsoft.com/office/drawing/2014/main" id="{93F12A3B-0FC8-4CF4-A8A0-0102A978675D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369991" y="10761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3" name="文本框 37">
            <a:extLst>
              <a:ext uri="{FF2B5EF4-FFF2-40B4-BE49-F238E27FC236}">
                <a16:creationId xmlns:a16="http://schemas.microsoft.com/office/drawing/2014/main" id="{115226B8-39E7-4D9C-AEB4-6AD088BEBEB5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2369991" y="141813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4" name="文本框 45">
            <a:extLst>
              <a:ext uri="{FF2B5EF4-FFF2-40B4-BE49-F238E27FC236}">
                <a16:creationId xmlns:a16="http://schemas.microsoft.com/office/drawing/2014/main" id="{2DEA2416-FE66-4CE0-A9A7-943767F98A9D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723000" y="10901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5" name="文本框 46">
            <a:extLst>
              <a:ext uri="{FF2B5EF4-FFF2-40B4-BE49-F238E27FC236}">
                <a16:creationId xmlns:a16="http://schemas.microsoft.com/office/drawing/2014/main" id="{0A8F5173-5AC4-483C-9670-FDF9DDD26EE1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956006" y="122513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6" name="文本框 47">
            <a:extLst>
              <a:ext uri="{FF2B5EF4-FFF2-40B4-BE49-F238E27FC236}">
                <a16:creationId xmlns:a16="http://schemas.microsoft.com/office/drawing/2014/main" id="{EAD74DAF-17E7-4093-911A-A3C227DE88EB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2956006" y="15671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7" name="文本框 49">
            <a:extLst>
              <a:ext uri="{FF2B5EF4-FFF2-40B4-BE49-F238E27FC236}">
                <a16:creationId xmlns:a16="http://schemas.microsoft.com/office/drawing/2014/main" id="{37655343-0152-444B-88C8-88D9A2E9B1D2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888531" y="158564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8" name="文本框 50">
            <a:extLst>
              <a:ext uri="{FF2B5EF4-FFF2-40B4-BE49-F238E27FC236}">
                <a16:creationId xmlns:a16="http://schemas.microsoft.com/office/drawing/2014/main" id="{26C5F021-ECEA-4850-B72A-437B0565C25C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3255014" y="164014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79" name="文本框 51">
            <a:extLst>
              <a:ext uri="{FF2B5EF4-FFF2-40B4-BE49-F238E27FC236}">
                <a16:creationId xmlns:a16="http://schemas.microsoft.com/office/drawing/2014/main" id="{34649C79-9E6D-4487-938A-808B1391F1D7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494520" y="201065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0" name="文本框 32">
            <a:extLst>
              <a:ext uri="{FF2B5EF4-FFF2-40B4-BE49-F238E27FC236}">
                <a16:creationId xmlns:a16="http://schemas.microsoft.com/office/drawing/2014/main" id="{81CD98AB-15A3-4449-9FEC-AE8055B3F71A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686944" y="201715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1" name="文本框 34">
            <a:extLst>
              <a:ext uri="{FF2B5EF4-FFF2-40B4-BE49-F238E27FC236}">
                <a16:creationId xmlns:a16="http://schemas.microsoft.com/office/drawing/2014/main" id="{36A9F408-C2A7-4C67-BF6C-FD78EA568CBF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1150957" y="222065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2" name="文本框 36">
            <a:extLst>
              <a:ext uri="{FF2B5EF4-FFF2-40B4-BE49-F238E27FC236}">
                <a16:creationId xmlns:a16="http://schemas.microsoft.com/office/drawing/2014/main" id="{76A3047B-EC3C-473C-A9DF-6FC680F4F36D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140957" y="170414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3" name="文本框 37">
            <a:extLst>
              <a:ext uri="{FF2B5EF4-FFF2-40B4-BE49-F238E27FC236}">
                <a16:creationId xmlns:a16="http://schemas.microsoft.com/office/drawing/2014/main" id="{BE9981C4-C340-4A5A-B738-99DBD0E35A13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1414964" y="1882149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4" name="文本框 45">
            <a:extLst>
              <a:ext uri="{FF2B5EF4-FFF2-40B4-BE49-F238E27FC236}">
                <a16:creationId xmlns:a16="http://schemas.microsoft.com/office/drawing/2014/main" id="{F429B23F-2C75-4D96-995E-3F6D3839ACAE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737973" y="171314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5" name="文本框 46">
            <a:extLst>
              <a:ext uri="{FF2B5EF4-FFF2-40B4-BE49-F238E27FC236}">
                <a16:creationId xmlns:a16="http://schemas.microsoft.com/office/drawing/2014/main" id="{6A4E3F80-D23B-420F-BEFF-80278C4690C7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408937" y="122013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6" name="文本框 47">
            <a:extLst>
              <a:ext uri="{FF2B5EF4-FFF2-40B4-BE49-F238E27FC236}">
                <a16:creationId xmlns:a16="http://schemas.microsoft.com/office/drawing/2014/main" id="{85CE4DFC-2DD1-457A-8B71-56C2153F93AF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409938" y="180814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7" name="文本框 49">
            <a:extLst>
              <a:ext uri="{FF2B5EF4-FFF2-40B4-BE49-F238E27FC236}">
                <a16:creationId xmlns:a16="http://schemas.microsoft.com/office/drawing/2014/main" id="{F9B87C31-E1BB-4D24-90D6-8CE02BCA06B2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1519967" y="233916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8" name="文本框 50">
            <a:extLst>
              <a:ext uri="{FF2B5EF4-FFF2-40B4-BE49-F238E27FC236}">
                <a16:creationId xmlns:a16="http://schemas.microsoft.com/office/drawing/2014/main" id="{3C34EE38-A5EE-407D-BD94-D7BAC1FC6401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2299989" y="2104155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89" name="文本框 51">
            <a:extLst>
              <a:ext uri="{FF2B5EF4-FFF2-40B4-BE49-F238E27FC236}">
                <a16:creationId xmlns:a16="http://schemas.microsoft.com/office/drawing/2014/main" id="{A109C785-32F7-413C-A931-4E13F1422321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2532994" y="223915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0" name="文本框 32">
            <a:extLst>
              <a:ext uri="{FF2B5EF4-FFF2-40B4-BE49-F238E27FC236}">
                <a16:creationId xmlns:a16="http://schemas.microsoft.com/office/drawing/2014/main" id="{3B594052-4FF1-4E31-9EC5-079EEA30901C}"/>
              </a:ext>
            </a:extLst>
          </p:cNvPr>
          <p:cNvSpPr txBox="1">
            <a:spLocks noChangeArrowheads="1"/>
          </p:cNvSpPr>
          <p:nvPr/>
        </p:nvSpPr>
        <p:spPr bwMode="auto">
          <a:xfrm rot="20719261">
            <a:off x="291434" y="156664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1" name="文本框 34">
            <a:extLst>
              <a:ext uri="{FF2B5EF4-FFF2-40B4-BE49-F238E27FC236}">
                <a16:creationId xmlns:a16="http://schemas.microsoft.com/office/drawing/2014/main" id="{387EFF2F-D5D2-4696-BC1F-032F26156639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755946" y="161564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2" name="文本框 36">
            <a:extLst>
              <a:ext uri="{FF2B5EF4-FFF2-40B4-BE49-F238E27FC236}">
                <a16:creationId xmlns:a16="http://schemas.microsoft.com/office/drawing/2014/main" id="{524F6DE4-1EE7-49D4-A2BC-64B55B2E61FB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1019953" y="93512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3" name="文本框 37">
            <a:extLst>
              <a:ext uri="{FF2B5EF4-FFF2-40B4-BE49-F238E27FC236}">
                <a16:creationId xmlns:a16="http://schemas.microsoft.com/office/drawing/2014/main" id="{0017001B-9519-4282-ABAE-C4BC8DE5A518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1019953" y="127713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4" name="文本框 45">
            <a:extLst>
              <a:ext uri="{FF2B5EF4-FFF2-40B4-BE49-F238E27FC236}">
                <a16:creationId xmlns:a16="http://schemas.microsoft.com/office/drawing/2014/main" id="{C25785C2-8705-41C8-8DFB-BD1C1D35078A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372963" y="949124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5" name="文本框 46">
            <a:extLst>
              <a:ext uri="{FF2B5EF4-FFF2-40B4-BE49-F238E27FC236}">
                <a16:creationId xmlns:a16="http://schemas.microsoft.com/office/drawing/2014/main" id="{FD90E422-97A7-4CC1-A278-06074C2F3128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605970" y="108412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6" name="文本框 47">
            <a:extLst>
              <a:ext uri="{FF2B5EF4-FFF2-40B4-BE49-F238E27FC236}">
                <a16:creationId xmlns:a16="http://schemas.microsoft.com/office/drawing/2014/main" id="{16DA9389-B144-4EE1-A42A-848551DE2349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1434965" y="144013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7" name="文本框 49">
            <a:extLst>
              <a:ext uri="{FF2B5EF4-FFF2-40B4-BE49-F238E27FC236}">
                <a16:creationId xmlns:a16="http://schemas.microsoft.com/office/drawing/2014/main" id="{D216C46E-0B67-4283-AEE7-0EA3F60253D5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975979" y="122513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8" name="文本框 50">
            <a:extLst>
              <a:ext uri="{FF2B5EF4-FFF2-40B4-BE49-F238E27FC236}">
                <a16:creationId xmlns:a16="http://schemas.microsoft.com/office/drawing/2014/main" id="{78BD1C4F-E1A2-4363-B133-24E19AF57B48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1904977" y="149913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499" name="文本框 51">
            <a:extLst>
              <a:ext uri="{FF2B5EF4-FFF2-40B4-BE49-F238E27FC236}">
                <a16:creationId xmlns:a16="http://schemas.microsoft.com/office/drawing/2014/main" id="{59CC4996-F790-4113-9C99-F0392922F34E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137984" y="1634142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0" name="文本框 32">
            <a:extLst>
              <a:ext uri="{FF2B5EF4-FFF2-40B4-BE49-F238E27FC236}">
                <a16:creationId xmlns:a16="http://schemas.microsoft.com/office/drawing/2014/main" id="{31B6ED35-1578-4567-B6CB-E4E8A9C53BFA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2961006" y="2303160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1" name="文本框 34">
            <a:extLst>
              <a:ext uri="{FF2B5EF4-FFF2-40B4-BE49-F238E27FC236}">
                <a16:creationId xmlns:a16="http://schemas.microsoft.com/office/drawing/2014/main" id="{61B761DC-69BE-45B0-94FA-9494FB3A3B35}"/>
              </a:ext>
            </a:extLst>
          </p:cNvPr>
          <p:cNvSpPr txBox="1">
            <a:spLocks noChangeArrowheads="1"/>
          </p:cNvSpPr>
          <p:nvPr/>
        </p:nvSpPr>
        <p:spPr bwMode="auto">
          <a:xfrm rot="3159237">
            <a:off x="3632025" y="250666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2" name="文本框 36">
            <a:extLst>
              <a:ext uri="{FF2B5EF4-FFF2-40B4-BE49-F238E27FC236}">
                <a16:creationId xmlns:a16="http://schemas.microsoft.com/office/drawing/2014/main" id="{50DDB171-5AC3-4BF8-A5D7-A9E3357E57CE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3896531" y="182564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3" name="文本框 37">
            <a:extLst>
              <a:ext uri="{FF2B5EF4-FFF2-40B4-BE49-F238E27FC236}">
                <a16:creationId xmlns:a16="http://schemas.microsoft.com/office/drawing/2014/main" id="{7092DD6A-7A49-4CA1-8B5E-99BB5E52A4A7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3896531" y="216765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4" name="文本框 45">
            <a:extLst>
              <a:ext uri="{FF2B5EF4-FFF2-40B4-BE49-F238E27FC236}">
                <a16:creationId xmlns:a16="http://schemas.microsoft.com/office/drawing/2014/main" id="{7EE1AEE9-899D-4539-A7B7-EA39FDEA1FAC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249541" y="1839648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5" name="文本框 46">
            <a:extLst>
              <a:ext uri="{FF2B5EF4-FFF2-40B4-BE49-F238E27FC236}">
                <a16:creationId xmlns:a16="http://schemas.microsoft.com/office/drawing/2014/main" id="{880FD5FC-56C5-4702-9F7A-E90E631CC526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482547" y="197465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6" name="文本框 47">
            <a:extLst>
              <a:ext uri="{FF2B5EF4-FFF2-40B4-BE49-F238E27FC236}">
                <a16:creationId xmlns:a16="http://schemas.microsoft.com/office/drawing/2014/main" id="{3C63344B-2A6D-464B-9A11-333C6E79B833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4285541" y="2332661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7" name="文本框 49">
            <a:extLst>
              <a:ext uri="{FF2B5EF4-FFF2-40B4-BE49-F238E27FC236}">
                <a16:creationId xmlns:a16="http://schemas.microsoft.com/office/drawing/2014/main" id="{FB0C2A9C-67BF-4E06-9BBA-2CE3C7222D6D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810556" y="2157656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8" name="文本框 50">
            <a:extLst>
              <a:ext uri="{FF2B5EF4-FFF2-40B4-BE49-F238E27FC236}">
                <a16:creationId xmlns:a16="http://schemas.microsoft.com/office/drawing/2014/main" id="{729B14D7-7207-4672-B8DE-8006D46376BA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781555" y="2389663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09" name="文本框 51">
            <a:extLst>
              <a:ext uri="{FF2B5EF4-FFF2-40B4-BE49-F238E27FC236}">
                <a16:creationId xmlns:a16="http://schemas.microsoft.com/office/drawing/2014/main" id="{7FE4E510-517E-4650-88BA-12F26F148780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4238541" y="704617"/>
            <a:ext cx="385042" cy="14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315">
                <a:solidFill>
                  <a:srgbClr val="FAFAFA"/>
                </a:solidFill>
              </a:rPr>
              <a:t>状元成才路</a:t>
            </a:r>
          </a:p>
        </p:txBody>
      </p:sp>
      <p:sp>
        <p:nvSpPr>
          <p:cNvPr id="17510" name="Text Box 5">
            <a:extLst>
              <a:ext uri="{FF2B5EF4-FFF2-40B4-BE49-F238E27FC236}">
                <a16:creationId xmlns:a16="http://schemas.microsoft.com/office/drawing/2014/main" id="{AA38C487-19C2-4328-A220-3BCBE6FC00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451" y="910025"/>
            <a:ext cx="5098138" cy="16481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ts val="1134"/>
              </a:spcBef>
              <a:buClr>
                <a:schemeClr val="tx2"/>
              </a:buClr>
              <a:buSzPct val="70000"/>
            </a:pPr>
            <a:r>
              <a:rPr lang="zh-CN" altLang="en-US" sz="2016" b="1" dirty="0">
                <a:latin typeface="楷体" panose="02010609060101010101" pitchFamily="49" charset="-122"/>
                <a:ea typeface="楷体" panose="02010609060101010101" pitchFamily="49" charset="-122"/>
              </a:rPr>
              <a:t>    这首词通过野外出游途中</a:t>
            </a:r>
            <a:r>
              <a:rPr lang="zh-CN" altLang="en-US" sz="2016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偶遇风雨</a:t>
            </a:r>
            <a:r>
              <a:rPr lang="zh-CN" altLang="en-US" sz="2016" b="1" dirty="0">
                <a:latin typeface="楷体" panose="02010609060101010101" pitchFamily="49" charset="-122"/>
                <a:ea typeface="楷体" panose="02010609060101010101" pitchFamily="49" charset="-122"/>
              </a:rPr>
              <a:t>这一生活中的小事，反映了词人虽处逆境屡遭挫折但却</a:t>
            </a:r>
            <a:r>
              <a:rPr lang="zh-CN" altLang="en-US" sz="2016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乐观旷达、随遇而安</a:t>
            </a:r>
            <a:r>
              <a:rPr lang="zh-CN" altLang="en-US" sz="2016" b="1" dirty="0">
                <a:latin typeface="楷体" panose="02010609060101010101" pitchFamily="49" charset="-122"/>
                <a:ea typeface="楷体" panose="02010609060101010101" pitchFamily="49" charset="-122"/>
              </a:rPr>
              <a:t>的生活态度和</a:t>
            </a:r>
            <a:r>
              <a:rPr lang="zh-CN" altLang="en-US" sz="2016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超凡脱俗</a:t>
            </a:r>
            <a:r>
              <a:rPr lang="zh-CN" altLang="en-US" sz="2016" b="1" dirty="0">
                <a:latin typeface="楷体" panose="02010609060101010101" pitchFamily="49" charset="-122"/>
                <a:ea typeface="楷体" panose="02010609060101010101" pitchFamily="49" charset="-122"/>
              </a:rPr>
              <a:t>的人生追求。</a:t>
            </a:r>
          </a:p>
        </p:txBody>
      </p:sp>
      <p:grpSp>
        <p:nvGrpSpPr>
          <p:cNvPr id="17511" name="组合 27">
            <a:extLst>
              <a:ext uri="{FF2B5EF4-FFF2-40B4-BE49-F238E27FC236}">
                <a16:creationId xmlns:a16="http://schemas.microsoft.com/office/drawing/2014/main" id="{DC12504D-A339-4B27-8B06-60638EE3F524}"/>
              </a:ext>
            </a:extLst>
          </p:cNvPr>
          <p:cNvGrpSpPr>
            <a:grpSpLocks/>
          </p:cNvGrpSpPr>
          <p:nvPr/>
        </p:nvGrpSpPr>
        <p:grpSpPr bwMode="auto">
          <a:xfrm>
            <a:off x="331451" y="284008"/>
            <a:ext cx="1619043" cy="432012"/>
            <a:chOff x="2747226" y="536188"/>
            <a:chExt cx="2458107" cy="604629"/>
          </a:xfrm>
        </p:grpSpPr>
        <p:sp>
          <p:nvSpPr>
            <p:cNvPr id="9" name="矩形: 圆角 28">
              <a:extLst>
                <a:ext uri="{FF2B5EF4-FFF2-40B4-BE49-F238E27FC236}">
                  <a16:creationId xmlns:a16="http://schemas.microsoft.com/office/drawing/2014/main" id="{90E27B14-1B86-42F6-B151-10D35D4C541B}"/>
                </a:ext>
              </a:extLst>
            </p:cNvPr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zh-CN" altLang="en-US" sz="2016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主</a:t>
              </a:r>
            </a:p>
          </p:txBody>
        </p:sp>
        <p:sp>
          <p:nvSpPr>
            <p:cNvPr id="10" name="矩形: 圆角 29">
              <a:extLst>
                <a:ext uri="{FF2B5EF4-FFF2-40B4-BE49-F238E27FC236}">
                  <a16:creationId xmlns:a16="http://schemas.microsoft.com/office/drawing/2014/main" id="{0CCFA87D-08C7-4D11-97CD-514A62EF19C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zh-CN" altLang="en-US" sz="2016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旨</a:t>
              </a:r>
            </a:p>
          </p:txBody>
        </p:sp>
        <p:sp>
          <p:nvSpPr>
            <p:cNvPr id="11" name="矩形: 圆角 30">
              <a:extLst>
                <a:ext uri="{FF2B5EF4-FFF2-40B4-BE49-F238E27FC236}">
                  <a16:creationId xmlns:a16="http://schemas.microsoft.com/office/drawing/2014/main" id="{3EC0500D-7863-436B-8F08-DB7A6B0BBBDA}"/>
                </a:ext>
              </a:extLst>
            </p:cNvPr>
            <p:cNvSpPr/>
            <p:nvPr/>
          </p:nvSpPr>
          <p:spPr bwMode="auto">
            <a:xfrm rot="1137149">
              <a:off x="4007405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zh-CN" altLang="en-US" sz="2016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归</a:t>
              </a:r>
            </a:p>
          </p:txBody>
        </p:sp>
        <p:sp>
          <p:nvSpPr>
            <p:cNvPr id="12" name="矩形: 圆角 31">
              <a:extLst>
                <a:ext uri="{FF2B5EF4-FFF2-40B4-BE49-F238E27FC236}">
                  <a16:creationId xmlns:a16="http://schemas.microsoft.com/office/drawing/2014/main" id="{2E8FEA3A-7C25-478E-A3D1-29AFD257B07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zh-CN" altLang="en-US" sz="2016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纳</a:t>
              </a: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360239" y="755948"/>
            <a:ext cx="5328593" cy="152926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51435" tIns="25718" rIns="51435" bIns="25718">
            <a:spAutoFit/>
          </a:bodyPr>
          <a:lstStyle/>
          <a:p>
            <a:pPr defTabSz="514350"/>
            <a:r>
              <a:rPr lang="en-US" altLang="zh-CN" sz="2400" b="1" dirty="0">
                <a:ea typeface="华文新魏" panose="02010800040101010101" pitchFamily="2" charset="-122"/>
              </a:rPr>
              <a:t>1.</a:t>
            </a:r>
            <a:r>
              <a:rPr lang="zh-CN" altLang="en-US" sz="2400" b="1" dirty="0">
                <a:ea typeface="华文新魏" panose="02010800040101010101" pitchFamily="2" charset="-122"/>
              </a:rPr>
              <a:t>隐喻巧妙</a:t>
            </a:r>
            <a:endParaRPr lang="en-US" altLang="zh-CN" sz="2400" b="1" dirty="0">
              <a:ea typeface="华文新魏" panose="02010800040101010101" pitchFamily="2" charset="-122"/>
            </a:endParaRPr>
          </a:p>
          <a:p>
            <a:pPr defTabSz="514350"/>
            <a:endParaRPr lang="en-US" altLang="zh-CN" sz="2400" b="1" dirty="0">
              <a:ea typeface="华文新魏" panose="02010800040101010101" pitchFamily="2" charset="-122"/>
            </a:endParaRPr>
          </a:p>
          <a:p>
            <a:pPr defTabSz="514350"/>
            <a:r>
              <a:rPr lang="en-US" altLang="zh-CN" sz="2400" b="1" dirty="0">
                <a:ea typeface="华文新魏" panose="02010800040101010101" pitchFamily="2" charset="-122"/>
              </a:rPr>
              <a:t>2.</a:t>
            </a:r>
            <a:r>
              <a:rPr lang="zh-CN" altLang="en-US" sz="2400" b="1" dirty="0">
                <a:ea typeface="华文新魏" panose="02010800040101010101" pitchFamily="2" charset="-122"/>
              </a:rPr>
              <a:t>一语双关</a:t>
            </a:r>
            <a:endParaRPr lang="en-US" altLang="zh-CN" sz="2400" b="1" dirty="0">
              <a:ea typeface="华文新魏" panose="02010800040101010101" pitchFamily="2" charset="-122"/>
            </a:endParaRPr>
          </a:p>
          <a:p>
            <a:pPr defTabSz="514350"/>
            <a:endParaRPr lang="en-US" altLang="zh-CN" sz="2400" b="1" dirty="0">
              <a:ea typeface="华文新魏" panose="02010800040101010101" pitchFamily="2" charset="-122"/>
            </a:endParaRP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68263" y="100013"/>
            <a:ext cx="4264025" cy="4058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>
              <a:spcBef>
                <a:spcPct val="50000"/>
              </a:spcBef>
            </a:pPr>
            <a:r>
              <a:rPr lang="zh-CN" altLang="en-US" sz="2300" b="1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披文入情，探秘曲笔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0573" y="179913"/>
            <a:ext cx="2546585" cy="2794996"/>
          </a:xfrm>
          <a:prstGeom prst="rect">
            <a:avLst/>
          </a:prstGeom>
          <a:solidFill>
            <a:schemeClr val="bg1"/>
          </a:solidFill>
          <a:ln>
            <a:solidFill>
              <a:srgbClr val="A2A2A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701" dirty="0">
                <a:latin typeface="华文行楷" panose="02010800040101010101" pitchFamily="2" charset="-122"/>
                <a:ea typeface="华文行楷" panose="02010800040101010101" pitchFamily="2" charset="-122"/>
              </a:rPr>
              <a:t>卜算子</a:t>
            </a:r>
            <a:r>
              <a:rPr lang="en-US" altLang="zh-CN" sz="1701" dirty="0"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lang="zh-CN" altLang="en-US" sz="1701" dirty="0">
                <a:latin typeface="华文行楷" panose="02010800040101010101" pitchFamily="2" charset="-122"/>
                <a:ea typeface="华文行楷" panose="02010800040101010101" pitchFamily="2" charset="-122"/>
              </a:rPr>
              <a:t>黄州定慧院寓居作</a:t>
            </a:r>
            <a:endParaRPr lang="en-US" altLang="zh-CN" sz="170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701" dirty="0">
                <a:latin typeface="华文行楷" panose="02010800040101010101" pitchFamily="2" charset="-122"/>
                <a:ea typeface="华文行楷" panose="02010800040101010101" pitchFamily="2" charset="-122"/>
              </a:rPr>
              <a:t>缺月挂疏桐，漏断人初静。谁见幽人独往来，缥缈孤鸿影。</a:t>
            </a:r>
            <a:endParaRPr lang="en-US" altLang="zh-CN" sz="170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701" dirty="0">
                <a:latin typeface="华文行楷" panose="02010800040101010101" pitchFamily="2" charset="-122"/>
                <a:ea typeface="华文行楷" panose="02010800040101010101" pitchFamily="2" charset="-122"/>
              </a:rPr>
              <a:t>惊起却回头，有恨无人省。拣尽寒枝不肯栖，寂寞沙洲冷！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2797149" y="113688"/>
            <a:ext cx="5684" cy="2927447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2902824" y="179913"/>
            <a:ext cx="2751232" cy="2794996"/>
          </a:xfrm>
          <a:prstGeom prst="rect">
            <a:avLst/>
          </a:prstGeom>
          <a:solidFill>
            <a:schemeClr val="bg1"/>
          </a:solidFill>
          <a:ln>
            <a:solidFill>
              <a:srgbClr val="A2A2A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701" dirty="0">
                <a:latin typeface="华文行楷" panose="02010800040101010101" pitchFamily="2" charset="-122"/>
                <a:ea typeface="华文行楷" panose="02010800040101010101" pitchFamily="2" charset="-122"/>
              </a:rPr>
              <a:t>定风波</a:t>
            </a:r>
            <a:endParaRPr lang="en-US" altLang="zh-CN" sz="170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701" dirty="0">
                <a:latin typeface="华文行楷" panose="02010800040101010101" pitchFamily="2" charset="-122"/>
                <a:ea typeface="华文行楷" panose="02010800040101010101" pitchFamily="2" charset="-122"/>
              </a:rPr>
              <a:t>莫听穿林打叶声，何妨吟啸且徐行。竹杖芒鞋轻胜马，谁怕？一蓑烟雨任平生。    料峭春风吹酒醒，微冷，山头斜照却相迎。回首向来萧瑟处，归去，也无风雨也无晴。</a:t>
            </a:r>
          </a:p>
        </p:txBody>
      </p:sp>
    </p:spTree>
    <p:extLst>
      <p:ext uri="{BB962C8B-B14F-4D97-AF65-F5344CB8AC3E}">
        <p14:creationId xmlns:p14="http://schemas.microsoft.com/office/powerpoint/2010/main" val="201761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873101"/>
              </p:ext>
            </p:extLst>
          </p:nvPr>
        </p:nvGraphicFramePr>
        <p:xfrm>
          <a:off x="239185" y="454740"/>
          <a:ext cx="5030663" cy="24840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7920">
                  <a:extLst>
                    <a:ext uri="{9D8B030D-6E8A-4147-A177-3AD203B41FA5}">
                      <a16:colId xmlns:a16="http://schemas.microsoft.com/office/drawing/2014/main" val="3821933875"/>
                    </a:ext>
                  </a:extLst>
                </a:gridCol>
                <a:gridCol w="1642782">
                  <a:extLst>
                    <a:ext uri="{9D8B030D-6E8A-4147-A177-3AD203B41FA5}">
                      <a16:colId xmlns:a16="http://schemas.microsoft.com/office/drawing/2014/main" val="730979640"/>
                    </a:ext>
                  </a:extLst>
                </a:gridCol>
                <a:gridCol w="1192001">
                  <a:extLst>
                    <a:ext uri="{9D8B030D-6E8A-4147-A177-3AD203B41FA5}">
                      <a16:colId xmlns:a16="http://schemas.microsoft.com/office/drawing/2014/main" val="3454464646"/>
                    </a:ext>
                  </a:extLst>
                </a:gridCol>
                <a:gridCol w="1257960">
                  <a:extLst>
                    <a:ext uri="{9D8B030D-6E8A-4147-A177-3AD203B41FA5}">
                      <a16:colId xmlns:a16="http://schemas.microsoft.com/office/drawing/2014/main" val="1215699653"/>
                    </a:ext>
                  </a:extLst>
                </a:gridCol>
              </a:tblGrid>
              <a:tr h="41401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词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卜算子·黄州定慧院寓居作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定风波·莫听穿林打叶声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498094320"/>
                  </a:ext>
                </a:extLst>
              </a:tr>
              <a:tr h="20700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>
                          <a:effectLst/>
                        </a:rPr>
                        <a:t>作成时间</a:t>
                      </a:r>
                      <a:endParaRPr lang="zh-CN" sz="13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元丰二年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元丰五年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3056908922"/>
                  </a:ext>
                </a:extLst>
              </a:tr>
              <a:tr h="41401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>
                          <a:effectLst/>
                        </a:rPr>
                        <a:t>背景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>
                          <a:effectLst/>
                        </a:rPr>
                        <a:t> </a:t>
                      </a:r>
                      <a:endParaRPr lang="zh-CN" sz="13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乌台诗案，被贬黄州，担任团练副使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乌台诗案后三年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1902969210"/>
                  </a:ext>
                </a:extLst>
              </a:tr>
              <a:tr h="8280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主要意象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500263591"/>
                  </a:ext>
                </a:extLst>
              </a:tr>
              <a:tr h="62101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艺术手法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2558535164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233950" y="1580254"/>
            <a:ext cx="1313088" cy="821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kern="100" dirty="0">
                <a:solidFill>
                  <a:srgbClr val="4D4D4D"/>
                </a:solidFill>
              </a:rPr>
              <a:t>缺月、疏桐、幽人、孤鸿、寒枝</a:t>
            </a:r>
            <a:endParaRPr lang="zh-CN" altLang="en-US" sz="1323" kern="100" dirty="0">
              <a:solidFill>
                <a:srgbClr val="4D4D4D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868204" y="1580256"/>
            <a:ext cx="1128346" cy="618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kern="100" dirty="0">
                <a:solidFill>
                  <a:srgbClr val="4D4D4D"/>
                </a:solidFill>
              </a:rPr>
              <a:t>烟雨、春风、斜照</a:t>
            </a:r>
            <a:endParaRPr lang="zh-CN" altLang="en-US" sz="1323" kern="100" dirty="0">
              <a:solidFill>
                <a:srgbClr val="4D4D4D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85109" y="2444277"/>
            <a:ext cx="1261929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kern="100" dirty="0">
                <a:solidFill>
                  <a:srgbClr val="4D4D4D"/>
                </a:solidFill>
              </a:rPr>
              <a:t>象征（比兴）</a:t>
            </a: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84193" y="2360134"/>
            <a:ext cx="1057292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kern="100" dirty="0">
                <a:solidFill>
                  <a:srgbClr val="4D4D4D"/>
                </a:solidFill>
              </a:rPr>
              <a:t>以小见大</a:t>
            </a:r>
            <a:endParaRPr lang="en-US" altLang="zh-CN" sz="1323" kern="100" dirty="0">
              <a:solidFill>
                <a:srgbClr val="4D4D4D"/>
              </a:solidFill>
            </a:endParaRP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68204" y="2648138"/>
            <a:ext cx="564173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kern="100" dirty="0">
                <a:solidFill>
                  <a:srgbClr val="4D4D4D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双关</a:t>
            </a: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976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318450" y="535515"/>
          <a:ext cx="5030663" cy="2634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7920">
                  <a:extLst>
                    <a:ext uri="{9D8B030D-6E8A-4147-A177-3AD203B41FA5}">
                      <a16:colId xmlns:a16="http://schemas.microsoft.com/office/drawing/2014/main" val="3562175751"/>
                    </a:ext>
                  </a:extLst>
                </a:gridCol>
                <a:gridCol w="1523726">
                  <a:extLst>
                    <a:ext uri="{9D8B030D-6E8A-4147-A177-3AD203B41FA5}">
                      <a16:colId xmlns:a16="http://schemas.microsoft.com/office/drawing/2014/main" val="3708783893"/>
                    </a:ext>
                  </a:extLst>
                </a:gridCol>
                <a:gridCol w="1311057">
                  <a:extLst>
                    <a:ext uri="{9D8B030D-6E8A-4147-A177-3AD203B41FA5}">
                      <a16:colId xmlns:a16="http://schemas.microsoft.com/office/drawing/2014/main" val="3810327183"/>
                    </a:ext>
                  </a:extLst>
                </a:gridCol>
                <a:gridCol w="1257960">
                  <a:extLst>
                    <a:ext uri="{9D8B030D-6E8A-4147-A177-3AD203B41FA5}">
                      <a16:colId xmlns:a16="http://schemas.microsoft.com/office/drawing/2014/main" val="3852326170"/>
                    </a:ext>
                  </a:extLst>
                </a:gridCol>
              </a:tblGrid>
              <a:tr h="60481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主旨句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2127923513"/>
                  </a:ext>
                </a:extLst>
              </a:tr>
              <a:tr h="80642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抒情主人公形象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1912377239"/>
                  </a:ext>
                </a:extLst>
              </a:tr>
              <a:tr h="100802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altLang="en-US" sz="1300" kern="100" dirty="0">
                          <a:effectLst/>
                        </a:rPr>
                        <a:t>情感分析</a:t>
                      </a:r>
                      <a:endParaRPr lang="zh-CN" sz="1300" kern="100" dirty="0">
                        <a:effectLst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altLang="zh-CN" sz="13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1323162848"/>
                  </a:ext>
                </a:extLst>
              </a:tr>
              <a:tr h="2147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风格</a:t>
                      </a: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</a:rPr>
                        <a:t> 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2802420902"/>
                  </a:ext>
                </a:extLst>
              </a:tr>
            </a:tbl>
          </a:graphicData>
        </a:graphic>
      </p:graphicFrame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068106"/>
              </p:ext>
            </p:extLst>
          </p:nvPr>
        </p:nvGraphicFramePr>
        <p:xfrm>
          <a:off x="318450" y="132304"/>
          <a:ext cx="5030663" cy="4032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7920">
                  <a:extLst>
                    <a:ext uri="{9D8B030D-6E8A-4147-A177-3AD203B41FA5}">
                      <a16:colId xmlns:a16="http://schemas.microsoft.com/office/drawing/2014/main" val="2401180005"/>
                    </a:ext>
                  </a:extLst>
                </a:gridCol>
                <a:gridCol w="1512357">
                  <a:extLst>
                    <a:ext uri="{9D8B030D-6E8A-4147-A177-3AD203B41FA5}">
                      <a16:colId xmlns:a16="http://schemas.microsoft.com/office/drawing/2014/main" val="4206851746"/>
                    </a:ext>
                  </a:extLst>
                </a:gridCol>
                <a:gridCol w="1322426">
                  <a:extLst>
                    <a:ext uri="{9D8B030D-6E8A-4147-A177-3AD203B41FA5}">
                      <a16:colId xmlns:a16="http://schemas.microsoft.com/office/drawing/2014/main" val="742409475"/>
                    </a:ext>
                  </a:extLst>
                </a:gridCol>
                <a:gridCol w="1257960">
                  <a:extLst>
                    <a:ext uri="{9D8B030D-6E8A-4147-A177-3AD203B41FA5}">
                      <a16:colId xmlns:a16="http://schemas.microsoft.com/office/drawing/2014/main" val="3684463031"/>
                    </a:ext>
                  </a:extLst>
                </a:gridCol>
              </a:tblGrid>
              <a:tr h="40321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词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卜算子·黄州定慧院寓居作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300" kern="100" dirty="0">
                          <a:effectLst/>
                        </a:rPr>
                        <a:t>定风波·莫听穿林打叶声</a:t>
                      </a: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3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2401" marR="32401" marT="0" marB="0"/>
                </a:tc>
                <a:extLst>
                  <a:ext uri="{0D108BD9-81ED-4DB2-BD59-A6C34878D82A}">
                    <a16:rowId xmlns:a16="http://schemas.microsoft.com/office/drawing/2014/main" val="3116563731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285108" y="535515"/>
            <a:ext cx="1421091" cy="592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23" b="1" kern="100" dirty="0">
                <a:solidFill>
                  <a:srgbClr val="FFFFFF"/>
                </a:solidFill>
              </a:rPr>
              <a:t>拣尽寒枝不肯栖，寂寞沙洲冷</a:t>
            </a: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39257" y="602543"/>
            <a:ext cx="1159610" cy="618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b="1" kern="100" dirty="0">
                <a:solidFill>
                  <a:srgbClr val="FFFFFF"/>
                </a:solidFill>
              </a:rPr>
              <a:t>一蓑烟雨任平生</a:t>
            </a:r>
            <a:endParaRPr lang="zh-CN" altLang="en-US" sz="1323" b="1" kern="100" dirty="0">
              <a:solidFill>
                <a:srgbClr val="FFFFFF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59004" y="1185638"/>
            <a:ext cx="1398354" cy="821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b="1" kern="100" dirty="0">
                <a:solidFill>
                  <a:srgbClr val="FF0000"/>
                </a:solidFill>
              </a:rPr>
              <a:t>孤独寂寞、高洁自许、不愿随波逐流</a:t>
            </a:r>
            <a:r>
              <a:rPr lang="zh-CN" altLang="en-US" sz="1323" kern="100" dirty="0">
                <a:solidFill>
                  <a:srgbClr val="4D4D4D"/>
                </a:solidFill>
              </a:rPr>
              <a:t>的形象</a:t>
            </a:r>
            <a:endParaRPr lang="zh-CN" altLang="en-US" sz="1323" kern="100" dirty="0">
              <a:solidFill>
                <a:srgbClr val="4D4D4D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39257" y="1252667"/>
            <a:ext cx="1244876" cy="618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乐观旷达、超凡脱俗</a:t>
            </a:r>
            <a:r>
              <a:rPr lang="zh-CN" altLang="en-US" sz="1323" kern="100" dirty="0">
                <a:solidFill>
                  <a:srgbClr val="4D4D4D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的形象</a:t>
            </a: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45633" y="1958523"/>
            <a:ext cx="1548673" cy="821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kern="100" dirty="0">
                <a:solidFill>
                  <a:srgbClr val="4D4D4D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抒发了作者</a:t>
            </a:r>
            <a:r>
              <a:rPr lang="zh-CN" altLang="en-US" sz="1323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孤高自许、不同流合污、坚持操守</a:t>
            </a:r>
            <a:r>
              <a:rPr lang="zh-CN" altLang="en-US" sz="1323" kern="100" dirty="0">
                <a:solidFill>
                  <a:srgbClr val="4D4D4D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的心境</a:t>
            </a: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19568" y="1958523"/>
            <a:ext cx="1330141" cy="821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24041"/>
            <a:r>
              <a:rPr lang="zh-CN" altLang="en-US" sz="1323" kern="100" dirty="0">
                <a:solidFill>
                  <a:srgbClr val="4D4D4D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抒发了作者</a:t>
            </a:r>
            <a:r>
              <a:rPr lang="zh-CN" altLang="en-US" sz="1323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面对仕途险恶的乐观旷达</a:t>
            </a:r>
            <a:r>
              <a:rPr lang="zh-CN" altLang="en-US" sz="1323" kern="100" dirty="0">
                <a:solidFill>
                  <a:srgbClr val="4D4D4D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精神</a:t>
            </a:r>
          </a:p>
          <a:p>
            <a:pPr>
              <a:lnSpc>
                <a:spcPct val="130000"/>
              </a:lnSpc>
            </a:pP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85108" y="2899458"/>
            <a:ext cx="932236" cy="327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23" kern="100" dirty="0">
                <a:solidFill>
                  <a:srgbClr val="4D4D4D"/>
                </a:solidFill>
              </a:rPr>
              <a:t>清婉</a:t>
            </a:r>
            <a:endParaRPr lang="zh-CN" altLang="en-US" sz="662" dirty="0"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888570" y="2907638"/>
            <a:ext cx="807180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23" dirty="0">
                <a:latin typeface="黑体" panose="02010609060101010101" pitchFamily="49" charset="-122"/>
                <a:ea typeface="黑体" panose="02010609060101010101" pitchFamily="49" charset="-122"/>
              </a:rPr>
              <a:t>豪放</a:t>
            </a:r>
          </a:p>
        </p:txBody>
      </p:sp>
    </p:spTree>
    <p:extLst>
      <p:ext uri="{BB962C8B-B14F-4D97-AF65-F5344CB8AC3E}">
        <p14:creationId xmlns:p14="http://schemas.microsoft.com/office/powerpoint/2010/main" val="383043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10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CN" altLang="en-US" sz="3000" b="1">
                <a:solidFill>
                  <a:schemeClr val="hlink"/>
                </a:solidFill>
                <a:ea typeface="华文新魏" panose="02010800040101010101" pitchFamily="2" charset="-122"/>
              </a:rPr>
              <a:t>布置作业</a:t>
            </a:r>
          </a:p>
        </p:txBody>
      </p:sp>
      <p:sp>
        <p:nvSpPr>
          <p:cNvPr id="30722" name="Rectangle 3"/>
          <p:cNvSpPr>
            <a:spLocks noGrp="1"/>
          </p:cNvSpPr>
          <p:nvPr>
            <p:ph type="body" idx="4294967295"/>
          </p:nvPr>
        </p:nvSpPr>
        <p:spPr>
          <a:xfrm>
            <a:off x="385763" y="904875"/>
            <a:ext cx="5126037" cy="1944688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背诵默写这首词极其注释。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完成导学练相关篇目。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3"/>
          <p:cNvSpPr txBox="1">
            <a:spLocks noChangeArrowheads="1"/>
          </p:cNvSpPr>
          <p:nvPr/>
        </p:nvSpPr>
        <p:spPr bwMode="auto">
          <a:xfrm>
            <a:off x="1874838" y="987425"/>
            <a:ext cx="4173537" cy="873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5" tIns="25718" rIns="51435" bIns="25718">
            <a:spAutoFit/>
          </a:bodyPr>
          <a:lstStyle/>
          <a:p>
            <a:pPr defTabSz="514350"/>
            <a:r>
              <a:rPr lang="zh-CN" altLang="en-US" sz="5400" b="1">
                <a:solidFill>
                  <a:srgbClr val="000099"/>
                </a:solidFill>
              </a:rPr>
              <a:t>谢谢！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ff9ff442-6829-4d0d-8939-10916199d7b3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2644</Words>
  <Application>Microsoft Office PowerPoint</Application>
  <PresentationFormat>自定义</PresentationFormat>
  <Paragraphs>387</Paragraphs>
  <Slides>30</Slides>
  <Notes>0</Notes>
  <HiddenSlides>2</HiddenSlides>
  <MMClips>1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7" baseType="lpstr">
      <vt:lpstr>Roboto Regular</vt:lpstr>
      <vt:lpstr>黑体</vt:lpstr>
      <vt:lpstr>华文仿宋</vt:lpstr>
      <vt:lpstr>华文行楷</vt:lpstr>
      <vt:lpstr>华文隶书</vt:lpstr>
      <vt:lpstr>华文细黑</vt:lpstr>
      <vt:lpstr>华文中宋</vt:lpstr>
      <vt:lpstr>楷体</vt:lpstr>
      <vt:lpstr>隶书</vt:lpstr>
      <vt:lpstr>宋体</vt:lpstr>
      <vt:lpstr>叶根友毛笔行书2.0版</vt:lpstr>
      <vt:lpstr>Arial</vt:lpstr>
      <vt:lpstr>Arial Narrow</vt:lpstr>
      <vt:lpstr>Calibri</vt:lpstr>
      <vt:lpstr>Tahoma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赏析诗词 解读小序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布置作业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胡 优优</cp:lastModifiedBy>
  <cp:revision>365</cp:revision>
  <dcterms:created xsi:type="dcterms:W3CDTF">2015-04-03T06:32:00Z</dcterms:created>
  <dcterms:modified xsi:type="dcterms:W3CDTF">2020-11-18T01:27:48Z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