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80" r:id="rId2"/>
  </p:sldMasterIdLst>
  <p:sldIdLst>
    <p:sldId id="295" r:id="rId3"/>
    <p:sldId id="298" r:id="rId4"/>
    <p:sldId id="305" r:id="rId5"/>
    <p:sldId id="306" r:id="rId6"/>
    <p:sldId id="303" r:id="rId7"/>
    <p:sldId id="304" r:id="rId8"/>
    <p:sldId id="302" r:id="rId9"/>
    <p:sldId id="313" r:id="rId10"/>
    <p:sldId id="314" r:id="rId11"/>
    <p:sldId id="311" r:id="rId12"/>
    <p:sldId id="309" r:id="rId13"/>
    <p:sldId id="312" r:id="rId14"/>
    <p:sldId id="317" r:id="rId15"/>
    <p:sldId id="318" r:id="rId16"/>
    <p:sldId id="276" r:id="rId17"/>
  </p:sldIdLst>
  <p:sldSz cx="9144000" cy="6858000" type="screen4x3"/>
  <p:notesSz cx="6797675" cy="9928225"/>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D9E5"/>
    <a:srgbClr val="0DAB3E"/>
    <a:srgbClr val="0A8430"/>
    <a:srgbClr val="959AAD"/>
    <a:srgbClr val="333399"/>
    <a:srgbClr val="5F5F5F"/>
    <a:srgbClr val="80808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83" y="45"/>
      </p:cViewPr>
      <p:guideLst>
        <p:guide orient="horz" pos="2160"/>
        <p:guide pos="2880"/>
      </p:guideLst>
    </p:cSldViewPr>
  </p:slideViewPr>
  <p:notesTextViewPr>
    <p:cViewPr>
      <p:scale>
        <a:sx n="1" d="1"/>
        <a:sy n="1" d="1"/>
      </p:scale>
      <p:origin x="0" y="0"/>
    </p:cViewPr>
  </p:notesTextViewPr>
  <p:sorterViewPr>
    <p:cViewPr>
      <p:scale>
        <a:sx n="100" d="100"/>
        <a:sy n="100" d="100"/>
      </p:scale>
      <p:origin x="0" y="-225"/>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6">
            <a:extLst>
              <a:ext uri="{FF2B5EF4-FFF2-40B4-BE49-F238E27FC236}">
                <a16:creationId xmlns:a16="http://schemas.microsoft.com/office/drawing/2014/main" id="{074E7226-F027-4981-B235-1FC6D4403656}"/>
              </a:ext>
            </a:extLst>
          </p:cNvPr>
          <p:cNvSpPr>
            <a:spLocks noGrp="1" noChangeArrowheads="1"/>
          </p:cNvSpPr>
          <p:nvPr>
            <p:ph type="sldNum" sz="quarter" idx="10"/>
          </p:nvPr>
        </p:nvSpPr>
        <p:spPr>
          <a:ln/>
        </p:spPr>
        <p:txBody>
          <a:bodyPr/>
          <a:lstStyle>
            <a:lvl1pPr>
              <a:defRPr/>
            </a:lvl1pPr>
          </a:lstStyle>
          <a:p>
            <a:pPr>
              <a:defRPr/>
            </a:pPr>
            <a:fld id="{ECBE8CF6-ADCA-4476-AE2E-9856310F6702}" type="slidenum">
              <a:rPr lang="en-US" altLang="zh-CN"/>
              <a:pPr>
                <a:defRPr/>
              </a:pPr>
              <a:t>‹#›</a:t>
            </a:fld>
            <a:endParaRPr lang="en-US" altLang="zh-CN"/>
          </a:p>
        </p:txBody>
      </p:sp>
    </p:spTree>
    <p:extLst>
      <p:ext uri="{BB962C8B-B14F-4D97-AF65-F5344CB8AC3E}">
        <p14:creationId xmlns:p14="http://schemas.microsoft.com/office/powerpoint/2010/main" val="3901716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a:extLst>
              <a:ext uri="{FF2B5EF4-FFF2-40B4-BE49-F238E27FC236}">
                <a16:creationId xmlns:a16="http://schemas.microsoft.com/office/drawing/2014/main" id="{8C09F423-F88F-463D-9FAD-BAE8C04CBD3D}"/>
              </a:ext>
            </a:extLst>
          </p:cNvPr>
          <p:cNvSpPr>
            <a:spLocks noGrp="1" noChangeArrowheads="1"/>
          </p:cNvSpPr>
          <p:nvPr>
            <p:ph type="sldNum" sz="quarter" idx="10"/>
          </p:nvPr>
        </p:nvSpPr>
        <p:spPr>
          <a:ln/>
        </p:spPr>
        <p:txBody>
          <a:bodyPr/>
          <a:lstStyle>
            <a:lvl1pPr>
              <a:defRPr/>
            </a:lvl1pPr>
          </a:lstStyle>
          <a:p>
            <a:pPr>
              <a:defRPr/>
            </a:pPr>
            <a:fld id="{53537927-CB28-4610-95C5-9700744A2F2F}" type="slidenum">
              <a:rPr lang="en-US" altLang="zh-CN"/>
              <a:pPr>
                <a:defRPr/>
              </a:pPr>
              <a:t>‹#›</a:t>
            </a:fld>
            <a:endParaRPr lang="en-US" altLang="zh-CN"/>
          </a:p>
        </p:txBody>
      </p:sp>
    </p:spTree>
    <p:extLst>
      <p:ext uri="{BB962C8B-B14F-4D97-AF65-F5344CB8AC3E}">
        <p14:creationId xmlns:p14="http://schemas.microsoft.com/office/powerpoint/2010/main" val="1880095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6">
            <a:extLst>
              <a:ext uri="{FF2B5EF4-FFF2-40B4-BE49-F238E27FC236}">
                <a16:creationId xmlns:a16="http://schemas.microsoft.com/office/drawing/2014/main" id="{7D129ABF-DB0F-4B58-AA02-70420F097CFC}"/>
              </a:ext>
            </a:extLst>
          </p:cNvPr>
          <p:cNvSpPr>
            <a:spLocks noGrp="1" noChangeArrowheads="1"/>
          </p:cNvSpPr>
          <p:nvPr>
            <p:ph type="sldNum" sz="quarter" idx="10"/>
          </p:nvPr>
        </p:nvSpPr>
        <p:spPr>
          <a:ln/>
        </p:spPr>
        <p:txBody>
          <a:bodyPr/>
          <a:lstStyle>
            <a:lvl1pPr>
              <a:defRPr/>
            </a:lvl1pPr>
          </a:lstStyle>
          <a:p>
            <a:pPr>
              <a:defRPr/>
            </a:pPr>
            <a:fld id="{154DCB80-F48E-4923-A5CF-F72F0BFF0F0D}" type="slidenum">
              <a:rPr lang="en-US" altLang="zh-CN"/>
              <a:pPr>
                <a:defRPr/>
              </a:pPr>
              <a:t>‹#›</a:t>
            </a:fld>
            <a:endParaRPr lang="en-US" altLang="zh-CN"/>
          </a:p>
        </p:txBody>
      </p:sp>
    </p:spTree>
    <p:extLst>
      <p:ext uri="{BB962C8B-B14F-4D97-AF65-F5344CB8AC3E}">
        <p14:creationId xmlns:p14="http://schemas.microsoft.com/office/powerpoint/2010/main" val="3203933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28625" y="1643063"/>
            <a:ext cx="4038600"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19625" y="1643063"/>
            <a:ext cx="4038600"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6">
            <a:extLst>
              <a:ext uri="{FF2B5EF4-FFF2-40B4-BE49-F238E27FC236}">
                <a16:creationId xmlns:a16="http://schemas.microsoft.com/office/drawing/2014/main" id="{FD18D0F5-DB4D-4953-B247-5A9074D0B1AD}"/>
              </a:ext>
            </a:extLst>
          </p:cNvPr>
          <p:cNvSpPr>
            <a:spLocks noGrp="1" noChangeArrowheads="1"/>
          </p:cNvSpPr>
          <p:nvPr>
            <p:ph type="sldNum" sz="quarter" idx="10"/>
          </p:nvPr>
        </p:nvSpPr>
        <p:spPr>
          <a:ln/>
        </p:spPr>
        <p:txBody>
          <a:bodyPr/>
          <a:lstStyle>
            <a:lvl1pPr>
              <a:defRPr/>
            </a:lvl1pPr>
          </a:lstStyle>
          <a:p>
            <a:pPr>
              <a:defRPr/>
            </a:pPr>
            <a:fld id="{CE0CB177-879D-4A45-B5AE-896EC0D47679}" type="slidenum">
              <a:rPr lang="en-US" altLang="zh-CN"/>
              <a:pPr>
                <a:defRPr/>
              </a:pPr>
              <a:t>‹#›</a:t>
            </a:fld>
            <a:endParaRPr lang="en-US" altLang="zh-CN"/>
          </a:p>
        </p:txBody>
      </p:sp>
    </p:spTree>
    <p:extLst>
      <p:ext uri="{BB962C8B-B14F-4D97-AF65-F5344CB8AC3E}">
        <p14:creationId xmlns:p14="http://schemas.microsoft.com/office/powerpoint/2010/main" val="3394800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6">
            <a:extLst>
              <a:ext uri="{FF2B5EF4-FFF2-40B4-BE49-F238E27FC236}">
                <a16:creationId xmlns:a16="http://schemas.microsoft.com/office/drawing/2014/main" id="{D1D1CA72-EF71-4C80-B7BF-7318C5F107BA}"/>
              </a:ext>
            </a:extLst>
          </p:cNvPr>
          <p:cNvSpPr>
            <a:spLocks noGrp="1" noChangeArrowheads="1"/>
          </p:cNvSpPr>
          <p:nvPr>
            <p:ph type="sldNum" sz="quarter" idx="10"/>
          </p:nvPr>
        </p:nvSpPr>
        <p:spPr>
          <a:ln/>
        </p:spPr>
        <p:txBody>
          <a:bodyPr/>
          <a:lstStyle>
            <a:lvl1pPr>
              <a:defRPr/>
            </a:lvl1pPr>
          </a:lstStyle>
          <a:p>
            <a:pPr>
              <a:defRPr/>
            </a:pPr>
            <a:fld id="{7660BB31-15B0-4E10-9247-A6D8F5B6E64D}" type="slidenum">
              <a:rPr lang="en-US" altLang="zh-CN"/>
              <a:pPr>
                <a:defRPr/>
              </a:pPr>
              <a:t>‹#›</a:t>
            </a:fld>
            <a:endParaRPr lang="en-US" altLang="zh-CN"/>
          </a:p>
        </p:txBody>
      </p:sp>
    </p:spTree>
    <p:extLst>
      <p:ext uri="{BB962C8B-B14F-4D97-AF65-F5344CB8AC3E}">
        <p14:creationId xmlns:p14="http://schemas.microsoft.com/office/powerpoint/2010/main" val="1870870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6">
            <a:extLst>
              <a:ext uri="{FF2B5EF4-FFF2-40B4-BE49-F238E27FC236}">
                <a16:creationId xmlns:a16="http://schemas.microsoft.com/office/drawing/2014/main" id="{5A631DD7-0879-4387-962D-C36327DACE5B}"/>
              </a:ext>
            </a:extLst>
          </p:cNvPr>
          <p:cNvSpPr>
            <a:spLocks noGrp="1" noChangeArrowheads="1"/>
          </p:cNvSpPr>
          <p:nvPr>
            <p:ph type="sldNum" sz="quarter" idx="10"/>
          </p:nvPr>
        </p:nvSpPr>
        <p:spPr>
          <a:ln/>
        </p:spPr>
        <p:txBody>
          <a:bodyPr/>
          <a:lstStyle>
            <a:lvl1pPr>
              <a:defRPr/>
            </a:lvl1pPr>
          </a:lstStyle>
          <a:p>
            <a:pPr>
              <a:defRPr/>
            </a:pPr>
            <a:fld id="{23748605-BE31-4A81-984E-23B87536039A}" type="slidenum">
              <a:rPr lang="en-US" altLang="zh-CN"/>
              <a:pPr>
                <a:defRPr/>
              </a:pPr>
              <a:t>‹#›</a:t>
            </a:fld>
            <a:endParaRPr lang="en-US" altLang="zh-CN"/>
          </a:p>
        </p:txBody>
      </p:sp>
    </p:spTree>
    <p:extLst>
      <p:ext uri="{BB962C8B-B14F-4D97-AF65-F5344CB8AC3E}">
        <p14:creationId xmlns:p14="http://schemas.microsoft.com/office/powerpoint/2010/main" val="631549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4BB75ECC-3111-4455-8602-EC18E821DE26}"/>
              </a:ext>
            </a:extLst>
          </p:cNvPr>
          <p:cNvSpPr>
            <a:spLocks noGrp="1" noChangeArrowheads="1"/>
          </p:cNvSpPr>
          <p:nvPr>
            <p:ph type="sldNum" sz="quarter" idx="10"/>
          </p:nvPr>
        </p:nvSpPr>
        <p:spPr>
          <a:ln/>
        </p:spPr>
        <p:txBody>
          <a:bodyPr/>
          <a:lstStyle>
            <a:lvl1pPr>
              <a:defRPr/>
            </a:lvl1pPr>
          </a:lstStyle>
          <a:p>
            <a:pPr>
              <a:defRPr/>
            </a:pPr>
            <a:fld id="{D48307FE-2BA6-482A-A910-04257EE49509}" type="slidenum">
              <a:rPr lang="en-US" altLang="zh-CN"/>
              <a:pPr>
                <a:defRPr/>
              </a:pPr>
              <a:t>‹#›</a:t>
            </a:fld>
            <a:endParaRPr lang="en-US" altLang="zh-CN"/>
          </a:p>
        </p:txBody>
      </p:sp>
    </p:spTree>
    <p:extLst>
      <p:ext uri="{BB962C8B-B14F-4D97-AF65-F5344CB8AC3E}">
        <p14:creationId xmlns:p14="http://schemas.microsoft.com/office/powerpoint/2010/main" val="99843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6">
            <a:extLst>
              <a:ext uri="{FF2B5EF4-FFF2-40B4-BE49-F238E27FC236}">
                <a16:creationId xmlns:a16="http://schemas.microsoft.com/office/drawing/2014/main" id="{317D9846-60D8-4F94-8682-4D449D176A50}"/>
              </a:ext>
            </a:extLst>
          </p:cNvPr>
          <p:cNvSpPr>
            <a:spLocks noGrp="1" noChangeArrowheads="1"/>
          </p:cNvSpPr>
          <p:nvPr>
            <p:ph type="sldNum" sz="quarter" idx="10"/>
          </p:nvPr>
        </p:nvSpPr>
        <p:spPr>
          <a:ln/>
        </p:spPr>
        <p:txBody>
          <a:bodyPr/>
          <a:lstStyle>
            <a:lvl1pPr>
              <a:defRPr/>
            </a:lvl1pPr>
          </a:lstStyle>
          <a:p>
            <a:pPr>
              <a:defRPr/>
            </a:pPr>
            <a:fld id="{E3A3D31A-B758-4CFC-8C95-8521C192186D}" type="slidenum">
              <a:rPr lang="en-US" altLang="zh-CN"/>
              <a:pPr>
                <a:defRPr/>
              </a:pPr>
              <a:t>‹#›</a:t>
            </a:fld>
            <a:endParaRPr lang="en-US" altLang="zh-CN"/>
          </a:p>
        </p:txBody>
      </p:sp>
    </p:spTree>
    <p:extLst>
      <p:ext uri="{BB962C8B-B14F-4D97-AF65-F5344CB8AC3E}">
        <p14:creationId xmlns:p14="http://schemas.microsoft.com/office/powerpoint/2010/main" val="492241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6">
            <a:extLst>
              <a:ext uri="{FF2B5EF4-FFF2-40B4-BE49-F238E27FC236}">
                <a16:creationId xmlns:a16="http://schemas.microsoft.com/office/drawing/2014/main" id="{B941E607-E1D6-4472-9038-2CFD31EED7E1}"/>
              </a:ext>
            </a:extLst>
          </p:cNvPr>
          <p:cNvSpPr>
            <a:spLocks noGrp="1" noChangeArrowheads="1"/>
          </p:cNvSpPr>
          <p:nvPr>
            <p:ph type="sldNum" sz="quarter" idx="10"/>
          </p:nvPr>
        </p:nvSpPr>
        <p:spPr>
          <a:ln/>
        </p:spPr>
        <p:txBody>
          <a:bodyPr/>
          <a:lstStyle>
            <a:lvl1pPr>
              <a:defRPr/>
            </a:lvl1pPr>
          </a:lstStyle>
          <a:p>
            <a:pPr>
              <a:defRPr/>
            </a:pPr>
            <a:fld id="{3E7205B8-C1EC-4749-8F82-F9C9A9FF7E7D}" type="slidenum">
              <a:rPr lang="en-US" altLang="zh-CN"/>
              <a:pPr>
                <a:defRPr/>
              </a:pPr>
              <a:t>‹#›</a:t>
            </a:fld>
            <a:endParaRPr lang="en-US" altLang="zh-CN"/>
          </a:p>
        </p:txBody>
      </p:sp>
    </p:spTree>
    <p:extLst>
      <p:ext uri="{BB962C8B-B14F-4D97-AF65-F5344CB8AC3E}">
        <p14:creationId xmlns:p14="http://schemas.microsoft.com/office/powerpoint/2010/main" val="2113913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a:extLst>
              <a:ext uri="{FF2B5EF4-FFF2-40B4-BE49-F238E27FC236}">
                <a16:creationId xmlns:a16="http://schemas.microsoft.com/office/drawing/2014/main" id="{D900F8BF-36C9-4BEB-B280-2890489383DD}"/>
              </a:ext>
            </a:extLst>
          </p:cNvPr>
          <p:cNvSpPr>
            <a:spLocks noGrp="1" noChangeArrowheads="1"/>
          </p:cNvSpPr>
          <p:nvPr>
            <p:ph type="sldNum" sz="quarter" idx="10"/>
          </p:nvPr>
        </p:nvSpPr>
        <p:spPr>
          <a:ln/>
        </p:spPr>
        <p:txBody>
          <a:bodyPr/>
          <a:lstStyle>
            <a:lvl1pPr>
              <a:defRPr/>
            </a:lvl1pPr>
          </a:lstStyle>
          <a:p>
            <a:pPr>
              <a:defRPr/>
            </a:pPr>
            <a:fld id="{656095C5-2ADB-4F3E-8962-B4A5E7135D4E}" type="slidenum">
              <a:rPr lang="en-US" altLang="zh-CN"/>
              <a:pPr>
                <a:defRPr/>
              </a:pPr>
              <a:t>‹#›</a:t>
            </a:fld>
            <a:endParaRPr lang="en-US" altLang="zh-CN"/>
          </a:p>
        </p:txBody>
      </p:sp>
    </p:spTree>
    <p:extLst>
      <p:ext uri="{BB962C8B-B14F-4D97-AF65-F5344CB8AC3E}">
        <p14:creationId xmlns:p14="http://schemas.microsoft.com/office/powerpoint/2010/main" val="2662758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00825" y="714375"/>
            <a:ext cx="2057400" cy="5430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28625" y="714375"/>
            <a:ext cx="6019800" cy="5430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a:extLst>
              <a:ext uri="{FF2B5EF4-FFF2-40B4-BE49-F238E27FC236}">
                <a16:creationId xmlns:a16="http://schemas.microsoft.com/office/drawing/2014/main" id="{DFD48895-7120-46A8-A896-B3574A256605}"/>
              </a:ext>
            </a:extLst>
          </p:cNvPr>
          <p:cNvSpPr>
            <a:spLocks noGrp="1" noChangeArrowheads="1"/>
          </p:cNvSpPr>
          <p:nvPr>
            <p:ph type="sldNum" sz="quarter" idx="10"/>
          </p:nvPr>
        </p:nvSpPr>
        <p:spPr>
          <a:ln/>
        </p:spPr>
        <p:txBody>
          <a:bodyPr/>
          <a:lstStyle>
            <a:lvl1pPr>
              <a:defRPr/>
            </a:lvl1pPr>
          </a:lstStyle>
          <a:p>
            <a:pPr>
              <a:defRPr/>
            </a:pPr>
            <a:fld id="{157BA883-51F4-40F5-BDBF-6EDD3B870C5A}" type="slidenum">
              <a:rPr lang="en-US" altLang="zh-CN"/>
              <a:pPr>
                <a:defRPr/>
              </a:pPr>
              <a:t>‹#›</a:t>
            </a:fld>
            <a:endParaRPr lang="en-US" altLang="zh-CN"/>
          </a:p>
        </p:txBody>
      </p:sp>
    </p:spTree>
    <p:extLst>
      <p:ext uri="{BB962C8B-B14F-4D97-AF65-F5344CB8AC3E}">
        <p14:creationId xmlns:p14="http://schemas.microsoft.com/office/powerpoint/2010/main" val="3716212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1726293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0246993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41110227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28625" y="1643063"/>
            <a:ext cx="4038600"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19625" y="1643063"/>
            <a:ext cx="4038600"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298243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7958144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Tree>
    <p:extLst>
      <p:ext uri="{BB962C8B-B14F-4D97-AF65-F5344CB8AC3E}">
        <p14:creationId xmlns:p14="http://schemas.microsoft.com/office/powerpoint/2010/main" val="1738476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54253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22226136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22001829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2114590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00825" y="714375"/>
            <a:ext cx="2057400" cy="5430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28625" y="714375"/>
            <a:ext cx="6019800" cy="5430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565303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pic>
        <p:nvPicPr>
          <p:cNvPr id="1026" name="Picture 3" descr="D:\图片收藏1\新建文件夹\clhwtx_05_zcool.com.cn.jpg">
            <a:extLst>
              <a:ext uri="{FF2B5EF4-FFF2-40B4-BE49-F238E27FC236}">
                <a16:creationId xmlns:a16="http://schemas.microsoft.com/office/drawing/2014/main" id="{364FA474-3CFF-47DB-8746-035D424EE3D8}"/>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429375" y="3714750"/>
            <a:ext cx="2714625"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D:\图片收藏1\新建文件夹\clhwtx_05_zcool.com.cn.jpg">
            <a:extLst>
              <a:ext uri="{FF2B5EF4-FFF2-40B4-BE49-F238E27FC236}">
                <a16:creationId xmlns:a16="http://schemas.microsoft.com/office/drawing/2014/main" id="{C9F2C596-5D32-4994-BCDE-2C910B667524}"/>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6929438"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Rectangle 3">
            <a:extLst>
              <a:ext uri="{FF2B5EF4-FFF2-40B4-BE49-F238E27FC236}">
                <a16:creationId xmlns:a16="http://schemas.microsoft.com/office/drawing/2014/main" id="{8C2FFE8F-D992-41EA-B3D8-2A955D28603B}"/>
              </a:ext>
            </a:extLst>
          </p:cNvPr>
          <p:cNvSpPr>
            <a:spLocks noGrp="1" noChangeArrowheads="1"/>
          </p:cNvSpPr>
          <p:nvPr>
            <p:ph type="body" idx="1"/>
          </p:nvPr>
        </p:nvSpPr>
        <p:spPr bwMode="auto">
          <a:xfrm>
            <a:off x="428625" y="1643063"/>
            <a:ext cx="8229600"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9" name="Rectangle 6">
            <a:extLst>
              <a:ext uri="{FF2B5EF4-FFF2-40B4-BE49-F238E27FC236}">
                <a16:creationId xmlns:a16="http://schemas.microsoft.com/office/drawing/2014/main" id="{9E283AF5-7CA2-458F-9141-5F81EE31AE40}"/>
              </a:ext>
            </a:extLst>
          </p:cNvPr>
          <p:cNvSpPr>
            <a:spLocks noGrp="1" noChangeArrowheads="1"/>
          </p:cNvSpPr>
          <p:nvPr>
            <p:ph type="sldNum" sz="quarter" idx="4"/>
          </p:nvPr>
        </p:nvSpPr>
        <p:spPr bwMode="auto">
          <a:xfrm>
            <a:off x="381000" y="6229350"/>
            <a:ext cx="2133600" cy="244475"/>
          </a:xfrm>
          <a:prstGeom prst="rect">
            <a:avLst/>
          </a:prstGeom>
          <a:noFill/>
          <a:ln>
            <a:noFill/>
          </a:ln>
        </p:spPr>
        <p:txBody>
          <a:bodyPr vert="horz" wrap="square" lIns="91440" tIns="45720" rIns="91440" bIns="45720" numCol="1" anchor="t" anchorCtr="0" compatLnSpc="1">
            <a:prstTxWarp prst="textNoShape">
              <a:avLst/>
            </a:prstTxWarp>
          </a:bodyPr>
          <a:lstStyle>
            <a:lvl1pPr algn="l" eaLnBrk="1" hangingPunct="1">
              <a:defRPr sz="1000">
                <a:solidFill>
                  <a:srgbClr val="000000"/>
                </a:solidFill>
                <a:latin typeface="Verdana" panose="020B0604030504040204" pitchFamily="34" charset="0"/>
                <a:ea typeface="宋体" panose="02010600030101010101" pitchFamily="2" charset="-122"/>
              </a:defRPr>
            </a:lvl1pPr>
          </a:lstStyle>
          <a:p>
            <a:pPr>
              <a:defRPr/>
            </a:pPr>
            <a:fld id="{CFD5ECBF-688D-48A0-A0F7-7C120B856E54}" type="slidenum">
              <a:rPr lang="en-US" altLang="zh-CN"/>
              <a:pPr>
                <a:defRPr/>
              </a:pPr>
              <a:t>‹#›</a:t>
            </a:fld>
            <a:endParaRPr lang="en-US" altLang="zh-CN"/>
          </a:p>
        </p:txBody>
      </p:sp>
      <p:sp>
        <p:nvSpPr>
          <p:cNvPr id="1030" name="Rectangle 2">
            <a:extLst>
              <a:ext uri="{FF2B5EF4-FFF2-40B4-BE49-F238E27FC236}">
                <a16:creationId xmlns:a16="http://schemas.microsoft.com/office/drawing/2014/main" id="{ECD2E3F2-E527-4E67-9477-9D2501A0F54E}"/>
              </a:ext>
            </a:extLst>
          </p:cNvPr>
          <p:cNvSpPr>
            <a:spLocks noGrp="1" noChangeArrowheads="1"/>
          </p:cNvSpPr>
          <p:nvPr>
            <p:ph type="title"/>
          </p:nvPr>
        </p:nvSpPr>
        <p:spPr bwMode="auto">
          <a:xfrm>
            <a:off x="1000125" y="714375"/>
            <a:ext cx="5957888"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0" fontAlgn="base" hangingPunct="0">
        <a:spcBef>
          <a:spcPct val="0"/>
        </a:spcBef>
        <a:spcAft>
          <a:spcPct val="0"/>
        </a:spcAft>
        <a:defRPr sz="2800" b="1">
          <a:solidFill>
            <a:srgbClr val="000000"/>
          </a:solidFill>
          <a:latin typeface="+mj-lt"/>
          <a:ea typeface="+mj-ea"/>
          <a:cs typeface="+mj-cs"/>
        </a:defRPr>
      </a:lvl1pPr>
      <a:lvl2pPr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2pPr>
      <a:lvl3pPr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3pPr>
      <a:lvl4pPr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4pPr>
      <a:lvl5pPr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5pPr>
      <a:lvl6pPr marL="457200"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6pPr>
      <a:lvl7pPr marL="914400"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7pPr>
      <a:lvl8pPr marL="1371600"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8pPr>
      <a:lvl9pPr marL="1828800"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9pPr>
    </p:titleStyle>
    <p:bodyStyle>
      <a:lvl1pPr marL="342900" indent="-342900" algn="l" rtl="0" eaLnBrk="0" fontAlgn="base" hangingPunct="0">
        <a:spcBef>
          <a:spcPct val="20000"/>
        </a:spcBef>
        <a:spcAft>
          <a:spcPct val="0"/>
        </a:spcAft>
        <a:buClr>
          <a:srgbClr val="365B93"/>
        </a:buClr>
        <a:buFont typeface="Arial" panose="020B0604020202020204" pitchFamily="34" charset="0"/>
        <a:buChar char="•"/>
        <a:defRPr sz="2800" b="1">
          <a:solidFill>
            <a:srgbClr val="26515F"/>
          </a:solidFill>
          <a:latin typeface="+mn-lt"/>
          <a:ea typeface="+mn-ea"/>
          <a:cs typeface="+mn-cs"/>
        </a:defRPr>
      </a:lvl1pPr>
      <a:lvl2pPr marL="742950" indent="-285750" algn="l" rtl="0" eaLnBrk="0" fontAlgn="base" hangingPunct="0">
        <a:spcBef>
          <a:spcPct val="20000"/>
        </a:spcBef>
        <a:spcAft>
          <a:spcPct val="0"/>
        </a:spcAft>
        <a:buClr>
          <a:schemeClr val="accent1"/>
        </a:buClr>
        <a:buFont typeface="Arial" panose="020B0604020202020204" pitchFamily="34" charset="0"/>
        <a:buChar char="•"/>
        <a:defRPr sz="2800">
          <a:solidFill>
            <a:srgbClr val="26515F"/>
          </a:solidFill>
          <a:latin typeface="Arial" pitchFamily="34" charset="0"/>
        </a:defRPr>
      </a:lvl2pPr>
      <a:lvl3pPr marL="1143000" indent="-228600" algn="l" rtl="0" eaLnBrk="0" fontAlgn="base" hangingPunct="0">
        <a:spcBef>
          <a:spcPct val="20000"/>
        </a:spcBef>
        <a:spcAft>
          <a:spcPct val="0"/>
        </a:spcAft>
        <a:buClr>
          <a:schemeClr val="tx1"/>
        </a:buClr>
        <a:buFont typeface="Arial" panose="020B0604020202020204" pitchFamily="34" charset="0"/>
        <a:buChar char="•"/>
        <a:defRPr sz="2400">
          <a:solidFill>
            <a:srgbClr val="26515F"/>
          </a:solidFill>
          <a:latin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a:solidFill>
            <a:srgbClr val="26515F"/>
          </a:solidFill>
          <a:latin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a:solidFill>
            <a:srgbClr val="26515F"/>
          </a:solidFill>
          <a:latin typeface="Arial" pitchFamily="34" charset="0"/>
        </a:defRPr>
      </a:lvl5pPr>
      <a:lvl6pPr marL="2514600" indent="-228600" algn="l" rtl="0" eaLnBrk="0" fontAlgn="base" hangingPunct="0">
        <a:spcBef>
          <a:spcPct val="20000"/>
        </a:spcBef>
        <a:spcAft>
          <a:spcPct val="0"/>
        </a:spcAft>
        <a:buFont typeface="Arial" pitchFamily="34" charset="0"/>
        <a:buChar char="•"/>
        <a:defRPr sz="2000">
          <a:solidFill>
            <a:srgbClr val="26515F"/>
          </a:solidFill>
          <a:latin typeface="Arial" pitchFamily="34" charset="0"/>
        </a:defRPr>
      </a:lvl6pPr>
      <a:lvl7pPr marL="2971800" indent="-228600" algn="l" rtl="0" eaLnBrk="0" fontAlgn="base" hangingPunct="0">
        <a:spcBef>
          <a:spcPct val="20000"/>
        </a:spcBef>
        <a:spcAft>
          <a:spcPct val="0"/>
        </a:spcAft>
        <a:buFont typeface="Arial" pitchFamily="34" charset="0"/>
        <a:buChar char="•"/>
        <a:defRPr sz="2000">
          <a:solidFill>
            <a:srgbClr val="26515F"/>
          </a:solidFill>
          <a:latin typeface="Arial" pitchFamily="34" charset="0"/>
        </a:defRPr>
      </a:lvl7pPr>
      <a:lvl8pPr marL="3429000" indent="-228600" algn="l" rtl="0" eaLnBrk="0" fontAlgn="base" hangingPunct="0">
        <a:spcBef>
          <a:spcPct val="20000"/>
        </a:spcBef>
        <a:spcAft>
          <a:spcPct val="0"/>
        </a:spcAft>
        <a:buFont typeface="Arial" pitchFamily="34" charset="0"/>
        <a:buChar char="•"/>
        <a:defRPr sz="2000">
          <a:solidFill>
            <a:srgbClr val="26515F"/>
          </a:solidFill>
          <a:latin typeface="Arial" pitchFamily="34" charset="0"/>
        </a:defRPr>
      </a:lvl8pPr>
      <a:lvl9pPr marL="3886200" indent="-228600" algn="l" rtl="0" eaLnBrk="0" fontAlgn="base" hangingPunct="0">
        <a:spcBef>
          <a:spcPct val="20000"/>
        </a:spcBef>
        <a:spcAft>
          <a:spcPct val="0"/>
        </a:spcAft>
        <a:buFont typeface="Arial" pitchFamily="34" charset="0"/>
        <a:buChar char="•"/>
        <a:defRPr sz="2000">
          <a:solidFill>
            <a:srgbClr val="26515F"/>
          </a:solidFill>
          <a:latin typeface="Arial"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pic>
        <p:nvPicPr>
          <p:cNvPr id="2050" name="Picture 3" descr="D:\图片收藏1\新建文件夹\clhwtx_05_zcool.com.cn.jpg">
            <a:extLst>
              <a:ext uri="{FF2B5EF4-FFF2-40B4-BE49-F238E27FC236}">
                <a16:creationId xmlns:a16="http://schemas.microsoft.com/office/drawing/2014/main" id="{5963E0A4-EF10-4A5A-BE10-FF232CF871F0}"/>
              </a:ext>
            </a:extLst>
          </p:cNvPr>
          <p:cNvPicPr>
            <a:picLocks noChangeAspect="1" noChangeArrowheads="1"/>
          </p:cNvPicPr>
          <p:nvPr userDrawn="1"/>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b="1865"/>
          <a:stretch>
            <a:fillRect/>
          </a:stretch>
        </p:blipFill>
        <p:spPr bwMode="auto">
          <a:xfrm>
            <a:off x="0" y="0"/>
            <a:ext cx="9144000" cy="492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矩形 7">
            <a:extLst>
              <a:ext uri="{FF2B5EF4-FFF2-40B4-BE49-F238E27FC236}">
                <a16:creationId xmlns:a16="http://schemas.microsoft.com/office/drawing/2014/main" id="{6C8CF8FB-F773-4B30-96DC-1D0829C20256}"/>
              </a:ext>
            </a:extLst>
          </p:cNvPr>
          <p:cNvSpPr>
            <a:spLocks noChangeArrowheads="1"/>
          </p:cNvSpPr>
          <p:nvPr userDrawn="1"/>
        </p:nvSpPr>
        <p:spPr bwMode="auto">
          <a:xfrm>
            <a:off x="0" y="6715125"/>
            <a:ext cx="9144000" cy="142875"/>
          </a:xfrm>
          <a:prstGeom prst="rect">
            <a:avLst/>
          </a:prstGeom>
          <a:solidFill>
            <a:srgbClr val="365B93"/>
          </a:solidFill>
          <a:ln>
            <a:noFill/>
          </a:ln>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r" eaLnBrk="0" fontAlgn="base" hangingPunct="0">
              <a:spcBef>
                <a:spcPct val="0"/>
              </a:spcBef>
              <a:spcAft>
                <a:spcPct val="0"/>
              </a:spcAft>
              <a:defRPr>
                <a:solidFill>
                  <a:schemeClr val="tx1"/>
                </a:solidFill>
                <a:latin typeface="Arial" pitchFamily="34" charset="0"/>
              </a:defRPr>
            </a:lvl6pPr>
            <a:lvl7pPr marL="2971800" indent="-228600" algn="r" eaLnBrk="0" fontAlgn="base" hangingPunct="0">
              <a:spcBef>
                <a:spcPct val="0"/>
              </a:spcBef>
              <a:spcAft>
                <a:spcPct val="0"/>
              </a:spcAft>
              <a:defRPr>
                <a:solidFill>
                  <a:schemeClr val="tx1"/>
                </a:solidFill>
                <a:latin typeface="Arial" pitchFamily="34" charset="0"/>
              </a:defRPr>
            </a:lvl7pPr>
            <a:lvl8pPr marL="3429000" indent="-228600" algn="r" eaLnBrk="0" fontAlgn="base" hangingPunct="0">
              <a:spcBef>
                <a:spcPct val="0"/>
              </a:spcBef>
              <a:spcAft>
                <a:spcPct val="0"/>
              </a:spcAft>
              <a:defRPr>
                <a:solidFill>
                  <a:schemeClr val="tx1"/>
                </a:solidFill>
                <a:latin typeface="Arial" pitchFamily="34" charset="0"/>
              </a:defRPr>
            </a:lvl8pPr>
            <a:lvl9pPr marL="3886200" indent="-228600" algn="r" eaLnBrk="0" fontAlgn="base" hangingPunct="0">
              <a:spcBef>
                <a:spcPct val="0"/>
              </a:spcBef>
              <a:spcAft>
                <a:spcPct val="0"/>
              </a:spcAft>
              <a:defRPr>
                <a:solidFill>
                  <a:schemeClr val="tx1"/>
                </a:solidFill>
                <a:latin typeface="Arial" pitchFamily="34" charset="0"/>
              </a:defRPr>
            </a:lvl9pPr>
          </a:lstStyle>
          <a:p>
            <a:pPr algn="r" eaLnBrk="1" hangingPunct="1">
              <a:defRPr/>
            </a:pPr>
            <a:endParaRPr lang="zh-CN" altLang="en-US">
              <a:ea typeface="宋体" pitchFamily="2" charset="-122"/>
            </a:endParaRPr>
          </a:p>
        </p:txBody>
      </p:sp>
      <p:sp>
        <p:nvSpPr>
          <p:cNvPr id="2052" name="Rectangle 3">
            <a:extLst>
              <a:ext uri="{FF2B5EF4-FFF2-40B4-BE49-F238E27FC236}">
                <a16:creationId xmlns:a16="http://schemas.microsoft.com/office/drawing/2014/main" id="{4D8348D9-CFFE-444A-A62F-5F114D4C2C29}"/>
              </a:ext>
            </a:extLst>
          </p:cNvPr>
          <p:cNvSpPr>
            <a:spLocks noGrp="1" noChangeArrowheads="1"/>
          </p:cNvSpPr>
          <p:nvPr>
            <p:ph type="body" idx="1"/>
          </p:nvPr>
        </p:nvSpPr>
        <p:spPr bwMode="auto">
          <a:xfrm>
            <a:off x="428625" y="1643063"/>
            <a:ext cx="8229600"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053" name="Rectangle 2">
            <a:extLst>
              <a:ext uri="{FF2B5EF4-FFF2-40B4-BE49-F238E27FC236}">
                <a16:creationId xmlns:a16="http://schemas.microsoft.com/office/drawing/2014/main" id="{41CB59C5-AE1D-49C2-93BD-58ED5D7DE9EB}"/>
              </a:ext>
            </a:extLst>
          </p:cNvPr>
          <p:cNvSpPr>
            <a:spLocks noGrp="1" noChangeArrowheads="1"/>
          </p:cNvSpPr>
          <p:nvPr>
            <p:ph type="title"/>
          </p:nvPr>
        </p:nvSpPr>
        <p:spPr bwMode="auto">
          <a:xfrm>
            <a:off x="1000125" y="714375"/>
            <a:ext cx="5957888"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Tree>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rtl="0" eaLnBrk="0" fontAlgn="base" hangingPunct="0">
        <a:spcBef>
          <a:spcPct val="0"/>
        </a:spcBef>
        <a:spcAft>
          <a:spcPct val="0"/>
        </a:spcAft>
        <a:defRPr sz="2800" b="1">
          <a:solidFill>
            <a:srgbClr val="000000"/>
          </a:solidFill>
          <a:latin typeface="+mj-lt"/>
          <a:ea typeface="+mj-ea"/>
          <a:cs typeface="+mj-cs"/>
        </a:defRPr>
      </a:lvl1pPr>
      <a:lvl2pPr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2pPr>
      <a:lvl3pPr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3pPr>
      <a:lvl4pPr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4pPr>
      <a:lvl5pPr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5pPr>
      <a:lvl6pPr marL="457200"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6pPr>
      <a:lvl7pPr marL="914400"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7pPr>
      <a:lvl8pPr marL="1371600"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8pPr>
      <a:lvl9pPr marL="1828800" algn="l" rtl="0" eaLnBrk="0" fontAlgn="base" hangingPunct="0">
        <a:spcBef>
          <a:spcPct val="0"/>
        </a:spcBef>
        <a:spcAft>
          <a:spcPct val="0"/>
        </a:spcAft>
        <a:defRPr sz="2800" b="1">
          <a:solidFill>
            <a:srgbClr val="000000"/>
          </a:solidFill>
          <a:latin typeface="微软雅黑" pitchFamily="34" charset="-122"/>
          <a:ea typeface="微软雅黑" pitchFamily="34" charset="-122"/>
        </a:defRPr>
      </a:lvl9pPr>
    </p:titleStyle>
    <p:bodyStyle>
      <a:lvl1pPr marL="342900" indent="-342900" algn="l" rtl="0" eaLnBrk="0" fontAlgn="base" hangingPunct="0">
        <a:spcBef>
          <a:spcPct val="20000"/>
        </a:spcBef>
        <a:spcAft>
          <a:spcPct val="0"/>
        </a:spcAft>
        <a:buClr>
          <a:srgbClr val="365B93"/>
        </a:buClr>
        <a:buFont typeface="Arial" panose="020B0604020202020204" pitchFamily="34" charset="0"/>
        <a:buChar char="•"/>
        <a:defRPr sz="2800" b="1">
          <a:solidFill>
            <a:srgbClr val="26515F"/>
          </a:solidFill>
          <a:latin typeface="+mn-lt"/>
          <a:ea typeface="+mn-ea"/>
          <a:cs typeface="+mn-cs"/>
        </a:defRPr>
      </a:lvl1pPr>
      <a:lvl2pPr marL="742950" indent="-285750" algn="l" rtl="0" eaLnBrk="0" fontAlgn="base" hangingPunct="0">
        <a:spcBef>
          <a:spcPct val="20000"/>
        </a:spcBef>
        <a:spcAft>
          <a:spcPct val="0"/>
        </a:spcAft>
        <a:buClr>
          <a:schemeClr val="accent1"/>
        </a:buClr>
        <a:buFont typeface="Arial" panose="020B0604020202020204" pitchFamily="34" charset="0"/>
        <a:buChar char="•"/>
        <a:defRPr sz="2800">
          <a:solidFill>
            <a:srgbClr val="26515F"/>
          </a:solidFill>
          <a:latin typeface="Arial" pitchFamily="34" charset="0"/>
        </a:defRPr>
      </a:lvl2pPr>
      <a:lvl3pPr marL="1143000" indent="-228600" algn="l" rtl="0" eaLnBrk="0" fontAlgn="base" hangingPunct="0">
        <a:spcBef>
          <a:spcPct val="20000"/>
        </a:spcBef>
        <a:spcAft>
          <a:spcPct val="0"/>
        </a:spcAft>
        <a:buClr>
          <a:schemeClr val="tx1"/>
        </a:buClr>
        <a:buFont typeface="Arial" panose="020B0604020202020204" pitchFamily="34" charset="0"/>
        <a:buChar char="•"/>
        <a:defRPr sz="2400">
          <a:solidFill>
            <a:srgbClr val="26515F"/>
          </a:solidFill>
          <a:latin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a:solidFill>
            <a:srgbClr val="26515F"/>
          </a:solidFill>
          <a:latin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a:solidFill>
            <a:srgbClr val="26515F"/>
          </a:solidFill>
          <a:latin typeface="Arial" pitchFamily="34" charset="0"/>
        </a:defRPr>
      </a:lvl5pPr>
      <a:lvl6pPr marL="2514600" indent="-228600" algn="l" rtl="0" eaLnBrk="0" fontAlgn="base" hangingPunct="0">
        <a:spcBef>
          <a:spcPct val="20000"/>
        </a:spcBef>
        <a:spcAft>
          <a:spcPct val="0"/>
        </a:spcAft>
        <a:buFont typeface="Arial" pitchFamily="34" charset="0"/>
        <a:buChar char="•"/>
        <a:defRPr sz="2000">
          <a:solidFill>
            <a:srgbClr val="26515F"/>
          </a:solidFill>
          <a:latin typeface="Arial" pitchFamily="34" charset="0"/>
        </a:defRPr>
      </a:lvl6pPr>
      <a:lvl7pPr marL="2971800" indent="-228600" algn="l" rtl="0" eaLnBrk="0" fontAlgn="base" hangingPunct="0">
        <a:spcBef>
          <a:spcPct val="20000"/>
        </a:spcBef>
        <a:spcAft>
          <a:spcPct val="0"/>
        </a:spcAft>
        <a:buFont typeface="Arial" pitchFamily="34" charset="0"/>
        <a:buChar char="•"/>
        <a:defRPr sz="2000">
          <a:solidFill>
            <a:srgbClr val="26515F"/>
          </a:solidFill>
          <a:latin typeface="Arial" pitchFamily="34" charset="0"/>
        </a:defRPr>
      </a:lvl7pPr>
      <a:lvl8pPr marL="3429000" indent="-228600" algn="l" rtl="0" eaLnBrk="0" fontAlgn="base" hangingPunct="0">
        <a:spcBef>
          <a:spcPct val="20000"/>
        </a:spcBef>
        <a:spcAft>
          <a:spcPct val="0"/>
        </a:spcAft>
        <a:buFont typeface="Arial" pitchFamily="34" charset="0"/>
        <a:buChar char="•"/>
        <a:defRPr sz="2000">
          <a:solidFill>
            <a:srgbClr val="26515F"/>
          </a:solidFill>
          <a:latin typeface="Arial" pitchFamily="34" charset="0"/>
        </a:defRPr>
      </a:lvl8pPr>
      <a:lvl9pPr marL="3886200" indent="-228600" algn="l" rtl="0" eaLnBrk="0" fontAlgn="base" hangingPunct="0">
        <a:spcBef>
          <a:spcPct val="20000"/>
        </a:spcBef>
        <a:spcAft>
          <a:spcPct val="0"/>
        </a:spcAft>
        <a:buFont typeface="Arial" pitchFamily="34" charset="0"/>
        <a:buChar char="•"/>
        <a:defRPr sz="2000">
          <a:solidFill>
            <a:srgbClr val="26515F"/>
          </a:solidFill>
          <a:latin typeface="Arial"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a:extLst>
              <a:ext uri="{FF2B5EF4-FFF2-40B4-BE49-F238E27FC236}">
                <a16:creationId xmlns:a16="http://schemas.microsoft.com/office/drawing/2014/main" id="{D644894D-E0EC-4669-8D96-B1CF32EC4EFF}"/>
              </a:ext>
            </a:extLst>
          </p:cNvPr>
          <p:cNvSpPr>
            <a:spLocks noGrp="1" noChangeArrowheads="1"/>
          </p:cNvSpPr>
          <p:nvPr>
            <p:ph type="ctrTitle" idx="4294967295"/>
          </p:nvPr>
        </p:nvSpPr>
        <p:spPr>
          <a:xfrm>
            <a:off x="2041525" y="4533900"/>
            <a:ext cx="6634163" cy="590550"/>
          </a:xfrm>
        </p:spPr>
        <p:txBody>
          <a:bodyPr/>
          <a:lstStyle/>
          <a:p>
            <a:pPr algn="r" eaLnBrk="1" hangingPunct="1"/>
            <a:r>
              <a:rPr lang="zh-CN" altLang="en-US" sz="6000" b="0">
                <a:solidFill>
                  <a:srgbClr val="1D456A"/>
                </a:solidFill>
                <a:latin typeface="方正粗宋简体" panose="03000509000000000000" pitchFamily="65" charset="-122"/>
                <a:ea typeface="方正粗宋简体" panose="03000509000000000000" pitchFamily="65" charset="-122"/>
              </a:rPr>
              <a:t>构图中的黄金分割</a:t>
            </a:r>
            <a:endParaRPr lang="en-US" altLang="zh-CN" sz="6000" b="0">
              <a:solidFill>
                <a:srgbClr val="1D456A"/>
              </a:solidFill>
              <a:latin typeface="方正粗宋简体" panose="03000509000000000000" pitchFamily="65" charset="-122"/>
              <a:ea typeface="方正粗宋简体" panose="03000509000000000000" pitchFamily="65" charset="-122"/>
            </a:endParaRPr>
          </a:p>
        </p:txBody>
      </p:sp>
      <p:grpSp>
        <p:nvGrpSpPr>
          <p:cNvPr id="3075" name="Group 3">
            <a:extLst>
              <a:ext uri="{FF2B5EF4-FFF2-40B4-BE49-F238E27FC236}">
                <a16:creationId xmlns:a16="http://schemas.microsoft.com/office/drawing/2014/main" id="{D94CC9E0-0F15-4D5E-A6CD-978485985382}"/>
              </a:ext>
            </a:extLst>
          </p:cNvPr>
          <p:cNvGrpSpPr>
            <a:grpSpLocks/>
          </p:cNvGrpSpPr>
          <p:nvPr/>
        </p:nvGrpSpPr>
        <p:grpSpPr bwMode="auto">
          <a:xfrm>
            <a:off x="639763" y="1073150"/>
            <a:ext cx="384175" cy="292100"/>
            <a:chOff x="0" y="0"/>
            <a:chExt cx="242" cy="184"/>
          </a:xfrm>
        </p:grpSpPr>
        <p:pic>
          <p:nvPicPr>
            <p:cNvPr id="3083" name="椭圆 3">
              <a:extLst>
                <a:ext uri="{FF2B5EF4-FFF2-40B4-BE49-F238E27FC236}">
                  <a16:creationId xmlns:a16="http://schemas.microsoft.com/office/drawing/2014/main" id="{3F5FDCED-BB9F-4F4D-8133-49501B4F0AA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2"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4" name="Text Box 5">
              <a:extLst>
                <a:ext uri="{FF2B5EF4-FFF2-40B4-BE49-F238E27FC236}">
                  <a16:creationId xmlns:a16="http://schemas.microsoft.com/office/drawing/2014/main" id="{8C61F0E2-C8C6-44B5-B065-5BED7864120A}"/>
                </a:ext>
              </a:extLst>
            </p:cNvPr>
            <p:cNvSpPr txBox="1">
              <a:spLocks noChangeArrowheads="1"/>
            </p:cNvSpPr>
            <p:nvPr/>
          </p:nvSpPr>
          <p:spPr bwMode="auto">
            <a:xfrm>
              <a:off x="96" y="19"/>
              <a:ext cx="96"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lgn="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grpSp>
      <p:grpSp>
        <p:nvGrpSpPr>
          <p:cNvPr id="3076" name="Group 6">
            <a:extLst>
              <a:ext uri="{FF2B5EF4-FFF2-40B4-BE49-F238E27FC236}">
                <a16:creationId xmlns:a16="http://schemas.microsoft.com/office/drawing/2014/main" id="{0BD20FC3-3C12-4C18-BF7D-663CD012A054}"/>
              </a:ext>
            </a:extLst>
          </p:cNvPr>
          <p:cNvGrpSpPr>
            <a:grpSpLocks/>
          </p:cNvGrpSpPr>
          <p:nvPr/>
        </p:nvGrpSpPr>
        <p:grpSpPr bwMode="auto">
          <a:xfrm>
            <a:off x="1189038" y="1073150"/>
            <a:ext cx="384175" cy="292100"/>
            <a:chOff x="0" y="0"/>
            <a:chExt cx="242" cy="184"/>
          </a:xfrm>
        </p:grpSpPr>
        <p:pic>
          <p:nvPicPr>
            <p:cNvPr id="3081" name="椭圆 4">
              <a:extLst>
                <a:ext uri="{FF2B5EF4-FFF2-40B4-BE49-F238E27FC236}">
                  <a16:creationId xmlns:a16="http://schemas.microsoft.com/office/drawing/2014/main" id="{62579D61-770D-469A-BBB9-26FD76E24CFB}"/>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2"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2" name="Text Box 8">
              <a:extLst>
                <a:ext uri="{FF2B5EF4-FFF2-40B4-BE49-F238E27FC236}">
                  <a16:creationId xmlns:a16="http://schemas.microsoft.com/office/drawing/2014/main" id="{63B18F9E-9EAC-4932-856B-A3939789D179}"/>
                </a:ext>
              </a:extLst>
            </p:cNvPr>
            <p:cNvSpPr txBox="1">
              <a:spLocks noChangeArrowheads="1"/>
            </p:cNvSpPr>
            <p:nvPr/>
          </p:nvSpPr>
          <p:spPr bwMode="auto">
            <a:xfrm>
              <a:off x="96" y="19"/>
              <a:ext cx="96"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lgn="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grpSp>
      <p:grpSp>
        <p:nvGrpSpPr>
          <p:cNvPr id="3077" name="Group 9">
            <a:extLst>
              <a:ext uri="{FF2B5EF4-FFF2-40B4-BE49-F238E27FC236}">
                <a16:creationId xmlns:a16="http://schemas.microsoft.com/office/drawing/2014/main" id="{359FC23A-6988-47AE-9A36-1AAE5B08767D}"/>
              </a:ext>
            </a:extLst>
          </p:cNvPr>
          <p:cNvGrpSpPr>
            <a:grpSpLocks/>
          </p:cNvGrpSpPr>
          <p:nvPr/>
        </p:nvGrpSpPr>
        <p:grpSpPr bwMode="auto">
          <a:xfrm>
            <a:off x="1736725" y="1073150"/>
            <a:ext cx="384175" cy="292100"/>
            <a:chOff x="0" y="0"/>
            <a:chExt cx="242" cy="184"/>
          </a:xfrm>
        </p:grpSpPr>
        <p:pic>
          <p:nvPicPr>
            <p:cNvPr id="3079" name="椭圆 5">
              <a:extLst>
                <a:ext uri="{FF2B5EF4-FFF2-40B4-BE49-F238E27FC236}">
                  <a16:creationId xmlns:a16="http://schemas.microsoft.com/office/drawing/2014/main" id="{FA57F111-86AD-4671-AB07-13CC7AD4DD3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2"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Text Box 11">
              <a:extLst>
                <a:ext uri="{FF2B5EF4-FFF2-40B4-BE49-F238E27FC236}">
                  <a16:creationId xmlns:a16="http://schemas.microsoft.com/office/drawing/2014/main" id="{8BD1EC9A-7705-459E-8F0C-3720EE8C662A}"/>
                </a:ext>
              </a:extLst>
            </p:cNvPr>
            <p:cNvSpPr txBox="1">
              <a:spLocks noChangeArrowheads="1"/>
            </p:cNvSpPr>
            <p:nvPr/>
          </p:nvSpPr>
          <p:spPr bwMode="auto">
            <a:xfrm>
              <a:off x="96" y="19"/>
              <a:ext cx="96"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lgn="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grpSp>
      <p:sp>
        <p:nvSpPr>
          <p:cNvPr id="2" name="文本框 1">
            <a:extLst>
              <a:ext uri="{FF2B5EF4-FFF2-40B4-BE49-F238E27FC236}">
                <a16:creationId xmlns:a16="http://schemas.microsoft.com/office/drawing/2014/main" id="{55E786DD-8D0C-4E5D-AC62-338FFACBEC17}"/>
              </a:ext>
            </a:extLst>
          </p:cNvPr>
          <p:cNvSpPr txBox="1"/>
          <p:nvPr/>
        </p:nvSpPr>
        <p:spPr>
          <a:xfrm>
            <a:off x="5507038" y="3917950"/>
            <a:ext cx="3025775" cy="400050"/>
          </a:xfrm>
          <a:prstGeom prst="rect">
            <a:avLst/>
          </a:prstGeom>
          <a:noFill/>
        </p:spPr>
        <p:txBody>
          <a:bodyPr wrap="none">
            <a:spAutoFit/>
          </a:bodyPr>
          <a:lstStyle/>
          <a:p>
            <a:pPr>
              <a:defRPr/>
            </a:pPr>
            <a:r>
              <a:rPr lang="zh-CN" altLang="en-US" sz="2000" b="1" dirty="0">
                <a:solidFill>
                  <a:schemeClr val="accent5">
                    <a:lumMod val="50000"/>
                  </a:schemeClr>
                </a:solidFill>
                <a:latin typeface="宋体" panose="02010600030101010101" pitchFamily="2" charset="-122"/>
                <a:ea typeface="宋体" panose="02010600030101010101" pitchFamily="2" charset="-122"/>
              </a:rPr>
              <a:t>中山大学附属中学  田强</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标题 1">
            <a:extLst>
              <a:ext uri="{FF2B5EF4-FFF2-40B4-BE49-F238E27FC236}">
                <a16:creationId xmlns:a16="http://schemas.microsoft.com/office/drawing/2014/main" id="{26BF3D22-E21A-4B83-81DA-2C7B0DC53FEC}"/>
              </a:ext>
            </a:extLst>
          </p:cNvPr>
          <p:cNvSpPr>
            <a:spLocks noGrp="1" noChangeArrowheads="1"/>
          </p:cNvSpPr>
          <p:nvPr>
            <p:ph type="title" idx="4294967295"/>
          </p:nvPr>
        </p:nvSpPr>
        <p:spPr/>
        <p:txBody>
          <a:bodyPr/>
          <a:lstStyle/>
          <a:p>
            <a:pPr eaLnBrk="1" hangingPunct="1"/>
            <a:r>
              <a:rPr lang="zh-CN" altLang="en-US" b="0">
                <a:solidFill>
                  <a:srgbClr val="FF0000"/>
                </a:solidFill>
                <a:latin typeface="汉真广标" panose="02010609000101010101" pitchFamily="49" charset="-122"/>
                <a:ea typeface="汉真广标" panose="02010609000101010101" pitchFamily="49" charset="-122"/>
              </a:rPr>
              <a:t>黄金分割率   黄金比</a:t>
            </a:r>
          </a:p>
        </p:txBody>
      </p:sp>
      <p:sp>
        <p:nvSpPr>
          <p:cNvPr id="4099" name="内容占位符 3">
            <a:extLst>
              <a:ext uri="{FF2B5EF4-FFF2-40B4-BE49-F238E27FC236}">
                <a16:creationId xmlns:a16="http://schemas.microsoft.com/office/drawing/2014/main" id="{C779F101-DCAC-40D4-B228-6FA32F76C13C}"/>
              </a:ext>
            </a:extLst>
          </p:cNvPr>
          <p:cNvSpPr>
            <a:spLocks noGrp="1" noChangeArrowheads="1"/>
          </p:cNvSpPr>
          <p:nvPr>
            <p:ph idx="4294967295"/>
          </p:nvPr>
        </p:nvSpPr>
        <p:spPr>
          <a:xfrm>
            <a:off x="333375" y="1557338"/>
            <a:ext cx="8477250" cy="3775075"/>
          </a:xfrm>
        </p:spPr>
        <p:txBody>
          <a:bodyPr>
            <a:spAutoFit/>
          </a:bodyPr>
          <a:lstStyle/>
          <a:p>
            <a:pPr algn="just">
              <a:lnSpc>
                <a:spcPct val="150000"/>
              </a:lnSpc>
            </a:pPr>
            <a:r>
              <a:rPr lang="zh-CN" altLang="en-US" sz="2000">
                <a:latin typeface="宋体" panose="02010600030101010101" pitchFamily="2" charset="-122"/>
                <a:ea typeface="宋体" panose="02010600030101010101" pitchFamily="2" charset="-122"/>
              </a:rPr>
              <a:t>古罗马奥古斯都时期著名的建筑师维特鲁维斯，他在建筑设计中应用了这样的规则：“要把一个空间划分为惬意而美的两个区域，最小区域与最大区域的比例应等于较大区域与整个空间的比例”。这一比例被后人称为“黄金比例”。</a:t>
            </a:r>
            <a:endParaRPr lang="en-US" altLang="zh-CN" sz="2000">
              <a:latin typeface="宋体" panose="02010600030101010101" pitchFamily="2" charset="-122"/>
              <a:ea typeface="宋体" panose="02010600030101010101" pitchFamily="2" charset="-122"/>
            </a:endParaRPr>
          </a:p>
          <a:p>
            <a:pPr algn="just">
              <a:lnSpc>
                <a:spcPct val="150000"/>
              </a:lnSpc>
            </a:pPr>
            <a:r>
              <a:rPr lang="zh-CN" altLang="en-US" sz="2000">
                <a:latin typeface="宋体" panose="02010600030101010101" pitchFamily="2" charset="-122"/>
                <a:ea typeface="宋体" panose="02010600030101010101" pitchFamily="2" charset="-122"/>
              </a:rPr>
              <a:t>文艺复兴时期意大利画家达</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芬奇引入了“黄金分割律”的概念。</a:t>
            </a:r>
            <a:r>
              <a:rPr lang="en-US" altLang="zh-CN" sz="2000">
                <a:latin typeface="宋体" panose="02010600030101010101" pitchFamily="2" charset="-122"/>
                <a:ea typeface="宋体" panose="02010600030101010101" pitchFamily="2" charset="-122"/>
              </a:rPr>
              <a:t>19</a:t>
            </a:r>
            <a:r>
              <a:rPr lang="zh-CN" altLang="en-US" sz="2000">
                <a:latin typeface="宋体" panose="02010600030101010101" pitchFamily="2" charset="-122"/>
                <a:ea typeface="宋体" panose="02010600030101010101" pitchFamily="2" charset="-122"/>
              </a:rPr>
              <a:t>世纪德国美学家柴侬辛又作出了进一步的计算，而它的思想萌芽，可以追溯到古希腊的毕达哥拉斯学派。到了文艺复兴时代，米开朗基罗、达</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芬奇等大师都花费大量精力寻找所谓美的形式，即“黄金分割原理”。</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3">
            <a:extLst>
              <a:ext uri="{FF2B5EF4-FFF2-40B4-BE49-F238E27FC236}">
                <a16:creationId xmlns:a16="http://schemas.microsoft.com/office/drawing/2014/main" id="{07D8E2EE-AC08-432B-82E9-675857DAE5D9}"/>
              </a:ext>
            </a:extLst>
          </p:cNvPr>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sp>
        <p:nvSpPr>
          <p:cNvPr id="5123" name="矩形 45">
            <a:extLst>
              <a:ext uri="{FF2B5EF4-FFF2-40B4-BE49-F238E27FC236}">
                <a16:creationId xmlns:a16="http://schemas.microsoft.com/office/drawing/2014/main" id="{609A467F-74AB-4558-8F25-1A4464AD3BC2}"/>
              </a:ext>
            </a:extLst>
          </p:cNvPr>
          <p:cNvSpPr>
            <a:spLocks noChangeArrowheads="1"/>
          </p:cNvSpPr>
          <p:nvPr/>
        </p:nvSpPr>
        <p:spPr bwMode="auto">
          <a:xfrm>
            <a:off x="0" y="928688"/>
            <a:ext cx="4929188" cy="71437"/>
          </a:xfrm>
          <a:prstGeom prst="rect">
            <a:avLst/>
          </a:prstGeom>
          <a:gradFill rotWithShape="1">
            <a:gsLst>
              <a:gs pos="0">
                <a:srgbClr val="697F86"/>
              </a:gs>
              <a:gs pos="50000">
                <a:srgbClr val="99B7C1"/>
              </a:gs>
              <a:gs pos="100000">
                <a:srgbClr val="B6DBE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lgn="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pic>
        <p:nvPicPr>
          <p:cNvPr id="5124" name="Picture 2" descr="http://www.sumiaozhijia.com/uploads/allimg/130918/1-13091Q34F34F.jpg">
            <a:extLst>
              <a:ext uri="{FF2B5EF4-FFF2-40B4-BE49-F238E27FC236}">
                <a16:creationId xmlns:a16="http://schemas.microsoft.com/office/drawing/2014/main" id="{C83CA194-7ED5-4674-9D38-6E960C1455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3788" y="963613"/>
            <a:ext cx="5130800" cy="540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a:extLst>
              <a:ext uri="{FF2B5EF4-FFF2-40B4-BE49-F238E27FC236}">
                <a16:creationId xmlns:a16="http://schemas.microsoft.com/office/drawing/2014/main" id="{A0257324-0E96-4087-BCA9-78B49EC60468}"/>
              </a:ext>
            </a:extLst>
          </p:cNvPr>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sp>
        <p:nvSpPr>
          <p:cNvPr id="6147" name="矩形 45">
            <a:extLst>
              <a:ext uri="{FF2B5EF4-FFF2-40B4-BE49-F238E27FC236}">
                <a16:creationId xmlns:a16="http://schemas.microsoft.com/office/drawing/2014/main" id="{BE8A0E10-65A8-402F-AAC3-11D0CB71A941}"/>
              </a:ext>
            </a:extLst>
          </p:cNvPr>
          <p:cNvSpPr>
            <a:spLocks noChangeArrowheads="1"/>
          </p:cNvSpPr>
          <p:nvPr/>
        </p:nvSpPr>
        <p:spPr bwMode="auto">
          <a:xfrm>
            <a:off x="0" y="928688"/>
            <a:ext cx="4929188" cy="71437"/>
          </a:xfrm>
          <a:prstGeom prst="rect">
            <a:avLst/>
          </a:prstGeom>
          <a:gradFill rotWithShape="1">
            <a:gsLst>
              <a:gs pos="0">
                <a:srgbClr val="697F86"/>
              </a:gs>
              <a:gs pos="50000">
                <a:srgbClr val="99B7C1"/>
              </a:gs>
              <a:gs pos="100000">
                <a:srgbClr val="B6DBE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lgn="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pic>
        <p:nvPicPr>
          <p:cNvPr id="6148" name="Picture 2" descr="http://www.ps314.com/uploads/111219/1-11121Z1163N34.png">
            <a:extLst>
              <a:ext uri="{FF2B5EF4-FFF2-40B4-BE49-F238E27FC236}">
                <a16:creationId xmlns:a16="http://schemas.microsoft.com/office/drawing/2014/main" id="{FFF5581E-0843-4B45-93C0-973561D1B3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089025"/>
            <a:ext cx="742156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标题 1">
            <a:extLst>
              <a:ext uri="{FF2B5EF4-FFF2-40B4-BE49-F238E27FC236}">
                <a16:creationId xmlns:a16="http://schemas.microsoft.com/office/drawing/2014/main" id="{9F820DCE-3512-49FD-97C8-18F1EB0618E9}"/>
              </a:ext>
            </a:extLst>
          </p:cNvPr>
          <p:cNvSpPr>
            <a:spLocks noGrp="1" noChangeArrowheads="1"/>
          </p:cNvSpPr>
          <p:nvPr>
            <p:ph type="title" idx="4294967295"/>
          </p:nvPr>
        </p:nvSpPr>
        <p:spPr/>
        <p:txBody>
          <a:bodyPr/>
          <a:lstStyle/>
          <a:p>
            <a:pPr eaLnBrk="1" hangingPunct="1"/>
            <a:r>
              <a:rPr lang="zh-CN" altLang="en-US" b="0">
                <a:solidFill>
                  <a:srgbClr val="FF0000"/>
                </a:solidFill>
                <a:latin typeface="汉真广标" panose="02010609000101010101" pitchFamily="49" charset="-122"/>
                <a:ea typeface="汉真广标" panose="02010609000101010101" pitchFamily="49" charset="-122"/>
              </a:rPr>
              <a:t>黄金分割率   黄金比</a:t>
            </a:r>
          </a:p>
        </p:txBody>
      </p:sp>
      <p:sp>
        <p:nvSpPr>
          <p:cNvPr id="7171" name="内容占位符 3">
            <a:extLst>
              <a:ext uri="{FF2B5EF4-FFF2-40B4-BE49-F238E27FC236}">
                <a16:creationId xmlns:a16="http://schemas.microsoft.com/office/drawing/2014/main" id="{DF62ACD3-5A76-45CB-B788-9087E778E018}"/>
              </a:ext>
            </a:extLst>
          </p:cNvPr>
          <p:cNvSpPr>
            <a:spLocks noGrp="1" noChangeArrowheads="1"/>
          </p:cNvSpPr>
          <p:nvPr>
            <p:ph idx="4294967295"/>
          </p:nvPr>
        </p:nvSpPr>
        <p:spPr>
          <a:xfrm>
            <a:off x="428625" y="1643063"/>
            <a:ext cx="8229600" cy="4237037"/>
          </a:xfrm>
        </p:spPr>
        <p:txBody>
          <a:bodyPr>
            <a:spAutoFit/>
          </a:bodyPr>
          <a:lstStyle/>
          <a:p>
            <a:pPr algn="just">
              <a:lnSpc>
                <a:spcPct val="150000"/>
              </a:lnSpc>
            </a:pPr>
            <a:r>
              <a:rPr lang="zh-CN" altLang="en-US" sz="2000">
                <a:ea typeface="宋体" panose="02010600030101010101" pitchFamily="2" charset="-122"/>
              </a:rPr>
              <a:t>绘画上，黄金分割律体现为画面的长边短边之和与长边之比等于长边与短边之比。 古代绘画大师大都遵循“黄金分割律”作画。黄金分割律在构图中被用来划分画面和安排视觉中心点。画面中理想的分割线需要按下列公式寻找：用</a:t>
            </a:r>
            <a:r>
              <a:rPr lang="en-US" altLang="zh-CN" sz="2000">
                <a:ea typeface="宋体" panose="02010600030101010101" pitchFamily="2" charset="-122"/>
              </a:rPr>
              <a:t>0.618</a:t>
            </a:r>
            <a:r>
              <a:rPr lang="zh-CN" altLang="en-US" sz="2000">
                <a:ea typeface="宋体" panose="02010600030101010101" pitchFamily="2" charset="-122"/>
              </a:rPr>
              <a:t>乘以画布的宽，就能得到竖向分割线，用</a:t>
            </a:r>
            <a:r>
              <a:rPr lang="en-US" altLang="zh-CN" sz="2000">
                <a:ea typeface="宋体" panose="02010600030101010101" pitchFamily="2" charset="-122"/>
              </a:rPr>
              <a:t>0.618</a:t>
            </a:r>
            <a:r>
              <a:rPr lang="zh-CN" altLang="en-US" sz="2000">
                <a:ea typeface="宋体" panose="02010600030101010101" pitchFamily="2" charset="-122"/>
              </a:rPr>
              <a:t>乘以画布的高，就能得到横向分割线。用上述方法共能得到四条分割线，同样也得到四个交叉点。这四个交叉点常被画家用来安排画面的主要物象，使之形成视觉中心点。</a:t>
            </a:r>
            <a:endParaRPr lang="en-US" altLang="zh-CN" sz="2000">
              <a:ea typeface="宋体" panose="02010600030101010101" pitchFamily="2" charset="-122"/>
            </a:endParaRPr>
          </a:p>
          <a:p>
            <a:pPr algn="just">
              <a:lnSpc>
                <a:spcPct val="150000"/>
              </a:lnSpc>
            </a:pPr>
            <a:r>
              <a:rPr lang="zh-CN" altLang="en-US" sz="2000">
                <a:ea typeface="宋体" panose="02010600030101010101" pitchFamily="2" charset="-122"/>
              </a:rPr>
              <a:t>当然，黄金分割法只是一般的构图方法，而不是绝对的构图规则，往往反常的构图更能吸引人。</a:t>
            </a:r>
            <a:endParaRPr lang="zh-CN" altLang="en-US" sz="2000">
              <a:latin typeface="宋体" panose="02010600030101010101" pitchFamily="2" charset="-122"/>
              <a:ea typeface="宋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1">
            <a:extLst>
              <a:ext uri="{FF2B5EF4-FFF2-40B4-BE49-F238E27FC236}">
                <a16:creationId xmlns:a16="http://schemas.microsoft.com/office/drawing/2014/main" id="{FE059561-8424-4504-AB74-712AA236468F}"/>
              </a:ext>
            </a:extLst>
          </p:cNvPr>
          <p:cNvSpPr>
            <a:spLocks noGrp="1" noChangeArrowheads="1"/>
          </p:cNvSpPr>
          <p:nvPr>
            <p:ph type="title" idx="4294967295"/>
          </p:nvPr>
        </p:nvSpPr>
        <p:spPr/>
        <p:txBody>
          <a:bodyPr/>
          <a:lstStyle/>
          <a:p>
            <a:pPr eaLnBrk="1" hangingPunct="1"/>
            <a:r>
              <a:rPr lang="zh-CN" altLang="en-US" b="0">
                <a:solidFill>
                  <a:srgbClr val="FF0000"/>
                </a:solidFill>
                <a:latin typeface="汉真广标" panose="02010609000101010101" pitchFamily="49" charset="-122"/>
                <a:ea typeface="汉真广标" panose="02010609000101010101" pitchFamily="49" charset="-122"/>
              </a:rPr>
              <a:t>黄金分割率   黄金比</a:t>
            </a:r>
          </a:p>
        </p:txBody>
      </p:sp>
      <p:sp>
        <p:nvSpPr>
          <p:cNvPr id="8195" name="内容占位符 3">
            <a:extLst>
              <a:ext uri="{FF2B5EF4-FFF2-40B4-BE49-F238E27FC236}">
                <a16:creationId xmlns:a16="http://schemas.microsoft.com/office/drawing/2014/main" id="{8A3827B8-C45B-4C18-A90D-31FAC17BC753}"/>
              </a:ext>
            </a:extLst>
          </p:cNvPr>
          <p:cNvSpPr>
            <a:spLocks noGrp="1" noChangeArrowheads="1"/>
          </p:cNvSpPr>
          <p:nvPr>
            <p:ph idx="4294967295"/>
          </p:nvPr>
        </p:nvSpPr>
        <p:spPr>
          <a:xfrm>
            <a:off x="611188" y="1341438"/>
            <a:ext cx="8235950" cy="1866900"/>
          </a:xfrm>
        </p:spPr>
        <p:txBody>
          <a:bodyPr>
            <a:spAutoFit/>
          </a:bodyPr>
          <a:lstStyle/>
          <a:p>
            <a:pPr algn="just">
              <a:lnSpc>
                <a:spcPct val="150000"/>
              </a:lnSpc>
            </a:pPr>
            <a:r>
              <a:rPr lang="zh-CN" altLang="en-US" sz="2000">
                <a:latin typeface="宋体" panose="02010600030101010101" pitchFamily="2" charset="-122"/>
                <a:ea typeface="宋体" panose="02010600030101010101" pitchFamily="2" charset="-122"/>
              </a:rPr>
              <a:t>黄金分割之所以能创造出和谐美</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它的力量源于它独特的魅力</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即它将同一整体中的不同部分联系起来</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各部分既个性分明</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又与整体合而为一</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达到和谐统一的美学效果。它体现了科学与艺术的统一</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数学与美术的结合。</a:t>
            </a:r>
          </a:p>
        </p:txBody>
      </p:sp>
      <p:pic>
        <p:nvPicPr>
          <p:cNvPr id="8196" name="Picture 5">
            <a:extLst>
              <a:ext uri="{FF2B5EF4-FFF2-40B4-BE49-F238E27FC236}">
                <a16:creationId xmlns:a16="http://schemas.microsoft.com/office/drawing/2014/main" id="{B5E63AE3-989B-4355-89E7-6E6771FE7F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570288"/>
            <a:ext cx="5715000"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7">
            <a:extLst>
              <a:ext uri="{FF2B5EF4-FFF2-40B4-BE49-F238E27FC236}">
                <a16:creationId xmlns:a16="http://schemas.microsoft.com/office/drawing/2014/main" id="{B55B62F8-A0E4-475C-B858-1BC511D27918}"/>
              </a:ext>
            </a:extLst>
          </p:cNvPr>
          <p:cNvPicPr>
            <a:picLocks noChangeAspect="1" noChangeArrowheads="1"/>
          </p:cNvPicPr>
          <p:nvPr/>
        </p:nvPicPr>
        <p:blipFill>
          <a:blip r:embed="rId3"/>
          <a:srcRect/>
          <a:stretch>
            <a:fillRect/>
          </a:stretch>
        </p:blipFill>
        <p:spPr bwMode="auto">
          <a:xfrm>
            <a:off x="5940425" y="2997200"/>
            <a:ext cx="3070225" cy="18748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资源库\图文\绘画\油画\文艺复兴\《圣安娜与圣母子》达芬奇.jpg">
            <a:extLst>
              <a:ext uri="{FF2B5EF4-FFF2-40B4-BE49-F238E27FC236}">
                <a16:creationId xmlns:a16="http://schemas.microsoft.com/office/drawing/2014/main" id="{812B4432-093A-404A-8FDA-868A0164E1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81000"/>
            <a:ext cx="4043362"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D:\资源库\图文\绘画\油画\文艺复兴\200278.jpg">
            <a:extLst>
              <a:ext uri="{FF2B5EF4-FFF2-40B4-BE49-F238E27FC236}">
                <a16:creationId xmlns:a16="http://schemas.microsoft.com/office/drawing/2014/main" id="{4519A9FE-B884-40CF-8DFF-92EB0A96D5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3113" y="381000"/>
            <a:ext cx="4297362"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220" name="直接连接符 5">
            <a:extLst>
              <a:ext uri="{FF2B5EF4-FFF2-40B4-BE49-F238E27FC236}">
                <a16:creationId xmlns:a16="http://schemas.microsoft.com/office/drawing/2014/main" id="{F8F6BE3B-10EE-435B-81D9-18D0EC3A9C92}"/>
              </a:ext>
            </a:extLst>
          </p:cNvPr>
          <p:cNvCxnSpPr>
            <a:cxnSpLocks/>
          </p:cNvCxnSpPr>
          <p:nvPr/>
        </p:nvCxnSpPr>
        <p:spPr bwMode="auto">
          <a:xfrm>
            <a:off x="5292725" y="1052513"/>
            <a:ext cx="0" cy="0"/>
          </a:xfrm>
          <a:prstGeom prst="line">
            <a:avLst/>
          </a:prstGeom>
          <a:noFill/>
          <a:ln w="9525" algn="ctr">
            <a:solidFill>
              <a:schemeClr val="tx1"/>
            </a:solidFill>
            <a:round/>
            <a:headEnd/>
            <a:tailEnd/>
          </a:ln>
          <a:effectLst>
            <a:outerShdw kx="-3284103" algn="br" rotWithShape="0">
              <a:schemeClr val="bg2">
                <a:alpha val="50000"/>
              </a:schemeClr>
            </a:outerShdw>
          </a:effectLst>
          <a:extLst>
            <a:ext uri="{909E8E84-426E-40DD-AFC4-6F175D3DCCD1}">
              <a14:hiddenFill xmlns:a14="http://schemas.microsoft.com/office/drawing/2010/main">
                <a:noFill/>
              </a14:hiddenFill>
            </a:ext>
          </a:extLst>
        </p:spPr>
      </p:cxnSp>
      <p:cxnSp>
        <p:nvCxnSpPr>
          <p:cNvPr id="9221" name="直接连接符 18">
            <a:extLst>
              <a:ext uri="{FF2B5EF4-FFF2-40B4-BE49-F238E27FC236}">
                <a16:creationId xmlns:a16="http://schemas.microsoft.com/office/drawing/2014/main" id="{9272199C-40D8-4274-A709-11B5D92EEB89}"/>
              </a:ext>
            </a:extLst>
          </p:cNvPr>
          <p:cNvCxnSpPr>
            <a:cxnSpLocks noChangeShapeType="1"/>
          </p:cNvCxnSpPr>
          <p:nvPr/>
        </p:nvCxnSpPr>
        <p:spPr bwMode="auto">
          <a:xfrm flipV="1">
            <a:off x="3276600" y="93663"/>
            <a:ext cx="25400" cy="22225"/>
          </a:xfrm>
          <a:prstGeom prst="line">
            <a:avLst/>
          </a:prstGeom>
          <a:noFill/>
          <a:ln w="9525" algn="ctr">
            <a:solidFill>
              <a:schemeClr val="tx1"/>
            </a:solidFill>
            <a:round/>
            <a:headEnd/>
            <a:tailEnd/>
          </a:ln>
          <a:effectLst>
            <a:outerShdw kx="-3284103" algn="br" rotWithShape="0">
              <a:schemeClr val="bg2">
                <a:alpha val="50000"/>
              </a:schemeClr>
            </a:outerShdw>
          </a:effectLst>
          <a:extLst>
            <a:ext uri="{909E8E84-426E-40DD-AFC4-6F175D3DCCD1}">
              <a14:hiddenFill xmlns:a14="http://schemas.microsoft.com/office/drawing/2010/main">
                <a:noFill/>
              </a14:hiddenFill>
            </a:ext>
          </a:extLst>
        </p:spPr>
      </p:cxnSp>
      <p:cxnSp>
        <p:nvCxnSpPr>
          <p:cNvPr id="21" name="直接连接符 20">
            <a:extLst>
              <a:ext uri="{FF2B5EF4-FFF2-40B4-BE49-F238E27FC236}">
                <a16:creationId xmlns:a16="http://schemas.microsoft.com/office/drawing/2014/main" id="{18B46B3D-9550-4514-9DCA-F675A829024E}"/>
              </a:ext>
            </a:extLst>
          </p:cNvPr>
          <p:cNvCxnSpPr>
            <a:cxnSpLocks noChangeShapeType="1"/>
          </p:cNvCxnSpPr>
          <p:nvPr/>
        </p:nvCxnSpPr>
        <p:spPr bwMode="auto">
          <a:xfrm>
            <a:off x="1979613" y="381000"/>
            <a:ext cx="0" cy="6192838"/>
          </a:xfrm>
          <a:prstGeom prst="line">
            <a:avLst/>
          </a:prstGeom>
          <a:noFill/>
          <a:ln w="57150" algn="ctr">
            <a:solidFill>
              <a:srgbClr val="FF0000"/>
            </a:solidFill>
            <a:prstDash val="sysDash"/>
            <a:round/>
            <a:headEnd/>
            <a:tailEnd/>
          </a:ln>
          <a:extLst>
            <a:ext uri="{909E8E84-426E-40DD-AFC4-6F175D3DCCD1}">
              <a14:hiddenFill xmlns:a14="http://schemas.microsoft.com/office/drawing/2010/main">
                <a:noFill/>
              </a14:hiddenFill>
            </a:ext>
          </a:extLst>
        </p:spPr>
      </p:cxnSp>
      <p:cxnSp>
        <p:nvCxnSpPr>
          <p:cNvPr id="24" name="直接连接符 23">
            <a:extLst>
              <a:ext uri="{FF2B5EF4-FFF2-40B4-BE49-F238E27FC236}">
                <a16:creationId xmlns:a16="http://schemas.microsoft.com/office/drawing/2014/main" id="{30585F6A-0820-47DF-AB6D-32174BF92C14}"/>
              </a:ext>
            </a:extLst>
          </p:cNvPr>
          <p:cNvCxnSpPr>
            <a:cxnSpLocks/>
          </p:cNvCxnSpPr>
          <p:nvPr/>
        </p:nvCxnSpPr>
        <p:spPr bwMode="auto">
          <a:xfrm flipH="1">
            <a:off x="323850" y="2205038"/>
            <a:ext cx="4176713" cy="0"/>
          </a:xfrm>
          <a:prstGeom prst="line">
            <a:avLst/>
          </a:prstGeom>
          <a:noFill/>
          <a:ln w="57150" algn="ctr">
            <a:solidFill>
              <a:srgbClr val="FF0000"/>
            </a:solidFill>
            <a:prstDash val="sysDash"/>
            <a:round/>
            <a:headEnd/>
            <a:tailEnd/>
          </a:ln>
          <a:extLst>
            <a:ext uri="{909E8E84-426E-40DD-AFC4-6F175D3DCCD1}">
              <a14:hiddenFill xmlns:a14="http://schemas.microsoft.com/office/drawing/2010/main">
                <a:noFill/>
              </a14:hiddenFill>
            </a:ext>
          </a:extLst>
        </p:spPr>
      </p:cxnSp>
      <p:cxnSp>
        <p:nvCxnSpPr>
          <p:cNvPr id="28" name="直接连接符 27">
            <a:extLst>
              <a:ext uri="{FF2B5EF4-FFF2-40B4-BE49-F238E27FC236}">
                <a16:creationId xmlns:a16="http://schemas.microsoft.com/office/drawing/2014/main" id="{039C62F8-594B-4BA7-9116-2ADD561AE3CD}"/>
              </a:ext>
            </a:extLst>
          </p:cNvPr>
          <p:cNvCxnSpPr>
            <a:cxnSpLocks noChangeShapeType="1"/>
          </p:cNvCxnSpPr>
          <p:nvPr/>
        </p:nvCxnSpPr>
        <p:spPr bwMode="auto">
          <a:xfrm>
            <a:off x="7092950" y="333375"/>
            <a:ext cx="0" cy="6191250"/>
          </a:xfrm>
          <a:prstGeom prst="line">
            <a:avLst/>
          </a:prstGeom>
          <a:noFill/>
          <a:ln w="57150" algn="ctr">
            <a:solidFill>
              <a:srgbClr val="FF0000"/>
            </a:solidFill>
            <a:prstDash val="sysDash"/>
            <a:round/>
            <a:headEnd/>
            <a:tailEnd/>
          </a:ln>
          <a:extLst>
            <a:ext uri="{909E8E84-426E-40DD-AFC4-6F175D3DCCD1}">
              <a14:hiddenFill xmlns:a14="http://schemas.microsoft.com/office/drawing/2010/main">
                <a:noFill/>
              </a14:hiddenFill>
            </a:ext>
          </a:extLst>
        </p:spPr>
      </p:cxnSp>
      <p:cxnSp>
        <p:nvCxnSpPr>
          <p:cNvPr id="29" name="直接连接符 28">
            <a:extLst>
              <a:ext uri="{FF2B5EF4-FFF2-40B4-BE49-F238E27FC236}">
                <a16:creationId xmlns:a16="http://schemas.microsoft.com/office/drawing/2014/main" id="{EE246781-2407-4A8D-A5B1-34560109D262}"/>
              </a:ext>
            </a:extLst>
          </p:cNvPr>
          <p:cNvCxnSpPr>
            <a:cxnSpLocks/>
          </p:cNvCxnSpPr>
          <p:nvPr/>
        </p:nvCxnSpPr>
        <p:spPr bwMode="auto">
          <a:xfrm flipH="1">
            <a:off x="4643438" y="2190750"/>
            <a:ext cx="4176712" cy="0"/>
          </a:xfrm>
          <a:prstGeom prst="line">
            <a:avLst/>
          </a:prstGeom>
          <a:noFill/>
          <a:ln w="57150" algn="ctr">
            <a:solidFill>
              <a:srgbClr val="FF0000"/>
            </a:solidFill>
            <a:prstDash val="sysDash"/>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par>
                                <p:cTn id="8" presetID="16" presetClass="entr" presetSubtype="21"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inVertical)">
                                      <p:cBhvr>
                                        <p:cTn id="10" dur="500"/>
                                        <p:tgtEl>
                                          <p:spTgt spid="2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circle(in)">
                                      <p:cBhvr>
                                        <p:cTn id="15" dur="2000"/>
                                        <p:tgtEl>
                                          <p:spTgt spid="28"/>
                                        </p:tgtEl>
                                      </p:cBhvr>
                                    </p:animEffect>
                                  </p:childTnLst>
                                </p:cTn>
                              </p:par>
                              <p:par>
                                <p:cTn id="16" presetID="6" presetClass="entr" presetSubtype="16"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circle(in)">
                                      <p:cBhvr>
                                        <p:cTn id="18"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D:\资源库\图文\绘画\油画\18sj\K12668~1.JPG">
            <a:extLst>
              <a:ext uri="{FF2B5EF4-FFF2-40B4-BE49-F238E27FC236}">
                <a16:creationId xmlns:a16="http://schemas.microsoft.com/office/drawing/2014/main" id="{B2F365F7-DE56-4F8E-AC23-F3A0A19AF6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692150"/>
            <a:ext cx="7273925" cy="545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D:\资源库\图文\绘画\油画\印象派\《红色的小船》莫奈.jpg">
            <a:extLst>
              <a:ext uri="{FF2B5EF4-FFF2-40B4-BE49-F238E27FC236}">
                <a16:creationId xmlns:a16="http://schemas.microsoft.com/office/drawing/2014/main" id="{08E4C27F-5762-45CE-8297-C7A1AF52D64E}"/>
              </a:ext>
            </a:extLst>
          </p:cNvPr>
          <p:cNvPicPr>
            <a:picLocks noChangeAspect="1" noChangeArrowheads="1"/>
          </p:cNvPicPr>
          <p:nvPr/>
        </p:nvPicPr>
        <p:blipFill>
          <a:blip r:embed="rId2"/>
          <a:srcRect/>
          <a:stretch>
            <a:fillRect/>
          </a:stretch>
        </p:blipFill>
        <p:spPr bwMode="auto">
          <a:xfrm>
            <a:off x="971550" y="908050"/>
            <a:ext cx="7200900" cy="54006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9.knowsky.com/bizhi/l/1-5000/2009528165655454576968.jpg">
            <a:extLst>
              <a:ext uri="{FF2B5EF4-FFF2-40B4-BE49-F238E27FC236}">
                <a16:creationId xmlns:a16="http://schemas.microsoft.com/office/drawing/2014/main" id="{3894B989-7FF8-46A2-B3B8-D1FA6FA21D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115" t="12215"/>
          <a:stretch>
            <a:fillRect/>
          </a:stretch>
        </p:blipFill>
        <p:spPr bwMode="auto">
          <a:xfrm>
            <a:off x="339725" y="3278188"/>
            <a:ext cx="5600700" cy="334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http://s9.knowsky.com/bizhi/l/1-5000/2009528165655454576968.jpg">
            <a:extLst>
              <a:ext uri="{FF2B5EF4-FFF2-40B4-BE49-F238E27FC236}">
                <a16:creationId xmlns:a16="http://schemas.microsoft.com/office/drawing/2014/main" id="{CBDB7560-597B-4A4C-91E3-EC3E09433A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113" t="12215" r="27670" b="18631"/>
          <a:stretch>
            <a:fillRect/>
          </a:stretch>
        </p:blipFill>
        <p:spPr bwMode="auto">
          <a:xfrm>
            <a:off x="4500563" y="260350"/>
            <a:ext cx="4278312"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4338"/>
                                        </p:tgtEl>
                                        <p:attrNameLst>
                                          <p:attrName>style.visibility</p:attrName>
                                        </p:attrNameLst>
                                      </p:cBhvr>
                                      <p:to>
                                        <p:strVal val="visible"/>
                                      </p:to>
                                    </p:set>
                                    <p:animEffect transition="in" filter="barn(inVertical)">
                                      <p:cBhvr>
                                        <p:cTn id="12"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pic17.nipic.com/20111102/8460861_223414327191_2.jpg">
            <a:extLst>
              <a:ext uri="{FF2B5EF4-FFF2-40B4-BE49-F238E27FC236}">
                <a16:creationId xmlns:a16="http://schemas.microsoft.com/office/drawing/2014/main" id="{63127A59-6F1F-49C4-AEBF-A9CD8438343A}"/>
              </a:ext>
            </a:extLst>
          </p:cNvPr>
          <p:cNvPicPr>
            <a:picLocks noChangeAspect="1" noChangeArrowheads="1"/>
          </p:cNvPicPr>
          <p:nvPr/>
        </p:nvPicPr>
        <p:blipFill rotWithShape="1">
          <a:blip r:embed="rId2"/>
          <a:srcRect b="3242"/>
          <a:stretch/>
        </p:blipFill>
        <p:spPr bwMode="auto">
          <a:xfrm>
            <a:off x="539750" y="765175"/>
            <a:ext cx="7953375" cy="5591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descr="http://pic46.nipic.com/20140818/13700479_120904153920_2.jpg">
            <a:extLst>
              <a:ext uri="{FF2B5EF4-FFF2-40B4-BE49-F238E27FC236}">
                <a16:creationId xmlns:a16="http://schemas.microsoft.com/office/drawing/2014/main" id="{EED9356F-5FBE-4E8B-8108-859F24555749}"/>
              </a:ext>
            </a:extLst>
          </p:cNvPr>
          <p:cNvSpPr>
            <a:spLocks noChangeAspect="1" noChangeArrowheads="1"/>
          </p:cNvSpPr>
          <p:nvPr/>
        </p:nvSpPr>
        <p:spPr bwMode="auto">
          <a:xfrm>
            <a:off x="892175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lgn="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pic>
        <p:nvPicPr>
          <p:cNvPr id="17411" name="Picture 3">
            <a:extLst>
              <a:ext uri="{FF2B5EF4-FFF2-40B4-BE49-F238E27FC236}">
                <a16:creationId xmlns:a16="http://schemas.microsoft.com/office/drawing/2014/main" id="{3AE746B5-4982-48BC-822F-65E3EE97D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488"/>
          <a:stretch>
            <a:fillRect/>
          </a:stretch>
        </p:blipFill>
        <p:spPr bwMode="auto">
          <a:xfrm>
            <a:off x="323850" y="1196975"/>
            <a:ext cx="8709025" cy="5091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D21A23DD-3983-44A0-BA32-3E851B77287D}"/>
              </a:ext>
            </a:extLst>
          </p:cNvPr>
          <p:cNvPicPr>
            <a:picLocks noChangeAspect="1"/>
          </p:cNvPicPr>
          <p:nvPr/>
        </p:nvPicPr>
        <p:blipFill>
          <a:blip r:embed="rId2"/>
          <a:stretch>
            <a:fillRect/>
          </a:stretch>
        </p:blipFill>
        <p:spPr>
          <a:xfrm>
            <a:off x="179512" y="404664"/>
            <a:ext cx="8748464" cy="583036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文本框 1">
            <a:extLst>
              <a:ext uri="{FF2B5EF4-FFF2-40B4-BE49-F238E27FC236}">
                <a16:creationId xmlns:a16="http://schemas.microsoft.com/office/drawing/2014/main" id="{BCBBA68D-3218-4765-9186-6EF40A9E7767}"/>
              </a:ext>
            </a:extLst>
          </p:cNvPr>
          <p:cNvSpPr txBox="1">
            <a:spLocks noChangeArrowheads="1"/>
          </p:cNvSpPr>
          <p:nvPr/>
        </p:nvSpPr>
        <p:spPr bwMode="auto">
          <a:xfrm>
            <a:off x="323850" y="0"/>
            <a:ext cx="8640763" cy="122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lgn="r" eaLnBrk="1" hangingPunct="1">
              <a:lnSpc>
                <a:spcPct val="150000"/>
              </a:lnSpc>
              <a:spcBef>
                <a:spcPct val="0"/>
              </a:spcBef>
              <a:buClrTx/>
              <a:buFontTx/>
              <a:buNone/>
            </a:pPr>
            <a:r>
              <a:rPr lang="zh-CN" altLang="en-US" sz="3200" b="0">
                <a:solidFill>
                  <a:srgbClr val="FF0000"/>
                </a:solidFill>
                <a:latin typeface="黑体" panose="02010609060101010101" pitchFamily="49" charset="-122"/>
                <a:ea typeface="黑体" panose="02010609060101010101" pitchFamily="49" charset="-122"/>
              </a:rPr>
              <a:t>练习：拍摄一组静物或风景 </a:t>
            </a:r>
            <a:endParaRPr lang="en-US" altLang="zh-CN" sz="3200" b="0">
              <a:solidFill>
                <a:srgbClr val="FF0000"/>
              </a:solidFill>
              <a:latin typeface="黑体" panose="02010609060101010101" pitchFamily="49" charset="-122"/>
              <a:ea typeface="黑体" panose="02010609060101010101" pitchFamily="49" charset="-122"/>
            </a:endParaRPr>
          </a:p>
          <a:p>
            <a:pPr algn="r" eaLnBrk="1" hangingPunct="1">
              <a:lnSpc>
                <a:spcPct val="150000"/>
              </a:lnSpc>
              <a:spcBef>
                <a:spcPct val="0"/>
              </a:spcBef>
              <a:buClrTx/>
              <a:buFontTx/>
              <a:buNone/>
            </a:pPr>
            <a:r>
              <a:rPr lang="zh-CN" altLang="en-US" sz="2000" b="0">
                <a:solidFill>
                  <a:srgbClr val="FF0000"/>
                </a:solidFill>
                <a:latin typeface="黑体" panose="02010609060101010101" pitchFamily="49" charset="-122"/>
                <a:ea typeface="黑体" panose="02010609060101010101" pitchFamily="49" charset="-122"/>
              </a:rPr>
              <a:t>文件命名：班号 学号 姓名</a:t>
            </a:r>
            <a:r>
              <a:rPr lang="en-US" altLang="zh-CN" sz="2000" b="0">
                <a:solidFill>
                  <a:srgbClr val="FF0000"/>
                </a:solidFill>
                <a:latin typeface="黑体" panose="02010609060101010101" pitchFamily="49" charset="-122"/>
                <a:ea typeface="黑体" panose="02010609060101010101" pitchFamily="49" charset="-122"/>
              </a:rPr>
              <a:t>《</a:t>
            </a:r>
            <a:r>
              <a:rPr lang="zh-CN" altLang="en-US" sz="2000" b="0">
                <a:solidFill>
                  <a:srgbClr val="FF0000"/>
                </a:solidFill>
                <a:latin typeface="黑体" panose="02010609060101010101" pitchFamily="49" charset="-122"/>
                <a:ea typeface="黑体" panose="02010609060101010101" pitchFamily="49" charset="-122"/>
              </a:rPr>
              <a:t>作品名</a:t>
            </a:r>
            <a:r>
              <a:rPr lang="en-US" altLang="zh-CN" sz="2000" b="0">
                <a:solidFill>
                  <a:srgbClr val="FF0000"/>
                </a:solidFill>
                <a:latin typeface="黑体" panose="02010609060101010101" pitchFamily="49" charset="-122"/>
                <a:ea typeface="黑体" panose="02010609060101010101" pitchFamily="49" charset="-122"/>
              </a:rPr>
              <a:t>》</a:t>
            </a:r>
            <a:r>
              <a:rPr lang="zh-CN" altLang="en-US" sz="2000" b="0">
                <a:solidFill>
                  <a:srgbClr val="FF0000"/>
                </a:solidFill>
                <a:latin typeface="黑体" panose="02010609060101010101" pitchFamily="49" charset="-122"/>
                <a:ea typeface="黑体" panose="02010609060101010101" pitchFamily="49" charset="-122"/>
              </a:rPr>
              <a:t>，如：</a:t>
            </a:r>
            <a:r>
              <a:rPr lang="en-US" altLang="zh-CN" sz="2000" b="0">
                <a:solidFill>
                  <a:srgbClr val="FF0000"/>
                </a:solidFill>
                <a:latin typeface="黑体" panose="02010609060101010101" pitchFamily="49" charset="-122"/>
                <a:ea typeface="黑体" panose="02010609060101010101" pitchFamily="49" charset="-122"/>
              </a:rPr>
              <a:t>1-11</a:t>
            </a:r>
            <a:r>
              <a:rPr lang="zh-CN" altLang="en-US" sz="2000" b="0">
                <a:solidFill>
                  <a:srgbClr val="FF0000"/>
                </a:solidFill>
                <a:latin typeface="黑体" panose="02010609060101010101" pitchFamily="49" charset="-122"/>
                <a:ea typeface="黑体" panose="02010609060101010101" pitchFamily="49" charset="-122"/>
              </a:rPr>
              <a:t>蔡卓然</a:t>
            </a:r>
            <a:r>
              <a:rPr lang="en-US" altLang="zh-CN" sz="2000" b="0">
                <a:solidFill>
                  <a:srgbClr val="FF0000"/>
                </a:solidFill>
                <a:latin typeface="黑体" panose="02010609060101010101" pitchFamily="49" charset="-122"/>
                <a:ea typeface="黑体" panose="02010609060101010101" pitchFamily="49" charset="-122"/>
              </a:rPr>
              <a:t>《</a:t>
            </a:r>
            <a:r>
              <a:rPr lang="zh-CN" altLang="en-US" sz="2000" b="0">
                <a:solidFill>
                  <a:srgbClr val="FF0000"/>
                </a:solidFill>
                <a:latin typeface="黑体" panose="02010609060101010101" pitchFamily="49" charset="-122"/>
                <a:ea typeface="黑体" panose="02010609060101010101" pitchFamily="49" charset="-122"/>
              </a:rPr>
              <a:t>无题</a:t>
            </a:r>
            <a:r>
              <a:rPr lang="en-US" altLang="zh-CN" sz="2000" b="0">
                <a:solidFill>
                  <a:srgbClr val="FF0000"/>
                </a:solidFill>
                <a:latin typeface="黑体" panose="02010609060101010101" pitchFamily="49" charset="-122"/>
                <a:ea typeface="黑体" panose="02010609060101010101" pitchFamily="49" charset="-122"/>
              </a:rPr>
              <a:t>》</a:t>
            </a:r>
            <a:endParaRPr lang="zh-CN" altLang="en-US" sz="2000" b="0">
              <a:solidFill>
                <a:srgbClr val="FF0000"/>
              </a:solidFill>
              <a:latin typeface="黑体" panose="02010609060101010101" pitchFamily="49" charset="-122"/>
              <a:ea typeface="黑体" panose="02010609060101010101" pitchFamily="49" charset="-122"/>
            </a:endParaRPr>
          </a:p>
        </p:txBody>
      </p:sp>
      <p:sp>
        <p:nvSpPr>
          <p:cNvPr id="20485" name="文本框 1">
            <a:extLst>
              <a:ext uri="{FF2B5EF4-FFF2-40B4-BE49-F238E27FC236}">
                <a16:creationId xmlns:a16="http://schemas.microsoft.com/office/drawing/2014/main" id="{FF648371-6AD2-4143-BBE0-A04C0428D6B9}"/>
              </a:ext>
            </a:extLst>
          </p:cNvPr>
          <p:cNvSpPr txBox="1">
            <a:spLocks noChangeArrowheads="1"/>
          </p:cNvSpPr>
          <p:nvPr/>
        </p:nvSpPr>
        <p:spPr bwMode="auto">
          <a:xfrm>
            <a:off x="6372225" y="1171575"/>
            <a:ext cx="2808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spcBef>
                <a:spcPct val="0"/>
              </a:spcBef>
              <a:buClrTx/>
              <a:buFontTx/>
              <a:buNone/>
            </a:pPr>
            <a:r>
              <a:rPr lang="zh-CN" altLang="en-US" sz="1400" b="0">
                <a:solidFill>
                  <a:schemeClr val="tx1"/>
                </a:solidFill>
                <a:latin typeface="Arial" panose="020B0604020202020204" pitchFamily="34" charset="0"/>
                <a:ea typeface="宋体" panose="02010600030101010101" pitchFamily="2" charset="-122"/>
              </a:rPr>
              <a:t>班号</a:t>
            </a:r>
            <a:r>
              <a:rPr lang="en-US" altLang="zh-CN" sz="1400" b="0">
                <a:solidFill>
                  <a:schemeClr val="tx1"/>
                </a:solidFill>
                <a:latin typeface="Arial" panose="020B0604020202020204" pitchFamily="34" charset="0"/>
                <a:ea typeface="宋体" panose="02010600030101010101" pitchFamily="2" charset="-122"/>
              </a:rPr>
              <a:t>-</a:t>
            </a:r>
            <a:r>
              <a:rPr lang="zh-CN" altLang="en-US" sz="1400" b="0">
                <a:solidFill>
                  <a:schemeClr val="tx1"/>
                </a:solidFill>
                <a:latin typeface="Arial" panose="020B0604020202020204" pitchFamily="34" charset="0"/>
                <a:ea typeface="宋体" panose="02010600030101010101" pitchFamily="2" charset="-122"/>
              </a:rPr>
              <a:t>学号 姓名         作品名</a:t>
            </a:r>
          </a:p>
        </p:txBody>
      </p:sp>
      <p:pic>
        <p:nvPicPr>
          <p:cNvPr id="2" name="图片 1">
            <a:extLst>
              <a:ext uri="{FF2B5EF4-FFF2-40B4-BE49-F238E27FC236}">
                <a16:creationId xmlns:a16="http://schemas.microsoft.com/office/drawing/2014/main" id="{D4A24394-43E3-4BA2-B96E-9BE70E4F380D}"/>
              </a:ext>
            </a:extLst>
          </p:cNvPr>
          <p:cNvPicPr>
            <a:picLocks noChangeAspect="1"/>
          </p:cNvPicPr>
          <p:nvPr/>
        </p:nvPicPr>
        <p:blipFill>
          <a:blip r:embed="rId2"/>
          <a:stretch>
            <a:fillRect/>
          </a:stretch>
        </p:blipFill>
        <p:spPr>
          <a:xfrm>
            <a:off x="539552" y="1556792"/>
            <a:ext cx="8172400" cy="514598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5">
            <a:extLst>
              <a:ext uri="{FF2B5EF4-FFF2-40B4-BE49-F238E27FC236}">
                <a16:creationId xmlns:a16="http://schemas.microsoft.com/office/drawing/2014/main" id="{A3131DB1-D999-4B17-B5B7-CD457D027A64}"/>
              </a:ext>
            </a:extLst>
          </p:cNvPr>
          <p:cNvSpPr>
            <a:spLocks noChangeArrowheads="1"/>
          </p:cNvSpPr>
          <p:nvPr/>
        </p:nvSpPr>
        <p:spPr bwMode="auto">
          <a:xfrm>
            <a:off x="2000250" y="5715000"/>
            <a:ext cx="5929313" cy="500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365B93"/>
              </a:buClr>
              <a:buFont typeface="Arial" panose="020B0604020202020204" pitchFamily="34" charset="0"/>
              <a:buChar char="•"/>
              <a:defRPr sz="2800" b="1">
                <a:solidFill>
                  <a:srgbClr val="26515F"/>
                </a:solidFill>
                <a:latin typeface="Verdana" panose="020B0604030504040204" pitchFamily="34" charset="0"/>
              </a:defRPr>
            </a:lvl1pPr>
            <a:lvl2pPr marL="742950" indent="-285750">
              <a:spcBef>
                <a:spcPct val="20000"/>
              </a:spcBef>
              <a:buClr>
                <a:schemeClr val="accent1"/>
              </a:buClr>
              <a:buFont typeface="Arial" panose="020B0604020202020204" pitchFamily="34" charset="0"/>
              <a:buChar char="•"/>
              <a:defRPr sz="2800">
                <a:solidFill>
                  <a:srgbClr val="26515F"/>
                </a:solidFill>
                <a:latin typeface="Arial" panose="020B0604020202020204" pitchFamily="34" charset="0"/>
              </a:defRPr>
            </a:lvl2pPr>
            <a:lvl3pPr marL="1143000" indent="-228600">
              <a:spcBef>
                <a:spcPct val="20000"/>
              </a:spcBef>
              <a:buClr>
                <a:schemeClr val="tx1"/>
              </a:buClr>
              <a:buFont typeface="Arial" panose="020B0604020202020204" pitchFamily="34" charset="0"/>
              <a:buChar char="•"/>
              <a:defRPr sz="2400">
                <a:solidFill>
                  <a:srgbClr val="26515F"/>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26515F"/>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26515F"/>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6515F"/>
                </a:solidFill>
                <a:latin typeface="Arial" panose="020B0604020202020204" pitchFamily="34" charset="0"/>
              </a:defRPr>
            </a:lvl9pPr>
          </a:lstStyle>
          <a:p>
            <a:pPr algn="r" eaLnBrk="1" hangingPunct="1">
              <a:spcBef>
                <a:spcPct val="0"/>
              </a:spcBef>
              <a:buClrTx/>
              <a:buFontTx/>
              <a:buNone/>
            </a:pPr>
            <a:endParaRPr lang="zh-CN" altLang="en-US" sz="1800" b="0">
              <a:solidFill>
                <a:schemeClr val="tx1"/>
              </a:solidFill>
              <a:latin typeface="Arial" panose="020B0604020202020204" pitchFamily="34" charset="0"/>
              <a:ea typeface="宋体" panose="02010600030101010101" pitchFamily="2" charset="-122"/>
            </a:endParaRPr>
          </a:p>
        </p:txBody>
      </p:sp>
      <p:pic>
        <p:nvPicPr>
          <p:cNvPr id="3" name="图片 2">
            <a:extLst>
              <a:ext uri="{FF2B5EF4-FFF2-40B4-BE49-F238E27FC236}">
                <a16:creationId xmlns:a16="http://schemas.microsoft.com/office/drawing/2014/main" id="{63914300-DD11-4D7E-B13C-32A5C50AAA7D}"/>
              </a:ext>
            </a:extLst>
          </p:cNvPr>
          <p:cNvPicPr>
            <a:picLocks noChangeAspect="1"/>
          </p:cNvPicPr>
          <p:nvPr/>
        </p:nvPicPr>
        <p:blipFill rotWithShape="1">
          <a:blip r:embed="rId2"/>
          <a:srcRect l="10067"/>
          <a:stretch/>
        </p:blipFill>
        <p:spPr>
          <a:xfrm>
            <a:off x="2195736" y="1556792"/>
            <a:ext cx="4644008" cy="344078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theme/theme1.xml><?xml version="1.0" encoding="utf-8"?>
<a:theme xmlns:a="http://schemas.openxmlformats.org/drawingml/2006/main" name="33">
  <a:themeElements>
    <a:clrScheme name="33 1">
      <a:dk1>
        <a:srgbClr val="4D4D4D"/>
      </a:dk1>
      <a:lt1>
        <a:srgbClr val="FFFFFF"/>
      </a:lt1>
      <a:dk2>
        <a:srgbClr val="51A0B9"/>
      </a:dk2>
      <a:lt2>
        <a:srgbClr val="DDDDDD"/>
      </a:lt2>
      <a:accent1>
        <a:srgbClr val="438ACB"/>
      </a:accent1>
      <a:accent2>
        <a:srgbClr val="77AE26"/>
      </a:accent2>
      <a:accent3>
        <a:srgbClr val="FFFFFF"/>
      </a:accent3>
      <a:accent4>
        <a:srgbClr val="404040"/>
      </a:accent4>
      <a:accent5>
        <a:srgbClr val="B0C4E2"/>
      </a:accent5>
      <a:accent6>
        <a:srgbClr val="6B9D21"/>
      </a:accent6>
      <a:hlink>
        <a:srgbClr val="449878"/>
      </a:hlink>
      <a:folHlink>
        <a:srgbClr val="90A8B0"/>
      </a:folHlink>
    </a:clrScheme>
    <a:fontScheme name="33">
      <a:majorFont>
        <a:latin typeface="微软雅黑"/>
        <a:ea typeface="微软雅黑"/>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kx="-3284103" algn="b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altLang="zh-CN"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kx="-3284103" algn="b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altLang="zh-CN"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33 1">
        <a:dk1>
          <a:srgbClr val="4D4D4D"/>
        </a:dk1>
        <a:lt1>
          <a:srgbClr val="FFFFFF"/>
        </a:lt1>
        <a:dk2>
          <a:srgbClr val="51A0B9"/>
        </a:dk2>
        <a:lt2>
          <a:srgbClr val="DDDDDD"/>
        </a:lt2>
        <a:accent1>
          <a:srgbClr val="438ACB"/>
        </a:accent1>
        <a:accent2>
          <a:srgbClr val="77AE26"/>
        </a:accent2>
        <a:accent3>
          <a:srgbClr val="FFFFFF"/>
        </a:accent3>
        <a:accent4>
          <a:srgbClr val="404040"/>
        </a:accent4>
        <a:accent5>
          <a:srgbClr val="B0C4E2"/>
        </a:accent5>
        <a:accent6>
          <a:srgbClr val="6B9D21"/>
        </a:accent6>
        <a:hlink>
          <a:srgbClr val="449878"/>
        </a:hlink>
        <a:folHlink>
          <a:srgbClr val="90A8B0"/>
        </a:folHlink>
      </a:clrScheme>
      <a:clrMap bg1="lt1" tx1="dk1" bg2="lt2" tx2="dk2" accent1="accent1" accent2="accent2" accent3="accent3" accent4="accent4" accent5="accent5" accent6="accent6" hlink="hlink" folHlink="folHlink"/>
    </a:extraClrScheme>
    <a:extraClrScheme>
      <a:clrScheme name="33 2">
        <a:dk1>
          <a:srgbClr val="4D4D4D"/>
        </a:dk1>
        <a:lt1>
          <a:srgbClr val="FFFFFF"/>
        </a:lt1>
        <a:dk2>
          <a:srgbClr val="0D8797"/>
        </a:dk2>
        <a:lt2>
          <a:srgbClr val="C0C0C0"/>
        </a:lt2>
        <a:accent1>
          <a:srgbClr val="8BB44E"/>
        </a:accent1>
        <a:accent2>
          <a:srgbClr val="4CB06D"/>
        </a:accent2>
        <a:accent3>
          <a:srgbClr val="FFFFFF"/>
        </a:accent3>
        <a:accent4>
          <a:srgbClr val="404040"/>
        </a:accent4>
        <a:accent5>
          <a:srgbClr val="C4D6B2"/>
        </a:accent5>
        <a:accent6>
          <a:srgbClr val="449F62"/>
        </a:accent6>
        <a:hlink>
          <a:srgbClr val="7B9CB5"/>
        </a:hlink>
        <a:folHlink>
          <a:srgbClr val="B3C1A1"/>
        </a:folHlink>
      </a:clrScheme>
      <a:clrMap bg1="lt1" tx1="dk1" bg2="lt2" tx2="dk2" accent1="accent1" accent2="accent2" accent3="accent3" accent4="accent4" accent5="accent5" accent6="accent6" hlink="hlink" folHlink="folHlink"/>
    </a:extraClrScheme>
    <a:extraClrScheme>
      <a:clrScheme name="33 3">
        <a:dk1>
          <a:srgbClr val="000066"/>
        </a:dk1>
        <a:lt1>
          <a:srgbClr val="FFFFFF"/>
        </a:lt1>
        <a:dk2>
          <a:srgbClr val="3491C4"/>
        </a:dk2>
        <a:lt2>
          <a:srgbClr val="DDDDDD"/>
        </a:lt2>
        <a:accent1>
          <a:srgbClr val="32B66E"/>
        </a:accent1>
        <a:accent2>
          <a:srgbClr val="36623F"/>
        </a:accent2>
        <a:accent3>
          <a:srgbClr val="FFFFFF"/>
        </a:accent3>
        <a:accent4>
          <a:srgbClr val="000056"/>
        </a:accent4>
        <a:accent5>
          <a:srgbClr val="ADD7BA"/>
        </a:accent5>
        <a:accent6>
          <a:srgbClr val="305838"/>
        </a:accent6>
        <a:hlink>
          <a:srgbClr val="4C9BBA"/>
        </a:hlink>
        <a:folHlink>
          <a:srgbClr val="A4D0A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33">
  <a:themeElements>
    <a:clrScheme name="1_33 1">
      <a:dk1>
        <a:srgbClr val="4D4D4D"/>
      </a:dk1>
      <a:lt1>
        <a:srgbClr val="FFFFFF"/>
      </a:lt1>
      <a:dk2>
        <a:srgbClr val="51A0B9"/>
      </a:dk2>
      <a:lt2>
        <a:srgbClr val="DDDDDD"/>
      </a:lt2>
      <a:accent1>
        <a:srgbClr val="438ACB"/>
      </a:accent1>
      <a:accent2>
        <a:srgbClr val="77AE26"/>
      </a:accent2>
      <a:accent3>
        <a:srgbClr val="FFFFFF"/>
      </a:accent3>
      <a:accent4>
        <a:srgbClr val="404040"/>
      </a:accent4>
      <a:accent5>
        <a:srgbClr val="B0C4E2"/>
      </a:accent5>
      <a:accent6>
        <a:srgbClr val="6B9D21"/>
      </a:accent6>
      <a:hlink>
        <a:srgbClr val="449878"/>
      </a:hlink>
      <a:folHlink>
        <a:srgbClr val="90A8B0"/>
      </a:folHlink>
    </a:clrScheme>
    <a:fontScheme name="1_33">
      <a:majorFont>
        <a:latin typeface="微软雅黑"/>
        <a:ea typeface="微软雅黑"/>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kx="-3284103" algn="b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altLang="zh-CN"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kx="-3284103" algn="b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altLang="zh-CN"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1_33 1">
        <a:dk1>
          <a:srgbClr val="4D4D4D"/>
        </a:dk1>
        <a:lt1>
          <a:srgbClr val="FFFFFF"/>
        </a:lt1>
        <a:dk2>
          <a:srgbClr val="51A0B9"/>
        </a:dk2>
        <a:lt2>
          <a:srgbClr val="DDDDDD"/>
        </a:lt2>
        <a:accent1>
          <a:srgbClr val="438ACB"/>
        </a:accent1>
        <a:accent2>
          <a:srgbClr val="77AE26"/>
        </a:accent2>
        <a:accent3>
          <a:srgbClr val="FFFFFF"/>
        </a:accent3>
        <a:accent4>
          <a:srgbClr val="404040"/>
        </a:accent4>
        <a:accent5>
          <a:srgbClr val="B0C4E2"/>
        </a:accent5>
        <a:accent6>
          <a:srgbClr val="6B9D21"/>
        </a:accent6>
        <a:hlink>
          <a:srgbClr val="449878"/>
        </a:hlink>
        <a:folHlink>
          <a:srgbClr val="90A8B0"/>
        </a:folHlink>
      </a:clrScheme>
      <a:clrMap bg1="lt1" tx1="dk1" bg2="lt2" tx2="dk2" accent1="accent1" accent2="accent2" accent3="accent3" accent4="accent4" accent5="accent5" accent6="accent6" hlink="hlink" folHlink="folHlink"/>
    </a:extraClrScheme>
    <a:extraClrScheme>
      <a:clrScheme name="1_33 2">
        <a:dk1>
          <a:srgbClr val="4D4D4D"/>
        </a:dk1>
        <a:lt1>
          <a:srgbClr val="FFFFFF"/>
        </a:lt1>
        <a:dk2>
          <a:srgbClr val="0D8797"/>
        </a:dk2>
        <a:lt2>
          <a:srgbClr val="C0C0C0"/>
        </a:lt2>
        <a:accent1>
          <a:srgbClr val="8BB44E"/>
        </a:accent1>
        <a:accent2>
          <a:srgbClr val="4CB06D"/>
        </a:accent2>
        <a:accent3>
          <a:srgbClr val="FFFFFF"/>
        </a:accent3>
        <a:accent4>
          <a:srgbClr val="404040"/>
        </a:accent4>
        <a:accent5>
          <a:srgbClr val="C4D6B2"/>
        </a:accent5>
        <a:accent6>
          <a:srgbClr val="449F62"/>
        </a:accent6>
        <a:hlink>
          <a:srgbClr val="7B9CB5"/>
        </a:hlink>
        <a:folHlink>
          <a:srgbClr val="B3C1A1"/>
        </a:folHlink>
      </a:clrScheme>
      <a:clrMap bg1="lt1" tx1="dk1" bg2="lt2" tx2="dk2" accent1="accent1" accent2="accent2" accent3="accent3" accent4="accent4" accent5="accent5" accent6="accent6" hlink="hlink" folHlink="folHlink"/>
    </a:extraClrScheme>
    <a:extraClrScheme>
      <a:clrScheme name="1_33 3">
        <a:dk1>
          <a:srgbClr val="000066"/>
        </a:dk1>
        <a:lt1>
          <a:srgbClr val="FFFFFF"/>
        </a:lt1>
        <a:dk2>
          <a:srgbClr val="3491C4"/>
        </a:dk2>
        <a:lt2>
          <a:srgbClr val="DDDDDD"/>
        </a:lt2>
        <a:accent1>
          <a:srgbClr val="32B66E"/>
        </a:accent1>
        <a:accent2>
          <a:srgbClr val="36623F"/>
        </a:accent2>
        <a:accent3>
          <a:srgbClr val="FFFFFF"/>
        </a:accent3>
        <a:accent4>
          <a:srgbClr val="000056"/>
        </a:accent4>
        <a:accent5>
          <a:srgbClr val="ADD7BA"/>
        </a:accent5>
        <a:accent6>
          <a:srgbClr val="305838"/>
        </a:accent6>
        <a:hlink>
          <a:srgbClr val="4C9BBA"/>
        </a:hlink>
        <a:folHlink>
          <a:srgbClr val="A4D0A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33</Template>
  <TotalTime>471</TotalTime>
  <Pages>0</Pages>
  <Words>400</Words>
  <Characters>0</Characters>
  <Application>Microsoft Office PowerPoint</Application>
  <DocSecurity>0</DocSecurity>
  <PresentationFormat>全屏显示(4:3)</PresentationFormat>
  <Lines>0</Lines>
  <Paragraphs>13</Paragraphs>
  <Slides>15</Slides>
  <Notes>0</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15</vt:i4>
      </vt:variant>
    </vt:vector>
  </HeadingPairs>
  <TitlesOfParts>
    <vt:vector size="25" baseType="lpstr">
      <vt:lpstr>Arial</vt:lpstr>
      <vt:lpstr>微软雅黑</vt:lpstr>
      <vt:lpstr>Verdana</vt:lpstr>
      <vt:lpstr>等线</vt:lpstr>
      <vt:lpstr>宋体</vt:lpstr>
      <vt:lpstr>方正粗宋简体</vt:lpstr>
      <vt:lpstr>汉真广标</vt:lpstr>
      <vt:lpstr>黑体</vt:lpstr>
      <vt:lpstr>33</vt:lpstr>
      <vt:lpstr>1_33</vt:lpstr>
      <vt:lpstr>构图中的黄金分割</vt:lpstr>
      <vt:lpstr>黄金分割率   黄金比</vt:lpstr>
      <vt:lpstr>PowerPoint 演示文稿</vt:lpstr>
      <vt:lpstr>PowerPoint 演示文稿</vt:lpstr>
      <vt:lpstr>黄金分割率   黄金比</vt:lpstr>
      <vt:lpstr>黄金分割率   黄金比</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10月工作总结</dc:title>
  <dc:creator>符号</dc:creator>
  <cp:lastModifiedBy>tian qiang</cp:lastModifiedBy>
  <cp:revision>46</cp:revision>
  <dcterms:created xsi:type="dcterms:W3CDTF">2009-10-06T07:54:50Z</dcterms:created>
  <dcterms:modified xsi:type="dcterms:W3CDTF">2020-07-20T00:50:42Z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2052-8.1.0.3477</vt:lpwstr>
  </property>
</Properties>
</file>