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16CC32-C8AC-460A-ABEC-EC89B9001728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AC30FE-7C46-4999-B91B-AC218F567D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4477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zh-CN" smtClean="0"/>
              <a:t>E.Overton</a:t>
            </a:r>
            <a:r>
              <a:rPr lang="zh-CN" smtClean="0"/>
              <a:t>在研究各种未受精卵细胞的透性时，发现溶于脂质的物质容易透过细胞膜，不溶于脂质的物质透过细胞膜困难。</a:t>
            </a:r>
          </a:p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D81F01AB-F57C-4A26-87C7-22C2E1082617}" type="slidenum">
              <a:rPr lang="zh-CN" altLang="zh-CN" sz="1200">
                <a:solidFill>
                  <a:schemeClr val="tx1"/>
                </a:solidFill>
              </a:rPr>
              <a:pPr algn="r" eaLnBrk="1" hangingPunct="1"/>
              <a:t>3</a:t>
            </a:fld>
            <a:endParaRPr lang="zh-CN" altLang="zh-CN" sz="1200">
              <a:solidFill>
                <a:schemeClr val="tx1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smtClean="0"/>
              <a:t>可是鉴于当时技术的限制，科学家在</a:t>
            </a:r>
            <a:r>
              <a:rPr lang="zh-CN" altLang="zh-CN" smtClean="0"/>
              <a:t>20</a:t>
            </a:r>
            <a:r>
              <a:rPr lang="zh-CN" smtClean="0"/>
              <a:t>世纪初才第一将膜从哺乳动物的红细胞中分离出来。不但发现细胞膜不仅会被溶解脂质的物质溶解，也会被蛋白酶溶解。</a:t>
            </a:r>
          </a:p>
        </p:txBody>
      </p:sp>
      <p:sp>
        <p:nvSpPr>
          <p:cNvPr id="3072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60DF7417-4BF2-43F2-A30E-FD8E88E74AB4}" type="slidenum">
              <a:rPr lang="zh-CN" altLang="zh-CN" sz="1200">
                <a:solidFill>
                  <a:schemeClr val="tx1"/>
                </a:solidFill>
              </a:rPr>
              <a:pPr algn="r" eaLnBrk="1" hangingPunct="1"/>
              <a:t>4</a:t>
            </a:fld>
            <a:endParaRPr lang="zh-CN" altLang="zh-CN" sz="1200">
              <a:solidFill>
                <a:schemeClr val="tx1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zh-CN" smtClean="0"/>
              <a:t>1925</a:t>
            </a:r>
            <a:r>
              <a:rPr lang="zh-CN" smtClean="0"/>
              <a:t>年</a:t>
            </a:r>
            <a:r>
              <a:rPr lang="zh-CN" altLang="zh-CN" smtClean="0"/>
              <a:t>Gorter</a:t>
            </a:r>
            <a:r>
              <a:rPr lang="zh-CN" smtClean="0"/>
              <a:t>和</a:t>
            </a:r>
            <a:r>
              <a:rPr lang="zh-CN" altLang="zh-CN" smtClean="0"/>
              <a:t>Grendel</a:t>
            </a:r>
            <a:r>
              <a:rPr lang="zh-CN" smtClean="0"/>
              <a:t>用丙酮从一定数量的红细胞中抽提脂类，在空气</a:t>
            </a:r>
            <a:r>
              <a:rPr lang="zh-CN" altLang="zh-CN" smtClean="0"/>
              <a:t>-</a:t>
            </a:r>
            <a:r>
              <a:rPr lang="zh-CN" smtClean="0"/>
              <a:t>水界面上铺展成单分子层，测得单分子层的面积恰为红细胞表面积的</a:t>
            </a:r>
            <a:r>
              <a:rPr lang="zh-CN" altLang="zh-CN" smtClean="0"/>
              <a:t>2</a:t>
            </a:r>
            <a:r>
              <a:rPr lang="zh-CN" smtClean="0"/>
              <a:t>倍。由此确定脂质分子必然排列为连续的两层。</a:t>
            </a:r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FB58FFCF-FF10-4F22-A036-C1DF40664BF2}" type="slidenum">
              <a:rPr lang="zh-CN" altLang="zh-CN" sz="1200">
                <a:solidFill>
                  <a:schemeClr val="tx1"/>
                </a:solidFill>
              </a:rPr>
              <a:pPr algn="r" eaLnBrk="1" hangingPunct="1"/>
              <a:t>5</a:t>
            </a:fld>
            <a:endParaRPr lang="zh-CN" altLang="zh-CN" sz="1200">
              <a:solidFill>
                <a:schemeClr val="tx1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smtClean="0"/>
              <a:t>蛋白质覆盖在磷脂双分子层的内外表面。</a:t>
            </a:r>
          </a:p>
          <a:p>
            <a:pPr eaLnBrk="1" hangingPunct="1">
              <a:spcBef>
                <a:spcPct val="0"/>
              </a:spcBef>
            </a:pPr>
            <a:r>
              <a:rPr lang="zh-CN" smtClean="0"/>
              <a:t>他结合其他科学家的工作，提出了单位膜的模型，即蛋白质</a:t>
            </a:r>
            <a:r>
              <a:rPr lang="zh-CN" altLang="zh-CN" smtClean="0"/>
              <a:t>-</a:t>
            </a:r>
            <a:r>
              <a:rPr lang="zh-CN" smtClean="0"/>
              <a:t>脂质</a:t>
            </a:r>
            <a:r>
              <a:rPr lang="zh-CN" altLang="zh-CN" smtClean="0"/>
              <a:t>-</a:t>
            </a:r>
            <a:r>
              <a:rPr lang="zh-CN" smtClean="0"/>
              <a:t>蛋白质模型。</a:t>
            </a:r>
          </a:p>
        </p:txBody>
      </p:sp>
      <p:sp>
        <p:nvSpPr>
          <p:cNvPr id="3277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AE34130D-5342-4EB6-88BB-0740141AAFB9}" type="slidenum">
              <a:rPr lang="zh-CN" altLang="zh-CN" sz="1200">
                <a:solidFill>
                  <a:schemeClr val="tx1"/>
                </a:solidFill>
              </a:rPr>
              <a:pPr algn="r" eaLnBrk="1" hangingPunct="1"/>
              <a:t>9</a:t>
            </a:fld>
            <a:endParaRPr lang="zh-CN" altLang="zh-CN" sz="1200">
              <a:solidFill>
                <a:schemeClr val="tx1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1848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8.png"/><Relationship Id="rId4" Type="http://schemas.openxmlformats.org/officeDocument/2006/relationships/image" Target="../media/image27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1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39552" y="332656"/>
            <a:ext cx="6910252" cy="3427367"/>
          </a:xfrm>
          <a:prstGeom prst="rect">
            <a:avLst/>
          </a:prstGeom>
        </p:spPr>
        <p:txBody>
          <a:bodyPr wrap="square" lIns="102382" tIns="51190" rIns="102382" bIns="5119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400" kern="100" dirty="0" smtClean="0">
                <a:latin typeface="Times New Roman"/>
                <a:ea typeface="华文细黑"/>
                <a:cs typeface="Times New Roman"/>
              </a:rPr>
              <a:t>是</a:t>
            </a: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谁，隔开了原始海洋的动荡，</a:t>
            </a:r>
            <a:endParaRPr lang="en-US" altLang="zh-CN" sz="2400" kern="100" dirty="0">
              <a:latin typeface="Times New Roman"/>
              <a:ea typeface="华文细黑"/>
              <a:cs typeface="Times New Roman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是谁，为我日夜守边防，</a:t>
            </a:r>
            <a:endParaRPr lang="zh-CN" altLang="zh-CN" sz="90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是谁，为我传信报安康。</a:t>
            </a:r>
            <a:endParaRPr lang="zh-CN" altLang="zh-CN" sz="90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没有你，我</a:t>
            </a:r>
            <a:r>
              <a:rPr lang="en-US" altLang="zh-CN" sz="2400" kern="100" dirty="0">
                <a:latin typeface="Times New Roman"/>
                <a:ea typeface="华文细黑"/>
                <a:cs typeface="Courier New"/>
              </a:rPr>
              <a:t>——</a:t>
            </a: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一个小小的细胞</a:t>
            </a:r>
            <a:endParaRPr lang="zh-CN" altLang="zh-CN" sz="90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会是何等模样？</a:t>
            </a:r>
            <a:endParaRPr lang="zh-CN" altLang="zh-CN" sz="90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kern="100" dirty="0" smtClean="0">
                <a:latin typeface="宋体"/>
                <a:ea typeface="华文细黑"/>
                <a:cs typeface="Times New Roman"/>
              </a:rPr>
              <a:t>“</a:t>
            </a: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你</a:t>
            </a:r>
            <a:r>
              <a:rPr lang="en-US" altLang="zh-CN" sz="2400" kern="100" dirty="0">
                <a:latin typeface="宋体"/>
                <a:ea typeface="华文细黑"/>
                <a:cs typeface="Times New Roman"/>
              </a:rPr>
              <a:t>”</a:t>
            </a: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是指什么呢？这幅图代表什么呢？</a:t>
            </a:r>
            <a:r>
              <a:rPr lang="en-US" altLang="zh-CN" sz="2400" kern="100" dirty="0">
                <a:latin typeface="Times New Roman"/>
                <a:ea typeface="华文细黑"/>
                <a:cs typeface="Times New Roman"/>
              </a:rPr>
              <a:t> </a:t>
            </a:r>
            <a:endParaRPr lang="zh-CN" altLang="zh-CN" sz="900" kern="100" dirty="0">
              <a:latin typeface="宋体"/>
              <a:cs typeface="Courier New"/>
            </a:endParaRPr>
          </a:p>
        </p:txBody>
      </p:sp>
      <p:pic>
        <p:nvPicPr>
          <p:cNvPr id="4" name="Picture 8" descr="细胞膜亚显微结构模式图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645024"/>
            <a:ext cx="4726497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8589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 descr="C:\Users\Administrator\Desktop\物理图3-5\140-150401094J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38" y="1698921"/>
            <a:ext cx="9161038" cy="5153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323528" y="539229"/>
            <a:ext cx="9126538" cy="102720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48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第</a:t>
            </a:r>
            <a:r>
              <a:rPr lang="en-US" altLang="zh-CN" sz="4800" b="1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2</a:t>
            </a:r>
            <a:r>
              <a:rPr lang="zh-CN" altLang="en-US" sz="4800" b="1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节 生物膜的流动镶嵌模型</a:t>
            </a:r>
          </a:p>
        </p:txBody>
      </p:sp>
      <p:sp>
        <p:nvSpPr>
          <p:cNvPr id="6" name="矩形 5"/>
          <p:cNvSpPr/>
          <p:nvPr/>
        </p:nvSpPr>
        <p:spPr>
          <a:xfrm>
            <a:off x="295626" y="2564904"/>
            <a:ext cx="9126538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4800" b="1" dirty="0" smtClean="0">
                <a:solidFill>
                  <a:srgbClr val="FF0000"/>
                </a:solidFill>
                <a:latin typeface="+mj-ea"/>
                <a:ea typeface="+mj-ea"/>
              </a:rPr>
              <a:t>细胞膜的三个作用：</a:t>
            </a:r>
            <a:endParaRPr lang="en-US" altLang="zh-CN" sz="4800" b="1" dirty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4800" b="1" dirty="0" smtClean="0">
                <a:solidFill>
                  <a:srgbClr val="FF0000"/>
                </a:solidFill>
                <a:latin typeface="+mj-ea"/>
                <a:ea typeface="+mj-ea"/>
              </a:rPr>
              <a:t>1</a:t>
            </a:r>
            <a:r>
              <a:rPr lang="zh-CN" altLang="en-US" sz="4800" b="1" dirty="0" smtClean="0">
                <a:solidFill>
                  <a:srgbClr val="FF0000"/>
                </a:solidFill>
                <a:latin typeface="+mj-ea"/>
                <a:ea typeface="+mj-ea"/>
              </a:rPr>
              <a:t>、生命与外界分开</a:t>
            </a:r>
            <a:endParaRPr lang="en-US" altLang="zh-CN" sz="4800" b="1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4800" b="1" dirty="0" smtClean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zh-CN" altLang="en-US" sz="4800" b="1" dirty="0" smtClean="0">
                <a:solidFill>
                  <a:srgbClr val="FF0000"/>
                </a:solidFill>
                <a:latin typeface="+mj-ea"/>
                <a:ea typeface="+mj-ea"/>
              </a:rPr>
              <a:t>、信息交流</a:t>
            </a:r>
            <a:endParaRPr lang="en-US" altLang="zh-CN" sz="4800" b="1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4800" b="1" dirty="0" smtClean="0">
                <a:solidFill>
                  <a:srgbClr val="FF0000"/>
                </a:solidFill>
                <a:latin typeface="+mj-ea"/>
                <a:ea typeface="+mj-ea"/>
              </a:rPr>
              <a:t>3</a:t>
            </a:r>
            <a:r>
              <a:rPr lang="zh-CN" altLang="en-US" sz="4800" b="1" dirty="0" smtClean="0">
                <a:solidFill>
                  <a:srgbClr val="FF0000"/>
                </a:solidFill>
                <a:latin typeface="+mj-ea"/>
                <a:ea typeface="+mj-ea"/>
              </a:rPr>
              <a:t>、物质运输</a:t>
            </a:r>
            <a:r>
              <a:rPr lang="en-US" altLang="zh-CN" sz="4800" b="1" dirty="0" smtClean="0">
                <a:solidFill>
                  <a:srgbClr val="FF0000"/>
                </a:solidFill>
                <a:latin typeface="+mj-ea"/>
                <a:ea typeface="+mj-ea"/>
              </a:rPr>
              <a:t>—</a:t>
            </a:r>
            <a:r>
              <a:rPr lang="zh-CN" altLang="en-US" sz="4800" b="1" smtClean="0">
                <a:solidFill>
                  <a:srgbClr val="FF0000"/>
                </a:solidFill>
                <a:latin typeface="+mj-ea"/>
                <a:ea typeface="+mj-ea"/>
              </a:rPr>
              <a:t>选择透过性</a:t>
            </a:r>
            <a:endParaRPr lang="en-US" altLang="zh-CN" sz="4800" b="1" smtClean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4800" b="1" dirty="0" smtClean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3186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2"/>
          <p:cNvSpPr txBox="1">
            <a:spLocks noChangeArrowheads="1"/>
          </p:cNvSpPr>
          <p:nvPr/>
        </p:nvSpPr>
        <p:spPr bwMode="auto">
          <a:xfrm>
            <a:off x="846138" y="2744788"/>
            <a:ext cx="63277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zh-CN" altLang="zh-CN" b="1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1.19</a:t>
            </a:r>
            <a:r>
              <a:rPr lang="zh-CN" b="1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世纪末，欧文顿（</a:t>
            </a:r>
            <a:r>
              <a:rPr lang="zh-CN" altLang="zh-CN" b="1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E.Overton</a:t>
            </a:r>
            <a:r>
              <a:rPr lang="zh-CN" b="1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）发现：</a:t>
            </a:r>
          </a:p>
        </p:txBody>
      </p:sp>
      <p:grpSp>
        <p:nvGrpSpPr>
          <p:cNvPr id="10243" name="组合 17"/>
          <p:cNvGrpSpPr>
            <a:grpSpLocks/>
          </p:cNvGrpSpPr>
          <p:nvPr/>
        </p:nvGrpSpPr>
        <p:grpSpPr bwMode="auto">
          <a:xfrm>
            <a:off x="1071563" y="3278188"/>
            <a:ext cx="5562600" cy="3617912"/>
            <a:chOff x="0" y="0"/>
            <a:chExt cx="6781800" cy="3922693"/>
          </a:xfrm>
        </p:grpSpPr>
        <p:sp>
          <p:nvSpPr>
            <p:cNvPr id="10247" name="Oval 3"/>
            <p:cNvSpPr>
              <a:spLocks noChangeArrowheads="1"/>
            </p:cNvSpPr>
            <p:nvPr/>
          </p:nvSpPr>
          <p:spPr bwMode="auto">
            <a:xfrm>
              <a:off x="4038600" y="609600"/>
              <a:ext cx="609600" cy="6096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lang="zh-CN" altLang="zh-CN" sz="2400" b="1">
                <a:solidFill>
                  <a:srgbClr val="0000FF"/>
                </a:solidFill>
                <a:latin typeface="宋体" pitchFamily="2" charset="-122"/>
              </a:endParaRPr>
            </a:p>
          </p:txBody>
        </p:sp>
        <p:sp>
          <p:nvSpPr>
            <p:cNvPr id="10248" name="Oval 4"/>
            <p:cNvSpPr>
              <a:spLocks noChangeArrowheads="1"/>
            </p:cNvSpPr>
            <p:nvPr/>
          </p:nvSpPr>
          <p:spPr bwMode="auto">
            <a:xfrm>
              <a:off x="838200" y="1066800"/>
              <a:ext cx="609600" cy="609600"/>
            </a:xfrm>
            <a:prstGeom prst="ellipse">
              <a:avLst/>
            </a:prstGeom>
            <a:solidFill>
              <a:srgbClr val="FF00FF"/>
            </a:solidFill>
            <a:ln w="9525">
              <a:solidFill>
                <a:srgbClr val="FF999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lang="zh-CN" altLang="zh-CN" sz="2400" b="1">
                <a:solidFill>
                  <a:srgbClr val="0000FF"/>
                </a:solidFill>
                <a:latin typeface="宋体" pitchFamily="2" charset="-122"/>
              </a:endParaRPr>
            </a:p>
          </p:txBody>
        </p:sp>
        <p:sp>
          <p:nvSpPr>
            <p:cNvPr id="10249" name="Line 5"/>
            <p:cNvSpPr>
              <a:spLocks noChangeShapeType="1"/>
            </p:cNvSpPr>
            <p:nvPr/>
          </p:nvSpPr>
          <p:spPr bwMode="auto">
            <a:xfrm>
              <a:off x="1295399" y="1600200"/>
              <a:ext cx="447675" cy="512762"/>
            </a:xfrm>
            <a:prstGeom prst="line">
              <a:avLst/>
            </a:prstGeom>
            <a:noFill/>
            <a:ln w="50800">
              <a:solidFill>
                <a:srgbClr val="3333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0" name="Line 6"/>
            <p:cNvSpPr>
              <a:spLocks noChangeShapeType="1"/>
            </p:cNvSpPr>
            <p:nvPr/>
          </p:nvSpPr>
          <p:spPr bwMode="auto">
            <a:xfrm flipV="1">
              <a:off x="1716088" y="914400"/>
              <a:ext cx="950912" cy="1220786"/>
            </a:xfrm>
            <a:prstGeom prst="line">
              <a:avLst/>
            </a:prstGeom>
            <a:noFill/>
            <a:ln w="50800">
              <a:solidFill>
                <a:srgbClr val="333333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1" name="Text Box 8"/>
            <p:cNvSpPr txBox="1">
              <a:spLocks noChangeArrowheads="1"/>
            </p:cNvSpPr>
            <p:nvPr/>
          </p:nvSpPr>
          <p:spPr bwMode="auto">
            <a:xfrm>
              <a:off x="0" y="457848"/>
              <a:ext cx="3123809" cy="430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sz="2000" b="1">
                  <a:solidFill>
                    <a:srgbClr val="0000FF"/>
                  </a:solidFill>
                  <a:latin typeface="宋体" pitchFamily="2" charset="-122"/>
                </a:rPr>
                <a:t>不溶于脂质的物质</a:t>
              </a:r>
            </a:p>
          </p:txBody>
        </p:sp>
        <p:sp>
          <p:nvSpPr>
            <p:cNvPr id="10252" name="Text Box 9"/>
            <p:cNvSpPr txBox="1">
              <a:spLocks noChangeArrowheads="1"/>
            </p:cNvSpPr>
            <p:nvPr/>
          </p:nvSpPr>
          <p:spPr bwMode="auto">
            <a:xfrm>
              <a:off x="3580574" y="0"/>
              <a:ext cx="2744461" cy="430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sz="2000" b="1">
                  <a:solidFill>
                    <a:srgbClr val="0000FF"/>
                  </a:solidFill>
                  <a:latin typeface="宋体" pitchFamily="2" charset="-122"/>
                </a:rPr>
                <a:t>溶于脂质的物质</a:t>
              </a:r>
            </a:p>
          </p:txBody>
        </p:sp>
        <p:grpSp>
          <p:nvGrpSpPr>
            <p:cNvPr id="10253" name="组合 15"/>
            <p:cNvGrpSpPr>
              <a:grpSpLocks/>
            </p:cNvGrpSpPr>
            <p:nvPr/>
          </p:nvGrpSpPr>
          <p:grpSpPr bwMode="auto">
            <a:xfrm>
              <a:off x="990600" y="1447800"/>
              <a:ext cx="5328990" cy="2474893"/>
              <a:chOff x="0" y="0"/>
              <a:chExt cx="5328990" cy="2474893"/>
            </a:xfrm>
          </p:grpSpPr>
          <p:sp>
            <p:nvSpPr>
              <p:cNvPr id="10256" name="Freeform 17"/>
              <p:cNvSpPr>
                <a:spLocks/>
              </p:cNvSpPr>
              <p:nvPr/>
            </p:nvSpPr>
            <p:spPr bwMode="auto">
              <a:xfrm rot="739983">
                <a:off x="347" y="-242"/>
                <a:ext cx="5324411" cy="2089578"/>
              </a:xfrm>
              <a:custGeom>
                <a:avLst/>
                <a:gdLst>
                  <a:gd name="T0" fmla="*/ 0 w 2857"/>
                  <a:gd name="T1" fmla="*/ 2089578 h 960"/>
                  <a:gd name="T2" fmla="*/ 1943773 w 2857"/>
                  <a:gd name="T3" fmla="*/ 213311 h 960"/>
                  <a:gd name="T4" fmla="*/ 5324411 w 2857"/>
                  <a:gd name="T5" fmla="*/ 805358 h 960"/>
                  <a:gd name="T6" fmla="*/ 0 60000 65536"/>
                  <a:gd name="T7" fmla="*/ 0 60000 65536"/>
                  <a:gd name="T8" fmla="*/ 0 60000 65536"/>
                  <a:gd name="T9" fmla="*/ 0 w 2857"/>
                  <a:gd name="T10" fmla="*/ 0 h 960"/>
                  <a:gd name="T11" fmla="*/ 2857 w 2857"/>
                  <a:gd name="T12" fmla="*/ 960 h 96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857" h="960">
                    <a:moveTo>
                      <a:pt x="0" y="960"/>
                    </a:moveTo>
                    <a:cubicBezTo>
                      <a:pt x="283" y="578"/>
                      <a:pt x="567" y="196"/>
                      <a:pt x="1043" y="98"/>
                    </a:cubicBezTo>
                    <a:cubicBezTo>
                      <a:pt x="1519" y="0"/>
                      <a:pt x="2188" y="185"/>
                      <a:pt x="2857" y="370"/>
                    </a:cubicBezTo>
                  </a:path>
                </a:pathLst>
              </a:custGeom>
              <a:solidFill>
                <a:srgbClr val="D35B1F"/>
              </a:solidFill>
              <a:ln w="44450" cmpd="sng">
                <a:solidFill>
                  <a:srgbClr val="D35B1F"/>
                </a:solidFill>
                <a:bevel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7" name="Freeform 17"/>
              <p:cNvSpPr>
                <a:spLocks/>
              </p:cNvSpPr>
              <p:nvPr/>
            </p:nvSpPr>
            <p:spPr bwMode="auto">
              <a:xfrm rot="739983">
                <a:off x="4515" y="385743"/>
                <a:ext cx="5324475" cy="2089150"/>
              </a:xfrm>
              <a:custGeom>
                <a:avLst/>
                <a:gdLst>
                  <a:gd name="T0" fmla="*/ 0 w 2857"/>
                  <a:gd name="T1" fmla="*/ 2147483647 h 960"/>
                  <a:gd name="T2" fmla="*/ 2147483647 w 2857"/>
                  <a:gd name="T3" fmla="*/ 2147483647 h 960"/>
                  <a:gd name="T4" fmla="*/ 2147483647 w 2857"/>
                  <a:gd name="T5" fmla="*/ 2147483647 h 960"/>
                  <a:gd name="T6" fmla="*/ 0 60000 65536"/>
                  <a:gd name="T7" fmla="*/ 0 60000 65536"/>
                  <a:gd name="T8" fmla="*/ 0 60000 65536"/>
                  <a:gd name="T9" fmla="*/ 0 w 2857"/>
                  <a:gd name="T10" fmla="*/ 0 h 960"/>
                  <a:gd name="T11" fmla="*/ 2857 w 2857"/>
                  <a:gd name="T12" fmla="*/ 960 h 96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857" h="960">
                    <a:moveTo>
                      <a:pt x="0" y="960"/>
                    </a:moveTo>
                    <a:cubicBezTo>
                      <a:pt x="283" y="578"/>
                      <a:pt x="567" y="196"/>
                      <a:pt x="1043" y="98"/>
                    </a:cubicBezTo>
                    <a:cubicBezTo>
                      <a:pt x="1519" y="0"/>
                      <a:pt x="2188" y="185"/>
                      <a:pt x="2857" y="370"/>
                    </a:cubicBezTo>
                  </a:path>
                </a:pathLst>
              </a:custGeom>
              <a:solidFill>
                <a:schemeClr val="bg1"/>
              </a:solidFill>
              <a:ln w="44450" cmpd="sng">
                <a:solidFill>
                  <a:schemeClr val="bg1"/>
                </a:solidFill>
                <a:bevel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0254" name="Line 7"/>
            <p:cNvSpPr>
              <a:spLocks noChangeShapeType="1"/>
            </p:cNvSpPr>
            <p:nvPr/>
          </p:nvSpPr>
          <p:spPr bwMode="auto">
            <a:xfrm flipH="1">
              <a:off x="4297681" y="1219200"/>
              <a:ext cx="45719" cy="1524000"/>
            </a:xfrm>
            <a:prstGeom prst="line">
              <a:avLst/>
            </a:prstGeom>
            <a:noFill/>
            <a:ln w="50800">
              <a:solidFill>
                <a:srgbClr val="333333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5" name="TextBox 16"/>
            <p:cNvSpPr txBox="1">
              <a:spLocks noChangeArrowheads="1"/>
            </p:cNvSpPr>
            <p:nvPr/>
          </p:nvSpPr>
          <p:spPr bwMode="auto">
            <a:xfrm>
              <a:off x="5409569" y="1905406"/>
              <a:ext cx="1372231" cy="430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/>
              <a:r>
                <a:rPr lang="zh-CN" sz="2000" b="1">
                  <a:solidFill>
                    <a:srgbClr val="0000FF"/>
                  </a:solidFill>
                  <a:latin typeface="宋体" pitchFamily="2" charset="-122"/>
                </a:rPr>
                <a:t>细胞膜</a:t>
              </a:r>
            </a:p>
          </p:txBody>
        </p:sp>
      </p:grpSp>
      <p:sp>
        <p:nvSpPr>
          <p:cNvPr id="7183" name="TextBox 21"/>
          <p:cNvSpPr txBox="1">
            <a:spLocks noChangeArrowheads="1"/>
          </p:cNvSpPr>
          <p:nvPr/>
        </p:nvSpPr>
        <p:spPr bwMode="auto">
          <a:xfrm>
            <a:off x="1889125" y="5897563"/>
            <a:ext cx="5213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sz="2400" b="1">
                <a:solidFill>
                  <a:srgbClr val="FF0000"/>
                </a:solidFill>
                <a:latin typeface="宋体" pitchFamily="2" charset="-122"/>
              </a:rPr>
              <a:t>提出假说：膜是由脂质组成的。</a:t>
            </a:r>
          </a:p>
        </p:txBody>
      </p:sp>
      <p:sp>
        <p:nvSpPr>
          <p:cNvPr id="10245" name="Text Box 16"/>
          <p:cNvSpPr txBox="1">
            <a:spLocks noChangeArrowheads="1"/>
          </p:cNvSpPr>
          <p:nvPr/>
        </p:nvSpPr>
        <p:spPr bwMode="auto">
          <a:xfrm>
            <a:off x="515938" y="2193925"/>
            <a:ext cx="48275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一、对生物膜结构的探索历程</a:t>
            </a:r>
          </a:p>
        </p:txBody>
      </p:sp>
      <p:sp>
        <p:nvSpPr>
          <p:cNvPr id="19" name="KSO_Shape"/>
          <p:cNvSpPr>
            <a:spLocks/>
          </p:cNvSpPr>
          <p:nvPr/>
        </p:nvSpPr>
        <p:spPr bwMode="auto">
          <a:xfrm>
            <a:off x="1544954" y="308291"/>
            <a:ext cx="4930141" cy="1206501"/>
          </a:xfrm>
          <a:custGeom>
            <a:avLst/>
            <a:gdLst>
              <a:gd name="T0" fmla="*/ 1152255 w 5091112"/>
              <a:gd name="T1" fmla="*/ 1160689 h 3560763"/>
              <a:gd name="T2" fmla="*/ 1417602 w 5091112"/>
              <a:gd name="T3" fmla="*/ 1103615 h 3560763"/>
              <a:gd name="T4" fmla="*/ 1197251 w 5091112"/>
              <a:gd name="T5" fmla="*/ 1092528 h 3560763"/>
              <a:gd name="T6" fmla="*/ 899563 w 5091112"/>
              <a:gd name="T7" fmla="*/ 1092528 h 3560763"/>
              <a:gd name="T8" fmla="*/ 679016 w 5091112"/>
              <a:gd name="T9" fmla="*/ 1103615 h 3560763"/>
              <a:gd name="T10" fmla="*/ 418424 w 5091112"/>
              <a:gd name="T11" fmla="*/ 1092528 h 3560763"/>
              <a:gd name="T12" fmla="*/ 200396 w 5091112"/>
              <a:gd name="T13" fmla="*/ 1055887 h 3560763"/>
              <a:gd name="T14" fmla="*/ 1687828 w 5091112"/>
              <a:gd name="T15" fmla="*/ 1060063 h 3560763"/>
              <a:gd name="T16" fmla="*/ 196776 w 5091112"/>
              <a:gd name="T17" fmla="*/ 1048729 h 3560763"/>
              <a:gd name="T18" fmla="*/ 196917 w 5091112"/>
              <a:gd name="T19" fmla="*/ 1043899 h 3560763"/>
              <a:gd name="T20" fmla="*/ 236586 w 5091112"/>
              <a:gd name="T21" fmla="*/ 1016881 h 3560763"/>
              <a:gd name="T22" fmla="*/ 1696206 w 5091112"/>
              <a:gd name="T23" fmla="*/ 995458 h 3560763"/>
              <a:gd name="T24" fmla="*/ 193592 w 5091112"/>
              <a:gd name="T25" fmla="*/ 995101 h 3560763"/>
              <a:gd name="T26" fmla="*/ 239080 w 5091112"/>
              <a:gd name="T27" fmla="*/ 959752 h 3560763"/>
              <a:gd name="T28" fmla="*/ 1714734 w 5091112"/>
              <a:gd name="T29" fmla="*/ 941066 h 3560763"/>
              <a:gd name="T30" fmla="*/ 213664 w 5091112"/>
              <a:gd name="T31" fmla="*/ 934282 h 3560763"/>
              <a:gd name="T32" fmla="*/ 1826969 w 5091112"/>
              <a:gd name="T33" fmla="*/ 873939 h 3560763"/>
              <a:gd name="T34" fmla="*/ 1576369 w 5091112"/>
              <a:gd name="T35" fmla="*/ 878699 h 3560763"/>
              <a:gd name="T36" fmla="*/ 81118 w 5091112"/>
              <a:gd name="T37" fmla="*/ 880366 h 3560763"/>
              <a:gd name="T38" fmla="*/ 81143 w 5091112"/>
              <a:gd name="T39" fmla="*/ 845006 h 3560763"/>
              <a:gd name="T40" fmla="*/ 1709641 w 5091112"/>
              <a:gd name="T41" fmla="*/ 791390 h 3560763"/>
              <a:gd name="T42" fmla="*/ 246279 w 5091112"/>
              <a:gd name="T43" fmla="*/ 790441 h 3560763"/>
              <a:gd name="T44" fmla="*/ 194883 w 5091112"/>
              <a:gd name="T45" fmla="*/ 791984 h 3560763"/>
              <a:gd name="T46" fmla="*/ 1823973 w 5091112"/>
              <a:gd name="T47" fmla="*/ 719590 h 3560763"/>
              <a:gd name="T48" fmla="*/ 1821718 w 5091112"/>
              <a:gd name="T49" fmla="*/ 686335 h 3560763"/>
              <a:gd name="T50" fmla="*/ 1745927 w 5091112"/>
              <a:gd name="T51" fmla="*/ 635049 h 3560763"/>
              <a:gd name="T52" fmla="*/ 1661577 w 5091112"/>
              <a:gd name="T53" fmla="*/ 630898 h 3560763"/>
              <a:gd name="T54" fmla="*/ 162562 w 5091112"/>
              <a:gd name="T55" fmla="*/ 630067 h 3560763"/>
              <a:gd name="T56" fmla="*/ 1574848 w 5091112"/>
              <a:gd name="T57" fmla="*/ 582032 h 3560763"/>
              <a:gd name="T58" fmla="*/ 72470 w 5091112"/>
              <a:gd name="T59" fmla="*/ 569959 h 3560763"/>
              <a:gd name="T60" fmla="*/ 1337586 w 5091112"/>
              <a:gd name="T61" fmla="*/ 462651 h 3560763"/>
              <a:gd name="T62" fmla="*/ 1499883 w 5091112"/>
              <a:gd name="T63" fmla="*/ 461345 h 3560763"/>
              <a:gd name="T64" fmla="*/ 1146445 w 5091112"/>
              <a:gd name="T65" fmla="*/ 446482 h 3560763"/>
              <a:gd name="T66" fmla="*/ 596983 w 5091112"/>
              <a:gd name="T67" fmla="*/ 459918 h 3560763"/>
              <a:gd name="T68" fmla="*/ 1081983 w 5091112"/>
              <a:gd name="T69" fmla="*/ 478704 h 3560763"/>
              <a:gd name="T70" fmla="*/ 871365 w 5091112"/>
              <a:gd name="T71" fmla="*/ 460275 h 3560763"/>
              <a:gd name="T72" fmla="*/ 357940 w 5091112"/>
              <a:gd name="T73" fmla="*/ 443766 h 3560763"/>
              <a:gd name="T74" fmla="*/ 1716513 w 5091112"/>
              <a:gd name="T75" fmla="*/ 430934 h 3560763"/>
              <a:gd name="T76" fmla="*/ 1688726 w 5091112"/>
              <a:gd name="T77" fmla="*/ 424865 h 3560763"/>
              <a:gd name="T78" fmla="*/ 249845 w 5091112"/>
              <a:gd name="T79" fmla="*/ 422723 h 3560763"/>
              <a:gd name="T80" fmla="*/ 190720 w 5091112"/>
              <a:gd name="T81" fmla="*/ 422960 h 3560763"/>
              <a:gd name="T82" fmla="*/ 1824930 w 5091112"/>
              <a:gd name="T83" fmla="*/ 433790 h 3560763"/>
              <a:gd name="T84" fmla="*/ 332407 w 5091112"/>
              <a:gd name="T85" fmla="*/ 538632 h 3560763"/>
              <a:gd name="T86" fmla="*/ 966518 w 5091112"/>
              <a:gd name="T87" fmla="*/ 419847 h 3560763"/>
              <a:gd name="T88" fmla="*/ 1008926 w 5091112"/>
              <a:gd name="T89" fmla="*/ 413902 h 3560763"/>
              <a:gd name="T90" fmla="*/ 900113 w 5091112"/>
              <a:gd name="T91" fmla="*/ 480013 h 3560763"/>
              <a:gd name="T92" fmla="*/ 913299 w 5091112"/>
              <a:gd name="T93" fmla="*/ 417469 h 3560763"/>
              <a:gd name="T94" fmla="*/ 1711882 w 5091112"/>
              <a:gd name="T95" fmla="*/ 314504 h 3560763"/>
              <a:gd name="T96" fmla="*/ 1683738 w 5091112"/>
              <a:gd name="T97" fmla="*/ 319727 h 3560763"/>
              <a:gd name="T98" fmla="*/ 207850 w 5091112"/>
              <a:gd name="T99" fmla="*/ 356530 h 3560763"/>
              <a:gd name="T100" fmla="*/ 1802711 w 5091112"/>
              <a:gd name="T101" fmla="*/ 166914 h 3560763"/>
              <a:gd name="T102" fmla="*/ 1789211 w 5091112"/>
              <a:gd name="T103" fmla="*/ 146846 h 3560763"/>
              <a:gd name="T104" fmla="*/ 118711 w 5091112"/>
              <a:gd name="T105" fmla="*/ 147190 h 3560763"/>
              <a:gd name="T106" fmla="*/ 115833 w 5091112"/>
              <a:gd name="T107" fmla="*/ 134361 h 3560763"/>
              <a:gd name="T108" fmla="*/ 1794217 w 5091112"/>
              <a:gd name="T109" fmla="*/ 122470 h 3560763"/>
              <a:gd name="T110" fmla="*/ 1623499 w 5091112"/>
              <a:gd name="T111" fmla="*/ 151063 h 3560763"/>
              <a:gd name="T112" fmla="*/ 1593319 w 5091112"/>
              <a:gd name="T113" fmla="*/ 153674 h 3560763"/>
              <a:gd name="T114" fmla="*/ 303515 w 5091112"/>
              <a:gd name="T115" fmla="*/ 129470 h 3560763"/>
              <a:gd name="T116" fmla="*/ 288484 w 5091112"/>
              <a:gd name="T117" fmla="*/ 170284 h 3560763"/>
              <a:gd name="T118" fmla="*/ 295822 w 5091112"/>
              <a:gd name="T119" fmla="*/ 122470 h 3560763"/>
              <a:gd name="T120" fmla="*/ 1639326 w 5091112"/>
              <a:gd name="T121" fmla="*/ 316166 h 3560763"/>
              <a:gd name="T122" fmla="*/ 79368 w 5091112"/>
              <a:gd name="T123" fmla="*/ 393570 h 3560763"/>
              <a:gd name="T124" fmla="*/ 1694126 w 5091112"/>
              <a:gd name="T125" fmla="*/ 13693 h 35607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091112" h="3560763">
                <a:moveTo>
                  <a:pt x="4002087" y="3019425"/>
                </a:moveTo>
                <a:lnTo>
                  <a:pt x="5091112" y="3019425"/>
                </a:lnTo>
                <a:lnTo>
                  <a:pt x="5091112" y="3560763"/>
                </a:lnTo>
                <a:lnTo>
                  <a:pt x="4002087" y="3560763"/>
                </a:lnTo>
                <a:lnTo>
                  <a:pt x="4002087" y="3019425"/>
                </a:lnTo>
                <a:close/>
                <a:moveTo>
                  <a:pt x="0" y="3019425"/>
                </a:moveTo>
                <a:lnTo>
                  <a:pt x="1089025" y="3019425"/>
                </a:lnTo>
                <a:lnTo>
                  <a:pt x="1089025" y="3560763"/>
                </a:lnTo>
                <a:lnTo>
                  <a:pt x="0" y="3560763"/>
                </a:lnTo>
                <a:lnTo>
                  <a:pt x="0" y="3019425"/>
                </a:lnTo>
                <a:close/>
                <a:moveTo>
                  <a:pt x="4002087" y="3003550"/>
                </a:moveTo>
                <a:lnTo>
                  <a:pt x="5091112" y="3003550"/>
                </a:lnTo>
                <a:lnTo>
                  <a:pt x="5091112" y="3013075"/>
                </a:lnTo>
                <a:lnTo>
                  <a:pt x="4002087" y="3013075"/>
                </a:lnTo>
                <a:lnTo>
                  <a:pt x="4002087" y="3003550"/>
                </a:lnTo>
                <a:close/>
                <a:moveTo>
                  <a:pt x="0" y="3003550"/>
                </a:moveTo>
                <a:lnTo>
                  <a:pt x="1089025" y="3003550"/>
                </a:lnTo>
                <a:lnTo>
                  <a:pt x="1089025" y="3013075"/>
                </a:lnTo>
                <a:lnTo>
                  <a:pt x="0" y="3013075"/>
                </a:lnTo>
                <a:lnTo>
                  <a:pt x="0" y="3003550"/>
                </a:lnTo>
                <a:close/>
                <a:moveTo>
                  <a:pt x="4002087" y="2987675"/>
                </a:moveTo>
                <a:lnTo>
                  <a:pt x="5091112" y="2987675"/>
                </a:lnTo>
                <a:lnTo>
                  <a:pt x="5091112" y="2997200"/>
                </a:lnTo>
                <a:lnTo>
                  <a:pt x="4002087" y="2997200"/>
                </a:lnTo>
                <a:lnTo>
                  <a:pt x="4002087" y="2987675"/>
                </a:lnTo>
                <a:close/>
                <a:moveTo>
                  <a:pt x="0" y="2987675"/>
                </a:moveTo>
                <a:lnTo>
                  <a:pt x="1089025" y="2987675"/>
                </a:lnTo>
                <a:lnTo>
                  <a:pt x="1089025" y="2997200"/>
                </a:lnTo>
                <a:lnTo>
                  <a:pt x="0" y="2997200"/>
                </a:lnTo>
                <a:lnTo>
                  <a:pt x="0" y="2987675"/>
                </a:lnTo>
                <a:close/>
                <a:moveTo>
                  <a:pt x="2557462" y="2968625"/>
                </a:moveTo>
                <a:lnTo>
                  <a:pt x="3986212" y="2968625"/>
                </a:lnTo>
                <a:lnTo>
                  <a:pt x="3985895" y="3254375"/>
                </a:lnTo>
                <a:lnTo>
                  <a:pt x="3973838" y="3251211"/>
                </a:lnTo>
                <a:lnTo>
                  <a:pt x="3940205" y="3242667"/>
                </a:lnTo>
                <a:lnTo>
                  <a:pt x="3915457" y="3236654"/>
                </a:lnTo>
                <a:lnTo>
                  <a:pt x="3885314" y="3229376"/>
                </a:lnTo>
                <a:lnTo>
                  <a:pt x="3851047" y="3221465"/>
                </a:lnTo>
                <a:lnTo>
                  <a:pt x="3811703" y="3212921"/>
                </a:lnTo>
                <a:lnTo>
                  <a:pt x="3768235" y="3203428"/>
                </a:lnTo>
                <a:lnTo>
                  <a:pt x="3720641" y="3193934"/>
                </a:lnTo>
                <a:lnTo>
                  <a:pt x="3669241" y="3183808"/>
                </a:lnTo>
                <a:lnTo>
                  <a:pt x="3614033" y="3173682"/>
                </a:lnTo>
                <a:lnTo>
                  <a:pt x="3555017" y="3163239"/>
                </a:lnTo>
                <a:lnTo>
                  <a:pt x="3492511" y="3153113"/>
                </a:lnTo>
                <a:lnTo>
                  <a:pt x="3427467" y="3143303"/>
                </a:lnTo>
                <a:lnTo>
                  <a:pt x="3393517" y="3138240"/>
                </a:lnTo>
                <a:lnTo>
                  <a:pt x="3358933" y="3133493"/>
                </a:lnTo>
                <a:lnTo>
                  <a:pt x="3288495" y="3124316"/>
                </a:lnTo>
                <a:lnTo>
                  <a:pt x="3218057" y="3115139"/>
                </a:lnTo>
                <a:lnTo>
                  <a:pt x="3148253" y="3106912"/>
                </a:lnTo>
                <a:lnTo>
                  <a:pt x="3079402" y="3099317"/>
                </a:lnTo>
                <a:lnTo>
                  <a:pt x="3012136" y="3091406"/>
                </a:lnTo>
                <a:lnTo>
                  <a:pt x="2947727" y="3084761"/>
                </a:lnTo>
                <a:lnTo>
                  <a:pt x="2885856" y="3078432"/>
                </a:lnTo>
                <a:lnTo>
                  <a:pt x="2827475" y="3072419"/>
                </a:lnTo>
                <a:lnTo>
                  <a:pt x="2725308" y="3062609"/>
                </a:lnTo>
                <a:lnTo>
                  <a:pt x="2645668" y="3055331"/>
                </a:lnTo>
                <a:lnTo>
                  <a:pt x="2575548" y="3049002"/>
                </a:lnTo>
                <a:lnTo>
                  <a:pt x="2557462" y="3021472"/>
                </a:lnTo>
                <a:lnTo>
                  <a:pt x="2557462" y="2968625"/>
                </a:lnTo>
                <a:close/>
                <a:moveTo>
                  <a:pt x="1104900" y="2968625"/>
                </a:moveTo>
                <a:lnTo>
                  <a:pt x="2535238" y="2968625"/>
                </a:lnTo>
                <a:lnTo>
                  <a:pt x="2535238" y="3021472"/>
                </a:lnTo>
                <a:lnTo>
                  <a:pt x="2516819" y="3049002"/>
                </a:lnTo>
                <a:lnTo>
                  <a:pt x="2446636" y="3055331"/>
                </a:lnTo>
                <a:lnTo>
                  <a:pt x="2366926" y="3062609"/>
                </a:lnTo>
                <a:lnTo>
                  <a:pt x="2264668" y="3072419"/>
                </a:lnTo>
                <a:lnTo>
                  <a:pt x="2206235" y="3078432"/>
                </a:lnTo>
                <a:lnTo>
                  <a:pt x="2144626" y="3084761"/>
                </a:lnTo>
                <a:lnTo>
                  <a:pt x="2079842" y="3091406"/>
                </a:lnTo>
                <a:lnTo>
                  <a:pt x="2012517" y="3099317"/>
                </a:lnTo>
                <a:lnTo>
                  <a:pt x="1943604" y="3106912"/>
                </a:lnTo>
                <a:lnTo>
                  <a:pt x="1873739" y="3115139"/>
                </a:lnTo>
                <a:lnTo>
                  <a:pt x="1803238" y="3124316"/>
                </a:lnTo>
                <a:lnTo>
                  <a:pt x="1733055" y="3133493"/>
                </a:lnTo>
                <a:lnTo>
                  <a:pt x="1698122" y="3138240"/>
                </a:lnTo>
                <a:lnTo>
                  <a:pt x="1664460" y="3143303"/>
                </a:lnTo>
                <a:lnTo>
                  <a:pt x="1599040" y="3153113"/>
                </a:lnTo>
                <a:lnTo>
                  <a:pt x="1536479" y="3163239"/>
                </a:lnTo>
                <a:lnTo>
                  <a:pt x="1477728" y="3173682"/>
                </a:lnTo>
                <a:lnTo>
                  <a:pt x="1422153" y="3183808"/>
                </a:lnTo>
                <a:lnTo>
                  <a:pt x="1370707" y="3193934"/>
                </a:lnTo>
                <a:lnTo>
                  <a:pt x="1323071" y="3203428"/>
                </a:lnTo>
                <a:lnTo>
                  <a:pt x="1279564" y="3212921"/>
                </a:lnTo>
                <a:lnTo>
                  <a:pt x="1240185" y="3221465"/>
                </a:lnTo>
                <a:lnTo>
                  <a:pt x="1205888" y="3229376"/>
                </a:lnTo>
                <a:lnTo>
                  <a:pt x="1175718" y="3236654"/>
                </a:lnTo>
                <a:lnTo>
                  <a:pt x="1150948" y="3242667"/>
                </a:lnTo>
                <a:lnTo>
                  <a:pt x="1117286" y="3251211"/>
                </a:lnTo>
                <a:lnTo>
                  <a:pt x="1105218" y="3254375"/>
                </a:lnTo>
                <a:lnTo>
                  <a:pt x="1104900" y="2968625"/>
                </a:lnTo>
                <a:close/>
                <a:moveTo>
                  <a:pt x="3917043" y="2917309"/>
                </a:moveTo>
                <a:lnTo>
                  <a:pt x="3917043" y="2946916"/>
                </a:lnTo>
                <a:lnTo>
                  <a:pt x="3970348" y="2946916"/>
                </a:lnTo>
                <a:lnTo>
                  <a:pt x="3970348" y="2917309"/>
                </a:lnTo>
                <a:lnTo>
                  <a:pt x="3917043" y="2917309"/>
                </a:lnTo>
                <a:close/>
                <a:moveTo>
                  <a:pt x="3852633" y="2917309"/>
                </a:moveTo>
                <a:lnTo>
                  <a:pt x="3852633" y="2946916"/>
                </a:lnTo>
                <a:lnTo>
                  <a:pt x="3906255" y="2946916"/>
                </a:lnTo>
                <a:lnTo>
                  <a:pt x="3906255" y="2917309"/>
                </a:lnTo>
                <a:lnTo>
                  <a:pt x="3852633" y="2917309"/>
                </a:lnTo>
                <a:close/>
                <a:moveTo>
                  <a:pt x="3788541" y="2917309"/>
                </a:moveTo>
                <a:lnTo>
                  <a:pt x="3788541" y="2946916"/>
                </a:lnTo>
                <a:lnTo>
                  <a:pt x="3842163" y="2946916"/>
                </a:lnTo>
                <a:lnTo>
                  <a:pt x="3842163" y="2917309"/>
                </a:lnTo>
                <a:lnTo>
                  <a:pt x="3788541" y="2917309"/>
                </a:lnTo>
                <a:close/>
                <a:moveTo>
                  <a:pt x="3724132" y="2917309"/>
                </a:moveTo>
                <a:lnTo>
                  <a:pt x="3724132" y="2946916"/>
                </a:lnTo>
                <a:lnTo>
                  <a:pt x="3777753" y="2946916"/>
                </a:lnTo>
                <a:lnTo>
                  <a:pt x="3777753" y="2917309"/>
                </a:lnTo>
                <a:lnTo>
                  <a:pt x="3724132" y="2917309"/>
                </a:lnTo>
                <a:close/>
                <a:moveTo>
                  <a:pt x="3660039" y="2917309"/>
                </a:moveTo>
                <a:lnTo>
                  <a:pt x="3660039" y="2946916"/>
                </a:lnTo>
                <a:lnTo>
                  <a:pt x="3713661" y="2946916"/>
                </a:lnTo>
                <a:lnTo>
                  <a:pt x="3713661" y="2917309"/>
                </a:lnTo>
                <a:lnTo>
                  <a:pt x="3660039" y="2917309"/>
                </a:lnTo>
                <a:close/>
                <a:moveTo>
                  <a:pt x="3595947" y="2917309"/>
                </a:moveTo>
                <a:lnTo>
                  <a:pt x="3595947" y="2946916"/>
                </a:lnTo>
                <a:lnTo>
                  <a:pt x="3649252" y="2946916"/>
                </a:lnTo>
                <a:lnTo>
                  <a:pt x="3649252" y="2917309"/>
                </a:lnTo>
                <a:lnTo>
                  <a:pt x="3595947" y="2917309"/>
                </a:lnTo>
                <a:close/>
                <a:moveTo>
                  <a:pt x="3531538" y="2917309"/>
                </a:moveTo>
                <a:lnTo>
                  <a:pt x="3531538" y="2946916"/>
                </a:lnTo>
                <a:lnTo>
                  <a:pt x="3584842" y="2946916"/>
                </a:lnTo>
                <a:lnTo>
                  <a:pt x="3584842" y="2917309"/>
                </a:lnTo>
                <a:lnTo>
                  <a:pt x="3531538" y="2917309"/>
                </a:lnTo>
                <a:close/>
                <a:moveTo>
                  <a:pt x="3467128" y="2917309"/>
                </a:moveTo>
                <a:lnTo>
                  <a:pt x="3467128" y="2946916"/>
                </a:lnTo>
                <a:lnTo>
                  <a:pt x="3521067" y="2946916"/>
                </a:lnTo>
                <a:lnTo>
                  <a:pt x="3521067" y="2917309"/>
                </a:lnTo>
                <a:lnTo>
                  <a:pt x="3467128" y="2917309"/>
                </a:lnTo>
                <a:close/>
                <a:moveTo>
                  <a:pt x="3403036" y="2917309"/>
                </a:moveTo>
                <a:lnTo>
                  <a:pt x="3403036" y="2946916"/>
                </a:lnTo>
                <a:lnTo>
                  <a:pt x="3456658" y="2946916"/>
                </a:lnTo>
                <a:lnTo>
                  <a:pt x="3456658" y="2917309"/>
                </a:lnTo>
                <a:lnTo>
                  <a:pt x="3403036" y="2917309"/>
                </a:lnTo>
                <a:close/>
                <a:moveTo>
                  <a:pt x="3338943" y="2917309"/>
                </a:moveTo>
                <a:lnTo>
                  <a:pt x="3338943" y="2946916"/>
                </a:lnTo>
                <a:lnTo>
                  <a:pt x="3392248" y="2946916"/>
                </a:lnTo>
                <a:lnTo>
                  <a:pt x="3392248" y="2917309"/>
                </a:lnTo>
                <a:lnTo>
                  <a:pt x="3338943" y="2917309"/>
                </a:lnTo>
                <a:close/>
                <a:moveTo>
                  <a:pt x="3274534" y="2917309"/>
                </a:moveTo>
                <a:lnTo>
                  <a:pt x="3274534" y="2946916"/>
                </a:lnTo>
                <a:lnTo>
                  <a:pt x="3328156" y="2946916"/>
                </a:lnTo>
                <a:lnTo>
                  <a:pt x="3328156" y="2917309"/>
                </a:lnTo>
                <a:lnTo>
                  <a:pt x="3274534" y="2917309"/>
                </a:lnTo>
                <a:close/>
                <a:moveTo>
                  <a:pt x="3210442" y="2917309"/>
                </a:moveTo>
                <a:lnTo>
                  <a:pt x="3210442" y="2946916"/>
                </a:lnTo>
                <a:lnTo>
                  <a:pt x="3263746" y="2946916"/>
                </a:lnTo>
                <a:lnTo>
                  <a:pt x="3263746" y="2917309"/>
                </a:lnTo>
                <a:lnTo>
                  <a:pt x="3210442" y="2917309"/>
                </a:lnTo>
                <a:close/>
                <a:moveTo>
                  <a:pt x="3146032" y="2917309"/>
                </a:moveTo>
                <a:lnTo>
                  <a:pt x="3146032" y="2946916"/>
                </a:lnTo>
                <a:lnTo>
                  <a:pt x="3199654" y="2946916"/>
                </a:lnTo>
                <a:lnTo>
                  <a:pt x="3199654" y="2917309"/>
                </a:lnTo>
                <a:lnTo>
                  <a:pt x="3146032" y="2917309"/>
                </a:lnTo>
                <a:close/>
                <a:moveTo>
                  <a:pt x="3081623" y="2917309"/>
                </a:moveTo>
                <a:lnTo>
                  <a:pt x="3081623" y="2946916"/>
                </a:lnTo>
                <a:lnTo>
                  <a:pt x="3135562" y="2946916"/>
                </a:lnTo>
                <a:lnTo>
                  <a:pt x="3135562" y="2917309"/>
                </a:lnTo>
                <a:lnTo>
                  <a:pt x="3081623" y="2917309"/>
                </a:lnTo>
                <a:close/>
                <a:moveTo>
                  <a:pt x="3017848" y="2917309"/>
                </a:moveTo>
                <a:lnTo>
                  <a:pt x="3017848" y="2946916"/>
                </a:lnTo>
                <a:lnTo>
                  <a:pt x="3071152" y="2946916"/>
                </a:lnTo>
                <a:lnTo>
                  <a:pt x="3071152" y="2917309"/>
                </a:lnTo>
                <a:lnTo>
                  <a:pt x="3017848" y="2917309"/>
                </a:lnTo>
                <a:close/>
                <a:moveTo>
                  <a:pt x="2953438" y="2917309"/>
                </a:moveTo>
                <a:lnTo>
                  <a:pt x="2953438" y="2946916"/>
                </a:lnTo>
                <a:lnTo>
                  <a:pt x="3007060" y="2946916"/>
                </a:lnTo>
                <a:lnTo>
                  <a:pt x="3007060" y="2917309"/>
                </a:lnTo>
                <a:lnTo>
                  <a:pt x="2953438" y="2917309"/>
                </a:lnTo>
                <a:close/>
                <a:moveTo>
                  <a:pt x="2889028" y="2917309"/>
                </a:moveTo>
                <a:lnTo>
                  <a:pt x="2889028" y="2946916"/>
                </a:lnTo>
                <a:lnTo>
                  <a:pt x="2942650" y="2946916"/>
                </a:lnTo>
                <a:lnTo>
                  <a:pt x="2942650" y="2917309"/>
                </a:lnTo>
                <a:lnTo>
                  <a:pt x="2889028" y="2917309"/>
                </a:lnTo>
                <a:close/>
                <a:moveTo>
                  <a:pt x="2824936" y="2917309"/>
                </a:moveTo>
                <a:lnTo>
                  <a:pt x="2824936" y="2946916"/>
                </a:lnTo>
                <a:lnTo>
                  <a:pt x="2878558" y="2946916"/>
                </a:lnTo>
                <a:lnTo>
                  <a:pt x="2878558" y="2917309"/>
                </a:lnTo>
                <a:lnTo>
                  <a:pt x="2824936" y="2917309"/>
                </a:lnTo>
                <a:close/>
                <a:moveTo>
                  <a:pt x="2760527" y="2917309"/>
                </a:moveTo>
                <a:lnTo>
                  <a:pt x="2760527" y="2946916"/>
                </a:lnTo>
                <a:lnTo>
                  <a:pt x="2814466" y="2946916"/>
                </a:lnTo>
                <a:lnTo>
                  <a:pt x="2814466" y="2917309"/>
                </a:lnTo>
                <a:lnTo>
                  <a:pt x="2760527" y="2917309"/>
                </a:lnTo>
                <a:close/>
                <a:moveTo>
                  <a:pt x="2696434" y="2917309"/>
                </a:moveTo>
                <a:lnTo>
                  <a:pt x="2696434" y="2946916"/>
                </a:lnTo>
                <a:lnTo>
                  <a:pt x="2750056" y="2946916"/>
                </a:lnTo>
                <a:lnTo>
                  <a:pt x="2750056" y="2917309"/>
                </a:lnTo>
                <a:lnTo>
                  <a:pt x="2696434" y="2917309"/>
                </a:lnTo>
                <a:close/>
                <a:moveTo>
                  <a:pt x="2632342" y="2917309"/>
                </a:moveTo>
                <a:lnTo>
                  <a:pt x="2632342" y="2946916"/>
                </a:lnTo>
                <a:lnTo>
                  <a:pt x="2685647" y="2946916"/>
                </a:lnTo>
                <a:lnTo>
                  <a:pt x="2685647" y="2917309"/>
                </a:lnTo>
                <a:lnTo>
                  <a:pt x="2632342" y="2917309"/>
                </a:lnTo>
                <a:close/>
                <a:moveTo>
                  <a:pt x="2567933" y="2917309"/>
                </a:moveTo>
                <a:lnTo>
                  <a:pt x="2567933" y="2946916"/>
                </a:lnTo>
                <a:lnTo>
                  <a:pt x="2621554" y="2946916"/>
                </a:lnTo>
                <a:lnTo>
                  <a:pt x="2621554" y="2917309"/>
                </a:lnTo>
                <a:lnTo>
                  <a:pt x="2567933" y="2917309"/>
                </a:lnTo>
                <a:close/>
                <a:moveTo>
                  <a:pt x="2468548" y="2917309"/>
                </a:moveTo>
                <a:lnTo>
                  <a:pt x="2468548" y="2946916"/>
                </a:lnTo>
                <a:lnTo>
                  <a:pt x="2521900" y="2946916"/>
                </a:lnTo>
                <a:lnTo>
                  <a:pt x="2521900" y="2917309"/>
                </a:lnTo>
                <a:lnTo>
                  <a:pt x="2468548" y="2917309"/>
                </a:lnTo>
                <a:close/>
                <a:moveTo>
                  <a:pt x="2404082" y="2917309"/>
                </a:moveTo>
                <a:lnTo>
                  <a:pt x="2404082" y="2946916"/>
                </a:lnTo>
                <a:lnTo>
                  <a:pt x="2457433" y="2946916"/>
                </a:lnTo>
                <a:lnTo>
                  <a:pt x="2457433" y="2917309"/>
                </a:lnTo>
                <a:lnTo>
                  <a:pt x="2404082" y="2917309"/>
                </a:lnTo>
                <a:close/>
                <a:moveTo>
                  <a:pt x="2339615" y="2917309"/>
                </a:moveTo>
                <a:lnTo>
                  <a:pt x="2339615" y="2946916"/>
                </a:lnTo>
                <a:lnTo>
                  <a:pt x="2393284" y="2946916"/>
                </a:lnTo>
                <a:lnTo>
                  <a:pt x="2393284" y="2917309"/>
                </a:lnTo>
                <a:lnTo>
                  <a:pt x="2339615" y="2917309"/>
                </a:lnTo>
                <a:close/>
                <a:moveTo>
                  <a:pt x="2275465" y="2917309"/>
                </a:moveTo>
                <a:lnTo>
                  <a:pt x="2275465" y="2946916"/>
                </a:lnTo>
                <a:lnTo>
                  <a:pt x="2329135" y="2946916"/>
                </a:lnTo>
                <a:lnTo>
                  <a:pt x="2329135" y="2917309"/>
                </a:lnTo>
                <a:lnTo>
                  <a:pt x="2275465" y="2917309"/>
                </a:lnTo>
                <a:close/>
                <a:moveTo>
                  <a:pt x="2211316" y="2917309"/>
                </a:moveTo>
                <a:lnTo>
                  <a:pt x="2211316" y="2946916"/>
                </a:lnTo>
                <a:lnTo>
                  <a:pt x="2264668" y="2946916"/>
                </a:lnTo>
                <a:lnTo>
                  <a:pt x="2264668" y="2917309"/>
                </a:lnTo>
                <a:lnTo>
                  <a:pt x="2211316" y="2917309"/>
                </a:lnTo>
                <a:close/>
                <a:moveTo>
                  <a:pt x="2146849" y="2917309"/>
                </a:moveTo>
                <a:lnTo>
                  <a:pt x="2146849" y="2946916"/>
                </a:lnTo>
                <a:lnTo>
                  <a:pt x="2200519" y="2946916"/>
                </a:lnTo>
                <a:lnTo>
                  <a:pt x="2200519" y="2917309"/>
                </a:lnTo>
                <a:lnTo>
                  <a:pt x="2146849" y="2917309"/>
                </a:lnTo>
                <a:close/>
                <a:moveTo>
                  <a:pt x="2082700" y="2917309"/>
                </a:moveTo>
                <a:lnTo>
                  <a:pt x="2082700" y="2946916"/>
                </a:lnTo>
                <a:lnTo>
                  <a:pt x="2136052" y="2946916"/>
                </a:lnTo>
                <a:lnTo>
                  <a:pt x="2136052" y="2917309"/>
                </a:lnTo>
                <a:lnTo>
                  <a:pt x="2082700" y="2917309"/>
                </a:lnTo>
                <a:close/>
                <a:moveTo>
                  <a:pt x="2018233" y="2917309"/>
                </a:moveTo>
                <a:lnTo>
                  <a:pt x="2018233" y="2946916"/>
                </a:lnTo>
                <a:lnTo>
                  <a:pt x="2071585" y="2946916"/>
                </a:lnTo>
                <a:lnTo>
                  <a:pt x="2071585" y="2917309"/>
                </a:lnTo>
                <a:lnTo>
                  <a:pt x="2018233" y="2917309"/>
                </a:lnTo>
                <a:close/>
                <a:moveTo>
                  <a:pt x="1953766" y="2917309"/>
                </a:moveTo>
                <a:lnTo>
                  <a:pt x="1953766" y="2946916"/>
                </a:lnTo>
                <a:lnTo>
                  <a:pt x="2007753" y="2946916"/>
                </a:lnTo>
                <a:lnTo>
                  <a:pt x="2007753" y="2917309"/>
                </a:lnTo>
                <a:lnTo>
                  <a:pt x="1953766" y="2917309"/>
                </a:lnTo>
                <a:close/>
                <a:moveTo>
                  <a:pt x="1889935" y="2917309"/>
                </a:moveTo>
                <a:lnTo>
                  <a:pt x="1889935" y="2946916"/>
                </a:lnTo>
                <a:lnTo>
                  <a:pt x="1943287" y="2946916"/>
                </a:lnTo>
                <a:lnTo>
                  <a:pt x="1943287" y="2917309"/>
                </a:lnTo>
                <a:lnTo>
                  <a:pt x="1889935" y="2917309"/>
                </a:lnTo>
                <a:close/>
                <a:moveTo>
                  <a:pt x="1825468" y="2917309"/>
                </a:moveTo>
                <a:lnTo>
                  <a:pt x="1825468" y="2946916"/>
                </a:lnTo>
                <a:lnTo>
                  <a:pt x="1879137" y="2946916"/>
                </a:lnTo>
                <a:lnTo>
                  <a:pt x="1879137" y="2917309"/>
                </a:lnTo>
                <a:lnTo>
                  <a:pt x="1825468" y="2917309"/>
                </a:lnTo>
                <a:close/>
                <a:moveTo>
                  <a:pt x="1761001" y="2917309"/>
                </a:moveTo>
                <a:lnTo>
                  <a:pt x="1761001" y="2946916"/>
                </a:lnTo>
                <a:lnTo>
                  <a:pt x="1814671" y="2946916"/>
                </a:lnTo>
                <a:lnTo>
                  <a:pt x="1814671" y="2917309"/>
                </a:lnTo>
                <a:lnTo>
                  <a:pt x="1761001" y="2917309"/>
                </a:lnTo>
                <a:close/>
                <a:moveTo>
                  <a:pt x="1696852" y="2917309"/>
                </a:moveTo>
                <a:lnTo>
                  <a:pt x="1696852" y="2946916"/>
                </a:lnTo>
                <a:lnTo>
                  <a:pt x="1750204" y="2946916"/>
                </a:lnTo>
                <a:lnTo>
                  <a:pt x="1750204" y="2917309"/>
                </a:lnTo>
                <a:lnTo>
                  <a:pt x="1696852" y="2917309"/>
                </a:lnTo>
                <a:close/>
                <a:moveTo>
                  <a:pt x="1632385" y="2917309"/>
                </a:moveTo>
                <a:lnTo>
                  <a:pt x="1632385" y="2946916"/>
                </a:lnTo>
                <a:lnTo>
                  <a:pt x="1686372" y="2946916"/>
                </a:lnTo>
                <a:lnTo>
                  <a:pt x="1686372" y="2917309"/>
                </a:lnTo>
                <a:lnTo>
                  <a:pt x="1632385" y="2917309"/>
                </a:lnTo>
                <a:close/>
                <a:moveTo>
                  <a:pt x="1568236" y="2917309"/>
                </a:moveTo>
                <a:lnTo>
                  <a:pt x="1568236" y="2946916"/>
                </a:lnTo>
                <a:lnTo>
                  <a:pt x="1621905" y="2946916"/>
                </a:lnTo>
                <a:lnTo>
                  <a:pt x="1621905" y="2917309"/>
                </a:lnTo>
                <a:lnTo>
                  <a:pt x="1568236" y="2917309"/>
                </a:lnTo>
                <a:close/>
                <a:moveTo>
                  <a:pt x="1504086" y="2917309"/>
                </a:moveTo>
                <a:lnTo>
                  <a:pt x="1504086" y="2946916"/>
                </a:lnTo>
                <a:lnTo>
                  <a:pt x="1557438" y="2946916"/>
                </a:lnTo>
                <a:lnTo>
                  <a:pt x="1557438" y="2917309"/>
                </a:lnTo>
                <a:lnTo>
                  <a:pt x="1504086" y="2917309"/>
                </a:lnTo>
                <a:close/>
                <a:moveTo>
                  <a:pt x="1439620" y="2917309"/>
                </a:moveTo>
                <a:lnTo>
                  <a:pt x="1439620" y="2946916"/>
                </a:lnTo>
                <a:lnTo>
                  <a:pt x="1493289" y="2946916"/>
                </a:lnTo>
                <a:lnTo>
                  <a:pt x="1493289" y="2917309"/>
                </a:lnTo>
                <a:lnTo>
                  <a:pt x="1439620" y="2917309"/>
                </a:lnTo>
                <a:close/>
                <a:moveTo>
                  <a:pt x="1375153" y="2917309"/>
                </a:moveTo>
                <a:lnTo>
                  <a:pt x="1375153" y="2946916"/>
                </a:lnTo>
                <a:lnTo>
                  <a:pt x="1428822" y="2946916"/>
                </a:lnTo>
                <a:lnTo>
                  <a:pt x="1428822" y="2917309"/>
                </a:lnTo>
                <a:lnTo>
                  <a:pt x="1375153" y="2917309"/>
                </a:lnTo>
                <a:close/>
                <a:moveTo>
                  <a:pt x="1311004" y="2917309"/>
                </a:moveTo>
                <a:lnTo>
                  <a:pt x="1311004" y="2946916"/>
                </a:lnTo>
                <a:lnTo>
                  <a:pt x="1364673" y="2946916"/>
                </a:lnTo>
                <a:lnTo>
                  <a:pt x="1364673" y="2917309"/>
                </a:lnTo>
                <a:lnTo>
                  <a:pt x="1311004" y="2917309"/>
                </a:lnTo>
                <a:close/>
                <a:moveTo>
                  <a:pt x="1246854" y="2917309"/>
                </a:moveTo>
                <a:lnTo>
                  <a:pt x="1246854" y="2946916"/>
                </a:lnTo>
                <a:lnTo>
                  <a:pt x="1300524" y="2946916"/>
                </a:lnTo>
                <a:lnTo>
                  <a:pt x="1300524" y="2917309"/>
                </a:lnTo>
                <a:lnTo>
                  <a:pt x="1246854" y="2917309"/>
                </a:lnTo>
                <a:close/>
                <a:moveTo>
                  <a:pt x="1182387" y="2917309"/>
                </a:moveTo>
                <a:lnTo>
                  <a:pt x="1182387" y="2946916"/>
                </a:lnTo>
                <a:lnTo>
                  <a:pt x="1236057" y="2946916"/>
                </a:lnTo>
                <a:lnTo>
                  <a:pt x="1236057" y="2917309"/>
                </a:lnTo>
                <a:lnTo>
                  <a:pt x="1182387" y="2917309"/>
                </a:lnTo>
                <a:close/>
                <a:moveTo>
                  <a:pt x="1118238" y="2917309"/>
                </a:moveTo>
                <a:lnTo>
                  <a:pt x="1118238" y="2946916"/>
                </a:lnTo>
                <a:lnTo>
                  <a:pt x="1171590" y="2946916"/>
                </a:lnTo>
                <a:lnTo>
                  <a:pt x="1171590" y="2917309"/>
                </a:lnTo>
                <a:lnTo>
                  <a:pt x="1118238" y="2917309"/>
                </a:lnTo>
                <a:close/>
                <a:moveTo>
                  <a:pt x="3986212" y="2906713"/>
                </a:moveTo>
                <a:lnTo>
                  <a:pt x="3986212" y="2957513"/>
                </a:lnTo>
                <a:lnTo>
                  <a:pt x="2557462" y="2957513"/>
                </a:lnTo>
                <a:lnTo>
                  <a:pt x="2557462" y="2907024"/>
                </a:lnTo>
                <a:lnTo>
                  <a:pt x="3986212" y="2906713"/>
                </a:lnTo>
                <a:close/>
                <a:moveTo>
                  <a:pt x="1104900" y="2906713"/>
                </a:moveTo>
                <a:lnTo>
                  <a:pt x="2535238" y="2907024"/>
                </a:lnTo>
                <a:lnTo>
                  <a:pt x="2535238" y="2957513"/>
                </a:lnTo>
                <a:lnTo>
                  <a:pt x="1104900" y="2957513"/>
                </a:lnTo>
                <a:lnTo>
                  <a:pt x="1104900" y="2906713"/>
                </a:lnTo>
                <a:close/>
                <a:moveTo>
                  <a:pt x="4659755" y="2842441"/>
                </a:moveTo>
                <a:lnTo>
                  <a:pt x="4659755" y="2906957"/>
                </a:lnTo>
                <a:lnTo>
                  <a:pt x="4698479" y="2906957"/>
                </a:lnTo>
                <a:lnTo>
                  <a:pt x="4698479" y="2842441"/>
                </a:lnTo>
                <a:lnTo>
                  <a:pt x="4659755" y="2842441"/>
                </a:lnTo>
                <a:close/>
                <a:moveTo>
                  <a:pt x="392315" y="2842441"/>
                </a:moveTo>
                <a:lnTo>
                  <a:pt x="392315" y="2906957"/>
                </a:lnTo>
                <a:lnTo>
                  <a:pt x="431039" y="2906957"/>
                </a:lnTo>
                <a:lnTo>
                  <a:pt x="431039" y="2842441"/>
                </a:lnTo>
                <a:lnTo>
                  <a:pt x="392315" y="2842441"/>
                </a:lnTo>
                <a:close/>
                <a:moveTo>
                  <a:pt x="4550569" y="2819152"/>
                </a:moveTo>
                <a:lnTo>
                  <a:pt x="4546141" y="2819471"/>
                </a:lnTo>
                <a:lnTo>
                  <a:pt x="4542662" y="2820108"/>
                </a:lnTo>
                <a:lnTo>
                  <a:pt x="4539499" y="2821063"/>
                </a:lnTo>
                <a:lnTo>
                  <a:pt x="4536653" y="2822656"/>
                </a:lnTo>
                <a:lnTo>
                  <a:pt x="4534439" y="2824568"/>
                </a:lnTo>
                <a:lnTo>
                  <a:pt x="4532542" y="2826479"/>
                </a:lnTo>
                <a:lnTo>
                  <a:pt x="4530960" y="2828391"/>
                </a:lnTo>
                <a:lnTo>
                  <a:pt x="4529695" y="2830302"/>
                </a:lnTo>
                <a:lnTo>
                  <a:pt x="4528746" y="2832532"/>
                </a:lnTo>
                <a:lnTo>
                  <a:pt x="4527798" y="2834444"/>
                </a:lnTo>
                <a:lnTo>
                  <a:pt x="4526849" y="2837948"/>
                </a:lnTo>
                <a:lnTo>
                  <a:pt x="4526533" y="2840497"/>
                </a:lnTo>
                <a:lnTo>
                  <a:pt x="4526533" y="2841453"/>
                </a:lnTo>
                <a:lnTo>
                  <a:pt x="4526533" y="2874585"/>
                </a:lnTo>
                <a:lnTo>
                  <a:pt x="4574921" y="2874585"/>
                </a:lnTo>
                <a:lnTo>
                  <a:pt x="4574921" y="2841453"/>
                </a:lnTo>
                <a:lnTo>
                  <a:pt x="4574604" y="2840497"/>
                </a:lnTo>
                <a:lnTo>
                  <a:pt x="4574288" y="2837948"/>
                </a:lnTo>
                <a:lnTo>
                  <a:pt x="4573339" y="2834444"/>
                </a:lnTo>
                <a:lnTo>
                  <a:pt x="4572391" y="2832532"/>
                </a:lnTo>
                <a:lnTo>
                  <a:pt x="4571442" y="2830302"/>
                </a:lnTo>
                <a:lnTo>
                  <a:pt x="4570177" y="2828391"/>
                </a:lnTo>
                <a:lnTo>
                  <a:pt x="4568595" y="2826479"/>
                </a:lnTo>
                <a:lnTo>
                  <a:pt x="4566698" y="2824568"/>
                </a:lnTo>
                <a:lnTo>
                  <a:pt x="4564484" y="2822656"/>
                </a:lnTo>
                <a:lnTo>
                  <a:pt x="4561638" y="2821063"/>
                </a:lnTo>
                <a:lnTo>
                  <a:pt x="4558475" y="2820108"/>
                </a:lnTo>
                <a:lnTo>
                  <a:pt x="4554996" y="2819471"/>
                </a:lnTo>
                <a:lnTo>
                  <a:pt x="4550569" y="2819152"/>
                </a:lnTo>
                <a:close/>
                <a:moveTo>
                  <a:pt x="539750" y="2819152"/>
                </a:moveTo>
                <a:lnTo>
                  <a:pt x="535558" y="2819471"/>
                </a:lnTo>
                <a:lnTo>
                  <a:pt x="531366" y="2820108"/>
                </a:lnTo>
                <a:lnTo>
                  <a:pt x="528141" y="2821063"/>
                </a:lnTo>
                <a:lnTo>
                  <a:pt x="525561" y="2822656"/>
                </a:lnTo>
                <a:lnTo>
                  <a:pt x="522982" y="2824568"/>
                </a:lnTo>
                <a:lnTo>
                  <a:pt x="521047" y="2826479"/>
                </a:lnTo>
                <a:lnTo>
                  <a:pt x="519435" y="2828391"/>
                </a:lnTo>
                <a:lnTo>
                  <a:pt x="518467" y="2830302"/>
                </a:lnTo>
                <a:lnTo>
                  <a:pt x="517177" y="2832532"/>
                </a:lnTo>
                <a:lnTo>
                  <a:pt x="516533" y="2834444"/>
                </a:lnTo>
                <a:lnTo>
                  <a:pt x="515565" y="2837948"/>
                </a:lnTo>
                <a:lnTo>
                  <a:pt x="515243" y="2840497"/>
                </a:lnTo>
                <a:lnTo>
                  <a:pt x="515243" y="2841453"/>
                </a:lnTo>
                <a:lnTo>
                  <a:pt x="515243" y="2874585"/>
                </a:lnTo>
                <a:lnTo>
                  <a:pt x="564257" y="2874585"/>
                </a:lnTo>
                <a:lnTo>
                  <a:pt x="564257" y="2841453"/>
                </a:lnTo>
                <a:lnTo>
                  <a:pt x="564257" y="2840497"/>
                </a:lnTo>
                <a:lnTo>
                  <a:pt x="563934" y="2837948"/>
                </a:lnTo>
                <a:lnTo>
                  <a:pt x="562967" y="2834444"/>
                </a:lnTo>
                <a:lnTo>
                  <a:pt x="562322" y="2832532"/>
                </a:lnTo>
                <a:lnTo>
                  <a:pt x="561355" y="2830302"/>
                </a:lnTo>
                <a:lnTo>
                  <a:pt x="560065" y="2828391"/>
                </a:lnTo>
                <a:lnTo>
                  <a:pt x="558452" y="2826479"/>
                </a:lnTo>
                <a:lnTo>
                  <a:pt x="556195" y="2824568"/>
                </a:lnTo>
                <a:lnTo>
                  <a:pt x="553616" y="2822656"/>
                </a:lnTo>
                <a:lnTo>
                  <a:pt x="551036" y="2821063"/>
                </a:lnTo>
                <a:lnTo>
                  <a:pt x="547811" y="2820108"/>
                </a:lnTo>
                <a:lnTo>
                  <a:pt x="543942" y="2819471"/>
                </a:lnTo>
                <a:lnTo>
                  <a:pt x="539750" y="2819152"/>
                </a:lnTo>
                <a:close/>
                <a:moveTo>
                  <a:pt x="4550569" y="2798763"/>
                </a:moveTo>
                <a:lnTo>
                  <a:pt x="4554364" y="2799081"/>
                </a:lnTo>
                <a:lnTo>
                  <a:pt x="4557843" y="2799400"/>
                </a:lnTo>
                <a:lnTo>
                  <a:pt x="4561005" y="2799718"/>
                </a:lnTo>
                <a:lnTo>
                  <a:pt x="4563851" y="2800356"/>
                </a:lnTo>
                <a:lnTo>
                  <a:pt x="4566698" y="2801311"/>
                </a:lnTo>
                <a:lnTo>
                  <a:pt x="4569228" y="2802586"/>
                </a:lnTo>
                <a:lnTo>
                  <a:pt x="4571758" y="2803541"/>
                </a:lnTo>
                <a:lnTo>
                  <a:pt x="4574288" y="2804816"/>
                </a:lnTo>
                <a:lnTo>
                  <a:pt x="4578083" y="2807683"/>
                </a:lnTo>
                <a:lnTo>
                  <a:pt x="4581246" y="2810869"/>
                </a:lnTo>
                <a:lnTo>
                  <a:pt x="4584092" y="2814055"/>
                </a:lnTo>
                <a:lnTo>
                  <a:pt x="4585990" y="2817559"/>
                </a:lnTo>
                <a:lnTo>
                  <a:pt x="4587571" y="2821063"/>
                </a:lnTo>
                <a:lnTo>
                  <a:pt x="4588836" y="2824568"/>
                </a:lnTo>
                <a:lnTo>
                  <a:pt x="4589785" y="2827754"/>
                </a:lnTo>
                <a:lnTo>
                  <a:pt x="4590417" y="2830621"/>
                </a:lnTo>
                <a:lnTo>
                  <a:pt x="4591050" y="2834762"/>
                </a:lnTo>
                <a:lnTo>
                  <a:pt x="4591050" y="2836355"/>
                </a:lnTo>
                <a:lnTo>
                  <a:pt x="4591050" y="2892426"/>
                </a:lnTo>
                <a:lnTo>
                  <a:pt x="4510087" y="2892426"/>
                </a:lnTo>
                <a:lnTo>
                  <a:pt x="4510087" y="2836355"/>
                </a:lnTo>
                <a:lnTo>
                  <a:pt x="4510087" y="2834762"/>
                </a:lnTo>
                <a:lnTo>
                  <a:pt x="4510720" y="2830621"/>
                </a:lnTo>
                <a:lnTo>
                  <a:pt x="4511352" y="2827754"/>
                </a:lnTo>
                <a:lnTo>
                  <a:pt x="4512301" y="2824568"/>
                </a:lnTo>
                <a:lnTo>
                  <a:pt x="4513566" y="2821063"/>
                </a:lnTo>
                <a:lnTo>
                  <a:pt x="4515147" y="2817559"/>
                </a:lnTo>
                <a:lnTo>
                  <a:pt x="4517361" y="2814055"/>
                </a:lnTo>
                <a:lnTo>
                  <a:pt x="4519891" y="2810869"/>
                </a:lnTo>
                <a:lnTo>
                  <a:pt x="4523054" y="2807683"/>
                </a:lnTo>
                <a:lnTo>
                  <a:pt x="4526849" y="2804816"/>
                </a:lnTo>
                <a:lnTo>
                  <a:pt x="4529379" y="2803541"/>
                </a:lnTo>
                <a:lnTo>
                  <a:pt x="4531909" y="2802586"/>
                </a:lnTo>
                <a:lnTo>
                  <a:pt x="4534439" y="2801311"/>
                </a:lnTo>
                <a:lnTo>
                  <a:pt x="4537286" y="2800356"/>
                </a:lnTo>
                <a:lnTo>
                  <a:pt x="4540132" y="2799718"/>
                </a:lnTo>
                <a:lnTo>
                  <a:pt x="4543294" y="2799400"/>
                </a:lnTo>
                <a:lnTo>
                  <a:pt x="4546773" y="2799081"/>
                </a:lnTo>
                <a:lnTo>
                  <a:pt x="4550569" y="2798763"/>
                </a:lnTo>
                <a:close/>
                <a:moveTo>
                  <a:pt x="539750" y="2798763"/>
                </a:moveTo>
                <a:lnTo>
                  <a:pt x="543619" y="2799081"/>
                </a:lnTo>
                <a:lnTo>
                  <a:pt x="546844" y="2799400"/>
                </a:lnTo>
                <a:lnTo>
                  <a:pt x="550069" y="2799718"/>
                </a:lnTo>
                <a:lnTo>
                  <a:pt x="553293" y="2800356"/>
                </a:lnTo>
                <a:lnTo>
                  <a:pt x="556195" y="2801311"/>
                </a:lnTo>
                <a:lnTo>
                  <a:pt x="559097" y="2802586"/>
                </a:lnTo>
                <a:lnTo>
                  <a:pt x="561355" y="2803541"/>
                </a:lnTo>
                <a:lnTo>
                  <a:pt x="563612" y="2804816"/>
                </a:lnTo>
                <a:lnTo>
                  <a:pt x="567481" y="2807683"/>
                </a:lnTo>
                <a:lnTo>
                  <a:pt x="571028" y="2810869"/>
                </a:lnTo>
                <a:lnTo>
                  <a:pt x="573608" y="2814055"/>
                </a:lnTo>
                <a:lnTo>
                  <a:pt x="575865" y="2817559"/>
                </a:lnTo>
                <a:lnTo>
                  <a:pt x="577478" y="2821063"/>
                </a:lnTo>
                <a:lnTo>
                  <a:pt x="578768" y="2824568"/>
                </a:lnTo>
                <a:lnTo>
                  <a:pt x="579735" y="2827754"/>
                </a:lnTo>
                <a:lnTo>
                  <a:pt x="580380" y="2830621"/>
                </a:lnTo>
                <a:lnTo>
                  <a:pt x="580702" y="2834762"/>
                </a:lnTo>
                <a:lnTo>
                  <a:pt x="581025" y="2836355"/>
                </a:lnTo>
                <a:lnTo>
                  <a:pt x="581025" y="2892426"/>
                </a:lnTo>
                <a:lnTo>
                  <a:pt x="498475" y="2892426"/>
                </a:lnTo>
                <a:lnTo>
                  <a:pt x="498475" y="2836355"/>
                </a:lnTo>
                <a:lnTo>
                  <a:pt x="498475" y="2834762"/>
                </a:lnTo>
                <a:lnTo>
                  <a:pt x="499120" y="2830621"/>
                </a:lnTo>
                <a:lnTo>
                  <a:pt x="499765" y="2827754"/>
                </a:lnTo>
                <a:lnTo>
                  <a:pt x="500410" y="2824568"/>
                </a:lnTo>
                <a:lnTo>
                  <a:pt x="501699" y="2821063"/>
                </a:lnTo>
                <a:lnTo>
                  <a:pt x="503312" y="2817559"/>
                </a:lnTo>
                <a:lnTo>
                  <a:pt x="505569" y="2814055"/>
                </a:lnTo>
                <a:lnTo>
                  <a:pt x="508471" y="2810869"/>
                </a:lnTo>
                <a:lnTo>
                  <a:pt x="512018" y="2807683"/>
                </a:lnTo>
                <a:lnTo>
                  <a:pt x="515888" y="2804816"/>
                </a:lnTo>
                <a:lnTo>
                  <a:pt x="518145" y="2803541"/>
                </a:lnTo>
                <a:lnTo>
                  <a:pt x="520402" y="2802586"/>
                </a:lnTo>
                <a:lnTo>
                  <a:pt x="523304" y="2801311"/>
                </a:lnTo>
                <a:lnTo>
                  <a:pt x="525884" y="2800356"/>
                </a:lnTo>
                <a:lnTo>
                  <a:pt x="529109" y="2799718"/>
                </a:lnTo>
                <a:lnTo>
                  <a:pt x="532333" y="2799400"/>
                </a:lnTo>
                <a:lnTo>
                  <a:pt x="536203" y="2799081"/>
                </a:lnTo>
                <a:lnTo>
                  <a:pt x="539750" y="2798763"/>
                </a:lnTo>
                <a:close/>
                <a:moveTo>
                  <a:pt x="4551202" y="2786188"/>
                </a:moveTo>
                <a:lnTo>
                  <a:pt x="4546441" y="2786506"/>
                </a:lnTo>
                <a:lnTo>
                  <a:pt x="4541997" y="2786824"/>
                </a:lnTo>
                <a:lnTo>
                  <a:pt x="4537871" y="2787460"/>
                </a:lnTo>
                <a:lnTo>
                  <a:pt x="4533745" y="2788413"/>
                </a:lnTo>
                <a:lnTo>
                  <a:pt x="4530253" y="2789367"/>
                </a:lnTo>
                <a:lnTo>
                  <a:pt x="4526762" y="2790638"/>
                </a:lnTo>
                <a:lnTo>
                  <a:pt x="4523587" y="2792227"/>
                </a:lnTo>
                <a:lnTo>
                  <a:pt x="4520731" y="2793816"/>
                </a:lnTo>
                <a:lnTo>
                  <a:pt x="4518192" y="2795405"/>
                </a:lnTo>
                <a:lnTo>
                  <a:pt x="4515652" y="2797312"/>
                </a:lnTo>
                <a:lnTo>
                  <a:pt x="4513430" y="2799219"/>
                </a:lnTo>
                <a:lnTo>
                  <a:pt x="4511526" y="2801443"/>
                </a:lnTo>
                <a:lnTo>
                  <a:pt x="4508035" y="2805893"/>
                </a:lnTo>
                <a:lnTo>
                  <a:pt x="4504860" y="2810342"/>
                </a:lnTo>
                <a:lnTo>
                  <a:pt x="4502639" y="2814791"/>
                </a:lnTo>
                <a:lnTo>
                  <a:pt x="4501052" y="2819241"/>
                </a:lnTo>
                <a:lnTo>
                  <a:pt x="4500099" y="2823372"/>
                </a:lnTo>
                <a:lnTo>
                  <a:pt x="4499147" y="2827186"/>
                </a:lnTo>
                <a:lnTo>
                  <a:pt x="4498512" y="2832589"/>
                </a:lnTo>
                <a:lnTo>
                  <a:pt x="4498512" y="2834496"/>
                </a:lnTo>
                <a:lnTo>
                  <a:pt x="4498512" y="2906957"/>
                </a:lnTo>
                <a:lnTo>
                  <a:pt x="4604209" y="2906957"/>
                </a:lnTo>
                <a:lnTo>
                  <a:pt x="4604209" y="2834496"/>
                </a:lnTo>
                <a:lnTo>
                  <a:pt x="4603892" y="2832589"/>
                </a:lnTo>
                <a:lnTo>
                  <a:pt x="4603257" y="2827186"/>
                </a:lnTo>
                <a:lnTo>
                  <a:pt x="4602622" y="2823372"/>
                </a:lnTo>
                <a:lnTo>
                  <a:pt x="4601352" y="2819241"/>
                </a:lnTo>
                <a:lnTo>
                  <a:pt x="4599765" y="2814791"/>
                </a:lnTo>
                <a:lnTo>
                  <a:pt x="4597226" y="2810342"/>
                </a:lnTo>
                <a:lnTo>
                  <a:pt x="4594369" y="2805893"/>
                </a:lnTo>
                <a:lnTo>
                  <a:pt x="4590878" y="2801443"/>
                </a:lnTo>
                <a:lnTo>
                  <a:pt x="4588973" y="2799219"/>
                </a:lnTo>
                <a:lnTo>
                  <a:pt x="4586752" y="2797312"/>
                </a:lnTo>
                <a:lnTo>
                  <a:pt x="4584530" y="2795405"/>
                </a:lnTo>
                <a:lnTo>
                  <a:pt x="4581673" y="2793816"/>
                </a:lnTo>
                <a:lnTo>
                  <a:pt x="4578816" y="2792227"/>
                </a:lnTo>
                <a:lnTo>
                  <a:pt x="4575960" y="2790638"/>
                </a:lnTo>
                <a:lnTo>
                  <a:pt x="4572151" y="2789367"/>
                </a:lnTo>
                <a:lnTo>
                  <a:pt x="4568659" y="2788413"/>
                </a:lnTo>
                <a:lnTo>
                  <a:pt x="4564850" y="2787460"/>
                </a:lnTo>
                <a:lnTo>
                  <a:pt x="4560407" y="2786824"/>
                </a:lnTo>
                <a:lnTo>
                  <a:pt x="4556280" y="2786506"/>
                </a:lnTo>
                <a:lnTo>
                  <a:pt x="4551202" y="2786188"/>
                </a:lnTo>
                <a:close/>
                <a:moveTo>
                  <a:pt x="539910" y="2786188"/>
                </a:moveTo>
                <a:lnTo>
                  <a:pt x="535149" y="2786506"/>
                </a:lnTo>
                <a:lnTo>
                  <a:pt x="530388" y="2786824"/>
                </a:lnTo>
                <a:lnTo>
                  <a:pt x="526261" y="2787460"/>
                </a:lnTo>
                <a:lnTo>
                  <a:pt x="522452" y="2788413"/>
                </a:lnTo>
                <a:lnTo>
                  <a:pt x="518961" y="2789367"/>
                </a:lnTo>
                <a:lnTo>
                  <a:pt x="515469" y="2790638"/>
                </a:lnTo>
                <a:lnTo>
                  <a:pt x="512295" y="2792227"/>
                </a:lnTo>
                <a:lnTo>
                  <a:pt x="509121" y="2793816"/>
                </a:lnTo>
                <a:lnTo>
                  <a:pt x="506582" y="2795405"/>
                </a:lnTo>
                <a:lnTo>
                  <a:pt x="504043" y="2797312"/>
                </a:lnTo>
                <a:lnTo>
                  <a:pt x="501821" y="2799219"/>
                </a:lnTo>
                <a:lnTo>
                  <a:pt x="499917" y="2801443"/>
                </a:lnTo>
                <a:lnTo>
                  <a:pt x="496425" y="2805893"/>
                </a:lnTo>
                <a:lnTo>
                  <a:pt x="493886" y="2810342"/>
                </a:lnTo>
                <a:lnTo>
                  <a:pt x="491664" y="2814791"/>
                </a:lnTo>
                <a:lnTo>
                  <a:pt x="490077" y="2819241"/>
                </a:lnTo>
                <a:lnTo>
                  <a:pt x="488490" y="2823372"/>
                </a:lnTo>
                <a:lnTo>
                  <a:pt x="487855" y="2827186"/>
                </a:lnTo>
                <a:lnTo>
                  <a:pt x="486903" y="2832589"/>
                </a:lnTo>
                <a:lnTo>
                  <a:pt x="486903" y="2834496"/>
                </a:lnTo>
                <a:lnTo>
                  <a:pt x="486903" y="2906957"/>
                </a:lnTo>
                <a:lnTo>
                  <a:pt x="592600" y="2906957"/>
                </a:lnTo>
                <a:lnTo>
                  <a:pt x="592600" y="2834496"/>
                </a:lnTo>
                <a:lnTo>
                  <a:pt x="592600" y="2832589"/>
                </a:lnTo>
                <a:lnTo>
                  <a:pt x="591647" y="2827186"/>
                </a:lnTo>
                <a:lnTo>
                  <a:pt x="591012" y="2823372"/>
                </a:lnTo>
                <a:lnTo>
                  <a:pt x="589743" y="2819241"/>
                </a:lnTo>
                <a:lnTo>
                  <a:pt x="588156" y="2814791"/>
                </a:lnTo>
                <a:lnTo>
                  <a:pt x="586251" y="2810342"/>
                </a:lnTo>
                <a:lnTo>
                  <a:pt x="583395" y="2805893"/>
                </a:lnTo>
                <a:lnTo>
                  <a:pt x="579586" y="2801443"/>
                </a:lnTo>
                <a:lnTo>
                  <a:pt x="577681" y="2799219"/>
                </a:lnTo>
                <a:lnTo>
                  <a:pt x="575460" y="2797312"/>
                </a:lnTo>
                <a:lnTo>
                  <a:pt x="572920" y="2795405"/>
                </a:lnTo>
                <a:lnTo>
                  <a:pt x="570381" y="2793816"/>
                </a:lnTo>
                <a:lnTo>
                  <a:pt x="567524" y="2792227"/>
                </a:lnTo>
                <a:lnTo>
                  <a:pt x="564350" y="2790638"/>
                </a:lnTo>
                <a:lnTo>
                  <a:pt x="561176" y="2789367"/>
                </a:lnTo>
                <a:lnTo>
                  <a:pt x="557050" y="2788413"/>
                </a:lnTo>
                <a:lnTo>
                  <a:pt x="553241" y="2787460"/>
                </a:lnTo>
                <a:lnTo>
                  <a:pt x="549115" y="2786824"/>
                </a:lnTo>
                <a:lnTo>
                  <a:pt x="544671" y="2786506"/>
                </a:lnTo>
                <a:lnTo>
                  <a:pt x="539910" y="2786188"/>
                </a:lnTo>
                <a:close/>
                <a:moveTo>
                  <a:pt x="4643250" y="2663831"/>
                </a:moveTo>
                <a:lnTo>
                  <a:pt x="4643250" y="2715316"/>
                </a:lnTo>
                <a:lnTo>
                  <a:pt x="4675626" y="2715316"/>
                </a:lnTo>
                <a:lnTo>
                  <a:pt x="4675626" y="2663831"/>
                </a:lnTo>
                <a:lnTo>
                  <a:pt x="4643250" y="2663831"/>
                </a:lnTo>
                <a:close/>
                <a:moveTo>
                  <a:pt x="4426461" y="2663831"/>
                </a:moveTo>
                <a:lnTo>
                  <a:pt x="4426461" y="2715316"/>
                </a:lnTo>
                <a:lnTo>
                  <a:pt x="4458836" y="2715316"/>
                </a:lnTo>
                <a:lnTo>
                  <a:pt x="4458836" y="2663831"/>
                </a:lnTo>
                <a:lnTo>
                  <a:pt x="4426461" y="2663831"/>
                </a:lnTo>
                <a:close/>
                <a:moveTo>
                  <a:pt x="632275" y="2663831"/>
                </a:moveTo>
                <a:lnTo>
                  <a:pt x="632275" y="2715316"/>
                </a:lnTo>
                <a:lnTo>
                  <a:pt x="664651" y="2715316"/>
                </a:lnTo>
                <a:lnTo>
                  <a:pt x="664651" y="2663831"/>
                </a:lnTo>
                <a:lnTo>
                  <a:pt x="632275" y="2663831"/>
                </a:lnTo>
                <a:close/>
                <a:moveTo>
                  <a:pt x="415169" y="2663831"/>
                </a:moveTo>
                <a:lnTo>
                  <a:pt x="415169" y="2715316"/>
                </a:lnTo>
                <a:lnTo>
                  <a:pt x="447862" y="2715316"/>
                </a:lnTo>
                <a:lnTo>
                  <a:pt x="447862" y="2663831"/>
                </a:lnTo>
                <a:lnTo>
                  <a:pt x="415169" y="2663831"/>
                </a:lnTo>
                <a:close/>
                <a:moveTo>
                  <a:pt x="4569929" y="2657157"/>
                </a:moveTo>
                <a:lnTo>
                  <a:pt x="4568025" y="2657475"/>
                </a:lnTo>
                <a:lnTo>
                  <a:pt x="4566755" y="2658110"/>
                </a:lnTo>
                <a:lnTo>
                  <a:pt x="4565485" y="2659064"/>
                </a:lnTo>
                <a:lnTo>
                  <a:pt x="4564533" y="2660017"/>
                </a:lnTo>
                <a:lnTo>
                  <a:pt x="4563581" y="2661289"/>
                </a:lnTo>
                <a:lnTo>
                  <a:pt x="4562311" y="2663513"/>
                </a:lnTo>
                <a:lnTo>
                  <a:pt x="4561676" y="2666056"/>
                </a:lnTo>
                <a:lnTo>
                  <a:pt x="4561359" y="2668280"/>
                </a:lnTo>
                <a:lnTo>
                  <a:pt x="4561042" y="2670505"/>
                </a:lnTo>
                <a:lnTo>
                  <a:pt x="4561042" y="2715316"/>
                </a:lnTo>
                <a:lnTo>
                  <a:pt x="4582625" y="2715316"/>
                </a:lnTo>
                <a:lnTo>
                  <a:pt x="4582625" y="2670505"/>
                </a:lnTo>
                <a:lnTo>
                  <a:pt x="4582625" y="2668280"/>
                </a:lnTo>
                <a:lnTo>
                  <a:pt x="4581990" y="2666056"/>
                </a:lnTo>
                <a:lnTo>
                  <a:pt x="4581356" y="2663513"/>
                </a:lnTo>
                <a:lnTo>
                  <a:pt x="4580086" y="2661289"/>
                </a:lnTo>
                <a:lnTo>
                  <a:pt x="4579134" y="2660017"/>
                </a:lnTo>
                <a:lnTo>
                  <a:pt x="4578182" y="2659064"/>
                </a:lnTo>
                <a:lnTo>
                  <a:pt x="4576912" y="2658110"/>
                </a:lnTo>
                <a:lnTo>
                  <a:pt x="4575325" y="2657475"/>
                </a:lnTo>
                <a:lnTo>
                  <a:pt x="4573420" y="2657157"/>
                </a:lnTo>
                <a:lnTo>
                  <a:pt x="4571516" y="2657157"/>
                </a:lnTo>
                <a:lnTo>
                  <a:pt x="4569929" y="2657157"/>
                </a:lnTo>
                <a:close/>
                <a:moveTo>
                  <a:pt x="4526127" y="2657157"/>
                </a:moveTo>
                <a:lnTo>
                  <a:pt x="4524540" y="2657475"/>
                </a:lnTo>
                <a:lnTo>
                  <a:pt x="4522953" y="2658110"/>
                </a:lnTo>
                <a:lnTo>
                  <a:pt x="4521683" y="2659064"/>
                </a:lnTo>
                <a:lnTo>
                  <a:pt x="4520731" y="2660017"/>
                </a:lnTo>
                <a:lnTo>
                  <a:pt x="4519779" y="2661289"/>
                </a:lnTo>
                <a:lnTo>
                  <a:pt x="4518509" y="2663513"/>
                </a:lnTo>
                <a:lnTo>
                  <a:pt x="4517874" y="2666056"/>
                </a:lnTo>
                <a:lnTo>
                  <a:pt x="4517557" y="2668280"/>
                </a:lnTo>
                <a:lnTo>
                  <a:pt x="4517239" y="2670505"/>
                </a:lnTo>
                <a:lnTo>
                  <a:pt x="4517239" y="2715316"/>
                </a:lnTo>
                <a:lnTo>
                  <a:pt x="4538823" y="2715316"/>
                </a:lnTo>
                <a:lnTo>
                  <a:pt x="4538823" y="2670505"/>
                </a:lnTo>
                <a:lnTo>
                  <a:pt x="4538823" y="2668280"/>
                </a:lnTo>
                <a:lnTo>
                  <a:pt x="4538188" y="2666056"/>
                </a:lnTo>
                <a:lnTo>
                  <a:pt x="4537553" y="2663513"/>
                </a:lnTo>
                <a:lnTo>
                  <a:pt x="4536284" y="2661289"/>
                </a:lnTo>
                <a:lnTo>
                  <a:pt x="4535332" y="2660017"/>
                </a:lnTo>
                <a:lnTo>
                  <a:pt x="4534379" y="2659064"/>
                </a:lnTo>
                <a:lnTo>
                  <a:pt x="4533110" y="2658110"/>
                </a:lnTo>
                <a:lnTo>
                  <a:pt x="4531840" y="2657475"/>
                </a:lnTo>
                <a:lnTo>
                  <a:pt x="4530253" y="2657157"/>
                </a:lnTo>
                <a:lnTo>
                  <a:pt x="4528031" y="2657157"/>
                </a:lnTo>
                <a:lnTo>
                  <a:pt x="4526127" y="2657157"/>
                </a:lnTo>
                <a:close/>
                <a:moveTo>
                  <a:pt x="561176" y="2657157"/>
                </a:moveTo>
                <a:lnTo>
                  <a:pt x="559589" y="2657475"/>
                </a:lnTo>
                <a:lnTo>
                  <a:pt x="558320" y="2658110"/>
                </a:lnTo>
                <a:lnTo>
                  <a:pt x="556732" y="2659064"/>
                </a:lnTo>
                <a:lnTo>
                  <a:pt x="555463" y="2660017"/>
                </a:lnTo>
                <a:lnTo>
                  <a:pt x="554828" y="2661289"/>
                </a:lnTo>
                <a:lnTo>
                  <a:pt x="553558" y="2663513"/>
                </a:lnTo>
                <a:lnTo>
                  <a:pt x="552606" y="2666056"/>
                </a:lnTo>
                <a:lnTo>
                  <a:pt x="552289" y="2668280"/>
                </a:lnTo>
                <a:lnTo>
                  <a:pt x="551971" y="2670505"/>
                </a:lnTo>
                <a:lnTo>
                  <a:pt x="551971" y="2715316"/>
                </a:lnTo>
                <a:lnTo>
                  <a:pt x="573555" y="2715316"/>
                </a:lnTo>
                <a:lnTo>
                  <a:pt x="573555" y="2670505"/>
                </a:lnTo>
                <a:lnTo>
                  <a:pt x="573555" y="2668280"/>
                </a:lnTo>
                <a:lnTo>
                  <a:pt x="573238" y="2666056"/>
                </a:lnTo>
                <a:lnTo>
                  <a:pt x="572285" y="2663513"/>
                </a:lnTo>
                <a:lnTo>
                  <a:pt x="571016" y="2661289"/>
                </a:lnTo>
                <a:lnTo>
                  <a:pt x="570381" y="2660017"/>
                </a:lnTo>
                <a:lnTo>
                  <a:pt x="569111" y="2659064"/>
                </a:lnTo>
                <a:lnTo>
                  <a:pt x="568159" y="2658110"/>
                </a:lnTo>
                <a:lnTo>
                  <a:pt x="566572" y="2657475"/>
                </a:lnTo>
                <a:lnTo>
                  <a:pt x="564985" y="2657157"/>
                </a:lnTo>
                <a:lnTo>
                  <a:pt x="563081" y="2657157"/>
                </a:lnTo>
                <a:lnTo>
                  <a:pt x="561176" y="2657157"/>
                </a:lnTo>
                <a:close/>
                <a:moveTo>
                  <a:pt x="517374" y="2657157"/>
                </a:moveTo>
                <a:lnTo>
                  <a:pt x="515787" y="2657475"/>
                </a:lnTo>
                <a:lnTo>
                  <a:pt x="514517" y="2658110"/>
                </a:lnTo>
                <a:lnTo>
                  <a:pt x="513248" y="2659064"/>
                </a:lnTo>
                <a:lnTo>
                  <a:pt x="512295" y="2660017"/>
                </a:lnTo>
                <a:lnTo>
                  <a:pt x="511026" y="2661289"/>
                </a:lnTo>
                <a:lnTo>
                  <a:pt x="509756" y="2663513"/>
                </a:lnTo>
                <a:lnTo>
                  <a:pt x="508804" y="2666056"/>
                </a:lnTo>
                <a:lnTo>
                  <a:pt x="508487" y="2668280"/>
                </a:lnTo>
                <a:lnTo>
                  <a:pt x="508487" y="2670505"/>
                </a:lnTo>
                <a:lnTo>
                  <a:pt x="508487" y="2715316"/>
                </a:lnTo>
                <a:lnTo>
                  <a:pt x="529753" y="2715316"/>
                </a:lnTo>
                <a:lnTo>
                  <a:pt x="529753" y="2670505"/>
                </a:lnTo>
                <a:lnTo>
                  <a:pt x="529753" y="2668280"/>
                </a:lnTo>
                <a:lnTo>
                  <a:pt x="529435" y="2666056"/>
                </a:lnTo>
                <a:lnTo>
                  <a:pt x="528483" y="2663513"/>
                </a:lnTo>
                <a:lnTo>
                  <a:pt x="527214" y="2661289"/>
                </a:lnTo>
                <a:lnTo>
                  <a:pt x="526579" y="2660017"/>
                </a:lnTo>
                <a:lnTo>
                  <a:pt x="525627" y="2659064"/>
                </a:lnTo>
                <a:lnTo>
                  <a:pt x="524357" y="2658110"/>
                </a:lnTo>
                <a:lnTo>
                  <a:pt x="522770" y="2657475"/>
                </a:lnTo>
                <a:lnTo>
                  <a:pt x="521183" y="2657157"/>
                </a:lnTo>
                <a:lnTo>
                  <a:pt x="519278" y="2657157"/>
                </a:lnTo>
                <a:lnTo>
                  <a:pt x="517374" y="2657157"/>
                </a:lnTo>
                <a:close/>
                <a:moveTo>
                  <a:pt x="4657533" y="2557682"/>
                </a:moveTo>
                <a:lnTo>
                  <a:pt x="4655946" y="2558000"/>
                </a:lnTo>
                <a:lnTo>
                  <a:pt x="4654359" y="2558635"/>
                </a:lnTo>
                <a:lnTo>
                  <a:pt x="4653407" y="2559271"/>
                </a:lnTo>
                <a:lnTo>
                  <a:pt x="4652137" y="2559907"/>
                </a:lnTo>
                <a:lnTo>
                  <a:pt x="4651503" y="2560860"/>
                </a:lnTo>
                <a:lnTo>
                  <a:pt x="4650233" y="2562767"/>
                </a:lnTo>
                <a:lnTo>
                  <a:pt x="4649281" y="2564674"/>
                </a:lnTo>
                <a:lnTo>
                  <a:pt x="4648963" y="2566263"/>
                </a:lnTo>
                <a:lnTo>
                  <a:pt x="4648963" y="2567852"/>
                </a:lnTo>
                <a:lnTo>
                  <a:pt x="4648963" y="2603129"/>
                </a:lnTo>
                <a:lnTo>
                  <a:pt x="4670547" y="2603129"/>
                </a:lnTo>
                <a:lnTo>
                  <a:pt x="4670547" y="2567852"/>
                </a:lnTo>
                <a:lnTo>
                  <a:pt x="4670230" y="2566263"/>
                </a:lnTo>
                <a:lnTo>
                  <a:pt x="4669912" y="2564674"/>
                </a:lnTo>
                <a:lnTo>
                  <a:pt x="4668960" y="2562767"/>
                </a:lnTo>
                <a:lnTo>
                  <a:pt x="4667690" y="2560860"/>
                </a:lnTo>
                <a:lnTo>
                  <a:pt x="4665469" y="2559271"/>
                </a:lnTo>
                <a:lnTo>
                  <a:pt x="4664199" y="2558635"/>
                </a:lnTo>
                <a:lnTo>
                  <a:pt x="4662929" y="2558000"/>
                </a:lnTo>
                <a:lnTo>
                  <a:pt x="4661342" y="2557682"/>
                </a:lnTo>
                <a:lnTo>
                  <a:pt x="4659438" y="2557682"/>
                </a:lnTo>
                <a:lnTo>
                  <a:pt x="4657533" y="2557682"/>
                </a:lnTo>
                <a:close/>
                <a:moveTo>
                  <a:pt x="4440744" y="2557682"/>
                </a:moveTo>
                <a:lnTo>
                  <a:pt x="4439157" y="2558000"/>
                </a:lnTo>
                <a:lnTo>
                  <a:pt x="4437887" y="2558635"/>
                </a:lnTo>
                <a:lnTo>
                  <a:pt x="4436300" y="2559271"/>
                </a:lnTo>
                <a:lnTo>
                  <a:pt x="4435348" y="2559907"/>
                </a:lnTo>
                <a:lnTo>
                  <a:pt x="4434396" y="2560860"/>
                </a:lnTo>
                <a:lnTo>
                  <a:pt x="4433126" y="2562767"/>
                </a:lnTo>
                <a:lnTo>
                  <a:pt x="4432492" y="2564674"/>
                </a:lnTo>
                <a:lnTo>
                  <a:pt x="4431857" y="2566263"/>
                </a:lnTo>
                <a:lnTo>
                  <a:pt x="4431857" y="2567852"/>
                </a:lnTo>
                <a:lnTo>
                  <a:pt x="4431857" y="2603129"/>
                </a:lnTo>
                <a:lnTo>
                  <a:pt x="4453440" y="2603129"/>
                </a:lnTo>
                <a:lnTo>
                  <a:pt x="4453440" y="2567852"/>
                </a:lnTo>
                <a:lnTo>
                  <a:pt x="4453123" y="2566263"/>
                </a:lnTo>
                <a:lnTo>
                  <a:pt x="4452806" y="2564674"/>
                </a:lnTo>
                <a:lnTo>
                  <a:pt x="4451853" y="2562767"/>
                </a:lnTo>
                <a:lnTo>
                  <a:pt x="4450584" y="2560860"/>
                </a:lnTo>
                <a:lnTo>
                  <a:pt x="4448679" y="2559271"/>
                </a:lnTo>
                <a:lnTo>
                  <a:pt x="4447727" y="2558635"/>
                </a:lnTo>
                <a:lnTo>
                  <a:pt x="4446140" y="2558000"/>
                </a:lnTo>
                <a:lnTo>
                  <a:pt x="4444553" y="2557682"/>
                </a:lnTo>
                <a:lnTo>
                  <a:pt x="4442649" y="2557682"/>
                </a:lnTo>
                <a:lnTo>
                  <a:pt x="4440744" y="2557682"/>
                </a:lnTo>
                <a:close/>
                <a:moveTo>
                  <a:pt x="646559" y="2557682"/>
                </a:moveTo>
                <a:lnTo>
                  <a:pt x="644972" y="2558000"/>
                </a:lnTo>
                <a:lnTo>
                  <a:pt x="643385" y="2558635"/>
                </a:lnTo>
                <a:lnTo>
                  <a:pt x="642115" y="2559271"/>
                </a:lnTo>
                <a:lnTo>
                  <a:pt x="640211" y="2560860"/>
                </a:lnTo>
                <a:lnTo>
                  <a:pt x="638941" y="2562767"/>
                </a:lnTo>
                <a:lnTo>
                  <a:pt x="638306" y="2564674"/>
                </a:lnTo>
                <a:lnTo>
                  <a:pt x="637671" y="2566263"/>
                </a:lnTo>
                <a:lnTo>
                  <a:pt x="637671" y="2567852"/>
                </a:lnTo>
                <a:lnTo>
                  <a:pt x="637671" y="2603129"/>
                </a:lnTo>
                <a:lnTo>
                  <a:pt x="659255" y="2603129"/>
                </a:lnTo>
                <a:lnTo>
                  <a:pt x="659255" y="2567852"/>
                </a:lnTo>
                <a:lnTo>
                  <a:pt x="658938" y="2566263"/>
                </a:lnTo>
                <a:lnTo>
                  <a:pt x="658620" y="2564674"/>
                </a:lnTo>
                <a:lnTo>
                  <a:pt x="657985" y="2562767"/>
                </a:lnTo>
                <a:lnTo>
                  <a:pt x="656716" y="2560860"/>
                </a:lnTo>
                <a:lnTo>
                  <a:pt x="654811" y="2559271"/>
                </a:lnTo>
                <a:lnTo>
                  <a:pt x="653542" y="2558635"/>
                </a:lnTo>
                <a:lnTo>
                  <a:pt x="652272" y="2558000"/>
                </a:lnTo>
                <a:lnTo>
                  <a:pt x="650368" y="2557682"/>
                </a:lnTo>
                <a:lnTo>
                  <a:pt x="648463" y="2557682"/>
                </a:lnTo>
                <a:lnTo>
                  <a:pt x="646559" y="2557682"/>
                </a:lnTo>
                <a:close/>
                <a:moveTo>
                  <a:pt x="429769" y="2557682"/>
                </a:moveTo>
                <a:lnTo>
                  <a:pt x="428182" y="2558000"/>
                </a:lnTo>
                <a:lnTo>
                  <a:pt x="426595" y="2558635"/>
                </a:lnTo>
                <a:lnTo>
                  <a:pt x="425326" y="2559271"/>
                </a:lnTo>
                <a:lnTo>
                  <a:pt x="423421" y="2560860"/>
                </a:lnTo>
                <a:lnTo>
                  <a:pt x="422152" y="2562767"/>
                </a:lnTo>
                <a:lnTo>
                  <a:pt x="421517" y="2564674"/>
                </a:lnTo>
                <a:lnTo>
                  <a:pt x="421199" y="2566263"/>
                </a:lnTo>
                <a:lnTo>
                  <a:pt x="420882" y="2567852"/>
                </a:lnTo>
                <a:lnTo>
                  <a:pt x="420882" y="2603129"/>
                </a:lnTo>
                <a:lnTo>
                  <a:pt x="442148" y="2603129"/>
                </a:lnTo>
                <a:lnTo>
                  <a:pt x="442148" y="2567852"/>
                </a:lnTo>
                <a:lnTo>
                  <a:pt x="441831" y="2566263"/>
                </a:lnTo>
                <a:lnTo>
                  <a:pt x="441514" y="2564674"/>
                </a:lnTo>
                <a:lnTo>
                  <a:pt x="440879" y="2562767"/>
                </a:lnTo>
                <a:lnTo>
                  <a:pt x="439609" y="2560860"/>
                </a:lnTo>
                <a:lnTo>
                  <a:pt x="437705" y="2559271"/>
                </a:lnTo>
                <a:lnTo>
                  <a:pt x="436435" y="2558635"/>
                </a:lnTo>
                <a:lnTo>
                  <a:pt x="435165" y="2558000"/>
                </a:lnTo>
                <a:lnTo>
                  <a:pt x="433578" y="2557682"/>
                </a:lnTo>
                <a:lnTo>
                  <a:pt x="431674" y="2557682"/>
                </a:lnTo>
                <a:lnTo>
                  <a:pt x="429769" y="2557682"/>
                </a:lnTo>
                <a:close/>
                <a:moveTo>
                  <a:pt x="4571516" y="2486492"/>
                </a:moveTo>
                <a:lnTo>
                  <a:pt x="4569929" y="2486810"/>
                </a:lnTo>
                <a:lnTo>
                  <a:pt x="4568025" y="2487763"/>
                </a:lnTo>
                <a:lnTo>
                  <a:pt x="4566755" y="2489035"/>
                </a:lnTo>
                <a:lnTo>
                  <a:pt x="4565485" y="2490624"/>
                </a:lnTo>
                <a:lnTo>
                  <a:pt x="4564533" y="2492531"/>
                </a:lnTo>
                <a:lnTo>
                  <a:pt x="4563581" y="2494755"/>
                </a:lnTo>
                <a:lnTo>
                  <a:pt x="4562311" y="2499523"/>
                </a:lnTo>
                <a:lnTo>
                  <a:pt x="4561676" y="2504290"/>
                </a:lnTo>
                <a:lnTo>
                  <a:pt x="4561359" y="2508739"/>
                </a:lnTo>
                <a:lnTo>
                  <a:pt x="4561042" y="2512870"/>
                </a:lnTo>
                <a:lnTo>
                  <a:pt x="4561042" y="2603129"/>
                </a:lnTo>
                <a:lnTo>
                  <a:pt x="4582625" y="2603129"/>
                </a:lnTo>
                <a:lnTo>
                  <a:pt x="4582625" y="2512870"/>
                </a:lnTo>
                <a:lnTo>
                  <a:pt x="4582625" y="2508739"/>
                </a:lnTo>
                <a:lnTo>
                  <a:pt x="4581990" y="2504290"/>
                </a:lnTo>
                <a:lnTo>
                  <a:pt x="4581356" y="2499523"/>
                </a:lnTo>
                <a:lnTo>
                  <a:pt x="4580086" y="2494755"/>
                </a:lnTo>
                <a:lnTo>
                  <a:pt x="4579134" y="2492531"/>
                </a:lnTo>
                <a:lnTo>
                  <a:pt x="4578182" y="2490624"/>
                </a:lnTo>
                <a:lnTo>
                  <a:pt x="4576912" y="2489035"/>
                </a:lnTo>
                <a:lnTo>
                  <a:pt x="4575325" y="2487763"/>
                </a:lnTo>
                <a:lnTo>
                  <a:pt x="4573420" y="2486810"/>
                </a:lnTo>
                <a:lnTo>
                  <a:pt x="4571516" y="2486492"/>
                </a:lnTo>
                <a:close/>
                <a:moveTo>
                  <a:pt x="4528031" y="2486492"/>
                </a:moveTo>
                <a:lnTo>
                  <a:pt x="4526127" y="2486810"/>
                </a:lnTo>
                <a:lnTo>
                  <a:pt x="4524540" y="2487763"/>
                </a:lnTo>
                <a:lnTo>
                  <a:pt x="4522953" y="2489035"/>
                </a:lnTo>
                <a:lnTo>
                  <a:pt x="4521683" y="2490624"/>
                </a:lnTo>
                <a:lnTo>
                  <a:pt x="4520731" y="2492531"/>
                </a:lnTo>
                <a:lnTo>
                  <a:pt x="4519779" y="2494755"/>
                </a:lnTo>
                <a:lnTo>
                  <a:pt x="4518509" y="2499523"/>
                </a:lnTo>
                <a:lnTo>
                  <a:pt x="4517874" y="2504290"/>
                </a:lnTo>
                <a:lnTo>
                  <a:pt x="4517557" y="2508739"/>
                </a:lnTo>
                <a:lnTo>
                  <a:pt x="4517239" y="2512870"/>
                </a:lnTo>
                <a:lnTo>
                  <a:pt x="4517239" y="2603129"/>
                </a:lnTo>
                <a:lnTo>
                  <a:pt x="4538823" y="2603129"/>
                </a:lnTo>
                <a:lnTo>
                  <a:pt x="4538823" y="2512870"/>
                </a:lnTo>
                <a:lnTo>
                  <a:pt x="4538823" y="2508739"/>
                </a:lnTo>
                <a:lnTo>
                  <a:pt x="4538188" y="2504290"/>
                </a:lnTo>
                <a:lnTo>
                  <a:pt x="4537553" y="2499523"/>
                </a:lnTo>
                <a:lnTo>
                  <a:pt x="4536284" y="2494755"/>
                </a:lnTo>
                <a:lnTo>
                  <a:pt x="4535332" y="2492531"/>
                </a:lnTo>
                <a:lnTo>
                  <a:pt x="4534379" y="2490624"/>
                </a:lnTo>
                <a:lnTo>
                  <a:pt x="4533110" y="2489035"/>
                </a:lnTo>
                <a:lnTo>
                  <a:pt x="4531840" y="2487763"/>
                </a:lnTo>
                <a:lnTo>
                  <a:pt x="4530253" y="2486810"/>
                </a:lnTo>
                <a:lnTo>
                  <a:pt x="4528031" y="2486492"/>
                </a:lnTo>
                <a:close/>
                <a:moveTo>
                  <a:pt x="563081" y="2486492"/>
                </a:moveTo>
                <a:lnTo>
                  <a:pt x="561176" y="2486810"/>
                </a:lnTo>
                <a:lnTo>
                  <a:pt x="559589" y="2487763"/>
                </a:lnTo>
                <a:lnTo>
                  <a:pt x="558320" y="2489035"/>
                </a:lnTo>
                <a:lnTo>
                  <a:pt x="556732" y="2490624"/>
                </a:lnTo>
                <a:lnTo>
                  <a:pt x="555463" y="2492531"/>
                </a:lnTo>
                <a:lnTo>
                  <a:pt x="554828" y="2494755"/>
                </a:lnTo>
                <a:lnTo>
                  <a:pt x="553558" y="2499523"/>
                </a:lnTo>
                <a:lnTo>
                  <a:pt x="552606" y="2504290"/>
                </a:lnTo>
                <a:lnTo>
                  <a:pt x="552289" y="2508739"/>
                </a:lnTo>
                <a:lnTo>
                  <a:pt x="551971" y="2512870"/>
                </a:lnTo>
                <a:lnTo>
                  <a:pt x="551971" y="2603129"/>
                </a:lnTo>
                <a:lnTo>
                  <a:pt x="573555" y="2603129"/>
                </a:lnTo>
                <a:lnTo>
                  <a:pt x="573555" y="2512870"/>
                </a:lnTo>
                <a:lnTo>
                  <a:pt x="573555" y="2508739"/>
                </a:lnTo>
                <a:lnTo>
                  <a:pt x="573238" y="2504290"/>
                </a:lnTo>
                <a:lnTo>
                  <a:pt x="572285" y="2499523"/>
                </a:lnTo>
                <a:lnTo>
                  <a:pt x="571016" y="2494755"/>
                </a:lnTo>
                <a:lnTo>
                  <a:pt x="570381" y="2492531"/>
                </a:lnTo>
                <a:lnTo>
                  <a:pt x="569111" y="2490624"/>
                </a:lnTo>
                <a:lnTo>
                  <a:pt x="568159" y="2489035"/>
                </a:lnTo>
                <a:lnTo>
                  <a:pt x="566572" y="2487763"/>
                </a:lnTo>
                <a:lnTo>
                  <a:pt x="564985" y="2486810"/>
                </a:lnTo>
                <a:lnTo>
                  <a:pt x="563081" y="2486492"/>
                </a:lnTo>
                <a:close/>
                <a:moveTo>
                  <a:pt x="519278" y="2486492"/>
                </a:moveTo>
                <a:lnTo>
                  <a:pt x="517374" y="2486810"/>
                </a:lnTo>
                <a:lnTo>
                  <a:pt x="515787" y="2487763"/>
                </a:lnTo>
                <a:lnTo>
                  <a:pt x="514517" y="2489035"/>
                </a:lnTo>
                <a:lnTo>
                  <a:pt x="513248" y="2490624"/>
                </a:lnTo>
                <a:lnTo>
                  <a:pt x="512295" y="2492531"/>
                </a:lnTo>
                <a:lnTo>
                  <a:pt x="511026" y="2494755"/>
                </a:lnTo>
                <a:lnTo>
                  <a:pt x="509756" y="2499523"/>
                </a:lnTo>
                <a:lnTo>
                  <a:pt x="508804" y="2504290"/>
                </a:lnTo>
                <a:lnTo>
                  <a:pt x="508487" y="2508739"/>
                </a:lnTo>
                <a:lnTo>
                  <a:pt x="508487" y="2512870"/>
                </a:lnTo>
                <a:lnTo>
                  <a:pt x="508487" y="2603129"/>
                </a:lnTo>
                <a:lnTo>
                  <a:pt x="529753" y="2603129"/>
                </a:lnTo>
                <a:lnTo>
                  <a:pt x="529753" y="2512870"/>
                </a:lnTo>
                <a:lnTo>
                  <a:pt x="529753" y="2508739"/>
                </a:lnTo>
                <a:lnTo>
                  <a:pt x="529435" y="2504290"/>
                </a:lnTo>
                <a:lnTo>
                  <a:pt x="528483" y="2499523"/>
                </a:lnTo>
                <a:lnTo>
                  <a:pt x="527214" y="2494755"/>
                </a:lnTo>
                <a:lnTo>
                  <a:pt x="526579" y="2492531"/>
                </a:lnTo>
                <a:lnTo>
                  <a:pt x="525627" y="2490624"/>
                </a:lnTo>
                <a:lnTo>
                  <a:pt x="524357" y="2489035"/>
                </a:lnTo>
                <a:lnTo>
                  <a:pt x="522770" y="2487763"/>
                </a:lnTo>
                <a:lnTo>
                  <a:pt x="521183" y="2486810"/>
                </a:lnTo>
                <a:lnTo>
                  <a:pt x="519278" y="2486492"/>
                </a:lnTo>
                <a:close/>
                <a:moveTo>
                  <a:pt x="4639124" y="2425790"/>
                </a:moveTo>
                <a:lnTo>
                  <a:pt x="4639124" y="2493802"/>
                </a:lnTo>
                <a:lnTo>
                  <a:pt x="4680069" y="2493802"/>
                </a:lnTo>
                <a:lnTo>
                  <a:pt x="4680069" y="2425790"/>
                </a:lnTo>
                <a:lnTo>
                  <a:pt x="4639124" y="2425790"/>
                </a:lnTo>
                <a:close/>
                <a:moveTo>
                  <a:pt x="4422334" y="2425790"/>
                </a:moveTo>
                <a:lnTo>
                  <a:pt x="4422334" y="2493802"/>
                </a:lnTo>
                <a:lnTo>
                  <a:pt x="4463280" y="2493802"/>
                </a:lnTo>
                <a:lnTo>
                  <a:pt x="4463280" y="2425790"/>
                </a:lnTo>
                <a:lnTo>
                  <a:pt x="4422334" y="2425790"/>
                </a:lnTo>
                <a:close/>
                <a:moveTo>
                  <a:pt x="628149" y="2425790"/>
                </a:moveTo>
                <a:lnTo>
                  <a:pt x="628149" y="2493802"/>
                </a:lnTo>
                <a:lnTo>
                  <a:pt x="668777" y="2493802"/>
                </a:lnTo>
                <a:lnTo>
                  <a:pt x="668777" y="2425790"/>
                </a:lnTo>
                <a:lnTo>
                  <a:pt x="628149" y="2425790"/>
                </a:lnTo>
                <a:close/>
                <a:moveTo>
                  <a:pt x="411042" y="2425790"/>
                </a:moveTo>
                <a:lnTo>
                  <a:pt x="411042" y="2493802"/>
                </a:lnTo>
                <a:lnTo>
                  <a:pt x="451988" y="2493802"/>
                </a:lnTo>
                <a:lnTo>
                  <a:pt x="451988" y="2425790"/>
                </a:lnTo>
                <a:lnTo>
                  <a:pt x="411042" y="2425790"/>
                </a:lnTo>
                <a:close/>
                <a:moveTo>
                  <a:pt x="4210624" y="2333625"/>
                </a:moveTo>
                <a:lnTo>
                  <a:pt x="4882575" y="2333625"/>
                </a:lnTo>
                <a:lnTo>
                  <a:pt x="4882575" y="2338074"/>
                </a:lnTo>
                <a:lnTo>
                  <a:pt x="4882258" y="2340935"/>
                </a:lnTo>
                <a:lnTo>
                  <a:pt x="4881306" y="2343795"/>
                </a:lnTo>
                <a:lnTo>
                  <a:pt x="4880353" y="2346337"/>
                </a:lnTo>
                <a:lnTo>
                  <a:pt x="4879401" y="2347609"/>
                </a:lnTo>
                <a:lnTo>
                  <a:pt x="4878449" y="2348880"/>
                </a:lnTo>
                <a:lnTo>
                  <a:pt x="4877497" y="2349515"/>
                </a:lnTo>
                <a:lnTo>
                  <a:pt x="4875910" y="2350151"/>
                </a:lnTo>
                <a:lnTo>
                  <a:pt x="4874640" y="2350787"/>
                </a:lnTo>
                <a:lnTo>
                  <a:pt x="4872418" y="2350787"/>
                </a:lnTo>
                <a:lnTo>
                  <a:pt x="4872418" y="2363499"/>
                </a:lnTo>
                <a:lnTo>
                  <a:pt x="4867340" y="2363499"/>
                </a:lnTo>
                <a:lnTo>
                  <a:pt x="4867340" y="2906321"/>
                </a:lnTo>
                <a:lnTo>
                  <a:pt x="5070798" y="2906321"/>
                </a:lnTo>
                <a:lnTo>
                  <a:pt x="5072702" y="2906639"/>
                </a:lnTo>
                <a:lnTo>
                  <a:pt x="5074924" y="2906957"/>
                </a:lnTo>
                <a:lnTo>
                  <a:pt x="5076829" y="2907275"/>
                </a:lnTo>
                <a:lnTo>
                  <a:pt x="5078416" y="2907910"/>
                </a:lnTo>
                <a:lnTo>
                  <a:pt x="5080637" y="2908864"/>
                </a:lnTo>
                <a:lnTo>
                  <a:pt x="5082225" y="2909817"/>
                </a:lnTo>
                <a:lnTo>
                  <a:pt x="5085081" y="2912360"/>
                </a:lnTo>
                <a:lnTo>
                  <a:pt x="5087621" y="2915538"/>
                </a:lnTo>
                <a:lnTo>
                  <a:pt x="5089525" y="2919034"/>
                </a:lnTo>
                <a:lnTo>
                  <a:pt x="5090160" y="2920941"/>
                </a:lnTo>
                <a:lnTo>
                  <a:pt x="5090477" y="2922847"/>
                </a:lnTo>
                <a:lnTo>
                  <a:pt x="5090795" y="2925072"/>
                </a:lnTo>
                <a:lnTo>
                  <a:pt x="5091112" y="2926979"/>
                </a:lnTo>
                <a:lnTo>
                  <a:pt x="5091112" y="2981325"/>
                </a:lnTo>
                <a:lnTo>
                  <a:pt x="4002087" y="2981325"/>
                </a:lnTo>
                <a:lnTo>
                  <a:pt x="4002087" y="2926979"/>
                </a:lnTo>
                <a:lnTo>
                  <a:pt x="4002404" y="2925072"/>
                </a:lnTo>
                <a:lnTo>
                  <a:pt x="4002722" y="2922847"/>
                </a:lnTo>
                <a:lnTo>
                  <a:pt x="4003039" y="2920941"/>
                </a:lnTo>
                <a:lnTo>
                  <a:pt x="4003674" y="2919034"/>
                </a:lnTo>
                <a:lnTo>
                  <a:pt x="4005578" y="2915538"/>
                </a:lnTo>
                <a:lnTo>
                  <a:pt x="4008118" y="2912360"/>
                </a:lnTo>
                <a:lnTo>
                  <a:pt x="4010974" y="2909817"/>
                </a:lnTo>
                <a:lnTo>
                  <a:pt x="4014466" y="2907910"/>
                </a:lnTo>
                <a:lnTo>
                  <a:pt x="4016053" y="2907275"/>
                </a:lnTo>
                <a:lnTo>
                  <a:pt x="4018275" y="2906957"/>
                </a:lnTo>
                <a:lnTo>
                  <a:pt x="4020179" y="2906639"/>
                </a:lnTo>
                <a:lnTo>
                  <a:pt x="4022084" y="2906321"/>
                </a:lnTo>
                <a:lnTo>
                  <a:pt x="4225542" y="2906321"/>
                </a:lnTo>
                <a:lnTo>
                  <a:pt x="4225542" y="2363499"/>
                </a:lnTo>
                <a:lnTo>
                  <a:pt x="4220463" y="2363499"/>
                </a:lnTo>
                <a:lnTo>
                  <a:pt x="4220463" y="2350787"/>
                </a:lnTo>
                <a:lnTo>
                  <a:pt x="4218559" y="2350787"/>
                </a:lnTo>
                <a:lnTo>
                  <a:pt x="4217289" y="2350151"/>
                </a:lnTo>
                <a:lnTo>
                  <a:pt x="4215702" y="2349515"/>
                </a:lnTo>
                <a:lnTo>
                  <a:pt x="4214750" y="2348880"/>
                </a:lnTo>
                <a:lnTo>
                  <a:pt x="4213798" y="2347609"/>
                </a:lnTo>
                <a:lnTo>
                  <a:pt x="4212846" y="2346337"/>
                </a:lnTo>
                <a:lnTo>
                  <a:pt x="4211893" y="2343795"/>
                </a:lnTo>
                <a:lnTo>
                  <a:pt x="4211259" y="2340935"/>
                </a:lnTo>
                <a:lnTo>
                  <a:pt x="4210624" y="2338074"/>
                </a:lnTo>
                <a:lnTo>
                  <a:pt x="4210624" y="2333625"/>
                </a:lnTo>
                <a:close/>
                <a:moveTo>
                  <a:pt x="208536" y="2333625"/>
                </a:moveTo>
                <a:lnTo>
                  <a:pt x="880488" y="2333625"/>
                </a:lnTo>
                <a:lnTo>
                  <a:pt x="880488" y="2338074"/>
                </a:lnTo>
                <a:lnTo>
                  <a:pt x="880171" y="2340935"/>
                </a:lnTo>
                <a:lnTo>
                  <a:pt x="879536" y="2343795"/>
                </a:lnTo>
                <a:lnTo>
                  <a:pt x="877949" y="2346337"/>
                </a:lnTo>
                <a:lnTo>
                  <a:pt x="877314" y="2347609"/>
                </a:lnTo>
                <a:lnTo>
                  <a:pt x="876362" y="2348880"/>
                </a:lnTo>
                <a:lnTo>
                  <a:pt x="875092" y="2349515"/>
                </a:lnTo>
                <a:lnTo>
                  <a:pt x="873823" y="2350151"/>
                </a:lnTo>
                <a:lnTo>
                  <a:pt x="872235" y="2350787"/>
                </a:lnTo>
                <a:lnTo>
                  <a:pt x="870648" y="2350787"/>
                </a:lnTo>
                <a:lnTo>
                  <a:pt x="870648" y="2363499"/>
                </a:lnTo>
                <a:lnTo>
                  <a:pt x="865570" y="2363499"/>
                </a:lnTo>
                <a:lnTo>
                  <a:pt x="865570" y="2906321"/>
                </a:lnTo>
                <a:lnTo>
                  <a:pt x="1069028" y="2906321"/>
                </a:lnTo>
                <a:lnTo>
                  <a:pt x="1070933" y="2906639"/>
                </a:lnTo>
                <a:lnTo>
                  <a:pt x="1072837" y="2906957"/>
                </a:lnTo>
                <a:lnTo>
                  <a:pt x="1074741" y="2907275"/>
                </a:lnTo>
                <a:lnTo>
                  <a:pt x="1076646" y="2907910"/>
                </a:lnTo>
                <a:lnTo>
                  <a:pt x="1080137" y="2909817"/>
                </a:lnTo>
                <a:lnTo>
                  <a:pt x="1082994" y="2912360"/>
                </a:lnTo>
                <a:lnTo>
                  <a:pt x="1085851" y="2915538"/>
                </a:lnTo>
                <a:lnTo>
                  <a:pt x="1087438" y="2919034"/>
                </a:lnTo>
                <a:lnTo>
                  <a:pt x="1088073" y="2920941"/>
                </a:lnTo>
                <a:lnTo>
                  <a:pt x="1088707" y="2922847"/>
                </a:lnTo>
                <a:lnTo>
                  <a:pt x="1089025" y="2925072"/>
                </a:lnTo>
                <a:lnTo>
                  <a:pt x="1089025" y="2926979"/>
                </a:lnTo>
                <a:lnTo>
                  <a:pt x="1089025" y="2981325"/>
                </a:lnTo>
                <a:lnTo>
                  <a:pt x="0" y="2981325"/>
                </a:lnTo>
                <a:lnTo>
                  <a:pt x="0" y="2926979"/>
                </a:lnTo>
                <a:lnTo>
                  <a:pt x="0" y="2925072"/>
                </a:lnTo>
                <a:lnTo>
                  <a:pt x="317" y="2922847"/>
                </a:lnTo>
                <a:lnTo>
                  <a:pt x="952" y="2920941"/>
                </a:lnTo>
                <a:lnTo>
                  <a:pt x="1587" y="2919034"/>
                </a:lnTo>
                <a:lnTo>
                  <a:pt x="3491" y="2915538"/>
                </a:lnTo>
                <a:lnTo>
                  <a:pt x="5713" y="2912360"/>
                </a:lnTo>
                <a:lnTo>
                  <a:pt x="9205" y="2909817"/>
                </a:lnTo>
                <a:lnTo>
                  <a:pt x="12379" y="2907910"/>
                </a:lnTo>
                <a:lnTo>
                  <a:pt x="14283" y="2907275"/>
                </a:lnTo>
                <a:lnTo>
                  <a:pt x="16188" y="2906957"/>
                </a:lnTo>
                <a:lnTo>
                  <a:pt x="18092" y="2906639"/>
                </a:lnTo>
                <a:lnTo>
                  <a:pt x="20314" y="2906321"/>
                </a:lnTo>
                <a:lnTo>
                  <a:pt x="223772" y="2906321"/>
                </a:lnTo>
                <a:lnTo>
                  <a:pt x="223772" y="2363499"/>
                </a:lnTo>
                <a:lnTo>
                  <a:pt x="218376" y="2363499"/>
                </a:lnTo>
                <a:lnTo>
                  <a:pt x="218376" y="2350787"/>
                </a:lnTo>
                <a:lnTo>
                  <a:pt x="216789" y="2350787"/>
                </a:lnTo>
                <a:lnTo>
                  <a:pt x="215202" y="2350151"/>
                </a:lnTo>
                <a:lnTo>
                  <a:pt x="213932" y="2349515"/>
                </a:lnTo>
                <a:lnTo>
                  <a:pt x="212345" y="2348880"/>
                </a:lnTo>
                <a:lnTo>
                  <a:pt x="211393" y="2347609"/>
                </a:lnTo>
                <a:lnTo>
                  <a:pt x="210758" y="2346337"/>
                </a:lnTo>
                <a:lnTo>
                  <a:pt x="209489" y="2343795"/>
                </a:lnTo>
                <a:lnTo>
                  <a:pt x="208854" y="2340935"/>
                </a:lnTo>
                <a:lnTo>
                  <a:pt x="208536" y="2338074"/>
                </a:lnTo>
                <a:lnTo>
                  <a:pt x="208536" y="2333625"/>
                </a:lnTo>
                <a:close/>
                <a:moveTo>
                  <a:pt x="4214812" y="2247900"/>
                </a:moveTo>
                <a:lnTo>
                  <a:pt x="4878387" y="2247900"/>
                </a:lnTo>
                <a:lnTo>
                  <a:pt x="4878387" y="2249781"/>
                </a:lnTo>
                <a:lnTo>
                  <a:pt x="4878387" y="2251036"/>
                </a:lnTo>
                <a:lnTo>
                  <a:pt x="4878070" y="2252290"/>
                </a:lnTo>
                <a:lnTo>
                  <a:pt x="4877436" y="2253544"/>
                </a:lnTo>
                <a:lnTo>
                  <a:pt x="4876802" y="2254171"/>
                </a:lnTo>
                <a:lnTo>
                  <a:pt x="4875217" y="2255426"/>
                </a:lnTo>
                <a:lnTo>
                  <a:pt x="4872997" y="2256367"/>
                </a:lnTo>
                <a:lnTo>
                  <a:pt x="4870778" y="2256680"/>
                </a:lnTo>
                <a:lnTo>
                  <a:pt x="4869193" y="2256680"/>
                </a:lnTo>
                <a:lnTo>
                  <a:pt x="4867607" y="2256367"/>
                </a:lnTo>
                <a:lnTo>
                  <a:pt x="4867607" y="2324100"/>
                </a:lnTo>
                <a:lnTo>
                  <a:pt x="4225274" y="2324100"/>
                </a:lnTo>
                <a:lnTo>
                  <a:pt x="4225274" y="2256367"/>
                </a:lnTo>
                <a:lnTo>
                  <a:pt x="4223689" y="2256680"/>
                </a:lnTo>
                <a:lnTo>
                  <a:pt x="4222104" y="2256680"/>
                </a:lnTo>
                <a:lnTo>
                  <a:pt x="4220202" y="2256367"/>
                </a:lnTo>
                <a:lnTo>
                  <a:pt x="4217982" y="2255426"/>
                </a:lnTo>
                <a:lnTo>
                  <a:pt x="4216397" y="2254171"/>
                </a:lnTo>
                <a:lnTo>
                  <a:pt x="4215763" y="2253544"/>
                </a:lnTo>
                <a:lnTo>
                  <a:pt x="4215129" y="2252290"/>
                </a:lnTo>
                <a:lnTo>
                  <a:pt x="4214812" y="2251036"/>
                </a:lnTo>
                <a:lnTo>
                  <a:pt x="4214812" y="2249781"/>
                </a:lnTo>
                <a:lnTo>
                  <a:pt x="4214812" y="2247900"/>
                </a:lnTo>
                <a:close/>
                <a:moveTo>
                  <a:pt x="211454" y="2247900"/>
                </a:moveTo>
                <a:lnTo>
                  <a:pt x="875982" y="2247900"/>
                </a:lnTo>
                <a:lnTo>
                  <a:pt x="876300" y="2249781"/>
                </a:lnTo>
                <a:lnTo>
                  <a:pt x="876300" y="2251036"/>
                </a:lnTo>
                <a:lnTo>
                  <a:pt x="875664" y="2252290"/>
                </a:lnTo>
                <a:lnTo>
                  <a:pt x="875347" y="2253544"/>
                </a:lnTo>
                <a:lnTo>
                  <a:pt x="874712" y="2254171"/>
                </a:lnTo>
                <a:lnTo>
                  <a:pt x="872806" y="2255426"/>
                </a:lnTo>
                <a:lnTo>
                  <a:pt x="870900" y="2256367"/>
                </a:lnTo>
                <a:lnTo>
                  <a:pt x="868994" y="2256680"/>
                </a:lnTo>
                <a:lnTo>
                  <a:pt x="867088" y="2256680"/>
                </a:lnTo>
                <a:lnTo>
                  <a:pt x="865500" y="2256367"/>
                </a:lnTo>
                <a:lnTo>
                  <a:pt x="865500" y="2324100"/>
                </a:lnTo>
                <a:lnTo>
                  <a:pt x="222255" y="2324100"/>
                </a:lnTo>
                <a:lnTo>
                  <a:pt x="222255" y="2256367"/>
                </a:lnTo>
                <a:lnTo>
                  <a:pt x="220666" y="2256680"/>
                </a:lnTo>
                <a:lnTo>
                  <a:pt x="218760" y="2256680"/>
                </a:lnTo>
                <a:lnTo>
                  <a:pt x="216854" y="2256367"/>
                </a:lnTo>
                <a:lnTo>
                  <a:pt x="214949" y="2255426"/>
                </a:lnTo>
                <a:lnTo>
                  <a:pt x="213360" y="2254171"/>
                </a:lnTo>
                <a:lnTo>
                  <a:pt x="212090" y="2253544"/>
                </a:lnTo>
                <a:lnTo>
                  <a:pt x="211772" y="2252290"/>
                </a:lnTo>
                <a:lnTo>
                  <a:pt x="211454" y="2251036"/>
                </a:lnTo>
                <a:lnTo>
                  <a:pt x="211137" y="2249781"/>
                </a:lnTo>
                <a:lnTo>
                  <a:pt x="211454" y="2247900"/>
                </a:lnTo>
                <a:close/>
                <a:moveTo>
                  <a:pt x="4654226" y="2110665"/>
                </a:moveTo>
                <a:lnTo>
                  <a:pt x="4652319" y="2110982"/>
                </a:lnTo>
                <a:lnTo>
                  <a:pt x="4650729" y="2111933"/>
                </a:lnTo>
                <a:lnTo>
                  <a:pt x="4649139" y="2113200"/>
                </a:lnTo>
                <a:lnTo>
                  <a:pt x="4647867" y="2114785"/>
                </a:lnTo>
                <a:lnTo>
                  <a:pt x="4646913" y="2117003"/>
                </a:lnTo>
                <a:lnTo>
                  <a:pt x="4646277" y="2118905"/>
                </a:lnTo>
                <a:lnTo>
                  <a:pt x="4645006" y="2124292"/>
                </a:lnTo>
                <a:lnTo>
                  <a:pt x="4644052" y="2129045"/>
                </a:lnTo>
                <a:lnTo>
                  <a:pt x="4643416" y="2133165"/>
                </a:lnTo>
                <a:lnTo>
                  <a:pt x="4643416" y="2137285"/>
                </a:lnTo>
                <a:lnTo>
                  <a:pt x="4643416" y="2226967"/>
                </a:lnTo>
                <a:lnTo>
                  <a:pt x="4664719" y="2226967"/>
                </a:lnTo>
                <a:lnTo>
                  <a:pt x="4664719" y="2137285"/>
                </a:lnTo>
                <a:lnTo>
                  <a:pt x="4664719" y="2133165"/>
                </a:lnTo>
                <a:lnTo>
                  <a:pt x="4664401" y="2129045"/>
                </a:lnTo>
                <a:lnTo>
                  <a:pt x="4663447" y="2124292"/>
                </a:lnTo>
                <a:lnTo>
                  <a:pt x="4662175" y="2118905"/>
                </a:lnTo>
                <a:lnTo>
                  <a:pt x="4661221" y="2117003"/>
                </a:lnTo>
                <a:lnTo>
                  <a:pt x="4660267" y="2114785"/>
                </a:lnTo>
                <a:lnTo>
                  <a:pt x="4658996" y="2113200"/>
                </a:lnTo>
                <a:lnTo>
                  <a:pt x="4657724" y="2111933"/>
                </a:lnTo>
                <a:lnTo>
                  <a:pt x="4656134" y="2110982"/>
                </a:lnTo>
                <a:lnTo>
                  <a:pt x="4654226" y="2110665"/>
                </a:lnTo>
                <a:close/>
                <a:moveTo>
                  <a:pt x="4563928" y="2110665"/>
                </a:moveTo>
                <a:lnTo>
                  <a:pt x="4562020" y="2110982"/>
                </a:lnTo>
                <a:lnTo>
                  <a:pt x="4560430" y="2111933"/>
                </a:lnTo>
                <a:lnTo>
                  <a:pt x="4559159" y="2113200"/>
                </a:lnTo>
                <a:lnTo>
                  <a:pt x="4557887" y="2114785"/>
                </a:lnTo>
                <a:lnTo>
                  <a:pt x="4556933" y="2117003"/>
                </a:lnTo>
                <a:lnTo>
                  <a:pt x="4555979" y="2118905"/>
                </a:lnTo>
                <a:lnTo>
                  <a:pt x="4554707" y="2124292"/>
                </a:lnTo>
                <a:lnTo>
                  <a:pt x="4554071" y="2129045"/>
                </a:lnTo>
                <a:lnTo>
                  <a:pt x="4553753" y="2133165"/>
                </a:lnTo>
                <a:lnTo>
                  <a:pt x="4553435" y="2137285"/>
                </a:lnTo>
                <a:lnTo>
                  <a:pt x="4553435" y="2226967"/>
                </a:lnTo>
                <a:lnTo>
                  <a:pt x="4575056" y="2226967"/>
                </a:lnTo>
                <a:lnTo>
                  <a:pt x="4575056" y="2137285"/>
                </a:lnTo>
                <a:lnTo>
                  <a:pt x="4575056" y="2133165"/>
                </a:lnTo>
                <a:lnTo>
                  <a:pt x="4574102" y="2129045"/>
                </a:lnTo>
                <a:lnTo>
                  <a:pt x="4573466" y="2124292"/>
                </a:lnTo>
                <a:lnTo>
                  <a:pt x="4572195" y="2118905"/>
                </a:lnTo>
                <a:lnTo>
                  <a:pt x="4571241" y="2117003"/>
                </a:lnTo>
                <a:lnTo>
                  <a:pt x="4570287" y="2114785"/>
                </a:lnTo>
                <a:lnTo>
                  <a:pt x="4569015" y="2113200"/>
                </a:lnTo>
                <a:lnTo>
                  <a:pt x="4567425" y="2111933"/>
                </a:lnTo>
                <a:lnTo>
                  <a:pt x="4565836" y="2110982"/>
                </a:lnTo>
                <a:lnTo>
                  <a:pt x="4563928" y="2110665"/>
                </a:lnTo>
                <a:close/>
                <a:moveTo>
                  <a:pt x="4522912" y="2110665"/>
                </a:moveTo>
                <a:lnTo>
                  <a:pt x="4521004" y="2110982"/>
                </a:lnTo>
                <a:lnTo>
                  <a:pt x="4519415" y="2111933"/>
                </a:lnTo>
                <a:lnTo>
                  <a:pt x="4517825" y="2113200"/>
                </a:lnTo>
                <a:lnTo>
                  <a:pt x="4516553" y="2114785"/>
                </a:lnTo>
                <a:lnTo>
                  <a:pt x="4515599" y="2117003"/>
                </a:lnTo>
                <a:lnTo>
                  <a:pt x="4514645" y="2118905"/>
                </a:lnTo>
                <a:lnTo>
                  <a:pt x="4513691" y="2124292"/>
                </a:lnTo>
                <a:lnTo>
                  <a:pt x="4512738" y="2129045"/>
                </a:lnTo>
                <a:lnTo>
                  <a:pt x="4512420" y="2133165"/>
                </a:lnTo>
                <a:lnTo>
                  <a:pt x="4512102" y="2137285"/>
                </a:lnTo>
                <a:lnTo>
                  <a:pt x="4512102" y="2226967"/>
                </a:lnTo>
                <a:lnTo>
                  <a:pt x="4533722" y="2226967"/>
                </a:lnTo>
                <a:lnTo>
                  <a:pt x="4533722" y="2137285"/>
                </a:lnTo>
                <a:lnTo>
                  <a:pt x="4533722" y="2133165"/>
                </a:lnTo>
                <a:lnTo>
                  <a:pt x="4533405" y="2129045"/>
                </a:lnTo>
                <a:lnTo>
                  <a:pt x="4532451" y="2124292"/>
                </a:lnTo>
                <a:lnTo>
                  <a:pt x="4531179" y="2118905"/>
                </a:lnTo>
                <a:lnTo>
                  <a:pt x="4530225" y="2117003"/>
                </a:lnTo>
                <a:lnTo>
                  <a:pt x="4529271" y="2114785"/>
                </a:lnTo>
                <a:lnTo>
                  <a:pt x="4527681" y="2113200"/>
                </a:lnTo>
                <a:lnTo>
                  <a:pt x="4526410" y="2111933"/>
                </a:lnTo>
                <a:lnTo>
                  <a:pt x="4524820" y="2110982"/>
                </a:lnTo>
                <a:lnTo>
                  <a:pt x="4522912" y="2110665"/>
                </a:lnTo>
                <a:close/>
                <a:moveTo>
                  <a:pt x="4432614" y="2110665"/>
                </a:moveTo>
                <a:lnTo>
                  <a:pt x="4431024" y="2110982"/>
                </a:lnTo>
                <a:lnTo>
                  <a:pt x="4429116" y="2111933"/>
                </a:lnTo>
                <a:lnTo>
                  <a:pt x="4427844" y="2113200"/>
                </a:lnTo>
                <a:lnTo>
                  <a:pt x="4426573" y="2114785"/>
                </a:lnTo>
                <a:lnTo>
                  <a:pt x="4425619" y="2117003"/>
                </a:lnTo>
                <a:lnTo>
                  <a:pt x="4424665" y="2118905"/>
                </a:lnTo>
                <a:lnTo>
                  <a:pt x="4423393" y="2124292"/>
                </a:lnTo>
                <a:lnTo>
                  <a:pt x="4422757" y="2129045"/>
                </a:lnTo>
                <a:lnTo>
                  <a:pt x="4422439" y="2133165"/>
                </a:lnTo>
                <a:lnTo>
                  <a:pt x="4422121" y="2137285"/>
                </a:lnTo>
                <a:lnTo>
                  <a:pt x="4422121" y="2226967"/>
                </a:lnTo>
                <a:lnTo>
                  <a:pt x="4443742" y="2226967"/>
                </a:lnTo>
                <a:lnTo>
                  <a:pt x="4443742" y="2137285"/>
                </a:lnTo>
                <a:lnTo>
                  <a:pt x="4443424" y="2133165"/>
                </a:lnTo>
                <a:lnTo>
                  <a:pt x="4443106" y="2129045"/>
                </a:lnTo>
                <a:lnTo>
                  <a:pt x="4442470" y="2124292"/>
                </a:lnTo>
                <a:lnTo>
                  <a:pt x="4441198" y="2118905"/>
                </a:lnTo>
                <a:lnTo>
                  <a:pt x="4440245" y="2117003"/>
                </a:lnTo>
                <a:lnTo>
                  <a:pt x="4439291" y="2114785"/>
                </a:lnTo>
                <a:lnTo>
                  <a:pt x="4438019" y="2113200"/>
                </a:lnTo>
                <a:lnTo>
                  <a:pt x="4436111" y="2111933"/>
                </a:lnTo>
                <a:lnTo>
                  <a:pt x="4434521" y="2110982"/>
                </a:lnTo>
                <a:lnTo>
                  <a:pt x="4432614" y="2110665"/>
                </a:lnTo>
                <a:close/>
                <a:moveTo>
                  <a:pt x="658180" y="2110665"/>
                </a:moveTo>
                <a:lnTo>
                  <a:pt x="656272" y="2110982"/>
                </a:lnTo>
                <a:lnTo>
                  <a:pt x="654683" y="2111933"/>
                </a:lnTo>
                <a:lnTo>
                  <a:pt x="653411" y="2113200"/>
                </a:lnTo>
                <a:lnTo>
                  <a:pt x="652139" y="2114785"/>
                </a:lnTo>
                <a:lnTo>
                  <a:pt x="651185" y="2117003"/>
                </a:lnTo>
                <a:lnTo>
                  <a:pt x="650231" y="2118905"/>
                </a:lnTo>
                <a:lnTo>
                  <a:pt x="648642" y="2124292"/>
                </a:lnTo>
                <a:lnTo>
                  <a:pt x="647688" y="2129045"/>
                </a:lnTo>
                <a:lnTo>
                  <a:pt x="647370" y="2133165"/>
                </a:lnTo>
                <a:lnTo>
                  <a:pt x="647370" y="2137285"/>
                </a:lnTo>
                <a:lnTo>
                  <a:pt x="647370" y="2226967"/>
                </a:lnTo>
                <a:lnTo>
                  <a:pt x="668990" y="2226967"/>
                </a:lnTo>
                <a:lnTo>
                  <a:pt x="668990" y="2137285"/>
                </a:lnTo>
                <a:lnTo>
                  <a:pt x="668673" y="2133165"/>
                </a:lnTo>
                <a:lnTo>
                  <a:pt x="668355" y="2129045"/>
                </a:lnTo>
                <a:lnTo>
                  <a:pt x="667401" y="2124292"/>
                </a:lnTo>
                <a:lnTo>
                  <a:pt x="666129" y="2118905"/>
                </a:lnTo>
                <a:lnTo>
                  <a:pt x="665493" y="2117003"/>
                </a:lnTo>
                <a:lnTo>
                  <a:pt x="664539" y="2114785"/>
                </a:lnTo>
                <a:lnTo>
                  <a:pt x="663267" y="2113200"/>
                </a:lnTo>
                <a:lnTo>
                  <a:pt x="661678" y="2111933"/>
                </a:lnTo>
                <a:lnTo>
                  <a:pt x="660088" y="2110982"/>
                </a:lnTo>
                <a:lnTo>
                  <a:pt x="658180" y="2110665"/>
                </a:lnTo>
                <a:close/>
                <a:moveTo>
                  <a:pt x="568200" y="2110665"/>
                </a:moveTo>
                <a:lnTo>
                  <a:pt x="566292" y="2110982"/>
                </a:lnTo>
                <a:lnTo>
                  <a:pt x="564702" y="2111933"/>
                </a:lnTo>
                <a:lnTo>
                  <a:pt x="563112" y="2113200"/>
                </a:lnTo>
                <a:lnTo>
                  <a:pt x="562159" y="2114785"/>
                </a:lnTo>
                <a:lnTo>
                  <a:pt x="560887" y="2117003"/>
                </a:lnTo>
                <a:lnTo>
                  <a:pt x="560251" y="2118905"/>
                </a:lnTo>
                <a:lnTo>
                  <a:pt x="558979" y="2124292"/>
                </a:lnTo>
                <a:lnTo>
                  <a:pt x="558025" y="2129045"/>
                </a:lnTo>
                <a:lnTo>
                  <a:pt x="557389" y="2133165"/>
                </a:lnTo>
                <a:lnTo>
                  <a:pt x="557071" y="2137285"/>
                </a:lnTo>
                <a:lnTo>
                  <a:pt x="557071" y="2226967"/>
                </a:lnTo>
                <a:lnTo>
                  <a:pt x="578692" y="2226967"/>
                </a:lnTo>
                <a:lnTo>
                  <a:pt x="578692" y="2137285"/>
                </a:lnTo>
                <a:lnTo>
                  <a:pt x="578692" y="2133165"/>
                </a:lnTo>
                <a:lnTo>
                  <a:pt x="578374" y="2129045"/>
                </a:lnTo>
                <a:lnTo>
                  <a:pt x="577420" y="2124292"/>
                </a:lnTo>
                <a:lnTo>
                  <a:pt x="576148" y="2118905"/>
                </a:lnTo>
                <a:lnTo>
                  <a:pt x="575513" y="2117003"/>
                </a:lnTo>
                <a:lnTo>
                  <a:pt x="574241" y="2114785"/>
                </a:lnTo>
                <a:lnTo>
                  <a:pt x="572969" y="2113200"/>
                </a:lnTo>
                <a:lnTo>
                  <a:pt x="571697" y="2111933"/>
                </a:lnTo>
                <a:lnTo>
                  <a:pt x="570107" y="2110982"/>
                </a:lnTo>
                <a:lnTo>
                  <a:pt x="568200" y="2110665"/>
                </a:lnTo>
                <a:close/>
                <a:moveTo>
                  <a:pt x="526866" y="2110665"/>
                </a:moveTo>
                <a:lnTo>
                  <a:pt x="524958" y="2110982"/>
                </a:lnTo>
                <a:lnTo>
                  <a:pt x="523368" y="2111933"/>
                </a:lnTo>
                <a:lnTo>
                  <a:pt x="522097" y="2113200"/>
                </a:lnTo>
                <a:lnTo>
                  <a:pt x="520825" y="2114785"/>
                </a:lnTo>
                <a:lnTo>
                  <a:pt x="519871" y="2117003"/>
                </a:lnTo>
                <a:lnTo>
                  <a:pt x="518917" y="2118905"/>
                </a:lnTo>
                <a:lnTo>
                  <a:pt x="517645" y="2124292"/>
                </a:lnTo>
                <a:lnTo>
                  <a:pt x="516691" y="2129045"/>
                </a:lnTo>
                <a:lnTo>
                  <a:pt x="516374" y="2133165"/>
                </a:lnTo>
                <a:lnTo>
                  <a:pt x="516374" y="2137285"/>
                </a:lnTo>
                <a:lnTo>
                  <a:pt x="516374" y="2226967"/>
                </a:lnTo>
                <a:lnTo>
                  <a:pt x="537994" y="2226967"/>
                </a:lnTo>
                <a:lnTo>
                  <a:pt x="537994" y="2137285"/>
                </a:lnTo>
                <a:lnTo>
                  <a:pt x="537676" y="2133165"/>
                </a:lnTo>
                <a:lnTo>
                  <a:pt x="537358" y="2129045"/>
                </a:lnTo>
                <a:lnTo>
                  <a:pt x="536404" y="2124292"/>
                </a:lnTo>
                <a:lnTo>
                  <a:pt x="535133" y="2118905"/>
                </a:lnTo>
                <a:lnTo>
                  <a:pt x="534179" y="2117003"/>
                </a:lnTo>
                <a:lnTo>
                  <a:pt x="533225" y="2114785"/>
                </a:lnTo>
                <a:lnTo>
                  <a:pt x="531953" y="2113200"/>
                </a:lnTo>
                <a:lnTo>
                  <a:pt x="530363" y="2111933"/>
                </a:lnTo>
                <a:lnTo>
                  <a:pt x="528774" y="2110982"/>
                </a:lnTo>
                <a:lnTo>
                  <a:pt x="526866" y="2110665"/>
                </a:lnTo>
                <a:close/>
                <a:moveTo>
                  <a:pt x="436885" y="2110665"/>
                </a:moveTo>
                <a:lnTo>
                  <a:pt x="434978" y="2110982"/>
                </a:lnTo>
                <a:lnTo>
                  <a:pt x="433388" y="2111933"/>
                </a:lnTo>
                <a:lnTo>
                  <a:pt x="431798" y="2113200"/>
                </a:lnTo>
                <a:lnTo>
                  <a:pt x="430844" y="2114785"/>
                </a:lnTo>
                <a:lnTo>
                  <a:pt x="429573" y="2117003"/>
                </a:lnTo>
                <a:lnTo>
                  <a:pt x="428937" y="2118905"/>
                </a:lnTo>
                <a:lnTo>
                  <a:pt x="427665" y="2124292"/>
                </a:lnTo>
                <a:lnTo>
                  <a:pt x="426711" y="2129045"/>
                </a:lnTo>
                <a:lnTo>
                  <a:pt x="426393" y="2133165"/>
                </a:lnTo>
                <a:lnTo>
                  <a:pt x="426075" y="2137285"/>
                </a:lnTo>
                <a:lnTo>
                  <a:pt x="426075" y="2226967"/>
                </a:lnTo>
                <a:lnTo>
                  <a:pt x="447696" y="2226967"/>
                </a:lnTo>
                <a:lnTo>
                  <a:pt x="447696" y="2137285"/>
                </a:lnTo>
                <a:lnTo>
                  <a:pt x="447696" y="2133165"/>
                </a:lnTo>
                <a:lnTo>
                  <a:pt x="447060" y="2129045"/>
                </a:lnTo>
                <a:lnTo>
                  <a:pt x="446424" y="2124292"/>
                </a:lnTo>
                <a:lnTo>
                  <a:pt x="445152" y="2118905"/>
                </a:lnTo>
                <a:lnTo>
                  <a:pt x="444198" y="2117003"/>
                </a:lnTo>
                <a:lnTo>
                  <a:pt x="443245" y="2114785"/>
                </a:lnTo>
                <a:lnTo>
                  <a:pt x="441655" y="2113200"/>
                </a:lnTo>
                <a:lnTo>
                  <a:pt x="440383" y="2111933"/>
                </a:lnTo>
                <a:lnTo>
                  <a:pt x="438793" y="2110982"/>
                </a:lnTo>
                <a:lnTo>
                  <a:pt x="436885" y="2110665"/>
                </a:lnTo>
                <a:close/>
                <a:moveTo>
                  <a:pt x="4211637" y="1903413"/>
                </a:moveTo>
                <a:lnTo>
                  <a:pt x="4881562" y="1903413"/>
                </a:lnTo>
                <a:lnTo>
                  <a:pt x="4881244" y="1908166"/>
                </a:lnTo>
                <a:lnTo>
                  <a:pt x="4880608" y="1911018"/>
                </a:lnTo>
                <a:lnTo>
                  <a:pt x="4879654" y="1914504"/>
                </a:lnTo>
                <a:lnTo>
                  <a:pt x="4878383" y="1917673"/>
                </a:lnTo>
                <a:lnTo>
                  <a:pt x="4877111" y="1919258"/>
                </a:lnTo>
                <a:lnTo>
                  <a:pt x="4876157" y="1920525"/>
                </a:lnTo>
                <a:lnTo>
                  <a:pt x="4874567" y="1921476"/>
                </a:lnTo>
                <a:lnTo>
                  <a:pt x="4872659" y="1922110"/>
                </a:lnTo>
                <a:lnTo>
                  <a:pt x="4871070" y="1922744"/>
                </a:lnTo>
                <a:lnTo>
                  <a:pt x="4868844" y="1923061"/>
                </a:lnTo>
                <a:lnTo>
                  <a:pt x="4868844" y="2238376"/>
                </a:lnTo>
                <a:lnTo>
                  <a:pt x="4224037" y="2238376"/>
                </a:lnTo>
                <a:lnTo>
                  <a:pt x="4224037" y="1923061"/>
                </a:lnTo>
                <a:lnTo>
                  <a:pt x="4221811" y="1922744"/>
                </a:lnTo>
                <a:lnTo>
                  <a:pt x="4220222" y="1922110"/>
                </a:lnTo>
                <a:lnTo>
                  <a:pt x="4218632" y="1921476"/>
                </a:lnTo>
                <a:lnTo>
                  <a:pt x="4217042" y="1920525"/>
                </a:lnTo>
                <a:lnTo>
                  <a:pt x="4216088" y="1919258"/>
                </a:lnTo>
                <a:lnTo>
                  <a:pt x="4214817" y="1917673"/>
                </a:lnTo>
                <a:lnTo>
                  <a:pt x="4213545" y="1914504"/>
                </a:lnTo>
                <a:lnTo>
                  <a:pt x="4212591" y="1911018"/>
                </a:lnTo>
                <a:lnTo>
                  <a:pt x="4211955" y="1908166"/>
                </a:lnTo>
                <a:lnTo>
                  <a:pt x="4211637" y="1903413"/>
                </a:lnTo>
                <a:close/>
                <a:moveTo>
                  <a:pt x="209550" y="1903413"/>
                </a:moveTo>
                <a:lnTo>
                  <a:pt x="879475" y="1903413"/>
                </a:lnTo>
                <a:lnTo>
                  <a:pt x="879157" y="1908166"/>
                </a:lnTo>
                <a:lnTo>
                  <a:pt x="878521" y="1911018"/>
                </a:lnTo>
                <a:lnTo>
                  <a:pt x="877567" y="1914504"/>
                </a:lnTo>
                <a:lnTo>
                  <a:pt x="875977" y="1917673"/>
                </a:lnTo>
                <a:lnTo>
                  <a:pt x="875023" y="1919258"/>
                </a:lnTo>
                <a:lnTo>
                  <a:pt x="873752" y="1920525"/>
                </a:lnTo>
                <a:lnTo>
                  <a:pt x="872480" y="1921476"/>
                </a:lnTo>
                <a:lnTo>
                  <a:pt x="870890" y="1922110"/>
                </a:lnTo>
                <a:lnTo>
                  <a:pt x="868982" y="1922744"/>
                </a:lnTo>
                <a:lnTo>
                  <a:pt x="867075" y="1923061"/>
                </a:lnTo>
                <a:lnTo>
                  <a:pt x="867075" y="2238376"/>
                </a:lnTo>
                <a:lnTo>
                  <a:pt x="221950" y="2238376"/>
                </a:lnTo>
                <a:lnTo>
                  <a:pt x="221950" y="1923061"/>
                </a:lnTo>
                <a:lnTo>
                  <a:pt x="220042" y="1922744"/>
                </a:lnTo>
                <a:lnTo>
                  <a:pt x="218134" y="1922110"/>
                </a:lnTo>
                <a:lnTo>
                  <a:pt x="216545" y="1921476"/>
                </a:lnTo>
                <a:lnTo>
                  <a:pt x="215273" y="1920525"/>
                </a:lnTo>
                <a:lnTo>
                  <a:pt x="214001" y="1919258"/>
                </a:lnTo>
                <a:lnTo>
                  <a:pt x="212729" y="1917673"/>
                </a:lnTo>
                <a:lnTo>
                  <a:pt x="211140" y="1914504"/>
                </a:lnTo>
                <a:lnTo>
                  <a:pt x="210186" y="1911018"/>
                </a:lnTo>
                <a:lnTo>
                  <a:pt x="209868" y="1908166"/>
                </a:lnTo>
                <a:lnTo>
                  <a:pt x="209550" y="1903413"/>
                </a:lnTo>
                <a:close/>
                <a:moveTo>
                  <a:pt x="4214812" y="1816100"/>
                </a:moveTo>
                <a:lnTo>
                  <a:pt x="4878387" y="1816100"/>
                </a:lnTo>
                <a:lnTo>
                  <a:pt x="4878069" y="1820563"/>
                </a:lnTo>
                <a:lnTo>
                  <a:pt x="4877752" y="1822795"/>
                </a:lnTo>
                <a:lnTo>
                  <a:pt x="4876799" y="1825664"/>
                </a:lnTo>
                <a:lnTo>
                  <a:pt x="4875528" y="1828214"/>
                </a:lnTo>
                <a:lnTo>
                  <a:pt x="4873940" y="1830127"/>
                </a:lnTo>
                <a:lnTo>
                  <a:pt x="4872352" y="1831084"/>
                </a:lnTo>
                <a:lnTo>
                  <a:pt x="4871399" y="1831721"/>
                </a:lnTo>
                <a:lnTo>
                  <a:pt x="4869810" y="1832359"/>
                </a:lnTo>
                <a:lnTo>
                  <a:pt x="4868540" y="1832678"/>
                </a:lnTo>
                <a:lnTo>
                  <a:pt x="4868540" y="1893888"/>
                </a:lnTo>
                <a:lnTo>
                  <a:pt x="4224342" y="1893888"/>
                </a:lnTo>
                <a:lnTo>
                  <a:pt x="4224342" y="1832678"/>
                </a:lnTo>
                <a:lnTo>
                  <a:pt x="4223071" y="1832359"/>
                </a:lnTo>
                <a:lnTo>
                  <a:pt x="4221483" y="1831721"/>
                </a:lnTo>
                <a:lnTo>
                  <a:pt x="4220530" y="1831084"/>
                </a:lnTo>
                <a:lnTo>
                  <a:pt x="4219259" y="1830127"/>
                </a:lnTo>
                <a:lnTo>
                  <a:pt x="4217671" y="1828214"/>
                </a:lnTo>
                <a:lnTo>
                  <a:pt x="4216400" y="1825664"/>
                </a:lnTo>
                <a:lnTo>
                  <a:pt x="4215447" y="1822795"/>
                </a:lnTo>
                <a:lnTo>
                  <a:pt x="4215130" y="1820563"/>
                </a:lnTo>
                <a:lnTo>
                  <a:pt x="4214812" y="1816100"/>
                </a:lnTo>
                <a:close/>
                <a:moveTo>
                  <a:pt x="212725" y="1816100"/>
                </a:moveTo>
                <a:lnTo>
                  <a:pt x="876300" y="1816100"/>
                </a:lnTo>
                <a:lnTo>
                  <a:pt x="875982" y="1820563"/>
                </a:lnTo>
                <a:lnTo>
                  <a:pt x="875347" y="1822795"/>
                </a:lnTo>
                <a:lnTo>
                  <a:pt x="874712" y="1825664"/>
                </a:lnTo>
                <a:lnTo>
                  <a:pt x="873442" y="1828214"/>
                </a:lnTo>
                <a:lnTo>
                  <a:pt x="871537" y="1830127"/>
                </a:lnTo>
                <a:lnTo>
                  <a:pt x="870585" y="1831084"/>
                </a:lnTo>
                <a:lnTo>
                  <a:pt x="869315" y="1831721"/>
                </a:lnTo>
                <a:lnTo>
                  <a:pt x="868045" y="1832359"/>
                </a:lnTo>
                <a:lnTo>
                  <a:pt x="866457" y="1832678"/>
                </a:lnTo>
                <a:lnTo>
                  <a:pt x="866457" y="1893888"/>
                </a:lnTo>
                <a:lnTo>
                  <a:pt x="222885" y="1893888"/>
                </a:lnTo>
                <a:lnTo>
                  <a:pt x="222885" y="1832678"/>
                </a:lnTo>
                <a:lnTo>
                  <a:pt x="221297" y="1832359"/>
                </a:lnTo>
                <a:lnTo>
                  <a:pt x="220027" y="1831721"/>
                </a:lnTo>
                <a:lnTo>
                  <a:pt x="218757" y="1831084"/>
                </a:lnTo>
                <a:lnTo>
                  <a:pt x="217805" y="1830127"/>
                </a:lnTo>
                <a:lnTo>
                  <a:pt x="215900" y="1828214"/>
                </a:lnTo>
                <a:lnTo>
                  <a:pt x="214947" y="1825664"/>
                </a:lnTo>
                <a:lnTo>
                  <a:pt x="213995" y="1822795"/>
                </a:lnTo>
                <a:lnTo>
                  <a:pt x="213042" y="1820563"/>
                </a:lnTo>
                <a:lnTo>
                  <a:pt x="212725" y="1816100"/>
                </a:lnTo>
                <a:close/>
                <a:moveTo>
                  <a:pt x="4656450" y="1682430"/>
                </a:moveTo>
                <a:lnTo>
                  <a:pt x="4654861" y="1682746"/>
                </a:lnTo>
                <a:lnTo>
                  <a:pt x="4652953" y="1683380"/>
                </a:lnTo>
                <a:lnTo>
                  <a:pt x="4651681" y="1684647"/>
                </a:lnTo>
                <a:lnTo>
                  <a:pt x="4650409" y="1686547"/>
                </a:lnTo>
                <a:lnTo>
                  <a:pt x="4649456" y="1688447"/>
                </a:lnTo>
                <a:lnTo>
                  <a:pt x="4648502" y="1690981"/>
                </a:lnTo>
                <a:lnTo>
                  <a:pt x="4647230" y="1695731"/>
                </a:lnTo>
                <a:lnTo>
                  <a:pt x="4646594" y="1700482"/>
                </a:lnTo>
                <a:lnTo>
                  <a:pt x="4646276" y="1704599"/>
                </a:lnTo>
                <a:lnTo>
                  <a:pt x="4645958" y="1708716"/>
                </a:lnTo>
                <a:lnTo>
                  <a:pt x="4645958" y="1798662"/>
                </a:lnTo>
                <a:lnTo>
                  <a:pt x="4667579" y="1798662"/>
                </a:lnTo>
                <a:lnTo>
                  <a:pt x="4667579" y="1708716"/>
                </a:lnTo>
                <a:lnTo>
                  <a:pt x="4667579" y="1704599"/>
                </a:lnTo>
                <a:lnTo>
                  <a:pt x="4666625" y="1700482"/>
                </a:lnTo>
                <a:lnTo>
                  <a:pt x="4665989" y="1695731"/>
                </a:lnTo>
                <a:lnTo>
                  <a:pt x="4664717" y="1690981"/>
                </a:lnTo>
                <a:lnTo>
                  <a:pt x="4663763" y="1688447"/>
                </a:lnTo>
                <a:lnTo>
                  <a:pt x="4662809" y="1686547"/>
                </a:lnTo>
                <a:lnTo>
                  <a:pt x="4661538" y="1684647"/>
                </a:lnTo>
                <a:lnTo>
                  <a:pt x="4660266" y="1683380"/>
                </a:lnTo>
                <a:lnTo>
                  <a:pt x="4658358" y="1682746"/>
                </a:lnTo>
                <a:lnTo>
                  <a:pt x="4656450" y="1682430"/>
                </a:lnTo>
                <a:close/>
                <a:moveTo>
                  <a:pt x="4545805" y="1682430"/>
                </a:moveTo>
                <a:lnTo>
                  <a:pt x="4543897" y="1682746"/>
                </a:lnTo>
                <a:lnTo>
                  <a:pt x="4542307" y="1683380"/>
                </a:lnTo>
                <a:lnTo>
                  <a:pt x="4541035" y="1684647"/>
                </a:lnTo>
                <a:lnTo>
                  <a:pt x="4539764" y="1686547"/>
                </a:lnTo>
                <a:lnTo>
                  <a:pt x="4538810" y="1688447"/>
                </a:lnTo>
                <a:lnTo>
                  <a:pt x="4537856" y="1690981"/>
                </a:lnTo>
                <a:lnTo>
                  <a:pt x="4536584" y="1695731"/>
                </a:lnTo>
                <a:lnTo>
                  <a:pt x="4535948" y="1700482"/>
                </a:lnTo>
                <a:lnTo>
                  <a:pt x="4535630" y="1704599"/>
                </a:lnTo>
                <a:lnTo>
                  <a:pt x="4535312" y="1708716"/>
                </a:lnTo>
                <a:lnTo>
                  <a:pt x="4535312" y="1798662"/>
                </a:lnTo>
                <a:lnTo>
                  <a:pt x="4556933" y="1798662"/>
                </a:lnTo>
                <a:lnTo>
                  <a:pt x="4556933" y="1708716"/>
                </a:lnTo>
                <a:lnTo>
                  <a:pt x="4556615" y="1704599"/>
                </a:lnTo>
                <a:lnTo>
                  <a:pt x="4556297" y="1700482"/>
                </a:lnTo>
                <a:lnTo>
                  <a:pt x="4555661" y="1695731"/>
                </a:lnTo>
                <a:lnTo>
                  <a:pt x="4554389" y="1690981"/>
                </a:lnTo>
                <a:lnTo>
                  <a:pt x="4553435" y="1688447"/>
                </a:lnTo>
                <a:lnTo>
                  <a:pt x="4552482" y="1686547"/>
                </a:lnTo>
                <a:lnTo>
                  <a:pt x="4550892" y="1684647"/>
                </a:lnTo>
                <a:lnTo>
                  <a:pt x="4549302" y="1683380"/>
                </a:lnTo>
                <a:lnTo>
                  <a:pt x="4547712" y="1682746"/>
                </a:lnTo>
                <a:lnTo>
                  <a:pt x="4545805" y="1682430"/>
                </a:lnTo>
                <a:close/>
                <a:moveTo>
                  <a:pt x="4435159" y="1682430"/>
                </a:moveTo>
                <a:lnTo>
                  <a:pt x="4433251" y="1682746"/>
                </a:lnTo>
                <a:lnTo>
                  <a:pt x="4431661" y="1683380"/>
                </a:lnTo>
                <a:lnTo>
                  <a:pt x="4430390" y="1684647"/>
                </a:lnTo>
                <a:lnTo>
                  <a:pt x="4429118" y="1686547"/>
                </a:lnTo>
                <a:lnTo>
                  <a:pt x="4428164" y="1688447"/>
                </a:lnTo>
                <a:lnTo>
                  <a:pt x="4427210" y="1690981"/>
                </a:lnTo>
                <a:lnTo>
                  <a:pt x="4425938" y="1695731"/>
                </a:lnTo>
                <a:lnTo>
                  <a:pt x="4425302" y="1700482"/>
                </a:lnTo>
                <a:lnTo>
                  <a:pt x="4424984" y="1704599"/>
                </a:lnTo>
                <a:lnTo>
                  <a:pt x="4424667" y="1708716"/>
                </a:lnTo>
                <a:lnTo>
                  <a:pt x="4424667" y="1798662"/>
                </a:lnTo>
                <a:lnTo>
                  <a:pt x="4446287" y="1798662"/>
                </a:lnTo>
                <a:lnTo>
                  <a:pt x="4446287" y="1708716"/>
                </a:lnTo>
                <a:lnTo>
                  <a:pt x="4445969" y="1704599"/>
                </a:lnTo>
                <a:lnTo>
                  <a:pt x="4445651" y="1700482"/>
                </a:lnTo>
                <a:lnTo>
                  <a:pt x="4445015" y="1695731"/>
                </a:lnTo>
                <a:lnTo>
                  <a:pt x="4443743" y="1690981"/>
                </a:lnTo>
                <a:lnTo>
                  <a:pt x="4442790" y="1688447"/>
                </a:lnTo>
                <a:lnTo>
                  <a:pt x="4441836" y="1686547"/>
                </a:lnTo>
                <a:lnTo>
                  <a:pt x="4440564" y="1684647"/>
                </a:lnTo>
                <a:lnTo>
                  <a:pt x="4438974" y="1683380"/>
                </a:lnTo>
                <a:lnTo>
                  <a:pt x="4437384" y="1682746"/>
                </a:lnTo>
                <a:lnTo>
                  <a:pt x="4435159" y="1682430"/>
                </a:lnTo>
                <a:close/>
                <a:moveTo>
                  <a:pt x="655531" y="1682430"/>
                </a:moveTo>
                <a:lnTo>
                  <a:pt x="653625" y="1682746"/>
                </a:lnTo>
                <a:lnTo>
                  <a:pt x="652036" y="1683380"/>
                </a:lnTo>
                <a:lnTo>
                  <a:pt x="650766" y="1684647"/>
                </a:lnTo>
                <a:lnTo>
                  <a:pt x="649178" y="1686547"/>
                </a:lnTo>
                <a:lnTo>
                  <a:pt x="648225" y="1688447"/>
                </a:lnTo>
                <a:lnTo>
                  <a:pt x="647272" y="1690981"/>
                </a:lnTo>
                <a:lnTo>
                  <a:pt x="646001" y="1695731"/>
                </a:lnTo>
                <a:lnTo>
                  <a:pt x="645366" y="1700482"/>
                </a:lnTo>
                <a:lnTo>
                  <a:pt x="644731" y="1704599"/>
                </a:lnTo>
                <a:lnTo>
                  <a:pt x="644731" y="1708716"/>
                </a:lnTo>
                <a:lnTo>
                  <a:pt x="644731" y="1798662"/>
                </a:lnTo>
                <a:lnTo>
                  <a:pt x="666331" y="1798662"/>
                </a:lnTo>
                <a:lnTo>
                  <a:pt x="666331" y="1708716"/>
                </a:lnTo>
                <a:lnTo>
                  <a:pt x="666013" y="1704599"/>
                </a:lnTo>
                <a:lnTo>
                  <a:pt x="665695" y="1700482"/>
                </a:lnTo>
                <a:lnTo>
                  <a:pt x="665060" y="1695731"/>
                </a:lnTo>
                <a:lnTo>
                  <a:pt x="663790" y="1690981"/>
                </a:lnTo>
                <a:lnTo>
                  <a:pt x="662837" y="1688447"/>
                </a:lnTo>
                <a:lnTo>
                  <a:pt x="661884" y="1686547"/>
                </a:lnTo>
                <a:lnTo>
                  <a:pt x="660613" y="1684647"/>
                </a:lnTo>
                <a:lnTo>
                  <a:pt x="659025" y="1683380"/>
                </a:lnTo>
                <a:lnTo>
                  <a:pt x="657437" y="1682746"/>
                </a:lnTo>
                <a:lnTo>
                  <a:pt x="655531" y="1682430"/>
                </a:lnTo>
                <a:close/>
                <a:moveTo>
                  <a:pt x="544989" y="1682430"/>
                </a:moveTo>
                <a:lnTo>
                  <a:pt x="543083" y="1682746"/>
                </a:lnTo>
                <a:lnTo>
                  <a:pt x="541495" y="1683380"/>
                </a:lnTo>
                <a:lnTo>
                  <a:pt x="540224" y="1684647"/>
                </a:lnTo>
                <a:lnTo>
                  <a:pt x="538953" y="1686547"/>
                </a:lnTo>
                <a:lnTo>
                  <a:pt x="538000" y="1688447"/>
                </a:lnTo>
                <a:lnTo>
                  <a:pt x="537048" y="1690981"/>
                </a:lnTo>
                <a:lnTo>
                  <a:pt x="535777" y="1695731"/>
                </a:lnTo>
                <a:lnTo>
                  <a:pt x="534506" y="1700482"/>
                </a:lnTo>
                <a:lnTo>
                  <a:pt x="534189" y="1704599"/>
                </a:lnTo>
                <a:lnTo>
                  <a:pt x="534189" y="1708716"/>
                </a:lnTo>
                <a:lnTo>
                  <a:pt x="534189" y="1798662"/>
                </a:lnTo>
                <a:lnTo>
                  <a:pt x="555789" y="1798662"/>
                </a:lnTo>
                <a:lnTo>
                  <a:pt x="555789" y="1708716"/>
                </a:lnTo>
                <a:lnTo>
                  <a:pt x="555471" y="1704599"/>
                </a:lnTo>
                <a:lnTo>
                  <a:pt x="555154" y="1700482"/>
                </a:lnTo>
                <a:lnTo>
                  <a:pt x="554201" y="1695731"/>
                </a:lnTo>
                <a:lnTo>
                  <a:pt x="552930" y="1690981"/>
                </a:lnTo>
                <a:lnTo>
                  <a:pt x="552295" y="1688447"/>
                </a:lnTo>
                <a:lnTo>
                  <a:pt x="551342" y="1686547"/>
                </a:lnTo>
                <a:lnTo>
                  <a:pt x="550071" y="1684647"/>
                </a:lnTo>
                <a:lnTo>
                  <a:pt x="548483" y="1683380"/>
                </a:lnTo>
                <a:lnTo>
                  <a:pt x="546895" y="1682746"/>
                </a:lnTo>
                <a:lnTo>
                  <a:pt x="544989" y="1682430"/>
                </a:lnTo>
                <a:close/>
                <a:moveTo>
                  <a:pt x="434447" y="1682430"/>
                </a:moveTo>
                <a:lnTo>
                  <a:pt x="432541" y="1682746"/>
                </a:lnTo>
                <a:lnTo>
                  <a:pt x="430953" y="1683380"/>
                </a:lnTo>
                <a:lnTo>
                  <a:pt x="429682" y="1684647"/>
                </a:lnTo>
                <a:lnTo>
                  <a:pt x="428412" y="1686547"/>
                </a:lnTo>
                <a:lnTo>
                  <a:pt x="427459" y="1688447"/>
                </a:lnTo>
                <a:lnTo>
                  <a:pt x="426506" y="1690981"/>
                </a:lnTo>
                <a:lnTo>
                  <a:pt x="425235" y="1695731"/>
                </a:lnTo>
                <a:lnTo>
                  <a:pt x="424282" y="1700482"/>
                </a:lnTo>
                <a:lnTo>
                  <a:pt x="423964" y="1704599"/>
                </a:lnTo>
                <a:lnTo>
                  <a:pt x="423964" y="1708716"/>
                </a:lnTo>
                <a:lnTo>
                  <a:pt x="423964" y="1798662"/>
                </a:lnTo>
                <a:lnTo>
                  <a:pt x="445247" y="1798662"/>
                </a:lnTo>
                <a:lnTo>
                  <a:pt x="445247" y="1708716"/>
                </a:lnTo>
                <a:lnTo>
                  <a:pt x="445247" y="1704599"/>
                </a:lnTo>
                <a:lnTo>
                  <a:pt x="444929" y="1700482"/>
                </a:lnTo>
                <a:lnTo>
                  <a:pt x="443976" y="1695731"/>
                </a:lnTo>
                <a:lnTo>
                  <a:pt x="442388" y="1690981"/>
                </a:lnTo>
                <a:lnTo>
                  <a:pt x="441753" y="1688447"/>
                </a:lnTo>
                <a:lnTo>
                  <a:pt x="440800" y="1686547"/>
                </a:lnTo>
                <a:lnTo>
                  <a:pt x="439529" y="1684647"/>
                </a:lnTo>
                <a:lnTo>
                  <a:pt x="437941" y="1683380"/>
                </a:lnTo>
                <a:lnTo>
                  <a:pt x="436353" y="1682746"/>
                </a:lnTo>
                <a:lnTo>
                  <a:pt x="434447" y="1682430"/>
                </a:lnTo>
                <a:close/>
                <a:moveTo>
                  <a:pt x="4208780" y="1554163"/>
                </a:moveTo>
                <a:lnTo>
                  <a:pt x="4884419" y="1554163"/>
                </a:lnTo>
                <a:lnTo>
                  <a:pt x="4884737" y="1562397"/>
                </a:lnTo>
                <a:lnTo>
                  <a:pt x="4884737" y="1572849"/>
                </a:lnTo>
                <a:lnTo>
                  <a:pt x="4884419" y="1585517"/>
                </a:lnTo>
                <a:lnTo>
                  <a:pt x="4883465" y="1600402"/>
                </a:lnTo>
                <a:lnTo>
                  <a:pt x="4882511" y="1608003"/>
                </a:lnTo>
                <a:lnTo>
                  <a:pt x="4881557" y="1616238"/>
                </a:lnTo>
                <a:lnTo>
                  <a:pt x="4880286" y="1624789"/>
                </a:lnTo>
                <a:lnTo>
                  <a:pt x="4878696" y="1633340"/>
                </a:lnTo>
                <a:lnTo>
                  <a:pt x="4876788" y="1642208"/>
                </a:lnTo>
                <a:lnTo>
                  <a:pt x="4874563" y="1651392"/>
                </a:lnTo>
                <a:lnTo>
                  <a:pt x="4871701" y="1660577"/>
                </a:lnTo>
                <a:lnTo>
                  <a:pt x="4868840" y="1670078"/>
                </a:lnTo>
                <a:lnTo>
                  <a:pt x="4868840" y="1808163"/>
                </a:lnTo>
                <a:lnTo>
                  <a:pt x="4224041" y="1808163"/>
                </a:lnTo>
                <a:lnTo>
                  <a:pt x="4224041" y="1670078"/>
                </a:lnTo>
                <a:lnTo>
                  <a:pt x="4221180" y="1660577"/>
                </a:lnTo>
                <a:lnTo>
                  <a:pt x="4218636" y="1651392"/>
                </a:lnTo>
                <a:lnTo>
                  <a:pt x="4216411" y="1642208"/>
                </a:lnTo>
                <a:lnTo>
                  <a:pt x="4214503" y="1633340"/>
                </a:lnTo>
                <a:lnTo>
                  <a:pt x="4212913" y="1624789"/>
                </a:lnTo>
                <a:lnTo>
                  <a:pt x="4211641" y="1616238"/>
                </a:lnTo>
                <a:lnTo>
                  <a:pt x="4210688" y="1608003"/>
                </a:lnTo>
                <a:lnTo>
                  <a:pt x="4209734" y="1600402"/>
                </a:lnTo>
                <a:lnTo>
                  <a:pt x="4208780" y="1585517"/>
                </a:lnTo>
                <a:lnTo>
                  <a:pt x="4208462" y="1572849"/>
                </a:lnTo>
                <a:lnTo>
                  <a:pt x="4208462" y="1562397"/>
                </a:lnTo>
                <a:lnTo>
                  <a:pt x="4208780" y="1554163"/>
                </a:lnTo>
                <a:close/>
                <a:moveTo>
                  <a:pt x="206692" y="1554163"/>
                </a:moveTo>
                <a:lnTo>
                  <a:pt x="882332" y="1554163"/>
                </a:lnTo>
                <a:lnTo>
                  <a:pt x="882650" y="1562397"/>
                </a:lnTo>
                <a:lnTo>
                  <a:pt x="882650" y="1572849"/>
                </a:lnTo>
                <a:lnTo>
                  <a:pt x="882332" y="1585517"/>
                </a:lnTo>
                <a:lnTo>
                  <a:pt x="881379" y="1600402"/>
                </a:lnTo>
                <a:lnTo>
                  <a:pt x="880426" y="1608003"/>
                </a:lnTo>
                <a:lnTo>
                  <a:pt x="879156" y="1616238"/>
                </a:lnTo>
                <a:lnTo>
                  <a:pt x="877885" y="1624789"/>
                </a:lnTo>
                <a:lnTo>
                  <a:pt x="876297" y="1633340"/>
                </a:lnTo>
                <a:lnTo>
                  <a:pt x="874391" y="1642208"/>
                </a:lnTo>
                <a:lnTo>
                  <a:pt x="872167" y="1651392"/>
                </a:lnTo>
                <a:lnTo>
                  <a:pt x="869626" y="1660577"/>
                </a:lnTo>
                <a:lnTo>
                  <a:pt x="866450" y="1670078"/>
                </a:lnTo>
                <a:lnTo>
                  <a:pt x="866450" y="1808163"/>
                </a:lnTo>
                <a:lnTo>
                  <a:pt x="222575" y="1808163"/>
                </a:lnTo>
                <a:lnTo>
                  <a:pt x="222575" y="1670078"/>
                </a:lnTo>
                <a:lnTo>
                  <a:pt x="219716" y="1660577"/>
                </a:lnTo>
                <a:lnTo>
                  <a:pt x="217175" y="1651392"/>
                </a:lnTo>
                <a:lnTo>
                  <a:pt x="214951" y="1642208"/>
                </a:lnTo>
                <a:lnTo>
                  <a:pt x="212728" y="1633340"/>
                </a:lnTo>
                <a:lnTo>
                  <a:pt x="211139" y="1624789"/>
                </a:lnTo>
                <a:lnTo>
                  <a:pt x="209869" y="1616238"/>
                </a:lnTo>
                <a:lnTo>
                  <a:pt x="208598" y="1608003"/>
                </a:lnTo>
                <a:lnTo>
                  <a:pt x="207963" y="1600402"/>
                </a:lnTo>
                <a:lnTo>
                  <a:pt x="207010" y="1585517"/>
                </a:lnTo>
                <a:lnTo>
                  <a:pt x="206375" y="1572849"/>
                </a:lnTo>
                <a:lnTo>
                  <a:pt x="206375" y="1562397"/>
                </a:lnTo>
                <a:lnTo>
                  <a:pt x="206692" y="1554163"/>
                </a:lnTo>
                <a:close/>
                <a:moveTo>
                  <a:pt x="4205927" y="1447800"/>
                </a:moveTo>
                <a:lnTo>
                  <a:pt x="4886955" y="1447800"/>
                </a:lnTo>
                <a:lnTo>
                  <a:pt x="4883778" y="1513725"/>
                </a:lnTo>
                <a:lnTo>
                  <a:pt x="4897437" y="1513725"/>
                </a:lnTo>
                <a:lnTo>
                  <a:pt x="4897437" y="1521927"/>
                </a:lnTo>
                <a:lnTo>
                  <a:pt x="4885049" y="1536121"/>
                </a:lnTo>
                <a:lnTo>
                  <a:pt x="4883778" y="1544638"/>
                </a:lnTo>
                <a:lnTo>
                  <a:pt x="4209421" y="1544638"/>
                </a:lnTo>
                <a:lnTo>
                  <a:pt x="4208150" y="1536121"/>
                </a:lnTo>
                <a:lnTo>
                  <a:pt x="4195762" y="1521927"/>
                </a:lnTo>
                <a:lnTo>
                  <a:pt x="4195762" y="1513725"/>
                </a:lnTo>
                <a:lnTo>
                  <a:pt x="4209421" y="1513725"/>
                </a:lnTo>
                <a:lnTo>
                  <a:pt x="4205927" y="1447800"/>
                </a:lnTo>
                <a:close/>
                <a:moveTo>
                  <a:pt x="204157" y="1447800"/>
                </a:moveTo>
                <a:lnTo>
                  <a:pt x="884868" y="1447800"/>
                </a:lnTo>
                <a:lnTo>
                  <a:pt x="881691" y="1513725"/>
                </a:lnTo>
                <a:lnTo>
                  <a:pt x="895350" y="1513725"/>
                </a:lnTo>
                <a:lnTo>
                  <a:pt x="895350" y="1521927"/>
                </a:lnTo>
                <a:lnTo>
                  <a:pt x="883279" y="1536121"/>
                </a:lnTo>
                <a:lnTo>
                  <a:pt x="882009" y="1544638"/>
                </a:lnTo>
                <a:lnTo>
                  <a:pt x="207016" y="1544638"/>
                </a:lnTo>
                <a:lnTo>
                  <a:pt x="205745" y="1536121"/>
                </a:lnTo>
                <a:lnTo>
                  <a:pt x="193675" y="1521927"/>
                </a:lnTo>
                <a:lnTo>
                  <a:pt x="193675" y="1513725"/>
                </a:lnTo>
                <a:lnTo>
                  <a:pt x="207333" y="1513725"/>
                </a:lnTo>
                <a:lnTo>
                  <a:pt x="204157" y="1447800"/>
                </a:lnTo>
                <a:close/>
                <a:moveTo>
                  <a:pt x="3495675" y="1289050"/>
                </a:moveTo>
                <a:lnTo>
                  <a:pt x="4238625" y="1289050"/>
                </a:lnTo>
                <a:lnTo>
                  <a:pt x="4238625" y="1341438"/>
                </a:lnTo>
                <a:lnTo>
                  <a:pt x="3495675" y="1341438"/>
                </a:lnTo>
                <a:lnTo>
                  <a:pt x="3495675" y="1289050"/>
                </a:lnTo>
                <a:close/>
                <a:moveTo>
                  <a:pt x="850900" y="1289050"/>
                </a:moveTo>
                <a:lnTo>
                  <a:pt x="1595438" y="1289050"/>
                </a:lnTo>
                <a:lnTo>
                  <a:pt x="1595438" y="1341438"/>
                </a:lnTo>
                <a:lnTo>
                  <a:pt x="850900" y="1341438"/>
                </a:lnTo>
                <a:lnTo>
                  <a:pt x="850900" y="1289050"/>
                </a:lnTo>
                <a:close/>
                <a:moveTo>
                  <a:pt x="4398962" y="1268413"/>
                </a:moveTo>
                <a:lnTo>
                  <a:pt x="4684712" y="1268413"/>
                </a:lnTo>
                <a:lnTo>
                  <a:pt x="4684712" y="1328738"/>
                </a:lnTo>
                <a:lnTo>
                  <a:pt x="4398962" y="1328738"/>
                </a:lnTo>
                <a:lnTo>
                  <a:pt x="4398962" y="1268413"/>
                </a:lnTo>
                <a:close/>
                <a:moveTo>
                  <a:pt x="406400" y="1268413"/>
                </a:moveTo>
                <a:lnTo>
                  <a:pt x="690563" y="1268413"/>
                </a:lnTo>
                <a:lnTo>
                  <a:pt x="690563" y="1328738"/>
                </a:lnTo>
                <a:lnTo>
                  <a:pt x="406400" y="1328738"/>
                </a:lnTo>
                <a:lnTo>
                  <a:pt x="406400" y="1268413"/>
                </a:lnTo>
                <a:close/>
                <a:moveTo>
                  <a:pt x="4375704" y="1254923"/>
                </a:moveTo>
                <a:lnTo>
                  <a:pt x="4375704" y="1328645"/>
                </a:lnTo>
                <a:lnTo>
                  <a:pt x="4375704" y="1341038"/>
                </a:lnTo>
                <a:lnTo>
                  <a:pt x="4399188" y="1341038"/>
                </a:lnTo>
                <a:lnTo>
                  <a:pt x="4683539" y="1341038"/>
                </a:lnTo>
                <a:lnTo>
                  <a:pt x="4707023" y="1341038"/>
                </a:lnTo>
                <a:lnTo>
                  <a:pt x="4707023" y="1328645"/>
                </a:lnTo>
                <a:lnTo>
                  <a:pt x="4707023" y="1254923"/>
                </a:lnTo>
                <a:lnTo>
                  <a:pt x="4683539" y="1254923"/>
                </a:lnTo>
                <a:lnTo>
                  <a:pt x="4399188" y="1254923"/>
                </a:lnTo>
                <a:lnTo>
                  <a:pt x="4375704" y="1254923"/>
                </a:lnTo>
                <a:close/>
                <a:moveTo>
                  <a:pt x="383160" y="1254923"/>
                </a:moveTo>
                <a:lnTo>
                  <a:pt x="383160" y="1328645"/>
                </a:lnTo>
                <a:lnTo>
                  <a:pt x="383160" y="1341038"/>
                </a:lnTo>
                <a:lnTo>
                  <a:pt x="406688" y="1341038"/>
                </a:lnTo>
                <a:lnTo>
                  <a:pt x="691556" y="1341038"/>
                </a:lnTo>
                <a:lnTo>
                  <a:pt x="715083" y="1341038"/>
                </a:lnTo>
                <a:lnTo>
                  <a:pt x="715083" y="1328645"/>
                </a:lnTo>
                <a:lnTo>
                  <a:pt x="715083" y="1254923"/>
                </a:lnTo>
                <a:lnTo>
                  <a:pt x="691556" y="1254923"/>
                </a:lnTo>
                <a:lnTo>
                  <a:pt x="406688" y="1254923"/>
                </a:lnTo>
                <a:lnTo>
                  <a:pt x="383160" y="1254923"/>
                </a:lnTo>
                <a:close/>
                <a:moveTo>
                  <a:pt x="4177678" y="1235075"/>
                </a:moveTo>
                <a:lnTo>
                  <a:pt x="4206875" y="1264201"/>
                </a:lnTo>
                <a:lnTo>
                  <a:pt x="4206875" y="1281113"/>
                </a:lnTo>
                <a:lnTo>
                  <a:pt x="3495675" y="1281113"/>
                </a:lnTo>
                <a:lnTo>
                  <a:pt x="3495675" y="1242591"/>
                </a:lnTo>
                <a:lnTo>
                  <a:pt x="3531536" y="1277668"/>
                </a:lnTo>
                <a:lnTo>
                  <a:pt x="3574697" y="1235388"/>
                </a:lnTo>
                <a:lnTo>
                  <a:pt x="3617858" y="1277668"/>
                </a:lnTo>
                <a:lnTo>
                  <a:pt x="3661019" y="1235388"/>
                </a:lnTo>
                <a:lnTo>
                  <a:pt x="3704179" y="1277668"/>
                </a:lnTo>
                <a:lnTo>
                  <a:pt x="3746705" y="1235388"/>
                </a:lnTo>
                <a:lnTo>
                  <a:pt x="3789866" y="1277668"/>
                </a:lnTo>
                <a:lnTo>
                  <a:pt x="3833027" y="1235388"/>
                </a:lnTo>
                <a:lnTo>
                  <a:pt x="3876188" y="1277668"/>
                </a:lnTo>
                <a:lnTo>
                  <a:pt x="3919031" y="1235388"/>
                </a:lnTo>
                <a:lnTo>
                  <a:pt x="3962192" y="1277668"/>
                </a:lnTo>
                <a:lnTo>
                  <a:pt x="4005352" y="1235388"/>
                </a:lnTo>
                <a:lnTo>
                  <a:pt x="4048513" y="1277668"/>
                </a:lnTo>
                <a:lnTo>
                  <a:pt x="4091039" y="1235388"/>
                </a:lnTo>
                <a:lnTo>
                  <a:pt x="4134200" y="1277668"/>
                </a:lnTo>
                <a:lnTo>
                  <a:pt x="4177678" y="1235075"/>
                </a:lnTo>
                <a:close/>
                <a:moveTo>
                  <a:pt x="913434" y="1235075"/>
                </a:moveTo>
                <a:lnTo>
                  <a:pt x="956594" y="1277668"/>
                </a:lnTo>
                <a:lnTo>
                  <a:pt x="999755" y="1235388"/>
                </a:lnTo>
                <a:lnTo>
                  <a:pt x="1042916" y="1277668"/>
                </a:lnTo>
                <a:lnTo>
                  <a:pt x="1086077" y="1235388"/>
                </a:lnTo>
                <a:lnTo>
                  <a:pt x="1128603" y="1277668"/>
                </a:lnTo>
                <a:lnTo>
                  <a:pt x="1171764" y="1235388"/>
                </a:lnTo>
                <a:lnTo>
                  <a:pt x="1214925" y="1277668"/>
                </a:lnTo>
                <a:lnTo>
                  <a:pt x="1258085" y="1235388"/>
                </a:lnTo>
                <a:lnTo>
                  <a:pt x="1301246" y="1277668"/>
                </a:lnTo>
                <a:lnTo>
                  <a:pt x="1344089" y="1235388"/>
                </a:lnTo>
                <a:lnTo>
                  <a:pt x="1387250" y="1277668"/>
                </a:lnTo>
                <a:lnTo>
                  <a:pt x="1430411" y="1235388"/>
                </a:lnTo>
                <a:lnTo>
                  <a:pt x="1473254" y="1277668"/>
                </a:lnTo>
                <a:lnTo>
                  <a:pt x="1516415" y="1235388"/>
                </a:lnTo>
                <a:lnTo>
                  <a:pt x="1559258" y="1277668"/>
                </a:lnTo>
                <a:lnTo>
                  <a:pt x="1595437" y="1242591"/>
                </a:lnTo>
                <a:lnTo>
                  <a:pt x="1595437" y="1281113"/>
                </a:lnTo>
                <a:lnTo>
                  <a:pt x="884237" y="1281113"/>
                </a:lnTo>
                <a:lnTo>
                  <a:pt x="884237" y="1264201"/>
                </a:lnTo>
                <a:lnTo>
                  <a:pt x="913434" y="1235075"/>
                </a:lnTo>
                <a:close/>
                <a:moveTo>
                  <a:pt x="4206875" y="1204913"/>
                </a:moveTo>
                <a:lnTo>
                  <a:pt x="4206875" y="1257301"/>
                </a:lnTo>
                <a:lnTo>
                  <a:pt x="4181475" y="1231268"/>
                </a:lnTo>
                <a:lnTo>
                  <a:pt x="4206875" y="1204913"/>
                </a:lnTo>
                <a:close/>
                <a:moveTo>
                  <a:pt x="884237" y="1204913"/>
                </a:moveTo>
                <a:lnTo>
                  <a:pt x="909637" y="1231268"/>
                </a:lnTo>
                <a:lnTo>
                  <a:pt x="884237" y="1257301"/>
                </a:lnTo>
                <a:lnTo>
                  <a:pt x="884237" y="1204913"/>
                </a:lnTo>
                <a:close/>
                <a:moveTo>
                  <a:pt x="4133532" y="1192213"/>
                </a:moveTo>
                <a:lnTo>
                  <a:pt x="4173537" y="1231900"/>
                </a:lnTo>
                <a:lnTo>
                  <a:pt x="4133532" y="1271588"/>
                </a:lnTo>
                <a:lnTo>
                  <a:pt x="4094162" y="1231900"/>
                </a:lnTo>
                <a:lnTo>
                  <a:pt x="4133532" y="1192213"/>
                </a:lnTo>
                <a:close/>
                <a:moveTo>
                  <a:pt x="4048442" y="1192213"/>
                </a:moveTo>
                <a:lnTo>
                  <a:pt x="4087812" y="1231900"/>
                </a:lnTo>
                <a:lnTo>
                  <a:pt x="4048442" y="1271588"/>
                </a:lnTo>
                <a:lnTo>
                  <a:pt x="4008437" y="1231900"/>
                </a:lnTo>
                <a:lnTo>
                  <a:pt x="4048442" y="1192213"/>
                </a:lnTo>
                <a:close/>
                <a:moveTo>
                  <a:pt x="3962241" y="1192213"/>
                </a:moveTo>
                <a:lnTo>
                  <a:pt x="4002087" y="1231900"/>
                </a:lnTo>
                <a:lnTo>
                  <a:pt x="3962241" y="1271588"/>
                </a:lnTo>
                <a:lnTo>
                  <a:pt x="3922712" y="1231900"/>
                </a:lnTo>
                <a:lnTo>
                  <a:pt x="3962241" y="1192213"/>
                </a:lnTo>
                <a:close/>
                <a:moveTo>
                  <a:pt x="3876043" y="1192213"/>
                </a:moveTo>
                <a:lnTo>
                  <a:pt x="3916363" y="1231900"/>
                </a:lnTo>
                <a:lnTo>
                  <a:pt x="3876043" y="1271588"/>
                </a:lnTo>
                <a:lnTo>
                  <a:pt x="3835400" y="1231900"/>
                </a:lnTo>
                <a:lnTo>
                  <a:pt x="3876043" y="1192213"/>
                </a:lnTo>
                <a:close/>
                <a:moveTo>
                  <a:pt x="3789045" y="1192213"/>
                </a:moveTo>
                <a:lnTo>
                  <a:pt x="3829050" y="1231900"/>
                </a:lnTo>
                <a:lnTo>
                  <a:pt x="3789045" y="1271588"/>
                </a:lnTo>
                <a:lnTo>
                  <a:pt x="3749675" y="1231900"/>
                </a:lnTo>
                <a:lnTo>
                  <a:pt x="3789045" y="1192213"/>
                </a:lnTo>
                <a:close/>
                <a:moveTo>
                  <a:pt x="3703955" y="1192213"/>
                </a:moveTo>
                <a:lnTo>
                  <a:pt x="3743325" y="1231900"/>
                </a:lnTo>
                <a:lnTo>
                  <a:pt x="3703955" y="1271588"/>
                </a:lnTo>
                <a:lnTo>
                  <a:pt x="3663950" y="1231900"/>
                </a:lnTo>
                <a:lnTo>
                  <a:pt x="3703955" y="1192213"/>
                </a:lnTo>
                <a:close/>
                <a:moveTo>
                  <a:pt x="3618071" y="1192213"/>
                </a:moveTo>
                <a:lnTo>
                  <a:pt x="3657600" y="1231900"/>
                </a:lnTo>
                <a:lnTo>
                  <a:pt x="3618071" y="1271588"/>
                </a:lnTo>
                <a:lnTo>
                  <a:pt x="3578225" y="1231900"/>
                </a:lnTo>
                <a:lnTo>
                  <a:pt x="3618071" y="1192213"/>
                </a:lnTo>
                <a:close/>
                <a:moveTo>
                  <a:pt x="3531703" y="1192213"/>
                </a:moveTo>
                <a:lnTo>
                  <a:pt x="3571875" y="1231900"/>
                </a:lnTo>
                <a:lnTo>
                  <a:pt x="3531703" y="1271588"/>
                </a:lnTo>
                <a:lnTo>
                  <a:pt x="3495675" y="1236028"/>
                </a:lnTo>
                <a:lnTo>
                  <a:pt x="3495675" y="1228090"/>
                </a:lnTo>
                <a:lnTo>
                  <a:pt x="3531703" y="1192213"/>
                </a:lnTo>
                <a:close/>
                <a:moveTo>
                  <a:pt x="3322796" y="1192213"/>
                </a:moveTo>
                <a:lnTo>
                  <a:pt x="3362325" y="1231900"/>
                </a:lnTo>
                <a:lnTo>
                  <a:pt x="3322796" y="1271588"/>
                </a:lnTo>
                <a:lnTo>
                  <a:pt x="3282950" y="1231900"/>
                </a:lnTo>
                <a:lnTo>
                  <a:pt x="3322796" y="1192213"/>
                </a:lnTo>
                <a:close/>
                <a:moveTo>
                  <a:pt x="3235957" y="1192213"/>
                </a:moveTo>
                <a:lnTo>
                  <a:pt x="3276600" y="1231900"/>
                </a:lnTo>
                <a:lnTo>
                  <a:pt x="3235957" y="1271588"/>
                </a:lnTo>
                <a:lnTo>
                  <a:pt x="3195637" y="1231900"/>
                </a:lnTo>
                <a:lnTo>
                  <a:pt x="3235957" y="1192213"/>
                </a:lnTo>
                <a:close/>
                <a:moveTo>
                  <a:pt x="3149599" y="1192213"/>
                </a:moveTo>
                <a:lnTo>
                  <a:pt x="3189287" y="1231900"/>
                </a:lnTo>
                <a:lnTo>
                  <a:pt x="3149599" y="1271588"/>
                </a:lnTo>
                <a:lnTo>
                  <a:pt x="3109912" y="1231900"/>
                </a:lnTo>
                <a:lnTo>
                  <a:pt x="3149599" y="1192213"/>
                </a:lnTo>
                <a:close/>
                <a:moveTo>
                  <a:pt x="3063875" y="1192213"/>
                </a:moveTo>
                <a:lnTo>
                  <a:pt x="3103562" y="1231900"/>
                </a:lnTo>
                <a:lnTo>
                  <a:pt x="3063875" y="1271588"/>
                </a:lnTo>
                <a:lnTo>
                  <a:pt x="3024187" y="1231900"/>
                </a:lnTo>
                <a:lnTo>
                  <a:pt x="3063875" y="1192213"/>
                </a:lnTo>
                <a:close/>
                <a:moveTo>
                  <a:pt x="2978308" y="1192213"/>
                </a:moveTo>
                <a:lnTo>
                  <a:pt x="3017837" y="1231900"/>
                </a:lnTo>
                <a:lnTo>
                  <a:pt x="2978308" y="1271588"/>
                </a:lnTo>
                <a:lnTo>
                  <a:pt x="2938462" y="1231900"/>
                </a:lnTo>
                <a:lnTo>
                  <a:pt x="2978308" y="1192213"/>
                </a:lnTo>
                <a:close/>
                <a:moveTo>
                  <a:pt x="2891470" y="1192213"/>
                </a:moveTo>
                <a:lnTo>
                  <a:pt x="2932113" y="1231900"/>
                </a:lnTo>
                <a:lnTo>
                  <a:pt x="2891470" y="1271588"/>
                </a:lnTo>
                <a:lnTo>
                  <a:pt x="2851150" y="1231900"/>
                </a:lnTo>
                <a:lnTo>
                  <a:pt x="2891470" y="1192213"/>
                </a:lnTo>
                <a:close/>
                <a:moveTo>
                  <a:pt x="2805113" y="1192213"/>
                </a:moveTo>
                <a:lnTo>
                  <a:pt x="2844800" y="1231900"/>
                </a:lnTo>
                <a:lnTo>
                  <a:pt x="2805113" y="1271588"/>
                </a:lnTo>
                <a:lnTo>
                  <a:pt x="2765425" y="1231900"/>
                </a:lnTo>
                <a:lnTo>
                  <a:pt x="2805113" y="1192213"/>
                </a:lnTo>
                <a:close/>
                <a:moveTo>
                  <a:pt x="2285842" y="1192213"/>
                </a:moveTo>
                <a:lnTo>
                  <a:pt x="2325687" y="1231900"/>
                </a:lnTo>
                <a:lnTo>
                  <a:pt x="2285842" y="1271588"/>
                </a:lnTo>
                <a:lnTo>
                  <a:pt x="2246312" y="1231900"/>
                </a:lnTo>
                <a:lnTo>
                  <a:pt x="2285842" y="1192213"/>
                </a:lnTo>
                <a:close/>
                <a:moveTo>
                  <a:pt x="2198846" y="1192213"/>
                </a:moveTo>
                <a:lnTo>
                  <a:pt x="2238375" y="1231900"/>
                </a:lnTo>
                <a:lnTo>
                  <a:pt x="2198846" y="1271588"/>
                </a:lnTo>
                <a:lnTo>
                  <a:pt x="2159000" y="1231900"/>
                </a:lnTo>
                <a:lnTo>
                  <a:pt x="2198846" y="1192213"/>
                </a:lnTo>
                <a:close/>
                <a:moveTo>
                  <a:pt x="2112963" y="1192213"/>
                </a:moveTo>
                <a:lnTo>
                  <a:pt x="2152650" y="1231900"/>
                </a:lnTo>
                <a:lnTo>
                  <a:pt x="2112963" y="1271588"/>
                </a:lnTo>
                <a:lnTo>
                  <a:pt x="2073275" y="1231900"/>
                </a:lnTo>
                <a:lnTo>
                  <a:pt x="2112963" y="1192213"/>
                </a:lnTo>
                <a:close/>
                <a:moveTo>
                  <a:pt x="2027238" y="1192213"/>
                </a:moveTo>
                <a:lnTo>
                  <a:pt x="2066925" y="1231900"/>
                </a:lnTo>
                <a:lnTo>
                  <a:pt x="2027238" y="1271588"/>
                </a:lnTo>
                <a:lnTo>
                  <a:pt x="1987550" y="1231900"/>
                </a:lnTo>
                <a:lnTo>
                  <a:pt x="2027238" y="1192213"/>
                </a:lnTo>
                <a:close/>
                <a:moveTo>
                  <a:pt x="1940242" y="1192213"/>
                </a:moveTo>
                <a:lnTo>
                  <a:pt x="1979612" y="1231900"/>
                </a:lnTo>
                <a:lnTo>
                  <a:pt x="1940242" y="1271588"/>
                </a:lnTo>
                <a:lnTo>
                  <a:pt x="1900237" y="1231900"/>
                </a:lnTo>
                <a:lnTo>
                  <a:pt x="1940242" y="1192213"/>
                </a:lnTo>
                <a:close/>
                <a:moveTo>
                  <a:pt x="1854042" y="1192213"/>
                </a:moveTo>
                <a:lnTo>
                  <a:pt x="1893887" y="1231900"/>
                </a:lnTo>
                <a:lnTo>
                  <a:pt x="1854042" y="1271588"/>
                </a:lnTo>
                <a:lnTo>
                  <a:pt x="1814512" y="1231900"/>
                </a:lnTo>
                <a:lnTo>
                  <a:pt x="1854042" y="1192213"/>
                </a:lnTo>
                <a:close/>
                <a:moveTo>
                  <a:pt x="1768475" y="1192213"/>
                </a:moveTo>
                <a:lnTo>
                  <a:pt x="1808162" y="1231900"/>
                </a:lnTo>
                <a:lnTo>
                  <a:pt x="1768475" y="1271588"/>
                </a:lnTo>
                <a:lnTo>
                  <a:pt x="1728787" y="1231900"/>
                </a:lnTo>
                <a:lnTo>
                  <a:pt x="1768475" y="1192213"/>
                </a:lnTo>
                <a:close/>
                <a:moveTo>
                  <a:pt x="1559091" y="1192213"/>
                </a:moveTo>
                <a:lnTo>
                  <a:pt x="1595437" y="1228090"/>
                </a:lnTo>
                <a:lnTo>
                  <a:pt x="1595437" y="1236028"/>
                </a:lnTo>
                <a:lnTo>
                  <a:pt x="1559091" y="1271588"/>
                </a:lnTo>
                <a:lnTo>
                  <a:pt x="1519237" y="1231900"/>
                </a:lnTo>
                <a:lnTo>
                  <a:pt x="1559091" y="1192213"/>
                </a:lnTo>
                <a:close/>
                <a:moveTo>
                  <a:pt x="1473200" y="1192213"/>
                </a:moveTo>
                <a:lnTo>
                  <a:pt x="1512887" y="1231900"/>
                </a:lnTo>
                <a:lnTo>
                  <a:pt x="1473200" y="1271588"/>
                </a:lnTo>
                <a:lnTo>
                  <a:pt x="1433512" y="1231900"/>
                </a:lnTo>
                <a:lnTo>
                  <a:pt x="1473200" y="1192213"/>
                </a:lnTo>
                <a:close/>
                <a:moveTo>
                  <a:pt x="1387475" y="1192213"/>
                </a:moveTo>
                <a:lnTo>
                  <a:pt x="1427162" y="1231900"/>
                </a:lnTo>
                <a:lnTo>
                  <a:pt x="1387475" y="1271588"/>
                </a:lnTo>
                <a:lnTo>
                  <a:pt x="1347787" y="1231900"/>
                </a:lnTo>
                <a:lnTo>
                  <a:pt x="1387475" y="1192213"/>
                </a:lnTo>
                <a:close/>
                <a:moveTo>
                  <a:pt x="1301118" y="1192213"/>
                </a:moveTo>
                <a:lnTo>
                  <a:pt x="1341438" y="1231900"/>
                </a:lnTo>
                <a:lnTo>
                  <a:pt x="1301118" y="1271588"/>
                </a:lnTo>
                <a:lnTo>
                  <a:pt x="1260475" y="1231900"/>
                </a:lnTo>
                <a:lnTo>
                  <a:pt x="1301118" y="1192213"/>
                </a:lnTo>
                <a:close/>
                <a:moveTo>
                  <a:pt x="1214280" y="1192213"/>
                </a:moveTo>
                <a:lnTo>
                  <a:pt x="1254125" y="1231900"/>
                </a:lnTo>
                <a:lnTo>
                  <a:pt x="1214280" y="1271588"/>
                </a:lnTo>
                <a:lnTo>
                  <a:pt x="1174750" y="1231900"/>
                </a:lnTo>
                <a:lnTo>
                  <a:pt x="1214280" y="1192213"/>
                </a:lnTo>
                <a:close/>
                <a:moveTo>
                  <a:pt x="1128395" y="1192213"/>
                </a:moveTo>
                <a:lnTo>
                  <a:pt x="1168400" y="1231900"/>
                </a:lnTo>
                <a:lnTo>
                  <a:pt x="1128395" y="1271588"/>
                </a:lnTo>
                <a:lnTo>
                  <a:pt x="1089025" y="1231900"/>
                </a:lnTo>
                <a:lnTo>
                  <a:pt x="1128395" y="1192213"/>
                </a:lnTo>
                <a:close/>
                <a:moveTo>
                  <a:pt x="1043305" y="1192213"/>
                </a:moveTo>
                <a:lnTo>
                  <a:pt x="1082675" y="1231900"/>
                </a:lnTo>
                <a:lnTo>
                  <a:pt x="1043305" y="1271588"/>
                </a:lnTo>
                <a:lnTo>
                  <a:pt x="1003300" y="1231900"/>
                </a:lnTo>
                <a:lnTo>
                  <a:pt x="1043305" y="1192213"/>
                </a:lnTo>
                <a:close/>
                <a:moveTo>
                  <a:pt x="956307" y="1192213"/>
                </a:moveTo>
                <a:lnTo>
                  <a:pt x="996950" y="1231900"/>
                </a:lnTo>
                <a:lnTo>
                  <a:pt x="956307" y="1271588"/>
                </a:lnTo>
                <a:lnTo>
                  <a:pt x="915987" y="1231900"/>
                </a:lnTo>
                <a:lnTo>
                  <a:pt x="956307" y="1192213"/>
                </a:lnTo>
                <a:close/>
                <a:moveTo>
                  <a:pt x="2719529" y="1185863"/>
                </a:moveTo>
                <a:lnTo>
                  <a:pt x="2685243" y="1220153"/>
                </a:lnTo>
                <a:lnTo>
                  <a:pt x="2685243" y="1226503"/>
                </a:lnTo>
                <a:lnTo>
                  <a:pt x="2719529" y="1192530"/>
                </a:lnTo>
                <a:lnTo>
                  <a:pt x="2759213" y="1232218"/>
                </a:lnTo>
                <a:lnTo>
                  <a:pt x="2719529" y="1271905"/>
                </a:lnTo>
                <a:lnTo>
                  <a:pt x="2685243" y="1237933"/>
                </a:lnTo>
                <a:lnTo>
                  <a:pt x="2685243" y="1244600"/>
                </a:lnTo>
                <a:lnTo>
                  <a:pt x="2719529" y="1278255"/>
                </a:lnTo>
                <a:lnTo>
                  <a:pt x="2762705" y="1235393"/>
                </a:lnTo>
                <a:lnTo>
                  <a:pt x="2805564" y="1278255"/>
                </a:lnTo>
                <a:lnTo>
                  <a:pt x="2848422" y="1235393"/>
                </a:lnTo>
                <a:lnTo>
                  <a:pt x="2891598" y="1278255"/>
                </a:lnTo>
                <a:lnTo>
                  <a:pt x="2934774" y="1235393"/>
                </a:lnTo>
                <a:lnTo>
                  <a:pt x="2977950" y="1278255"/>
                </a:lnTo>
                <a:lnTo>
                  <a:pt x="3021126" y="1235393"/>
                </a:lnTo>
                <a:lnTo>
                  <a:pt x="3063984" y="1278255"/>
                </a:lnTo>
                <a:lnTo>
                  <a:pt x="3107160" y="1235393"/>
                </a:lnTo>
                <a:lnTo>
                  <a:pt x="3150018" y="1278255"/>
                </a:lnTo>
                <a:lnTo>
                  <a:pt x="3193194" y="1235393"/>
                </a:lnTo>
                <a:lnTo>
                  <a:pt x="3236053" y="1278255"/>
                </a:lnTo>
                <a:lnTo>
                  <a:pt x="3279229" y="1235393"/>
                </a:lnTo>
                <a:lnTo>
                  <a:pt x="3322405" y="1278255"/>
                </a:lnTo>
                <a:lnTo>
                  <a:pt x="3368755" y="1232218"/>
                </a:lnTo>
                <a:lnTo>
                  <a:pt x="3322405" y="1185863"/>
                </a:lnTo>
                <a:lnTo>
                  <a:pt x="3279229" y="1229043"/>
                </a:lnTo>
                <a:lnTo>
                  <a:pt x="3236053" y="1185863"/>
                </a:lnTo>
                <a:lnTo>
                  <a:pt x="3193194" y="1229043"/>
                </a:lnTo>
                <a:lnTo>
                  <a:pt x="3150018" y="1185863"/>
                </a:lnTo>
                <a:lnTo>
                  <a:pt x="3107160" y="1229043"/>
                </a:lnTo>
                <a:lnTo>
                  <a:pt x="3063984" y="1185863"/>
                </a:lnTo>
                <a:lnTo>
                  <a:pt x="3021126" y="1229043"/>
                </a:lnTo>
                <a:lnTo>
                  <a:pt x="2977950" y="1185863"/>
                </a:lnTo>
                <a:lnTo>
                  <a:pt x="2934774" y="1229043"/>
                </a:lnTo>
                <a:lnTo>
                  <a:pt x="2891598" y="1185863"/>
                </a:lnTo>
                <a:lnTo>
                  <a:pt x="2848422" y="1229043"/>
                </a:lnTo>
                <a:lnTo>
                  <a:pt x="2805564" y="1185863"/>
                </a:lnTo>
                <a:lnTo>
                  <a:pt x="2762705" y="1229043"/>
                </a:lnTo>
                <a:lnTo>
                  <a:pt x="2719529" y="1185863"/>
                </a:lnTo>
                <a:close/>
                <a:moveTo>
                  <a:pt x="1768708" y="1185863"/>
                </a:moveTo>
                <a:lnTo>
                  <a:pt x="1722357" y="1232218"/>
                </a:lnTo>
                <a:lnTo>
                  <a:pt x="1768708" y="1278255"/>
                </a:lnTo>
                <a:lnTo>
                  <a:pt x="1811566" y="1235393"/>
                </a:lnTo>
                <a:lnTo>
                  <a:pt x="1854742" y="1278255"/>
                </a:lnTo>
                <a:lnTo>
                  <a:pt x="1897918" y="1235393"/>
                </a:lnTo>
                <a:lnTo>
                  <a:pt x="1941094" y="1278255"/>
                </a:lnTo>
                <a:lnTo>
                  <a:pt x="1984270" y="1235393"/>
                </a:lnTo>
                <a:lnTo>
                  <a:pt x="2027128" y="1278255"/>
                </a:lnTo>
                <a:lnTo>
                  <a:pt x="2069987" y="1235393"/>
                </a:lnTo>
                <a:lnTo>
                  <a:pt x="2113162" y="1278255"/>
                </a:lnTo>
                <a:lnTo>
                  <a:pt x="2156338" y="1235393"/>
                </a:lnTo>
                <a:lnTo>
                  <a:pt x="2199514" y="1278255"/>
                </a:lnTo>
                <a:lnTo>
                  <a:pt x="2242373" y="1235393"/>
                </a:lnTo>
                <a:lnTo>
                  <a:pt x="2285548" y="1278255"/>
                </a:lnTo>
                <a:lnTo>
                  <a:pt x="2328724" y="1235393"/>
                </a:lnTo>
                <a:lnTo>
                  <a:pt x="2371900" y="1278255"/>
                </a:lnTo>
                <a:lnTo>
                  <a:pt x="2405552" y="1244600"/>
                </a:lnTo>
                <a:lnTo>
                  <a:pt x="2405552" y="1238250"/>
                </a:lnTo>
                <a:lnTo>
                  <a:pt x="2371900" y="1271905"/>
                </a:lnTo>
                <a:lnTo>
                  <a:pt x="2331899" y="1232218"/>
                </a:lnTo>
                <a:lnTo>
                  <a:pt x="2371900" y="1192530"/>
                </a:lnTo>
                <a:lnTo>
                  <a:pt x="2405552" y="1226185"/>
                </a:lnTo>
                <a:lnTo>
                  <a:pt x="2405552" y="1219835"/>
                </a:lnTo>
                <a:lnTo>
                  <a:pt x="2371900" y="1185863"/>
                </a:lnTo>
                <a:lnTo>
                  <a:pt x="2328724" y="1229043"/>
                </a:lnTo>
                <a:lnTo>
                  <a:pt x="2285548" y="1185863"/>
                </a:lnTo>
                <a:lnTo>
                  <a:pt x="2242373" y="1229043"/>
                </a:lnTo>
                <a:lnTo>
                  <a:pt x="2199514" y="1185863"/>
                </a:lnTo>
                <a:lnTo>
                  <a:pt x="2156338" y="1229043"/>
                </a:lnTo>
                <a:lnTo>
                  <a:pt x="2113162" y="1185863"/>
                </a:lnTo>
                <a:lnTo>
                  <a:pt x="2069987" y="1229043"/>
                </a:lnTo>
                <a:lnTo>
                  <a:pt x="2027128" y="1185863"/>
                </a:lnTo>
                <a:lnTo>
                  <a:pt x="1984270" y="1229043"/>
                </a:lnTo>
                <a:lnTo>
                  <a:pt x="1941094" y="1185863"/>
                </a:lnTo>
                <a:lnTo>
                  <a:pt x="1897918" y="1229043"/>
                </a:lnTo>
                <a:lnTo>
                  <a:pt x="1854742" y="1185863"/>
                </a:lnTo>
                <a:lnTo>
                  <a:pt x="1811566" y="1229043"/>
                </a:lnTo>
                <a:lnTo>
                  <a:pt x="1768708" y="1185863"/>
                </a:lnTo>
                <a:close/>
                <a:moveTo>
                  <a:pt x="3495675" y="1181100"/>
                </a:moveTo>
                <a:lnTo>
                  <a:pt x="4206875" y="1181100"/>
                </a:lnTo>
                <a:lnTo>
                  <a:pt x="4206875" y="1199120"/>
                </a:lnTo>
                <a:lnTo>
                  <a:pt x="4177678" y="1228725"/>
                </a:lnTo>
                <a:lnTo>
                  <a:pt x="4134200" y="1184961"/>
                </a:lnTo>
                <a:lnTo>
                  <a:pt x="4091039" y="1228725"/>
                </a:lnTo>
                <a:lnTo>
                  <a:pt x="4048513" y="1184961"/>
                </a:lnTo>
                <a:lnTo>
                  <a:pt x="4005352" y="1228725"/>
                </a:lnTo>
                <a:lnTo>
                  <a:pt x="3962192" y="1184961"/>
                </a:lnTo>
                <a:lnTo>
                  <a:pt x="3919031" y="1228725"/>
                </a:lnTo>
                <a:lnTo>
                  <a:pt x="3876188" y="1184961"/>
                </a:lnTo>
                <a:lnTo>
                  <a:pt x="3833027" y="1228725"/>
                </a:lnTo>
                <a:lnTo>
                  <a:pt x="3789866" y="1184961"/>
                </a:lnTo>
                <a:lnTo>
                  <a:pt x="3746705" y="1228725"/>
                </a:lnTo>
                <a:lnTo>
                  <a:pt x="3704179" y="1184961"/>
                </a:lnTo>
                <a:lnTo>
                  <a:pt x="3661019" y="1228725"/>
                </a:lnTo>
                <a:lnTo>
                  <a:pt x="3617858" y="1184961"/>
                </a:lnTo>
                <a:lnTo>
                  <a:pt x="3574697" y="1228725"/>
                </a:lnTo>
                <a:lnTo>
                  <a:pt x="3531536" y="1184961"/>
                </a:lnTo>
                <a:lnTo>
                  <a:pt x="3495675" y="1221645"/>
                </a:lnTo>
                <a:lnTo>
                  <a:pt x="3495675" y="1181100"/>
                </a:lnTo>
                <a:close/>
                <a:moveTo>
                  <a:pt x="884237" y="1181100"/>
                </a:moveTo>
                <a:lnTo>
                  <a:pt x="1595437" y="1181100"/>
                </a:lnTo>
                <a:lnTo>
                  <a:pt x="1595437" y="1221645"/>
                </a:lnTo>
                <a:lnTo>
                  <a:pt x="1559258" y="1184961"/>
                </a:lnTo>
                <a:lnTo>
                  <a:pt x="1516415" y="1228725"/>
                </a:lnTo>
                <a:lnTo>
                  <a:pt x="1473254" y="1184961"/>
                </a:lnTo>
                <a:lnTo>
                  <a:pt x="1430411" y="1228725"/>
                </a:lnTo>
                <a:lnTo>
                  <a:pt x="1387250" y="1184961"/>
                </a:lnTo>
                <a:lnTo>
                  <a:pt x="1344089" y="1228725"/>
                </a:lnTo>
                <a:lnTo>
                  <a:pt x="1301246" y="1184961"/>
                </a:lnTo>
                <a:lnTo>
                  <a:pt x="1258085" y="1228725"/>
                </a:lnTo>
                <a:lnTo>
                  <a:pt x="1214925" y="1184961"/>
                </a:lnTo>
                <a:lnTo>
                  <a:pt x="1171764" y="1228725"/>
                </a:lnTo>
                <a:lnTo>
                  <a:pt x="1128603" y="1184961"/>
                </a:lnTo>
                <a:lnTo>
                  <a:pt x="1086077" y="1228725"/>
                </a:lnTo>
                <a:lnTo>
                  <a:pt x="1042916" y="1184961"/>
                </a:lnTo>
                <a:lnTo>
                  <a:pt x="999755" y="1228725"/>
                </a:lnTo>
                <a:lnTo>
                  <a:pt x="956594" y="1184961"/>
                </a:lnTo>
                <a:lnTo>
                  <a:pt x="913434" y="1228725"/>
                </a:lnTo>
                <a:lnTo>
                  <a:pt x="884237" y="1199120"/>
                </a:lnTo>
                <a:lnTo>
                  <a:pt x="884237" y="1181100"/>
                </a:lnTo>
                <a:close/>
                <a:moveTo>
                  <a:pt x="3381375" y="1174750"/>
                </a:moveTo>
                <a:lnTo>
                  <a:pt x="3482975" y="1174750"/>
                </a:lnTo>
                <a:lnTo>
                  <a:pt x="3482975" y="1341438"/>
                </a:lnTo>
                <a:lnTo>
                  <a:pt x="3381375" y="1341438"/>
                </a:lnTo>
                <a:lnTo>
                  <a:pt x="3381375" y="1174750"/>
                </a:lnTo>
                <a:close/>
                <a:moveTo>
                  <a:pt x="1606550" y="1174750"/>
                </a:moveTo>
                <a:lnTo>
                  <a:pt x="1709738" y="1174750"/>
                </a:lnTo>
                <a:lnTo>
                  <a:pt x="1709738" y="1341438"/>
                </a:lnTo>
                <a:lnTo>
                  <a:pt x="1606550" y="1341438"/>
                </a:lnTo>
                <a:lnTo>
                  <a:pt x="1606550" y="1174750"/>
                </a:lnTo>
                <a:close/>
                <a:moveTo>
                  <a:pt x="4657833" y="1128452"/>
                </a:moveTo>
                <a:lnTo>
                  <a:pt x="4655929" y="1128770"/>
                </a:lnTo>
                <a:lnTo>
                  <a:pt x="4654342" y="1129405"/>
                </a:lnTo>
                <a:lnTo>
                  <a:pt x="4652755" y="1130676"/>
                </a:lnTo>
                <a:lnTo>
                  <a:pt x="4651486" y="1132583"/>
                </a:lnTo>
                <a:lnTo>
                  <a:pt x="4650534" y="1134490"/>
                </a:lnTo>
                <a:lnTo>
                  <a:pt x="4649582" y="1136714"/>
                </a:lnTo>
                <a:lnTo>
                  <a:pt x="4648312" y="1141480"/>
                </a:lnTo>
                <a:lnTo>
                  <a:pt x="4647678" y="1146565"/>
                </a:lnTo>
                <a:lnTo>
                  <a:pt x="4647360" y="1150696"/>
                </a:lnTo>
                <a:lnTo>
                  <a:pt x="4647043" y="1154827"/>
                </a:lnTo>
                <a:lnTo>
                  <a:pt x="4647043" y="1245073"/>
                </a:lnTo>
                <a:lnTo>
                  <a:pt x="4668623" y="1245073"/>
                </a:lnTo>
                <a:lnTo>
                  <a:pt x="4668623" y="1154827"/>
                </a:lnTo>
                <a:lnTo>
                  <a:pt x="4668623" y="1150696"/>
                </a:lnTo>
                <a:lnTo>
                  <a:pt x="4667988" y="1146565"/>
                </a:lnTo>
                <a:lnTo>
                  <a:pt x="4667354" y="1141480"/>
                </a:lnTo>
                <a:lnTo>
                  <a:pt x="4665767" y="1136714"/>
                </a:lnTo>
                <a:lnTo>
                  <a:pt x="4664815" y="1134490"/>
                </a:lnTo>
                <a:lnTo>
                  <a:pt x="4663863" y="1132583"/>
                </a:lnTo>
                <a:lnTo>
                  <a:pt x="4662593" y="1130676"/>
                </a:lnTo>
                <a:lnTo>
                  <a:pt x="4661324" y="1129405"/>
                </a:lnTo>
                <a:lnTo>
                  <a:pt x="4659420" y="1128770"/>
                </a:lnTo>
                <a:lnTo>
                  <a:pt x="4657833" y="1128452"/>
                </a:lnTo>
                <a:close/>
                <a:moveTo>
                  <a:pt x="4576907" y="1128452"/>
                </a:moveTo>
                <a:lnTo>
                  <a:pt x="4575003" y="1128770"/>
                </a:lnTo>
                <a:lnTo>
                  <a:pt x="4573099" y="1129405"/>
                </a:lnTo>
                <a:lnTo>
                  <a:pt x="4571830" y="1130676"/>
                </a:lnTo>
                <a:lnTo>
                  <a:pt x="4570560" y="1132583"/>
                </a:lnTo>
                <a:lnTo>
                  <a:pt x="4569608" y="1134490"/>
                </a:lnTo>
                <a:lnTo>
                  <a:pt x="4568656" y="1136714"/>
                </a:lnTo>
                <a:lnTo>
                  <a:pt x="4567387" y="1141480"/>
                </a:lnTo>
                <a:lnTo>
                  <a:pt x="4566752" y="1146565"/>
                </a:lnTo>
                <a:lnTo>
                  <a:pt x="4566117" y="1150696"/>
                </a:lnTo>
                <a:lnTo>
                  <a:pt x="4566117" y="1154827"/>
                </a:lnTo>
                <a:lnTo>
                  <a:pt x="4566117" y="1245073"/>
                </a:lnTo>
                <a:lnTo>
                  <a:pt x="4587697" y="1245073"/>
                </a:lnTo>
                <a:lnTo>
                  <a:pt x="4587697" y="1154827"/>
                </a:lnTo>
                <a:lnTo>
                  <a:pt x="4587380" y="1150696"/>
                </a:lnTo>
                <a:lnTo>
                  <a:pt x="4587063" y="1146565"/>
                </a:lnTo>
                <a:lnTo>
                  <a:pt x="4586428" y="1141480"/>
                </a:lnTo>
                <a:lnTo>
                  <a:pt x="4585159" y="1136714"/>
                </a:lnTo>
                <a:lnTo>
                  <a:pt x="4584207" y="1134490"/>
                </a:lnTo>
                <a:lnTo>
                  <a:pt x="4583254" y="1132583"/>
                </a:lnTo>
                <a:lnTo>
                  <a:pt x="4581985" y="1130676"/>
                </a:lnTo>
                <a:lnTo>
                  <a:pt x="4580398" y="1129405"/>
                </a:lnTo>
                <a:lnTo>
                  <a:pt x="4578811" y="1128770"/>
                </a:lnTo>
                <a:lnTo>
                  <a:pt x="4576907" y="1128452"/>
                </a:lnTo>
                <a:close/>
                <a:moveTo>
                  <a:pt x="4541364" y="1128452"/>
                </a:moveTo>
                <a:lnTo>
                  <a:pt x="4539459" y="1128770"/>
                </a:lnTo>
                <a:lnTo>
                  <a:pt x="4537873" y="1129405"/>
                </a:lnTo>
                <a:lnTo>
                  <a:pt x="4536286" y="1130676"/>
                </a:lnTo>
                <a:lnTo>
                  <a:pt x="4535016" y="1132583"/>
                </a:lnTo>
                <a:lnTo>
                  <a:pt x="4534064" y="1134490"/>
                </a:lnTo>
                <a:lnTo>
                  <a:pt x="4533430" y="1136714"/>
                </a:lnTo>
                <a:lnTo>
                  <a:pt x="4532160" y="1141480"/>
                </a:lnTo>
                <a:lnTo>
                  <a:pt x="4531208" y="1146565"/>
                </a:lnTo>
                <a:lnTo>
                  <a:pt x="4530891" y="1150696"/>
                </a:lnTo>
                <a:lnTo>
                  <a:pt x="4530891" y="1154827"/>
                </a:lnTo>
                <a:lnTo>
                  <a:pt x="4530891" y="1245073"/>
                </a:lnTo>
                <a:lnTo>
                  <a:pt x="4552154" y="1245073"/>
                </a:lnTo>
                <a:lnTo>
                  <a:pt x="4552154" y="1154827"/>
                </a:lnTo>
                <a:lnTo>
                  <a:pt x="4552154" y="1150696"/>
                </a:lnTo>
                <a:lnTo>
                  <a:pt x="4551836" y="1146565"/>
                </a:lnTo>
                <a:lnTo>
                  <a:pt x="4550567" y="1141480"/>
                </a:lnTo>
                <a:lnTo>
                  <a:pt x="4549297" y="1136714"/>
                </a:lnTo>
                <a:lnTo>
                  <a:pt x="4548345" y="1134490"/>
                </a:lnTo>
                <a:lnTo>
                  <a:pt x="4547393" y="1132583"/>
                </a:lnTo>
                <a:lnTo>
                  <a:pt x="4546124" y="1130676"/>
                </a:lnTo>
                <a:lnTo>
                  <a:pt x="4544854" y="1129405"/>
                </a:lnTo>
                <a:lnTo>
                  <a:pt x="4543268" y="1128770"/>
                </a:lnTo>
                <a:lnTo>
                  <a:pt x="4541364" y="1128452"/>
                </a:lnTo>
                <a:close/>
                <a:moveTo>
                  <a:pt x="4505820" y="1128452"/>
                </a:moveTo>
                <a:lnTo>
                  <a:pt x="4503598" y="1128770"/>
                </a:lnTo>
                <a:lnTo>
                  <a:pt x="4502011" y="1129405"/>
                </a:lnTo>
                <a:lnTo>
                  <a:pt x="4500742" y="1130676"/>
                </a:lnTo>
                <a:lnTo>
                  <a:pt x="4499473" y="1132583"/>
                </a:lnTo>
                <a:lnTo>
                  <a:pt x="4498521" y="1134490"/>
                </a:lnTo>
                <a:lnTo>
                  <a:pt x="4497568" y="1136714"/>
                </a:lnTo>
                <a:lnTo>
                  <a:pt x="4496299" y="1141480"/>
                </a:lnTo>
                <a:lnTo>
                  <a:pt x="4495664" y="1146565"/>
                </a:lnTo>
                <a:lnTo>
                  <a:pt x="4495030" y="1150696"/>
                </a:lnTo>
                <a:lnTo>
                  <a:pt x="4495030" y="1154827"/>
                </a:lnTo>
                <a:lnTo>
                  <a:pt x="4495030" y="1245073"/>
                </a:lnTo>
                <a:lnTo>
                  <a:pt x="4516610" y="1245073"/>
                </a:lnTo>
                <a:lnTo>
                  <a:pt x="4516610" y="1154827"/>
                </a:lnTo>
                <a:lnTo>
                  <a:pt x="4516292" y="1150696"/>
                </a:lnTo>
                <a:lnTo>
                  <a:pt x="4515975" y="1146565"/>
                </a:lnTo>
                <a:lnTo>
                  <a:pt x="4515340" y="1141480"/>
                </a:lnTo>
                <a:lnTo>
                  <a:pt x="4514071" y="1136714"/>
                </a:lnTo>
                <a:lnTo>
                  <a:pt x="4513119" y="1134490"/>
                </a:lnTo>
                <a:lnTo>
                  <a:pt x="4512167" y="1132583"/>
                </a:lnTo>
                <a:lnTo>
                  <a:pt x="4510897" y="1130676"/>
                </a:lnTo>
                <a:lnTo>
                  <a:pt x="4509311" y="1129405"/>
                </a:lnTo>
                <a:lnTo>
                  <a:pt x="4507724" y="1128770"/>
                </a:lnTo>
                <a:lnTo>
                  <a:pt x="4505820" y="1128452"/>
                </a:lnTo>
                <a:close/>
                <a:moveTo>
                  <a:pt x="4424894" y="1128452"/>
                </a:moveTo>
                <a:lnTo>
                  <a:pt x="4422990" y="1128770"/>
                </a:lnTo>
                <a:lnTo>
                  <a:pt x="4421403" y="1129405"/>
                </a:lnTo>
                <a:lnTo>
                  <a:pt x="4419816" y="1130676"/>
                </a:lnTo>
                <a:lnTo>
                  <a:pt x="4418864" y="1132583"/>
                </a:lnTo>
                <a:lnTo>
                  <a:pt x="4417595" y="1134490"/>
                </a:lnTo>
                <a:lnTo>
                  <a:pt x="4416960" y="1136714"/>
                </a:lnTo>
                <a:lnTo>
                  <a:pt x="4415691" y="1141480"/>
                </a:lnTo>
                <a:lnTo>
                  <a:pt x="4414739" y="1146565"/>
                </a:lnTo>
                <a:lnTo>
                  <a:pt x="4414421" y="1150696"/>
                </a:lnTo>
                <a:lnTo>
                  <a:pt x="4414421" y="1154827"/>
                </a:lnTo>
                <a:lnTo>
                  <a:pt x="4414421" y="1245073"/>
                </a:lnTo>
                <a:lnTo>
                  <a:pt x="4435684" y="1245073"/>
                </a:lnTo>
                <a:lnTo>
                  <a:pt x="4435684" y="1154827"/>
                </a:lnTo>
                <a:lnTo>
                  <a:pt x="4435367" y="1150696"/>
                </a:lnTo>
                <a:lnTo>
                  <a:pt x="4435049" y="1146565"/>
                </a:lnTo>
                <a:lnTo>
                  <a:pt x="4434097" y="1141480"/>
                </a:lnTo>
                <a:lnTo>
                  <a:pt x="4432828" y="1136714"/>
                </a:lnTo>
                <a:lnTo>
                  <a:pt x="4432193" y="1134490"/>
                </a:lnTo>
                <a:lnTo>
                  <a:pt x="4430924" y="1132583"/>
                </a:lnTo>
                <a:lnTo>
                  <a:pt x="4429654" y="1130676"/>
                </a:lnTo>
                <a:lnTo>
                  <a:pt x="4428385" y="1129405"/>
                </a:lnTo>
                <a:lnTo>
                  <a:pt x="4426798" y="1128770"/>
                </a:lnTo>
                <a:lnTo>
                  <a:pt x="4424894" y="1128452"/>
                </a:lnTo>
                <a:close/>
                <a:moveTo>
                  <a:pt x="665803" y="1128452"/>
                </a:moveTo>
                <a:lnTo>
                  <a:pt x="663896" y="1128770"/>
                </a:lnTo>
                <a:lnTo>
                  <a:pt x="662306" y="1129405"/>
                </a:lnTo>
                <a:lnTo>
                  <a:pt x="660716" y="1130676"/>
                </a:lnTo>
                <a:lnTo>
                  <a:pt x="659445" y="1132583"/>
                </a:lnTo>
                <a:lnTo>
                  <a:pt x="658491" y="1134490"/>
                </a:lnTo>
                <a:lnTo>
                  <a:pt x="657537" y="1136714"/>
                </a:lnTo>
                <a:lnTo>
                  <a:pt x="656265" y="1141480"/>
                </a:lnTo>
                <a:lnTo>
                  <a:pt x="655630" y="1146565"/>
                </a:lnTo>
                <a:lnTo>
                  <a:pt x="655312" y="1150696"/>
                </a:lnTo>
                <a:lnTo>
                  <a:pt x="654994" y="1154827"/>
                </a:lnTo>
                <a:lnTo>
                  <a:pt x="654994" y="1245073"/>
                </a:lnTo>
                <a:lnTo>
                  <a:pt x="676613" y="1245073"/>
                </a:lnTo>
                <a:lnTo>
                  <a:pt x="676613" y="1154827"/>
                </a:lnTo>
                <a:lnTo>
                  <a:pt x="676613" y="1150696"/>
                </a:lnTo>
                <a:lnTo>
                  <a:pt x="675977" y="1146565"/>
                </a:lnTo>
                <a:lnTo>
                  <a:pt x="675341" y="1141480"/>
                </a:lnTo>
                <a:lnTo>
                  <a:pt x="674070" y="1136714"/>
                </a:lnTo>
                <a:lnTo>
                  <a:pt x="673116" y="1134490"/>
                </a:lnTo>
                <a:lnTo>
                  <a:pt x="671844" y="1132583"/>
                </a:lnTo>
                <a:lnTo>
                  <a:pt x="670572" y="1130676"/>
                </a:lnTo>
                <a:lnTo>
                  <a:pt x="669301" y="1129405"/>
                </a:lnTo>
                <a:lnTo>
                  <a:pt x="667711" y="1128770"/>
                </a:lnTo>
                <a:lnTo>
                  <a:pt x="665803" y="1128452"/>
                </a:lnTo>
                <a:close/>
                <a:moveTo>
                  <a:pt x="584730" y="1128452"/>
                </a:moveTo>
                <a:lnTo>
                  <a:pt x="583141" y="1128770"/>
                </a:lnTo>
                <a:lnTo>
                  <a:pt x="581233" y="1129405"/>
                </a:lnTo>
                <a:lnTo>
                  <a:pt x="579643" y="1130676"/>
                </a:lnTo>
                <a:lnTo>
                  <a:pt x="578372" y="1132583"/>
                </a:lnTo>
                <a:lnTo>
                  <a:pt x="577418" y="1134490"/>
                </a:lnTo>
                <a:lnTo>
                  <a:pt x="576464" y="1136714"/>
                </a:lnTo>
                <a:lnTo>
                  <a:pt x="575192" y="1141480"/>
                </a:lnTo>
                <a:lnTo>
                  <a:pt x="574556" y="1146565"/>
                </a:lnTo>
                <a:lnTo>
                  <a:pt x="573921" y="1150696"/>
                </a:lnTo>
                <a:lnTo>
                  <a:pt x="573921" y="1154827"/>
                </a:lnTo>
                <a:lnTo>
                  <a:pt x="573921" y="1245073"/>
                </a:lnTo>
                <a:lnTo>
                  <a:pt x="595540" y="1245073"/>
                </a:lnTo>
                <a:lnTo>
                  <a:pt x="595540" y="1154827"/>
                </a:lnTo>
                <a:lnTo>
                  <a:pt x="595222" y="1150696"/>
                </a:lnTo>
                <a:lnTo>
                  <a:pt x="594904" y="1146565"/>
                </a:lnTo>
                <a:lnTo>
                  <a:pt x="594268" y="1141480"/>
                </a:lnTo>
                <a:lnTo>
                  <a:pt x="592997" y="1136714"/>
                </a:lnTo>
                <a:lnTo>
                  <a:pt x="592043" y="1134490"/>
                </a:lnTo>
                <a:lnTo>
                  <a:pt x="591089" y="1132583"/>
                </a:lnTo>
                <a:lnTo>
                  <a:pt x="589817" y="1130676"/>
                </a:lnTo>
                <a:lnTo>
                  <a:pt x="588228" y="1129405"/>
                </a:lnTo>
                <a:lnTo>
                  <a:pt x="586638" y="1128770"/>
                </a:lnTo>
                <a:lnTo>
                  <a:pt x="584730" y="1128452"/>
                </a:lnTo>
                <a:close/>
                <a:moveTo>
                  <a:pt x="549122" y="1128452"/>
                </a:moveTo>
                <a:lnTo>
                  <a:pt x="547214" y="1128770"/>
                </a:lnTo>
                <a:lnTo>
                  <a:pt x="545625" y="1129405"/>
                </a:lnTo>
                <a:lnTo>
                  <a:pt x="544035" y="1130676"/>
                </a:lnTo>
                <a:lnTo>
                  <a:pt x="543081" y="1132583"/>
                </a:lnTo>
                <a:lnTo>
                  <a:pt x="541809" y="1134490"/>
                </a:lnTo>
                <a:lnTo>
                  <a:pt x="541173" y="1136714"/>
                </a:lnTo>
                <a:lnTo>
                  <a:pt x="539902" y="1141480"/>
                </a:lnTo>
                <a:lnTo>
                  <a:pt x="538948" y="1146565"/>
                </a:lnTo>
                <a:lnTo>
                  <a:pt x="538630" y="1150696"/>
                </a:lnTo>
                <a:lnTo>
                  <a:pt x="538312" y="1154827"/>
                </a:lnTo>
                <a:lnTo>
                  <a:pt x="538312" y="1245073"/>
                </a:lnTo>
                <a:lnTo>
                  <a:pt x="559932" y="1245073"/>
                </a:lnTo>
                <a:lnTo>
                  <a:pt x="559932" y="1154827"/>
                </a:lnTo>
                <a:lnTo>
                  <a:pt x="559932" y="1150696"/>
                </a:lnTo>
                <a:lnTo>
                  <a:pt x="559296" y="1146565"/>
                </a:lnTo>
                <a:lnTo>
                  <a:pt x="558660" y="1141480"/>
                </a:lnTo>
                <a:lnTo>
                  <a:pt x="557070" y="1136714"/>
                </a:lnTo>
                <a:lnTo>
                  <a:pt x="556116" y="1134490"/>
                </a:lnTo>
                <a:lnTo>
                  <a:pt x="555163" y="1132583"/>
                </a:lnTo>
                <a:lnTo>
                  <a:pt x="553891" y="1130676"/>
                </a:lnTo>
                <a:lnTo>
                  <a:pt x="552619" y="1129405"/>
                </a:lnTo>
                <a:lnTo>
                  <a:pt x="551029" y="1128770"/>
                </a:lnTo>
                <a:lnTo>
                  <a:pt x="549122" y="1128452"/>
                </a:lnTo>
                <a:close/>
                <a:moveTo>
                  <a:pt x="513513" y="1128452"/>
                </a:moveTo>
                <a:lnTo>
                  <a:pt x="511606" y="1128770"/>
                </a:lnTo>
                <a:lnTo>
                  <a:pt x="509698" y="1129405"/>
                </a:lnTo>
                <a:lnTo>
                  <a:pt x="508426" y="1130676"/>
                </a:lnTo>
                <a:lnTo>
                  <a:pt x="507155" y="1132583"/>
                </a:lnTo>
                <a:lnTo>
                  <a:pt x="506201" y="1134490"/>
                </a:lnTo>
                <a:lnTo>
                  <a:pt x="505247" y="1136714"/>
                </a:lnTo>
                <a:lnTo>
                  <a:pt x="503975" y="1141480"/>
                </a:lnTo>
                <a:lnTo>
                  <a:pt x="503339" y="1146565"/>
                </a:lnTo>
                <a:lnTo>
                  <a:pt x="502704" y="1150696"/>
                </a:lnTo>
                <a:lnTo>
                  <a:pt x="502704" y="1154827"/>
                </a:lnTo>
                <a:lnTo>
                  <a:pt x="502704" y="1245073"/>
                </a:lnTo>
                <a:lnTo>
                  <a:pt x="524323" y="1245073"/>
                </a:lnTo>
                <a:lnTo>
                  <a:pt x="524323" y="1154827"/>
                </a:lnTo>
                <a:lnTo>
                  <a:pt x="524005" y="1150696"/>
                </a:lnTo>
                <a:lnTo>
                  <a:pt x="523687" y="1146565"/>
                </a:lnTo>
                <a:lnTo>
                  <a:pt x="523051" y="1141480"/>
                </a:lnTo>
                <a:lnTo>
                  <a:pt x="521780" y="1136714"/>
                </a:lnTo>
                <a:lnTo>
                  <a:pt x="520826" y="1134490"/>
                </a:lnTo>
                <a:lnTo>
                  <a:pt x="519872" y="1132583"/>
                </a:lnTo>
                <a:lnTo>
                  <a:pt x="518600" y="1130676"/>
                </a:lnTo>
                <a:lnTo>
                  <a:pt x="517328" y="1129405"/>
                </a:lnTo>
                <a:lnTo>
                  <a:pt x="515421" y="1128770"/>
                </a:lnTo>
                <a:lnTo>
                  <a:pt x="513513" y="1128452"/>
                </a:lnTo>
                <a:close/>
                <a:moveTo>
                  <a:pt x="432440" y="1128452"/>
                </a:moveTo>
                <a:lnTo>
                  <a:pt x="430533" y="1128770"/>
                </a:lnTo>
                <a:lnTo>
                  <a:pt x="428943" y="1129405"/>
                </a:lnTo>
                <a:lnTo>
                  <a:pt x="427671" y="1130676"/>
                </a:lnTo>
                <a:lnTo>
                  <a:pt x="426399" y="1132583"/>
                </a:lnTo>
                <a:lnTo>
                  <a:pt x="425128" y="1134490"/>
                </a:lnTo>
                <a:lnTo>
                  <a:pt x="424492" y="1136714"/>
                </a:lnTo>
                <a:lnTo>
                  <a:pt x="423220" y="1141480"/>
                </a:lnTo>
                <a:lnTo>
                  <a:pt x="422266" y="1146565"/>
                </a:lnTo>
                <a:lnTo>
                  <a:pt x="421948" y="1150696"/>
                </a:lnTo>
                <a:lnTo>
                  <a:pt x="421630" y="1154827"/>
                </a:lnTo>
                <a:lnTo>
                  <a:pt x="421630" y="1245073"/>
                </a:lnTo>
                <a:lnTo>
                  <a:pt x="443250" y="1245073"/>
                </a:lnTo>
                <a:lnTo>
                  <a:pt x="443250" y="1154827"/>
                </a:lnTo>
                <a:lnTo>
                  <a:pt x="443250" y="1150696"/>
                </a:lnTo>
                <a:lnTo>
                  <a:pt x="442614" y="1146565"/>
                </a:lnTo>
                <a:lnTo>
                  <a:pt x="441660" y="1141480"/>
                </a:lnTo>
                <a:lnTo>
                  <a:pt x="440389" y="1136714"/>
                </a:lnTo>
                <a:lnTo>
                  <a:pt x="439753" y="1134490"/>
                </a:lnTo>
                <a:lnTo>
                  <a:pt x="438481" y="1132583"/>
                </a:lnTo>
                <a:lnTo>
                  <a:pt x="437527" y="1130676"/>
                </a:lnTo>
                <a:lnTo>
                  <a:pt x="435937" y="1129405"/>
                </a:lnTo>
                <a:lnTo>
                  <a:pt x="434348" y="1128770"/>
                </a:lnTo>
                <a:lnTo>
                  <a:pt x="432440" y="1128452"/>
                </a:lnTo>
                <a:close/>
                <a:moveTo>
                  <a:pt x="4214487" y="1060450"/>
                </a:moveTo>
                <a:lnTo>
                  <a:pt x="4877443" y="1060450"/>
                </a:lnTo>
                <a:lnTo>
                  <a:pt x="4894263" y="1062992"/>
                </a:lnTo>
                <a:lnTo>
                  <a:pt x="4894263" y="1072525"/>
                </a:lnTo>
                <a:lnTo>
                  <a:pt x="4877443" y="1108750"/>
                </a:lnTo>
                <a:lnTo>
                  <a:pt x="4877443" y="1158322"/>
                </a:lnTo>
                <a:lnTo>
                  <a:pt x="4877126" y="1158322"/>
                </a:lnTo>
                <a:lnTo>
                  <a:pt x="4877126" y="1398236"/>
                </a:lnTo>
                <a:lnTo>
                  <a:pt x="4881251" y="1407769"/>
                </a:lnTo>
                <a:lnTo>
                  <a:pt x="4884108" y="1415713"/>
                </a:lnTo>
                <a:lnTo>
                  <a:pt x="4885060" y="1419527"/>
                </a:lnTo>
                <a:lnTo>
                  <a:pt x="4885694" y="1422069"/>
                </a:lnTo>
                <a:lnTo>
                  <a:pt x="4886012" y="1423658"/>
                </a:lnTo>
                <a:lnTo>
                  <a:pt x="4886964" y="1424929"/>
                </a:lnTo>
                <a:lnTo>
                  <a:pt x="4888551" y="1425882"/>
                </a:lnTo>
                <a:lnTo>
                  <a:pt x="4889820" y="1426517"/>
                </a:lnTo>
                <a:lnTo>
                  <a:pt x="4891407" y="1427471"/>
                </a:lnTo>
                <a:lnTo>
                  <a:pt x="4892676" y="1428742"/>
                </a:lnTo>
                <a:lnTo>
                  <a:pt x="4893628" y="1430331"/>
                </a:lnTo>
                <a:lnTo>
                  <a:pt x="4893628" y="1431284"/>
                </a:lnTo>
                <a:lnTo>
                  <a:pt x="4893946" y="1432555"/>
                </a:lnTo>
                <a:lnTo>
                  <a:pt x="4893628" y="1434144"/>
                </a:lnTo>
                <a:lnTo>
                  <a:pt x="4893311" y="1435733"/>
                </a:lnTo>
                <a:lnTo>
                  <a:pt x="4892359" y="1437004"/>
                </a:lnTo>
                <a:lnTo>
                  <a:pt x="4891724" y="1438275"/>
                </a:lnTo>
                <a:lnTo>
                  <a:pt x="4202745" y="1438275"/>
                </a:lnTo>
                <a:lnTo>
                  <a:pt x="4202745" y="1395059"/>
                </a:lnTo>
                <a:lnTo>
                  <a:pt x="4202745" y="1381077"/>
                </a:lnTo>
                <a:lnTo>
                  <a:pt x="4202745" y="1349936"/>
                </a:lnTo>
                <a:lnTo>
                  <a:pt x="4238606" y="1349936"/>
                </a:lnTo>
                <a:lnTo>
                  <a:pt x="4247810" y="1349936"/>
                </a:lnTo>
                <a:lnTo>
                  <a:pt x="4247810" y="1341038"/>
                </a:lnTo>
                <a:lnTo>
                  <a:pt x="4247810" y="1289560"/>
                </a:lnTo>
                <a:lnTo>
                  <a:pt x="4247810" y="1280980"/>
                </a:lnTo>
                <a:lnTo>
                  <a:pt x="4238606" y="1280980"/>
                </a:lnTo>
                <a:lnTo>
                  <a:pt x="4214170" y="1280980"/>
                </a:lnTo>
                <a:lnTo>
                  <a:pt x="4214170" y="1150060"/>
                </a:lnTo>
                <a:lnTo>
                  <a:pt x="4214487" y="1150060"/>
                </a:lnTo>
                <a:lnTo>
                  <a:pt x="4214487" y="1108750"/>
                </a:lnTo>
                <a:lnTo>
                  <a:pt x="4197350" y="1072525"/>
                </a:lnTo>
                <a:lnTo>
                  <a:pt x="4197350" y="1062992"/>
                </a:lnTo>
                <a:lnTo>
                  <a:pt x="4214487" y="1060450"/>
                </a:lnTo>
                <a:close/>
                <a:moveTo>
                  <a:pt x="212112" y="1060450"/>
                </a:moveTo>
                <a:lnTo>
                  <a:pt x="876593" y="1060450"/>
                </a:lnTo>
                <a:lnTo>
                  <a:pt x="893762" y="1062992"/>
                </a:lnTo>
                <a:lnTo>
                  <a:pt x="893762" y="1072525"/>
                </a:lnTo>
                <a:lnTo>
                  <a:pt x="876593" y="1108750"/>
                </a:lnTo>
                <a:lnTo>
                  <a:pt x="876593" y="1150060"/>
                </a:lnTo>
                <a:lnTo>
                  <a:pt x="876593" y="1280980"/>
                </a:lnTo>
                <a:lnTo>
                  <a:pt x="852112" y="1280980"/>
                </a:lnTo>
                <a:lnTo>
                  <a:pt x="843210" y="1280980"/>
                </a:lnTo>
                <a:lnTo>
                  <a:pt x="843210" y="1289560"/>
                </a:lnTo>
                <a:lnTo>
                  <a:pt x="843210" y="1341038"/>
                </a:lnTo>
                <a:lnTo>
                  <a:pt x="843210" y="1349936"/>
                </a:lnTo>
                <a:lnTo>
                  <a:pt x="852112" y="1349936"/>
                </a:lnTo>
                <a:lnTo>
                  <a:pt x="888357" y="1349936"/>
                </a:lnTo>
                <a:lnTo>
                  <a:pt x="888357" y="1381077"/>
                </a:lnTo>
                <a:lnTo>
                  <a:pt x="888357" y="1395059"/>
                </a:lnTo>
                <a:lnTo>
                  <a:pt x="888357" y="1438275"/>
                </a:lnTo>
                <a:lnTo>
                  <a:pt x="198123" y="1438275"/>
                </a:lnTo>
                <a:lnTo>
                  <a:pt x="197169" y="1437004"/>
                </a:lnTo>
                <a:lnTo>
                  <a:pt x="196533" y="1435733"/>
                </a:lnTo>
                <a:lnTo>
                  <a:pt x="196216" y="1434144"/>
                </a:lnTo>
                <a:lnTo>
                  <a:pt x="195898" y="1432555"/>
                </a:lnTo>
                <a:lnTo>
                  <a:pt x="195898" y="1431284"/>
                </a:lnTo>
                <a:lnTo>
                  <a:pt x="196216" y="1430331"/>
                </a:lnTo>
                <a:lnTo>
                  <a:pt x="197169" y="1428742"/>
                </a:lnTo>
                <a:lnTo>
                  <a:pt x="198441" y="1427471"/>
                </a:lnTo>
                <a:lnTo>
                  <a:pt x="199713" y="1426517"/>
                </a:lnTo>
                <a:lnTo>
                  <a:pt x="201302" y="1425882"/>
                </a:lnTo>
                <a:lnTo>
                  <a:pt x="202574" y="1424929"/>
                </a:lnTo>
                <a:lnTo>
                  <a:pt x="203528" y="1423658"/>
                </a:lnTo>
                <a:lnTo>
                  <a:pt x="204164" y="1422069"/>
                </a:lnTo>
                <a:lnTo>
                  <a:pt x="204482" y="1419527"/>
                </a:lnTo>
                <a:lnTo>
                  <a:pt x="205754" y="1415713"/>
                </a:lnTo>
                <a:lnTo>
                  <a:pt x="208615" y="1407769"/>
                </a:lnTo>
                <a:lnTo>
                  <a:pt x="212748" y="1398236"/>
                </a:lnTo>
                <a:lnTo>
                  <a:pt x="212748" y="1158322"/>
                </a:lnTo>
                <a:lnTo>
                  <a:pt x="212112" y="1158322"/>
                </a:lnTo>
                <a:lnTo>
                  <a:pt x="212112" y="1108750"/>
                </a:lnTo>
                <a:lnTo>
                  <a:pt x="195262" y="1072525"/>
                </a:lnTo>
                <a:lnTo>
                  <a:pt x="195262" y="1062992"/>
                </a:lnTo>
                <a:lnTo>
                  <a:pt x="212112" y="1060450"/>
                </a:lnTo>
                <a:close/>
                <a:moveTo>
                  <a:pt x="2536667" y="1022350"/>
                </a:moveTo>
                <a:lnTo>
                  <a:pt x="2536985" y="1022350"/>
                </a:lnTo>
                <a:lnTo>
                  <a:pt x="2553810" y="1022350"/>
                </a:lnTo>
                <a:lnTo>
                  <a:pt x="2553810" y="1062355"/>
                </a:lnTo>
                <a:lnTo>
                  <a:pt x="2569049" y="1062355"/>
                </a:lnTo>
                <a:lnTo>
                  <a:pt x="2569366" y="1062355"/>
                </a:lnTo>
                <a:lnTo>
                  <a:pt x="2569366" y="1073467"/>
                </a:lnTo>
                <a:lnTo>
                  <a:pt x="2569049" y="1073467"/>
                </a:lnTo>
                <a:lnTo>
                  <a:pt x="2553810" y="1073467"/>
                </a:lnTo>
                <a:lnTo>
                  <a:pt x="2553810" y="1091882"/>
                </a:lnTo>
                <a:lnTo>
                  <a:pt x="2556668" y="1091882"/>
                </a:lnTo>
                <a:lnTo>
                  <a:pt x="2560795" y="1092200"/>
                </a:lnTo>
                <a:lnTo>
                  <a:pt x="2564604" y="1092517"/>
                </a:lnTo>
                <a:lnTo>
                  <a:pt x="2568097" y="1092835"/>
                </a:lnTo>
                <a:lnTo>
                  <a:pt x="2570954" y="1093787"/>
                </a:lnTo>
                <a:lnTo>
                  <a:pt x="2573811" y="1094422"/>
                </a:lnTo>
                <a:lnTo>
                  <a:pt x="2576033" y="1095692"/>
                </a:lnTo>
                <a:lnTo>
                  <a:pt x="2578573" y="1096962"/>
                </a:lnTo>
                <a:lnTo>
                  <a:pt x="2580160" y="1098232"/>
                </a:lnTo>
                <a:lnTo>
                  <a:pt x="2581430" y="1099502"/>
                </a:lnTo>
                <a:lnTo>
                  <a:pt x="2582700" y="1101407"/>
                </a:lnTo>
                <a:lnTo>
                  <a:pt x="2583653" y="1103312"/>
                </a:lnTo>
                <a:lnTo>
                  <a:pt x="2584287" y="1104900"/>
                </a:lnTo>
                <a:lnTo>
                  <a:pt x="2584605" y="1106805"/>
                </a:lnTo>
                <a:lnTo>
                  <a:pt x="2584922" y="1108710"/>
                </a:lnTo>
                <a:lnTo>
                  <a:pt x="2584922" y="1112837"/>
                </a:lnTo>
                <a:lnTo>
                  <a:pt x="2584287" y="1116965"/>
                </a:lnTo>
                <a:lnTo>
                  <a:pt x="2583018" y="1121092"/>
                </a:lnTo>
                <a:lnTo>
                  <a:pt x="2581430" y="1125537"/>
                </a:lnTo>
                <a:lnTo>
                  <a:pt x="2579525" y="1129348"/>
                </a:lnTo>
                <a:lnTo>
                  <a:pt x="2577303" y="1133158"/>
                </a:lnTo>
                <a:lnTo>
                  <a:pt x="2575081" y="1136333"/>
                </a:lnTo>
                <a:lnTo>
                  <a:pt x="2571906" y="1141413"/>
                </a:lnTo>
                <a:lnTo>
                  <a:pt x="2589049" y="1141413"/>
                </a:lnTo>
                <a:lnTo>
                  <a:pt x="2589049" y="1118235"/>
                </a:lnTo>
                <a:lnTo>
                  <a:pt x="2598891" y="1118235"/>
                </a:lnTo>
                <a:lnTo>
                  <a:pt x="2598891" y="1141413"/>
                </a:lnTo>
                <a:lnTo>
                  <a:pt x="2610637" y="1141413"/>
                </a:lnTo>
                <a:lnTo>
                  <a:pt x="2610637" y="1118235"/>
                </a:lnTo>
                <a:lnTo>
                  <a:pt x="2620161" y="1118235"/>
                </a:lnTo>
                <a:lnTo>
                  <a:pt x="2620161" y="1141413"/>
                </a:lnTo>
                <a:lnTo>
                  <a:pt x="2633178" y="1141413"/>
                </a:lnTo>
                <a:lnTo>
                  <a:pt x="2633178" y="1118235"/>
                </a:lnTo>
                <a:lnTo>
                  <a:pt x="2642702" y="1118235"/>
                </a:lnTo>
                <a:lnTo>
                  <a:pt x="2642702" y="1141413"/>
                </a:lnTo>
                <a:lnTo>
                  <a:pt x="2656670" y="1141413"/>
                </a:lnTo>
                <a:lnTo>
                  <a:pt x="2656670" y="1119822"/>
                </a:lnTo>
                <a:lnTo>
                  <a:pt x="2654131" y="1118552"/>
                </a:lnTo>
                <a:lnTo>
                  <a:pt x="2652226" y="1116647"/>
                </a:lnTo>
                <a:lnTo>
                  <a:pt x="2650321" y="1114742"/>
                </a:lnTo>
                <a:lnTo>
                  <a:pt x="2648734" y="1112837"/>
                </a:lnTo>
                <a:lnTo>
                  <a:pt x="2647464" y="1110297"/>
                </a:lnTo>
                <a:lnTo>
                  <a:pt x="2646194" y="1107757"/>
                </a:lnTo>
                <a:lnTo>
                  <a:pt x="2645559" y="1105217"/>
                </a:lnTo>
                <a:lnTo>
                  <a:pt x="2645241" y="1102360"/>
                </a:lnTo>
                <a:lnTo>
                  <a:pt x="2645241" y="1095692"/>
                </a:lnTo>
                <a:lnTo>
                  <a:pt x="2645559" y="1093787"/>
                </a:lnTo>
                <a:lnTo>
                  <a:pt x="2645876" y="1091882"/>
                </a:lnTo>
                <a:lnTo>
                  <a:pt x="2647146" y="1088390"/>
                </a:lnTo>
                <a:lnTo>
                  <a:pt x="2649051" y="1084897"/>
                </a:lnTo>
                <a:lnTo>
                  <a:pt x="2651273" y="1082040"/>
                </a:lnTo>
                <a:lnTo>
                  <a:pt x="2654131" y="1079817"/>
                </a:lnTo>
                <a:lnTo>
                  <a:pt x="2657623" y="1077912"/>
                </a:lnTo>
                <a:lnTo>
                  <a:pt x="2661115" y="1076642"/>
                </a:lnTo>
                <a:lnTo>
                  <a:pt x="2663020" y="1076325"/>
                </a:lnTo>
                <a:lnTo>
                  <a:pt x="2664925" y="1076325"/>
                </a:lnTo>
                <a:lnTo>
                  <a:pt x="2676989" y="1076325"/>
                </a:lnTo>
                <a:lnTo>
                  <a:pt x="2678893" y="1076325"/>
                </a:lnTo>
                <a:lnTo>
                  <a:pt x="2680798" y="1076642"/>
                </a:lnTo>
                <a:lnTo>
                  <a:pt x="2684290" y="1077912"/>
                </a:lnTo>
                <a:lnTo>
                  <a:pt x="2687782" y="1079817"/>
                </a:lnTo>
                <a:lnTo>
                  <a:pt x="2690640" y="1082040"/>
                </a:lnTo>
                <a:lnTo>
                  <a:pt x="2693179" y="1084897"/>
                </a:lnTo>
                <a:lnTo>
                  <a:pt x="2695084" y="1088390"/>
                </a:lnTo>
                <a:lnTo>
                  <a:pt x="2695719" y="1089977"/>
                </a:lnTo>
                <a:lnTo>
                  <a:pt x="2696037" y="1091882"/>
                </a:lnTo>
                <a:lnTo>
                  <a:pt x="2696354" y="1093787"/>
                </a:lnTo>
                <a:lnTo>
                  <a:pt x="2696354" y="1095692"/>
                </a:lnTo>
                <a:lnTo>
                  <a:pt x="2696354" y="1102360"/>
                </a:lnTo>
                <a:lnTo>
                  <a:pt x="2696354" y="1105217"/>
                </a:lnTo>
                <a:lnTo>
                  <a:pt x="2695719" y="1107757"/>
                </a:lnTo>
                <a:lnTo>
                  <a:pt x="2694767" y="1110297"/>
                </a:lnTo>
                <a:lnTo>
                  <a:pt x="2693497" y="1112837"/>
                </a:lnTo>
                <a:lnTo>
                  <a:pt x="2691592" y="1114742"/>
                </a:lnTo>
                <a:lnTo>
                  <a:pt x="2689687" y="1116647"/>
                </a:lnTo>
                <a:lnTo>
                  <a:pt x="2687782" y="1118552"/>
                </a:lnTo>
                <a:lnTo>
                  <a:pt x="2685243" y="1119822"/>
                </a:lnTo>
                <a:lnTo>
                  <a:pt x="2685243" y="1141413"/>
                </a:lnTo>
                <a:lnTo>
                  <a:pt x="2685243" y="1150938"/>
                </a:lnTo>
                <a:lnTo>
                  <a:pt x="4206875" y="1150938"/>
                </a:lnTo>
                <a:lnTo>
                  <a:pt x="4206875" y="1173480"/>
                </a:lnTo>
                <a:lnTo>
                  <a:pt x="3495425" y="1173480"/>
                </a:lnTo>
                <a:lnTo>
                  <a:pt x="3495425" y="1166178"/>
                </a:lnTo>
                <a:lnTo>
                  <a:pt x="3493521" y="1166178"/>
                </a:lnTo>
                <a:lnTo>
                  <a:pt x="3483679" y="1166178"/>
                </a:lnTo>
                <a:lnTo>
                  <a:pt x="3382089" y="1166178"/>
                </a:lnTo>
                <a:lnTo>
                  <a:pt x="3370025" y="1166178"/>
                </a:lnTo>
                <a:lnTo>
                  <a:pt x="3370025" y="1173480"/>
                </a:lnTo>
                <a:lnTo>
                  <a:pt x="2685243" y="1173480"/>
                </a:lnTo>
                <a:lnTo>
                  <a:pt x="2685243" y="1182053"/>
                </a:lnTo>
                <a:lnTo>
                  <a:pt x="3370025" y="1182053"/>
                </a:lnTo>
                <a:lnTo>
                  <a:pt x="3370025" y="1281748"/>
                </a:lnTo>
                <a:lnTo>
                  <a:pt x="2685243" y="1281748"/>
                </a:lnTo>
                <a:lnTo>
                  <a:pt x="2685243" y="1290320"/>
                </a:lnTo>
                <a:lnTo>
                  <a:pt x="3370025" y="1290320"/>
                </a:lnTo>
                <a:lnTo>
                  <a:pt x="3370025" y="1341755"/>
                </a:lnTo>
                <a:lnTo>
                  <a:pt x="2685243" y="1341755"/>
                </a:lnTo>
                <a:lnTo>
                  <a:pt x="2685243" y="1350645"/>
                </a:lnTo>
                <a:lnTo>
                  <a:pt x="4195446" y="1350645"/>
                </a:lnTo>
                <a:lnTo>
                  <a:pt x="4195446" y="1381760"/>
                </a:lnTo>
                <a:lnTo>
                  <a:pt x="2685243" y="1381760"/>
                </a:lnTo>
                <a:lnTo>
                  <a:pt x="2685243" y="1395730"/>
                </a:lnTo>
                <a:lnTo>
                  <a:pt x="4195446" y="1395730"/>
                </a:lnTo>
                <a:lnTo>
                  <a:pt x="4195446" y="1436688"/>
                </a:lnTo>
                <a:lnTo>
                  <a:pt x="2685243" y="1436688"/>
                </a:lnTo>
                <a:lnTo>
                  <a:pt x="2598891" y="1436688"/>
                </a:lnTo>
                <a:lnTo>
                  <a:pt x="2546509" y="1436688"/>
                </a:lnTo>
                <a:lnTo>
                  <a:pt x="2544286" y="1436688"/>
                </a:lnTo>
                <a:lnTo>
                  <a:pt x="2492221" y="1436688"/>
                </a:lnTo>
                <a:lnTo>
                  <a:pt x="2405552" y="1436688"/>
                </a:lnTo>
                <a:lnTo>
                  <a:pt x="895348" y="1436688"/>
                </a:lnTo>
                <a:lnTo>
                  <a:pt x="895348" y="1395730"/>
                </a:lnTo>
                <a:lnTo>
                  <a:pt x="2405552" y="1395730"/>
                </a:lnTo>
                <a:lnTo>
                  <a:pt x="2405552" y="1381760"/>
                </a:lnTo>
                <a:lnTo>
                  <a:pt x="895348" y="1381760"/>
                </a:lnTo>
                <a:lnTo>
                  <a:pt x="895348" y="1350645"/>
                </a:lnTo>
                <a:lnTo>
                  <a:pt x="2405552" y="1350645"/>
                </a:lnTo>
                <a:lnTo>
                  <a:pt x="2405552" y="1341755"/>
                </a:lnTo>
                <a:lnTo>
                  <a:pt x="1720770" y="1341755"/>
                </a:lnTo>
                <a:lnTo>
                  <a:pt x="1720770" y="1290320"/>
                </a:lnTo>
                <a:lnTo>
                  <a:pt x="2405552" y="1290320"/>
                </a:lnTo>
                <a:lnTo>
                  <a:pt x="2405552" y="1281748"/>
                </a:lnTo>
                <a:lnTo>
                  <a:pt x="1720770" y="1281748"/>
                </a:lnTo>
                <a:lnTo>
                  <a:pt x="1720770" y="1182053"/>
                </a:lnTo>
                <a:lnTo>
                  <a:pt x="2405552" y="1182053"/>
                </a:lnTo>
                <a:lnTo>
                  <a:pt x="2405552" y="1173480"/>
                </a:lnTo>
                <a:lnTo>
                  <a:pt x="1720770" y="1173480"/>
                </a:lnTo>
                <a:lnTo>
                  <a:pt x="1720770" y="1166178"/>
                </a:lnTo>
                <a:lnTo>
                  <a:pt x="1709341" y="1166178"/>
                </a:lnTo>
                <a:lnTo>
                  <a:pt x="1607433" y="1166178"/>
                </a:lnTo>
                <a:lnTo>
                  <a:pt x="1597592" y="1166178"/>
                </a:lnTo>
                <a:lnTo>
                  <a:pt x="1595687" y="1166178"/>
                </a:lnTo>
                <a:lnTo>
                  <a:pt x="1595687" y="1173480"/>
                </a:lnTo>
                <a:lnTo>
                  <a:pt x="884237" y="1173480"/>
                </a:lnTo>
                <a:lnTo>
                  <a:pt x="884237" y="1150938"/>
                </a:lnTo>
                <a:lnTo>
                  <a:pt x="2405552" y="1150938"/>
                </a:lnTo>
                <a:lnTo>
                  <a:pt x="2405552" y="1141413"/>
                </a:lnTo>
                <a:lnTo>
                  <a:pt x="2405552" y="1119822"/>
                </a:lnTo>
                <a:lnTo>
                  <a:pt x="2403012" y="1118552"/>
                </a:lnTo>
                <a:lnTo>
                  <a:pt x="2401107" y="1116647"/>
                </a:lnTo>
                <a:lnTo>
                  <a:pt x="2399203" y="1114742"/>
                </a:lnTo>
                <a:lnTo>
                  <a:pt x="2397615" y="1112837"/>
                </a:lnTo>
                <a:lnTo>
                  <a:pt x="2396345" y="1110297"/>
                </a:lnTo>
                <a:lnTo>
                  <a:pt x="2395393" y="1107757"/>
                </a:lnTo>
                <a:lnTo>
                  <a:pt x="2394758" y="1105217"/>
                </a:lnTo>
                <a:lnTo>
                  <a:pt x="2394441" y="1102360"/>
                </a:lnTo>
                <a:lnTo>
                  <a:pt x="2394441" y="1095692"/>
                </a:lnTo>
                <a:lnTo>
                  <a:pt x="2394758" y="1093787"/>
                </a:lnTo>
                <a:lnTo>
                  <a:pt x="2395076" y="1091882"/>
                </a:lnTo>
                <a:lnTo>
                  <a:pt x="2396028" y="1088390"/>
                </a:lnTo>
                <a:lnTo>
                  <a:pt x="2397933" y="1084897"/>
                </a:lnTo>
                <a:lnTo>
                  <a:pt x="2400155" y="1082040"/>
                </a:lnTo>
                <a:lnTo>
                  <a:pt x="2403012" y="1079817"/>
                </a:lnTo>
                <a:lnTo>
                  <a:pt x="2406187" y="1077912"/>
                </a:lnTo>
                <a:lnTo>
                  <a:pt x="2409997" y="1076642"/>
                </a:lnTo>
                <a:lnTo>
                  <a:pt x="2411901" y="1076325"/>
                </a:lnTo>
                <a:lnTo>
                  <a:pt x="2413806" y="1076325"/>
                </a:lnTo>
                <a:lnTo>
                  <a:pt x="2425870" y="1076325"/>
                </a:lnTo>
                <a:lnTo>
                  <a:pt x="2427775" y="1076325"/>
                </a:lnTo>
                <a:lnTo>
                  <a:pt x="2429680" y="1076642"/>
                </a:lnTo>
                <a:lnTo>
                  <a:pt x="2433172" y="1077912"/>
                </a:lnTo>
                <a:lnTo>
                  <a:pt x="2436664" y="1079817"/>
                </a:lnTo>
                <a:lnTo>
                  <a:pt x="2439521" y="1082040"/>
                </a:lnTo>
                <a:lnTo>
                  <a:pt x="2442061" y="1084897"/>
                </a:lnTo>
                <a:lnTo>
                  <a:pt x="2443966" y="1088390"/>
                </a:lnTo>
                <a:lnTo>
                  <a:pt x="2444918" y="1091882"/>
                </a:lnTo>
                <a:lnTo>
                  <a:pt x="2445236" y="1093787"/>
                </a:lnTo>
                <a:lnTo>
                  <a:pt x="2445236" y="1095692"/>
                </a:lnTo>
                <a:lnTo>
                  <a:pt x="2445236" y="1102360"/>
                </a:lnTo>
                <a:lnTo>
                  <a:pt x="2445236" y="1105217"/>
                </a:lnTo>
                <a:lnTo>
                  <a:pt x="2444601" y="1107757"/>
                </a:lnTo>
                <a:lnTo>
                  <a:pt x="2443648" y="1110297"/>
                </a:lnTo>
                <a:lnTo>
                  <a:pt x="2442379" y="1112837"/>
                </a:lnTo>
                <a:lnTo>
                  <a:pt x="2440791" y="1114742"/>
                </a:lnTo>
                <a:lnTo>
                  <a:pt x="2438569" y="1116647"/>
                </a:lnTo>
                <a:lnTo>
                  <a:pt x="2436664" y="1118552"/>
                </a:lnTo>
                <a:lnTo>
                  <a:pt x="2434124" y="1119822"/>
                </a:lnTo>
                <a:lnTo>
                  <a:pt x="2434124" y="1141413"/>
                </a:lnTo>
                <a:lnTo>
                  <a:pt x="2447776" y="1141413"/>
                </a:lnTo>
                <a:lnTo>
                  <a:pt x="2447776" y="1118235"/>
                </a:lnTo>
                <a:lnTo>
                  <a:pt x="2457617" y="1118235"/>
                </a:lnTo>
                <a:lnTo>
                  <a:pt x="2457617" y="1141413"/>
                </a:lnTo>
                <a:lnTo>
                  <a:pt x="2470316" y="1141413"/>
                </a:lnTo>
                <a:lnTo>
                  <a:pt x="2470316" y="1118235"/>
                </a:lnTo>
                <a:lnTo>
                  <a:pt x="2480157" y="1118235"/>
                </a:lnTo>
                <a:lnTo>
                  <a:pt x="2480157" y="1141413"/>
                </a:lnTo>
                <a:lnTo>
                  <a:pt x="2491904" y="1141413"/>
                </a:lnTo>
                <a:lnTo>
                  <a:pt x="2491904" y="1118235"/>
                </a:lnTo>
                <a:lnTo>
                  <a:pt x="2501745" y="1118235"/>
                </a:lnTo>
                <a:lnTo>
                  <a:pt x="2501745" y="1141413"/>
                </a:lnTo>
                <a:lnTo>
                  <a:pt x="2518889" y="1141413"/>
                </a:lnTo>
                <a:lnTo>
                  <a:pt x="2515397" y="1136333"/>
                </a:lnTo>
                <a:lnTo>
                  <a:pt x="2513492" y="1133158"/>
                </a:lnTo>
                <a:lnTo>
                  <a:pt x="2511587" y="1129348"/>
                </a:lnTo>
                <a:lnTo>
                  <a:pt x="2509682" y="1125537"/>
                </a:lnTo>
                <a:lnTo>
                  <a:pt x="2507777" y="1121092"/>
                </a:lnTo>
                <a:lnTo>
                  <a:pt x="2506507" y="1116965"/>
                </a:lnTo>
                <a:lnTo>
                  <a:pt x="2505872" y="1112837"/>
                </a:lnTo>
                <a:lnTo>
                  <a:pt x="2505872" y="1108710"/>
                </a:lnTo>
                <a:lnTo>
                  <a:pt x="2505872" y="1106805"/>
                </a:lnTo>
                <a:lnTo>
                  <a:pt x="2506507" y="1104900"/>
                </a:lnTo>
                <a:lnTo>
                  <a:pt x="2507142" y="1103312"/>
                </a:lnTo>
                <a:lnTo>
                  <a:pt x="2508095" y="1101407"/>
                </a:lnTo>
                <a:lnTo>
                  <a:pt x="2509365" y="1099502"/>
                </a:lnTo>
                <a:lnTo>
                  <a:pt x="2510952" y="1098232"/>
                </a:lnTo>
                <a:lnTo>
                  <a:pt x="2512539" y="1096962"/>
                </a:lnTo>
                <a:lnTo>
                  <a:pt x="2514762" y="1095692"/>
                </a:lnTo>
                <a:lnTo>
                  <a:pt x="2516984" y="1094422"/>
                </a:lnTo>
                <a:lnTo>
                  <a:pt x="2519524" y="1093787"/>
                </a:lnTo>
                <a:lnTo>
                  <a:pt x="2522698" y="1092835"/>
                </a:lnTo>
                <a:lnTo>
                  <a:pt x="2526191" y="1092517"/>
                </a:lnTo>
                <a:lnTo>
                  <a:pt x="2530000" y="1092200"/>
                </a:lnTo>
                <a:lnTo>
                  <a:pt x="2534445" y="1091882"/>
                </a:lnTo>
                <a:lnTo>
                  <a:pt x="2536667" y="1091882"/>
                </a:lnTo>
                <a:lnTo>
                  <a:pt x="2536667" y="1073467"/>
                </a:lnTo>
                <a:lnTo>
                  <a:pt x="2521746" y="1073467"/>
                </a:lnTo>
                <a:lnTo>
                  <a:pt x="2521428" y="1073467"/>
                </a:lnTo>
                <a:lnTo>
                  <a:pt x="2521428" y="1062355"/>
                </a:lnTo>
                <a:lnTo>
                  <a:pt x="2521746" y="1062355"/>
                </a:lnTo>
                <a:lnTo>
                  <a:pt x="2536667" y="1062355"/>
                </a:lnTo>
                <a:lnTo>
                  <a:pt x="2536667" y="1022350"/>
                </a:lnTo>
                <a:close/>
                <a:moveTo>
                  <a:pt x="4581033" y="835679"/>
                </a:moveTo>
                <a:lnTo>
                  <a:pt x="4579446" y="835996"/>
                </a:lnTo>
                <a:lnTo>
                  <a:pt x="4577542" y="836630"/>
                </a:lnTo>
                <a:lnTo>
                  <a:pt x="4576273" y="837898"/>
                </a:lnTo>
                <a:lnTo>
                  <a:pt x="4575003" y="839800"/>
                </a:lnTo>
                <a:lnTo>
                  <a:pt x="4573734" y="841702"/>
                </a:lnTo>
                <a:lnTo>
                  <a:pt x="4572782" y="843921"/>
                </a:lnTo>
                <a:lnTo>
                  <a:pt x="4571512" y="848676"/>
                </a:lnTo>
                <a:lnTo>
                  <a:pt x="4570878" y="853748"/>
                </a:lnTo>
                <a:lnTo>
                  <a:pt x="4570560" y="857869"/>
                </a:lnTo>
                <a:lnTo>
                  <a:pt x="4570243" y="861990"/>
                </a:lnTo>
                <a:lnTo>
                  <a:pt x="4570243" y="952020"/>
                </a:lnTo>
                <a:lnTo>
                  <a:pt x="4591823" y="952020"/>
                </a:lnTo>
                <a:lnTo>
                  <a:pt x="4591823" y="861990"/>
                </a:lnTo>
                <a:lnTo>
                  <a:pt x="4591506" y="857869"/>
                </a:lnTo>
                <a:lnTo>
                  <a:pt x="4591188" y="853748"/>
                </a:lnTo>
                <a:lnTo>
                  <a:pt x="4590554" y="848676"/>
                </a:lnTo>
                <a:lnTo>
                  <a:pt x="4589284" y="843921"/>
                </a:lnTo>
                <a:lnTo>
                  <a:pt x="4588332" y="841702"/>
                </a:lnTo>
                <a:lnTo>
                  <a:pt x="4587380" y="839800"/>
                </a:lnTo>
                <a:lnTo>
                  <a:pt x="4586111" y="837898"/>
                </a:lnTo>
                <a:lnTo>
                  <a:pt x="4584524" y="836630"/>
                </a:lnTo>
                <a:lnTo>
                  <a:pt x="4582937" y="835996"/>
                </a:lnTo>
                <a:lnTo>
                  <a:pt x="4581033" y="835679"/>
                </a:lnTo>
                <a:close/>
                <a:moveTo>
                  <a:pt x="4545489" y="835679"/>
                </a:moveTo>
                <a:lnTo>
                  <a:pt x="4543585" y="835996"/>
                </a:lnTo>
                <a:lnTo>
                  <a:pt x="4541998" y="836630"/>
                </a:lnTo>
                <a:lnTo>
                  <a:pt x="4540411" y="837898"/>
                </a:lnTo>
                <a:lnTo>
                  <a:pt x="4539459" y="839800"/>
                </a:lnTo>
                <a:lnTo>
                  <a:pt x="4538190" y="841702"/>
                </a:lnTo>
                <a:lnTo>
                  <a:pt x="4537555" y="843921"/>
                </a:lnTo>
                <a:lnTo>
                  <a:pt x="4536286" y="848676"/>
                </a:lnTo>
                <a:lnTo>
                  <a:pt x="4535334" y="853748"/>
                </a:lnTo>
                <a:lnTo>
                  <a:pt x="4535016" y="857869"/>
                </a:lnTo>
                <a:lnTo>
                  <a:pt x="4535016" y="861990"/>
                </a:lnTo>
                <a:lnTo>
                  <a:pt x="4535016" y="952020"/>
                </a:lnTo>
                <a:lnTo>
                  <a:pt x="4556597" y="952020"/>
                </a:lnTo>
                <a:lnTo>
                  <a:pt x="4556597" y="861990"/>
                </a:lnTo>
                <a:lnTo>
                  <a:pt x="4556279" y="857869"/>
                </a:lnTo>
                <a:lnTo>
                  <a:pt x="4555962" y="853748"/>
                </a:lnTo>
                <a:lnTo>
                  <a:pt x="4555010" y="848676"/>
                </a:lnTo>
                <a:lnTo>
                  <a:pt x="4553740" y="843921"/>
                </a:lnTo>
                <a:lnTo>
                  <a:pt x="4553106" y="841702"/>
                </a:lnTo>
                <a:lnTo>
                  <a:pt x="4551836" y="839800"/>
                </a:lnTo>
                <a:lnTo>
                  <a:pt x="4550249" y="837898"/>
                </a:lnTo>
                <a:lnTo>
                  <a:pt x="4548980" y="836630"/>
                </a:lnTo>
                <a:lnTo>
                  <a:pt x="4547393" y="835996"/>
                </a:lnTo>
                <a:lnTo>
                  <a:pt x="4545489" y="835679"/>
                </a:lnTo>
                <a:close/>
                <a:moveTo>
                  <a:pt x="4509945" y="835679"/>
                </a:moveTo>
                <a:lnTo>
                  <a:pt x="4508359" y="835996"/>
                </a:lnTo>
                <a:lnTo>
                  <a:pt x="4506454" y="836630"/>
                </a:lnTo>
                <a:lnTo>
                  <a:pt x="4504868" y="837898"/>
                </a:lnTo>
                <a:lnTo>
                  <a:pt x="4503598" y="839800"/>
                </a:lnTo>
                <a:lnTo>
                  <a:pt x="4502646" y="841702"/>
                </a:lnTo>
                <a:lnTo>
                  <a:pt x="4501694" y="843921"/>
                </a:lnTo>
                <a:lnTo>
                  <a:pt x="4500425" y="848676"/>
                </a:lnTo>
                <a:lnTo>
                  <a:pt x="4499790" y="853748"/>
                </a:lnTo>
                <a:lnTo>
                  <a:pt x="4499473" y="857869"/>
                </a:lnTo>
                <a:lnTo>
                  <a:pt x="4499155" y="861990"/>
                </a:lnTo>
                <a:lnTo>
                  <a:pt x="4499155" y="952020"/>
                </a:lnTo>
                <a:lnTo>
                  <a:pt x="4520735" y="952020"/>
                </a:lnTo>
                <a:lnTo>
                  <a:pt x="4520735" y="861990"/>
                </a:lnTo>
                <a:lnTo>
                  <a:pt x="4520735" y="857869"/>
                </a:lnTo>
                <a:lnTo>
                  <a:pt x="4520101" y="853748"/>
                </a:lnTo>
                <a:lnTo>
                  <a:pt x="4519466" y="848676"/>
                </a:lnTo>
                <a:lnTo>
                  <a:pt x="4518197" y="843921"/>
                </a:lnTo>
                <a:lnTo>
                  <a:pt x="4517245" y="841702"/>
                </a:lnTo>
                <a:lnTo>
                  <a:pt x="4516292" y="839800"/>
                </a:lnTo>
                <a:lnTo>
                  <a:pt x="4515023" y="837898"/>
                </a:lnTo>
                <a:lnTo>
                  <a:pt x="4513754" y="836630"/>
                </a:lnTo>
                <a:lnTo>
                  <a:pt x="4511849" y="835996"/>
                </a:lnTo>
                <a:lnTo>
                  <a:pt x="4509945" y="835679"/>
                </a:lnTo>
                <a:close/>
                <a:moveTo>
                  <a:pt x="580279" y="835679"/>
                </a:moveTo>
                <a:lnTo>
                  <a:pt x="578372" y="835996"/>
                </a:lnTo>
                <a:lnTo>
                  <a:pt x="576782" y="836630"/>
                </a:lnTo>
                <a:lnTo>
                  <a:pt x="575510" y="837898"/>
                </a:lnTo>
                <a:lnTo>
                  <a:pt x="574239" y="839800"/>
                </a:lnTo>
                <a:lnTo>
                  <a:pt x="573285" y="841702"/>
                </a:lnTo>
                <a:lnTo>
                  <a:pt x="572331" y="843921"/>
                </a:lnTo>
                <a:lnTo>
                  <a:pt x="571059" y="848676"/>
                </a:lnTo>
                <a:lnTo>
                  <a:pt x="570105" y="853748"/>
                </a:lnTo>
                <a:lnTo>
                  <a:pt x="569787" y="857869"/>
                </a:lnTo>
                <a:lnTo>
                  <a:pt x="569787" y="861990"/>
                </a:lnTo>
                <a:lnTo>
                  <a:pt x="569787" y="952020"/>
                </a:lnTo>
                <a:lnTo>
                  <a:pt x="591089" y="952020"/>
                </a:lnTo>
                <a:lnTo>
                  <a:pt x="591089" y="861990"/>
                </a:lnTo>
                <a:lnTo>
                  <a:pt x="591089" y="857869"/>
                </a:lnTo>
                <a:lnTo>
                  <a:pt x="590771" y="853748"/>
                </a:lnTo>
                <a:lnTo>
                  <a:pt x="589817" y="848676"/>
                </a:lnTo>
                <a:lnTo>
                  <a:pt x="588546" y="843921"/>
                </a:lnTo>
                <a:lnTo>
                  <a:pt x="587910" y="841702"/>
                </a:lnTo>
                <a:lnTo>
                  <a:pt x="586956" y="839800"/>
                </a:lnTo>
                <a:lnTo>
                  <a:pt x="585684" y="837898"/>
                </a:lnTo>
                <a:lnTo>
                  <a:pt x="584094" y="836630"/>
                </a:lnTo>
                <a:lnTo>
                  <a:pt x="582505" y="835996"/>
                </a:lnTo>
                <a:lnTo>
                  <a:pt x="580279" y="835679"/>
                </a:lnTo>
                <a:close/>
                <a:moveTo>
                  <a:pt x="544989" y="835679"/>
                </a:moveTo>
                <a:lnTo>
                  <a:pt x="543081" y="835996"/>
                </a:lnTo>
                <a:lnTo>
                  <a:pt x="541491" y="836630"/>
                </a:lnTo>
                <a:lnTo>
                  <a:pt x="539902" y="837898"/>
                </a:lnTo>
                <a:lnTo>
                  <a:pt x="538630" y="839800"/>
                </a:lnTo>
                <a:lnTo>
                  <a:pt x="537676" y="841702"/>
                </a:lnTo>
                <a:lnTo>
                  <a:pt x="536722" y="843921"/>
                </a:lnTo>
                <a:lnTo>
                  <a:pt x="535451" y="848676"/>
                </a:lnTo>
                <a:lnTo>
                  <a:pt x="534497" y="853748"/>
                </a:lnTo>
                <a:lnTo>
                  <a:pt x="534179" y="857869"/>
                </a:lnTo>
                <a:lnTo>
                  <a:pt x="533861" y="861990"/>
                </a:lnTo>
                <a:lnTo>
                  <a:pt x="533861" y="952020"/>
                </a:lnTo>
                <a:lnTo>
                  <a:pt x="555480" y="952020"/>
                </a:lnTo>
                <a:lnTo>
                  <a:pt x="555480" y="861990"/>
                </a:lnTo>
                <a:lnTo>
                  <a:pt x="555163" y="857869"/>
                </a:lnTo>
                <a:lnTo>
                  <a:pt x="554845" y="853748"/>
                </a:lnTo>
                <a:lnTo>
                  <a:pt x="554209" y="848676"/>
                </a:lnTo>
                <a:lnTo>
                  <a:pt x="552937" y="843921"/>
                </a:lnTo>
                <a:lnTo>
                  <a:pt x="551983" y="841702"/>
                </a:lnTo>
                <a:lnTo>
                  <a:pt x="551029" y="839800"/>
                </a:lnTo>
                <a:lnTo>
                  <a:pt x="549758" y="837898"/>
                </a:lnTo>
                <a:lnTo>
                  <a:pt x="548486" y="836630"/>
                </a:lnTo>
                <a:lnTo>
                  <a:pt x="546896" y="835996"/>
                </a:lnTo>
                <a:lnTo>
                  <a:pt x="544989" y="835679"/>
                </a:lnTo>
                <a:close/>
                <a:moveTo>
                  <a:pt x="509062" y="835679"/>
                </a:moveTo>
                <a:lnTo>
                  <a:pt x="507155" y="835996"/>
                </a:lnTo>
                <a:lnTo>
                  <a:pt x="505565" y="836630"/>
                </a:lnTo>
                <a:lnTo>
                  <a:pt x="504293" y="837898"/>
                </a:lnTo>
                <a:lnTo>
                  <a:pt x="503021" y="839800"/>
                </a:lnTo>
                <a:lnTo>
                  <a:pt x="502068" y="841702"/>
                </a:lnTo>
                <a:lnTo>
                  <a:pt x="501114" y="843921"/>
                </a:lnTo>
                <a:lnTo>
                  <a:pt x="499842" y="848676"/>
                </a:lnTo>
                <a:lnTo>
                  <a:pt x="498888" y="853748"/>
                </a:lnTo>
                <a:lnTo>
                  <a:pt x="498570" y="857869"/>
                </a:lnTo>
                <a:lnTo>
                  <a:pt x="498570" y="861990"/>
                </a:lnTo>
                <a:lnTo>
                  <a:pt x="498570" y="952020"/>
                </a:lnTo>
                <a:lnTo>
                  <a:pt x="520190" y="952020"/>
                </a:lnTo>
                <a:lnTo>
                  <a:pt x="520190" y="861990"/>
                </a:lnTo>
                <a:lnTo>
                  <a:pt x="519872" y="857869"/>
                </a:lnTo>
                <a:lnTo>
                  <a:pt x="519554" y="853748"/>
                </a:lnTo>
                <a:lnTo>
                  <a:pt x="518600" y="848676"/>
                </a:lnTo>
                <a:lnTo>
                  <a:pt x="517646" y="843921"/>
                </a:lnTo>
                <a:lnTo>
                  <a:pt x="516693" y="841702"/>
                </a:lnTo>
                <a:lnTo>
                  <a:pt x="515739" y="839800"/>
                </a:lnTo>
                <a:lnTo>
                  <a:pt x="514467" y="837898"/>
                </a:lnTo>
                <a:lnTo>
                  <a:pt x="512877" y="836630"/>
                </a:lnTo>
                <a:lnTo>
                  <a:pt x="510970" y="835996"/>
                </a:lnTo>
                <a:lnTo>
                  <a:pt x="509062" y="835679"/>
                </a:lnTo>
                <a:close/>
                <a:moveTo>
                  <a:pt x="4778312" y="469900"/>
                </a:moveTo>
                <a:lnTo>
                  <a:pt x="4812092" y="469900"/>
                </a:lnTo>
                <a:lnTo>
                  <a:pt x="4878388" y="762000"/>
                </a:lnTo>
                <a:lnTo>
                  <a:pt x="4711700" y="762000"/>
                </a:lnTo>
                <a:lnTo>
                  <a:pt x="4778312" y="469900"/>
                </a:lnTo>
                <a:close/>
                <a:moveTo>
                  <a:pt x="278383" y="469900"/>
                </a:moveTo>
                <a:lnTo>
                  <a:pt x="312484" y="469900"/>
                </a:lnTo>
                <a:lnTo>
                  <a:pt x="379412" y="762000"/>
                </a:lnTo>
                <a:lnTo>
                  <a:pt x="211137" y="762000"/>
                </a:lnTo>
                <a:lnTo>
                  <a:pt x="278383" y="469900"/>
                </a:lnTo>
                <a:close/>
                <a:moveTo>
                  <a:pt x="4781868" y="433388"/>
                </a:moveTo>
                <a:lnTo>
                  <a:pt x="4808538" y="433388"/>
                </a:lnTo>
                <a:lnTo>
                  <a:pt x="4811395" y="435656"/>
                </a:lnTo>
                <a:lnTo>
                  <a:pt x="4813935" y="437924"/>
                </a:lnTo>
                <a:lnTo>
                  <a:pt x="4815840" y="440839"/>
                </a:lnTo>
                <a:lnTo>
                  <a:pt x="4817110" y="443107"/>
                </a:lnTo>
                <a:lnTo>
                  <a:pt x="4817745" y="445699"/>
                </a:lnTo>
                <a:lnTo>
                  <a:pt x="4818063" y="447967"/>
                </a:lnTo>
                <a:lnTo>
                  <a:pt x="4818063" y="450559"/>
                </a:lnTo>
                <a:lnTo>
                  <a:pt x="4817428" y="452827"/>
                </a:lnTo>
                <a:lnTo>
                  <a:pt x="4817110" y="455095"/>
                </a:lnTo>
                <a:lnTo>
                  <a:pt x="4816158" y="457038"/>
                </a:lnTo>
                <a:lnTo>
                  <a:pt x="4814253" y="460602"/>
                </a:lnTo>
                <a:lnTo>
                  <a:pt x="4812665" y="463518"/>
                </a:lnTo>
                <a:lnTo>
                  <a:pt x="4811395" y="465138"/>
                </a:lnTo>
                <a:lnTo>
                  <a:pt x="4778693" y="465138"/>
                </a:lnTo>
                <a:lnTo>
                  <a:pt x="4777423" y="463518"/>
                </a:lnTo>
                <a:lnTo>
                  <a:pt x="4775518" y="460602"/>
                </a:lnTo>
                <a:lnTo>
                  <a:pt x="4773930" y="457038"/>
                </a:lnTo>
                <a:lnTo>
                  <a:pt x="4772978" y="455095"/>
                </a:lnTo>
                <a:lnTo>
                  <a:pt x="4772343" y="452827"/>
                </a:lnTo>
                <a:lnTo>
                  <a:pt x="4772025" y="450559"/>
                </a:lnTo>
                <a:lnTo>
                  <a:pt x="4772025" y="447967"/>
                </a:lnTo>
                <a:lnTo>
                  <a:pt x="4772343" y="445699"/>
                </a:lnTo>
                <a:lnTo>
                  <a:pt x="4772978" y="443107"/>
                </a:lnTo>
                <a:lnTo>
                  <a:pt x="4774248" y="440839"/>
                </a:lnTo>
                <a:lnTo>
                  <a:pt x="4776153" y="437924"/>
                </a:lnTo>
                <a:lnTo>
                  <a:pt x="4778375" y="435656"/>
                </a:lnTo>
                <a:lnTo>
                  <a:pt x="4781868" y="433388"/>
                </a:lnTo>
                <a:close/>
                <a:moveTo>
                  <a:pt x="282892" y="433388"/>
                </a:moveTo>
                <a:lnTo>
                  <a:pt x="309563" y="433388"/>
                </a:lnTo>
                <a:lnTo>
                  <a:pt x="312420" y="435656"/>
                </a:lnTo>
                <a:lnTo>
                  <a:pt x="314960" y="437924"/>
                </a:lnTo>
                <a:lnTo>
                  <a:pt x="316865" y="440839"/>
                </a:lnTo>
                <a:lnTo>
                  <a:pt x="318135" y="443107"/>
                </a:lnTo>
                <a:lnTo>
                  <a:pt x="318770" y="445699"/>
                </a:lnTo>
                <a:lnTo>
                  <a:pt x="319088" y="447967"/>
                </a:lnTo>
                <a:lnTo>
                  <a:pt x="319088" y="450559"/>
                </a:lnTo>
                <a:lnTo>
                  <a:pt x="318770" y="452827"/>
                </a:lnTo>
                <a:lnTo>
                  <a:pt x="318135" y="455095"/>
                </a:lnTo>
                <a:lnTo>
                  <a:pt x="317183" y="457038"/>
                </a:lnTo>
                <a:lnTo>
                  <a:pt x="315278" y="460602"/>
                </a:lnTo>
                <a:lnTo>
                  <a:pt x="313690" y="463518"/>
                </a:lnTo>
                <a:lnTo>
                  <a:pt x="312420" y="465138"/>
                </a:lnTo>
                <a:lnTo>
                  <a:pt x="279717" y="465138"/>
                </a:lnTo>
                <a:lnTo>
                  <a:pt x="278447" y="463518"/>
                </a:lnTo>
                <a:lnTo>
                  <a:pt x="276542" y="460602"/>
                </a:lnTo>
                <a:lnTo>
                  <a:pt x="274955" y="457038"/>
                </a:lnTo>
                <a:lnTo>
                  <a:pt x="274002" y="455095"/>
                </a:lnTo>
                <a:lnTo>
                  <a:pt x="273367" y="452827"/>
                </a:lnTo>
                <a:lnTo>
                  <a:pt x="273050" y="450559"/>
                </a:lnTo>
                <a:lnTo>
                  <a:pt x="273050" y="447967"/>
                </a:lnTo>
                <a:lnTo>
                  <a:pt x="273367" y="445699"/>
                </a:lnTo>
                <a:lnTo>
                  <a:pt x="274002" y="443107"/>
                </a:lnTo>
                <a:lnTo>
                  <a:pt x="275272" y="440839"/>
                </a:lnTo>
                <a:lnTo>
                  <a:pt x="277177" y="437924"/>
                </a:lnTo>
                <a:lnTo>
                  <a:pt x="279400" y="435656"/>
                </a:lnTo>
                <a:lnTo>
                  <a:pt x="282892" y="433388"/>
                </a:lnTo>
                <a:close/>
                <a:moveTo>
                  <a:pt x="4781666" y="392113"/>
                </a:moveTo>
                <a:lnTo>
                  <a:pt x="4808745" y="392113"/>
                </a:lnTo>
                <a:lnTo>
                  <a:pt x="4812935" y="392420"/>
                </a:lnTo>
                <a:lnTo>
                  <a:pt x="4817449" y="393033"/>
                </a:lnTo>
                <a:lnTo>
                  <a:pt x="4822606" y="393954"/>
                </a:lnTo>
                <a:lnTo>
                  <a:pt x="4825185" y="394567"/>
                </a:lnTo>
                <a:lnTo>
                  <a:pt x="4828087" y="395795"/>
                </a:lnTo>
                <a:lnTo>
                  <a:pt x="4830666" y="396715"/>
                </a:lnTo>
                <a:lnTo>
                  <a:pt x="4832600" y="397943"/>
                </a:lnTo>
                <a:lnTo>
                  <a:pt x="4834534" y="399477"/>
                </a:lnTo>
                <a:lnTo>
                  <a:pt x="4835824" y="401318"/>
                </a:lnTo>
                <a:lnTo>
                  <a:pt x="4836791" y="403159"/>
                </a:lnTo>
                <a:lnTo>
                  <a:pt x="4837113" y="405614"/>
                </a:lnTo>
                <a:lnTo>
                  <a:pt x="4836791" y="407761"/>
                </a:lnTo>
                <a:lnTo>
                  <a:pt x="4835824" y="409909"/>
                </a:lnTo>
                <a:lnTo>
                  <a:pt x="4834534" y="411443"/>
                </a:lnTo>
                <a:lnTo>
                  <a:pt x="4832600" y="412977"/>
                </a:lnTo>
                <a:lnTo>
                  <a:pt x="4830666" y="413898"/>
                </a:lnTo>
                <a:lnTo>
                  <a:pt x="4828087" y="414818"/>
                </a:lnTo>
                <a:lnTo>
                  <a:pt x="4825185" y="415432"/>
                </a:lnTo>
                <a:lnTo>
                  <a:pt x="4822606" y="416046"/>
                </a:lnTo>
                <a:lnTo>
                  <a:pt x="4817449" y="416659"/>
                </a:lnTo>
                <a:lnTo>
                  <a:pt x="4812935" y="416966"/>
                </a:lnTo>
                <a:lnTo>
                  <a:pt x="4808745" y="416659"/>
                </a:lnTo>
                <a:lnTo>
                  <a:pt x="4808745" y="428626"/>
                </a:lnTo>
                <a:lnTo>
                  <a:pt x="4781666" y="428626"/>
                </a:lnTo>
                <a:lnTo>
                  <a:pt x="4781666" y="416659"/>
                </a:lnTo>
                <a:lnTo>
                  <a:pt x="4776830" y="416966"/>
                </a:lnTo>
                <a:lnTo>
                  <a:pt x="4772317" y="416659"/>
                </a:lnTo>
                <a:lnTo>
                  <a:pt x="4767159" y="416046"/>
                </a:lnTo>
                <a:lnTo>
                  <a:pt x="4764580" y="415432"/>
                </a:lnTo>
                <a:lnTo>
                  <a:pt x="4762001" y="414818"/>
                </a:lnTo>
                <a:lnTo>
                  <a:pt x="4759745" y="413898"/>
                </a:lnTo>
                <a:lnTo>
                  <a:pt x="4757166" y="412977"/>
                </a:lnTo>
                <a:lnTo>
                  <a:pt x="4755554" y="411443"/>
                </a:lnTo>
                <a:lnTo>
                  <a:pt x="4754264" y="409909"/>
                </a:lnTo>
                <a:lnTo>
                  <a:pt x="4753297" y="407761"/>
                </a:lnTo>
                <a:lnTo>
                  <a:pt x="4752975" y="405614"/>
                </a:lnTo>
                <a:lnTo>
                  <a:pt x="4753297" y="403159"/>
                </a:lnTo>
                <a:lnTo>
                  <a:pt x="4754264" y="401318"/>
                </a:lnTo>
                <a:lnTo>
                  <a:pt x="4755554" y="399477"/>
                </a:lnTo>
                <a:lnTo>
                  <a:pt x="4757166" y="397943"/>
                </a:lnTo>
                <a:lnTo>
                  <a:pt x="4759745" y="396715"/>
                </a:lnTo>
                <a:lnTo>
                  <a:pt x="4762001" y="395795"/>
                </a:lnTo>
                <a:lnTo>
                  <a:pt x="4764580" y="394567"/>
                </a:lnTo>
                <a:lnTo>
                  <a:pt x="4767159" y="393954"/>
                </a:lnTo>
                <a:lnTo>
                  <a:pt x="4772317" y="393033"/>
                </a:lnTo>
                <a:lnTo>
                  <a:pt x="4776830" y="392420"/>
                </a:lnTo>
                <a:lnTo>
                  <a:pt x="4781666" y="392113"/>
                </a:lnTo>
                <a:close/>
                <a:moveTo>
                  <a:pt x="282149" y="392113"/>
                </a:moveTo>
                <a:lnTo>
                  <a:pt x="308717" y="392113"/>
                </a:lnTo>
                <a:lnTo>
                  <a:pt x="312828" y="392420"/>
                </a:lnTo>
                <a:lnTo>
                  <a:pt x="317256" y="393033"/>
                </a:lnTo>
                <a:lnTo>
                  <a:pt x="322317" y="393954"/>
                </a:lnTo>
                <a:lnTo>
                  <a:pt x="324847" y="394567"/>
                </a:lnTo>
                <a:lnTo>
                  <a:pt x="327694" y="395795"/>
                </a:lnTo>
                <a:lnTo>
                  <a:pt x="330224" y="396715"/>
                </a:lnTo>
                <a:lnTo>
                  <a:pt x="332122" y="397943"/>
                </a:lnTo>
                <a:lnTo>
                  <a:pt x="334019" y="399477"/>
                </a:lnTo>
                <a:lnTo>
                  <a:pt x="335285" y="401318"/>
                </a:lnTo>
                <a:lnTo>
                  <a:pt x="336233" y="403159"/>
                </a:lnTo>
                <a:lnTo>
                  <a:pt x="336550" y="405614"/>
                </a:lnTo>
                <a:lnTo>
                  <a:pt x="336233" y="407761"/>
                </a:lnTo>
                <a:lnTo>
                  <a:pt x="335285" y="409909"/>
                </a:lnTo>
                <a:lnTo>
                  <a:pt x="334019" y="411443"/>
                </a:lnTo>
                <a:lnTo>
                  <a:pt x="332122" y="412977"/>
                </a:lnTo>
                <a:lnTo>
                  <a:pt x="330224" y="413898"/>
                </a:lnTo>
                <a:lnTo>
                  <a:pt x="327694" y="414818"/>
                </a:lnTo>
                <a:lnTo>
                  <a:pt x="324847" y="415432"/>
                </a:lnTo>
                <a:lnTo>
                  <a:pt x="322317" y="416046"/>
                </a:lnTo>
                <a:lnTo>
                  <a:pt x="317256" y="416659"/>
                </a:lnTo>
                <a:lnTo>
                  <a:pt x="312828" y="416966"/>
                </a:lnTo>
                <a:lnTo>
                  <a:pt x="308717" y="416659"/>
                </a:lnTo>
                <a:lnTo>
                  <a:pt x="308717" y="428626"/>
                </a:lnTo>
                <a:lnTo>
                  <a:pt x="282149" y="428626"/>
                </a:lnTo>
                <a:lnTo>
                  <a:pt x="282149" y="416659"/>
                </a:lnTo>
                <a:lnTo>
                  <a:pt x="277405" y="416966"/>
                </a:lnTo>
                <a:lnTo>
                  <a:pt x="272977" y="416659"/>
                </a:lnTo>
                <a:lnTo>
                  <a:pt x="267916" y="416046"/>
                </a:lnTo>
                <a:lnTo>
                  <a:pt x="265386" y="415432"/>
                </a:lnTo>
                <a:lnTo>
                  <a:pt x="262856" y="414818"/>
                </a:lnTo>
                <a:lnTo>
                  <a:pt x="260642" y="413898"/>
                </a:lnTo>
                <a:lnTo>
                  <a:pt x="258111" y="412977"/>
                </a:lnTo>
                <a:lnTo>
                  <a:pt x="256530" y="411443"/>
                </a:lnTo>
                <a:lnTo>
                  <a:pt x="255265" y="409909"/>
                </a:lnTo>
                <a:lnTo>
                  <a:pt x="254316" y="407761"/>
                </a:lnTo>
                <a:lnTo>
                  <a:pt x="254000" y="405614"/>
                </a:lnTo>
                <a:lnTo>
                  <a:pt x="254316" y="403159"/>
                </a:lnTo>
                <a:lnTo>
                  <a:pt x="255265" y="401318"/>
                </a:lnTo>
                <a:lnTo>
                  <a:pt x="256530" y="399477"/>
                </a:lnTo>
                <a:lnTo>
                  <a:pt x="258111" y="397943"/>
                </a:lnTo>
                <a:lnTo>
                  <a:pt x="260642" y="396715"/>
                </a:lnTo>
                <a:lnTo>
                  <a:pt x="262856" y="395795"/>
                </a:lnTo>
                <a:lnTo>
                  <a:pt x="265386" y="394567"/>
                </a:lnTo>
                <a:lnTo>
                  <a:pt x="267916" y="393954"/>
                </a:lnTo>
                <a:lnTo>
                  <a:pt x="272977" y="393033"/>
                </a:lnTo>
                <a:lnTo>
                  <a:pt x="277405" y="392420"/>
                </a:lnTo>
                <a:lnTo>
                  <a:pt x="282149" y="392113"/>
                </a:lnTo>
                <a:close/>
                <a:moveTo>
                  <a:pt x="4781550" y="358775"/>
                </a:moveTo>
                <a:lnTo>
                  <a:pt x="4808538" y="358775"/>
                </a:lnTo>
                <a:lnTo>
                  <a:pt x="4808538" y="388938"/>
                </a:lnTo>
                <a:lnTo>
                  <a:pt x="4781550" y="388938"/>
                </a:lnTo>
                <a:lnTo>
                  <a:pt x="4781550" y="358775"/>
                </a:lnTo>
                <a:close/>
                <a:moveTo>
                  <a:pt x="282575" y="358775"/>
                </a:moveTo>
                <a:lnTo>
                  <a:pt x="309563" y="358775"/>
                </a:lnTo>
                <a:lnTo>
                  <a:pt x="309563" y="388938"/>
                </a:lnTo>
                <a:lnTo>
                  <a:pt x="282575" y="388938"/>
                </a:lnTo>
                <a:lnTo>
                  <a:pt x="282575" y="358775"/>
                </a:lnTo>
                <a:close/>
                <a:moveTo>
                  <a:pt x="4781550" y="339725"/>
                </a:moveTo>
                <a:lnTo>
                  <a:pt x="4808855" y="339725"/>
                </a:lnTo>
                <a:lnTo>
                  <a:pt x="4810442" y="341230"/>
                </a:lnTo>
                <a:lnTo>
                  <a:pt x="4811712" y="342435"/>
                </a:lnTo>
                <a:lnTo>
                  <a:pt x="4812347" y="343940"/>
                </a:lnTo>
                <a:lnTo>
                  <a:pt x="4812982" y="345144"/>
                </a:lnTo>
                <a:lnTo>
                  <a:pt x="4813300" y="346650"/>
                </a:lnTo>
                <a:lnTo>
                  <a:pt x="4813300" y="347854"/>
                </a:lnTo>
                <a:lnTo>
                  <a:pt x="4812665" y="350865"/>
                </a:lnTo>
                <a:lnTo>
                  <a:pt x="4811712" y="353274"/>
                </a:lnTo>
                <a:lnTo>
                  <a:pt x="4810442" y="355080"/>
                </a:lnTo>
                <a:lnTo>
                  <a:pt x="4808537" y="357188"/>
                </a:lnTo>
                <a:lnTo>
                  <a:pt x="4781867" y="357188"/>
                </a:lnTo>
                <a:lnTo>
                  <a:pt x="4779327" y="355080"/>
                </a:lnTo>
                <a:lnTo>
                  <a:pt x="4778375" y="353274"/>
                </a:lnTo>
                <a:lnTo>
                  <a:pt x="4777105" y="350865"/>
                </a:lnTo>
                <a:lnTo>
                  <a:pt x="4776787" y="347854"/>
                </a:lnTo>
                <a:lnTo>
                  <a:pt x="4776787" y="346650"/>
                </a:lnTo>
                <a:lnTo>
                  <a:pt x="4776787" y="345144"/>
                </a:lnTo>
                <a:lnTo>
                  <a:pt x="4777422" y="343940"/>
                </a:lnTo>
                <a:lnTo>
                  <a:pt x="4778375" y="342435"/>
                </a:lnTo>
                <a:lnTo>
                  <a:pt x="4779645" y="341230"/>
                </a:lnTo>
                <a:lnTo>
                  <a:pt x="4781550" y="339725"/>
                </a:lnTo>
                <a:close/>
                <a:moveTo>
                  <a:pt x="282257" y="339725"/>
                </a:moveTo>
                <a:lnTo>
                  <a:pt x="309880" y="339725"/>
                </a:lnTo>
                <a:lnTo>
                  <a:pt x="311467" y="341230"/>
                </a:lnTo>
                <a:lnTo>
                  <a:pt x="312737" y="342435"/>
                </a:lnTo>
                <a:lnTo>
                  <a:pt x="313372" y="343940"/>
                </a:lnTo>
                <a:lnTo>
                  <a:pt x="314007" y="345144"/>
                </a:lnTo>
                <a:lnTo>
                  <a:pt x="314325" y="346650"/>
                </a:lnTo>
                <a:lnTo>
                  <a:pt x="314325" y="347854"/>
                </a:lnTo>
                <a:lnTo>
                  <a:pt x="313690" y="350865"/>
                </a:lnTo>
                <a:lnTo>
                  <a:pt x="312737" y="353274"/>
                </a:lnTo>
                <a:lnTo>
                  <a:pt x="311467" y="355080"/>
                </a:lnTo>
                <a:lnTo>
                  <a:pt x="309562" y="357188"/>
                </a:lnTo>
                <a:lnTo>
                  <a:pt x="282892" y="357188"/>
                </a:lnTo>
                <a:lnTo>
                  <a:pt x="280352" y="355080"/>
                </a:lnTo>
                <a:lnTo>
                  <a:pt x="279399" y="353274"/>
                </a:lnTo>
                <a:lnTo>
                  <a:pt x="278129" y="350865"/>
                </a:lnTo>
                <a:lnTo>
                  <a:pt x="277812" y="347854"/>
                </a:lnTo>
                <a:lnTo>
                  <a:pt x="277812" y="346650"/>
                </a:lnTo>
                <a:lnTo>
                  <a:pt x="278129" y="345144"/>
                </a:lnTo>
                <a:lnTo>
                  <a:pt x="278447" y="343940"/>
                </a:lnTo>
                <a:lnTo>
                  <a:pt x="279399" y="342435"/>
                </a:lnTo>
                <a:lnTo>
                  <a:pt x="280669" y="341230"/>
                </a:lnTo>
                <a:lnTo>
                  <a:pt x="282257" y="339725"/>
                </a:lnTo>
                <a:close/>
                <a:moveTo>
                  <a:pt x="4794386" y="327025"/>
                </a:moveTo>
                <a:lnTo>
                  <a:pt x="4794715" y="327025"/>
                </a:lnTo>
                <a:lnTo>
                  <a:pt x="4795044" y="327025"/>
                </a:lnTo>
                <a:lnTo>
                  <a:pt x="4798664" y="327342"/>
                </a:lnTo>
                <a:lnTo>
                  <a:pt x="4801297" y="328612"/>
                </a:lnTo>
                <a:lnTo>
                  <a:pt x="4803601" y="329883"/>
                </a:lnTo>
                <a:lnTo>
                  <a:pt x="4805576" y="331470"/>
                </a:lnTo>
                <a:lnTo>
                  <a:pt x="4806892" y="333375"/>
                </a:lnTo>
                <a:lnTo>
                  <a:pt x="4807880" y="334963"/>
                </a:lnTo>
                <a:lnTo>
                  <a:pt x="4808209" y="336550"/>
                </a:lnTo>
                <a:lnTo>
                  <a:pt x="4808538" y="338138"/>
                </a:lnTo>
                <a:lnTo>
                  <a:pt x="4781550" y="338138"/>
                </a:lnTo>
                <a:lnTo>
                  <a:pt x="4782208" y="334963"/>
                </a:lnTo>
                <a:lnTo>
                  <a:pt x="4783196" y="333375"/>
                </a:lnTo>
                <a:lnTo>
                  <a:pt x="4784183" y="331470"/>
                </a:lnTo>
                <a:lnTo>
                  <a:pt x="4785829" y="329883"/>
                </a:lnTo>
                <a:lnTo>
                  <a:pt x="4788132" y="328612"/>
                </a:lnTo>
                <a:lnTo>
                  <a:pt x="4791095" y="327342"/>
                </a:lnTo>
                <a:lnTo>
                  <a:pt x="4794386" y="327025"/>
                </a:lnTo>
                <a:close/>
                <a:moveTo>
                  <a:pt x="4295467" y="327025"/>
                </a:moveTo>
                <a:lnTo>
                  <a:pt x="4297682" y="327025"/>
                </a:lnTo>
                <a:lnTo>
                  <a:pt x="4297998" y="327025"/>
                </a:lnTo>
                <a:lnTo>
                  <a:pt x="4298314" y="327025"/>
                </a:lnTo>
                <a:lnTo>
                  <a:pt x="4300845" y="327025"/>
                </a:lnTo>
                <a:lnTo>
                  <a:pt x="4302742" y="327975"/>
                </a:lnTo>
                <a:lnTo>
                  <a:pt x="4304324" y="328609"/>
                </a:lnTo>
                <a:lnTo>
                  <a:pt x="4305905" y="329242"/>
                </a:lnTo>
                <a:lnTo>
                  <a:pt x="4307170" y="330193"/>
                </a:lnTo>
                <a:lnTo>
                  <a:pt x="4308119" y="331143"/>
                </a:lnTo>
                <a:lnTo>
                  <a:pt x="4309701" y="333361"/>
                </a:lnTo>
                <a:lnTo>
                  <a:pt x="4310650" y="335579"/>
                </a:lnTo>
                <a:lnTo>
                  <a:pt x="4310966" y="337480"/>
                </a:lnTo>
                <a:lnTo>
                  <a:pt x="4311282" y="339380"/>
                </a:lnTo>
                <a:lnTo>
                  <a:pt x="4313180" y="340964"/>
                </a:lnTo>
                <a:lnTo>
                  <a:pt x="4314445" y="342549"/>
                </a:lnTo>
                <a:lnTo>
                  <a:pt x="4315394" y="344132"/>
                </a:lnTo>
                <a:lnTo>
                  <a:pt x="4316027" y="345716"/>
                </a:lnTo>
                <a:lnTo>
                  <a:pt x="4316343" y="347301"/>
                </a:lnTo>
                <a:lnTo>
                  <a:pt x="4316027" y="348885"/>
                </a:lnTo>
                <a:lnTo>
                  <a:pt x="4316027" y="350468"/>
                </a:lnTo>
                <a:lnTo>
                  <a:pt x="4315394" y="352053"/>
                </a:lnTo>
                <a:lnTo>
                  <a:pt x="4314129" y="354587"/>
                </a:lnTo>
                <a:lnTo>
                  <a:pt x="4312864" y="356488"/>
                </a:lnTo>
                <a:lnTo>
                  <a:pt x="4311282" y="358389"/>
                </a:lnTo>
                <a:lnTo>
                  <a:pt x="4311282" y="391970"/>
                </a:lnTo>
                <a:lnTo>
                  <a:pt x="4315710" y="392287"/>
                </a:lnTo>
                <a:lnTo>
                  <a:pt x="4320139" y="392921"/>
                </a:lnTo>
                <a:lnTo>
                  <a:pt x="4325516" y="393871"/>
                </a:lnTo>
                <a:lnTo>
                  <a:pt x="4328046" y="394505"/>
                </a:lnTo>
                <a:lnTo>
                  <a:pt x="4330576" y="395772"/>
                </a:lnTo>
                <a:lnTo>
                  <a:pt x="4332790" y="396722"/>
                </a:lnTo>
                <a:lnTo>
                  <a:pt x="4335004" y="397989"/>
                </a:lnTo>
                <a:lnTo>
                  <a:pt x="4336586" y="399574"/>
                </a:lnTo>
                <a:lnTo>
                  <a:pt x="4337851" y="401474"/>
                </a:lnTo>
                <a:lnTo>
                  <a:pt x="4338800" y="403375"/>
                </a:lnTo>
                <a:lnTo>
                  <a:pt x="4339116" y="405910"/>
                </a:lnTo>
                <a:lnTo>
                  <a:pt x="4338800" y="408127"/>
                </a:lnTo>
                <a:lnTo>
                  <a:pt x="4337851" y="410345"/>
                </a:lnTo>
                <a:lnTo>
                  <a:pt x="4336586" y="411929"/>
                </a:lnTo>
                <a:lnTo>
                  <a:pt x="4335004" y="413513"/>
                </a:lnTo>
                <a:lnTo>
                  <a:pt x="4332790" y="414463"/>
                </a:lnTo>
                <a:lnTo>
                  <a:pt x="4330576" y="415414"/>
                </a:lnTo>
                <a:lnTo>
                  <a:pt x="4328046" y="416047"/>
                </a:lnTo>
                <a:lnTo>
                  <a:pt x="4325516" y="416681"/>
                </a:lnTo>
                <a:lnTo>
                  <a:pt x="4320139" y="417315"/>
                </a:lnTo>
                <a:lnTo>
                  <a:pt x="4315710" y="417631"/>
                </a:lnTo>
                <a:lnTo>
                  <a:pt x="4311282" y="417315"/>
                </a:lnTo>
                <a:lnTo>
                  <a:pt x="4311282" y="434422"/>
                </a:lnTo>
                <a:lnTo>
                  <a:pt x="4314445" y="436957"/>
                </a:lnTo>
                <a:lnTo>
                  <a:pt x="4316976" y="439174"/>
                </a:lnTo>
                <a:lnTo>
                  <a:pt x="4318873" y="442026"/>
                </a:lnTo>
                <a:lnTo>
                  <a:pt x="4320139" y="444877"/>
                </a:lnTo>
                <a:lnTo>
                  <a:pt x="4320771" y="447411"/>
                </a:lnTo>
                <a:lnTo>
                  <a:pt x="4320771" y="449946"/>
                </a:lnTo>
                <a:lnTo>
                  <a:pt x="4320455" y="452480"/>
                </a:lnTo>
                <a:lnTo>
                  <a:pt x="4320139" y="454698"/>
                </a:lnTo>
                <a:lnTo>
                  <a:pt x="4319190" y="456915"/>
                </a:lnTo>
                <a:lnTo>
                  <a:pt x="4318241" y="459133"/>
                </a:lnTo>
                <a:lnTo>
                  <a:pt x="4316343" y="462618"/>
                </a:lnTo>
                <a:lnTo>
                  <a:pt x="4314445" y="465152"/>
                </a:lnTo>
                <a:lnTo>
                  <a:pt x="4313813" y="465786"/>
                </a:lnTo>
                <a:lnTo>
                  <a:pt x="4381500" y="762000"/>
                </a:lnTo>
                <a:lnTo>
                  <a:pt x="4214812" y="762000"/>
                </a:lnTo>
                <a:lnTo>
                  <a:pt x="4282183" y="465786"/>
                </a:lnTo>
                <a:lnTo>
                  <a:pt x="4281550" y="465152"/>
                </a:lnTo>
                <a:lnTo>
                  <a:pt x="4279969" y="462618"/>
                </a:lnTo>
                <a:lnTo>
                  <a:pt x="4277755" y="459133"/>
                </a:lnTo>
                <a:lnTo>
                  <a:pt x="4276806" y="456915"/>
                </a:lnTo>
                <a:lnTo>
                  <a:pt x="4275857" y="454698"/>
                </a:lnTo>
                <a:lnTo>
                  <a:pt x="4275225" y="452480"/>
                </a:lnTo>
                <a:lnTo>
                  <a:pt x="4274908" y="449946"/>
                </a:lnTo>
                <a:lnTo>
                  <a:pt x="4275225" y="447411"/>
                </a:lnTo>
                <a:lnTo>
                  <a:pt x="4275857" y="444877"/>
                </a:lnTo>
                <a:lnTo>
                  <a:pt x="4277122" y="442026"/>
                </a:lnTo>
                <a:lnTo>
                  <a:pt x="4279020" y="439174"/>
                </a:lnTo>
                <a:lnTo>
                  <a:pt x="4281550" y="436957"/>
                </a:lnTo>
                <a:lnTo>
                  <a:pt x="4284713" y="434422"/>
                </a:lnTo>
                <a:lnTo>
                  <a:pt x="4284713" y="417315"/>
                </a:lnTo>
                <a:lnTo>
                  <a:pt x="4280602" y="417631"/>
                </a:lnTo>
                <a:lnTo>
                  <a:pt x="4275857" y="417315"/>
                </a:lnTo>
                <a:lnTo>
                  <a:pt x="4270796" y="416681"/>
                </a:lnTo>
                <a:lnTo>
                  <a:pt x="4268266" y="416047"/>
                </a:lnTo>
                <a:lnTo>
                  <a:pt x="4265736" y="415414"/>
                </a:lnTo>
                <a:lnTo>
                  <a:pt x="4263205" y="414463"/>
                </a:lnTo>
                <a:lnTo>
                  <a:pt x="4261308" y="413513"/>
                </a:lnTo>
                <a:lnTo>
                  <a:pt x="4259410" y="411929"/>
                </a:lnTo>
                <a:lnTo>
                  <a:pt x="4258145" y="410345"/>
                </a:lnTo>
                <a:lnTo>
                  <a:pt x="4257196" y="408127"/>
                </a:lnTo>
                <a:lnTo>
                  <a:pt x="4256879" y="405910"/>
                </a:lnTo>
                <a:lnTo>
                  <a:pt x="4257196" y="403375"/>
                </a:lnTo>
                <a:lnTo>
                  <a:pt x="4258145" y="401474"/>
                </a:lnTo>
                <a:lnTo>
                  <a:pt x="4259410" y="399574"/>
                </a:lnTo>
                <a:lnTo>
                  <a:pt x="4261308" y="397989"/>
                </a:lnTo>
                <a:lnTo>
                  <a:pt x="4263205" y="396722"/>
                </a:lnTo>
                <a:lnTo>
                  <a:pt x="4265736" y="395772"/>
                </a:lnTo>
                <a:lnTo>
                  <a:pt x="4268266" y="394505"/>
                </a:lnTo>
                <a:lnTo>
                  <a:pt x="4270796" y="393871"/>
                </a:lnTo>
                <a:lnTo>
                  <a:pt x="4275857" y="392921"/>
                </a:lnTo>
                <a:lnTo>
                  <a:pt x="4280602" y="392287"/>
                </a:lnTo>
                <a:lnTo>
                  <a:pt x="4284713" y="391970"/>
                </a:lnTo>
                <a:lnTo>
                  <a:pt x="4284713" y="358389"/>
                </a:lnTo>
                <a:lnTo>
                  <a:pt x="4283448" y="356488"/>
                </a:lnTo>
                <a:lnTo>
                  <a:pt x="4281867" y="354587"/>
                </a:lnTo>
                <a:lnTo>
                  <a:pt x="4280602" y="352053"/>
                </a:lnTo>
                <a:lnTo>
                  <a:pt x="4280285" y="350468"/>
                </a:lnTo>
                <a:lnTo>
                  <a:pt x="4279969" y="348885"/>
                </a:lnTo>
                <a:lnTo>
                  <a:pt x="4279969" y="347301"/>
                </a:lnTo>
                <a:lnTo>
                  <a:pt x="4280285" y="345716"/>
                </a:lnTo>
                <a:lnTo>
                  <a:pt x="4280602" y="344132"/>
                </a:lnTo>
                <a:lnTo>
                  <a:pt x="4281550" y="342549"/>
                </a:lnTo>
                <a:lnTo>
                  <a:pt x="4283132" y="340964"/>
                </a:lnTo>
                <a:lnTo>
                  <a:pt x="4284713" y="339380"/>
                </a:lnTo>
                <a:lnTo>
                  <a:pt x="4285030" y="337480"/>
                </a:lnTo>
                <a:lnTo>
                  <a:pt x="4285662" y="335579"/>
                </a:lnTo>
                <a:lnTo>
                  <a:pt x="4286611" y="333361"/>
                </a:lnTo>
                <a:lnTo>
                  <a:pt x="4287876" y="331143"/>
                </a:lnTo>
                <a:lnTo>
                  <a:pt x="4289142" y="330193"/>
                </a:lnTo>
                <a:lnTo>
                  <a:pt x="4290407" y="329242"/>
                </a:lnTo>
                <a:lnTo>
                  <a:pt x="4291672" y="328609"/>
                </a:lnTo>
                <a:lnTo>
                  <a:pt x="4293253" y="327975"/>
                </a:lnTo>
                <a:lnTo>
                  <a:pt x="4295467" y="327025"/>
                </a:lnTo>
                <a:close/>
                <a:moveTo>
                  <a:pt x="790584" y="327025"/>
                </a:moveTo>
                <a:lnTo>
                  <a:pt x="792798" y="327025"/>
                </a:lnTo>
                <a:lnTo>
                  <a:pt x="793114" y="327025"/>
                </a:lnTo>
                <a:lnTo>
                  <a:pt x="793430" y="327025"/>
                </a:lnTo>
                <a:lnTo>
                  <a:pt x="795644" y="327025"/>
                </a:lnTo>
                <a:lnTo>
                  <a:pt x="797542" y="327975"/>
                </a:lnTo>
                <a:lnTo>
                  <a:pt x="799440" y="328609"/>
                </a:lnTo>
                <a:lnTo>
                  <a:pt x="800705" y="329242"/>
                </a:lnTo>
                <a:lnTo>
                  <a:pt x="801970" y="330193"/>
                </a:lnTo>
                <a:lnTo>
                  <a:pt x="802919" y="331143"/>
                </a:lnTo>
                <a:lnTo>
                  <a:pt x="804501" y="333361"/>
                </a:lnTo>
                <a:lnTo>
                  <a:pt x="805449" y="335579"/>
                </a:lnTo>
                <a:lnTo>
                  <a:pt x="806082" y="337479"/>
                </a:lnTo>
                <a:lnTo>
                  <a:pt x="806082" y="339380"/>
                </a:lnTo>
                <a:lnTo>
                  <a:pt x="807980" y="340964"/>
                </a:lnTo>
                <a:lnTo>
                  <a:pt x="809245" y="342548"/>
                </a:lnTo>
                <a:lnTo>
                  <a:pt x="810510" y="344132"/>
                </a:lnTo>
                <a:lnTo>
                  <a:pt x="811143" y="345716"/>
                </a:lnTo>
                <a:lnTo>
                  <a:pt x="811459" y="347300"/>
                </a:lnTo>
                <a:lnTo>
                  <a:pt x="811459" y="348885"/>
                </a:lnTo>
                <a:lnTo>
                  <a:pt x="811143" y="350468"/>
                </a:lnTo>
                <a:lnTo>
                  <a:pt x="810510" y="352053"/>
                </a:lnTo>
                <a:lnTo>
                  <a:pt x="808929" y="354587"/>
                </a:lnTo>
                <a:lnTo>
                  <a:pt x="807664" y="356488"/>
                </a:lnTo>
                <a:lnTo>
                  <a:pt x="806082" y="358389"/>
                </a:lnTo>
                <a:lnTo>
                  <a:pt x="806082" y="391970"/>
                </a:lnTo>
                <a:lnTo>
                  <a:pt x="810826" y="392287"/>
                </a:lnTo>
                <a:lnTo>
                  <a:pt x="815255" y="392921"/>
                </a:lnTo>
                <a:lnTo>
                  <a:pt x="820315" y="393871"/>
                </a:lnTo>
                <a:lnTo>
                  <a:pt x="822846" y="394505"/>
                </a:lnTo>
                <a:lnTo>
                  <a:pt x="825376" y="395772"/>
                </a:lnTo>
                <a:lnTo>
                  <a:pt x="827590" y="396722"/>
                </a:lnTo>
                <a:lnTo>
                  <a:pt x="829804" y="397989"/>
                </a:lnTo>
                <a:lnTo>
                  <a:pt x="831386" y="399573"/>
                </a:lnTo>
                <a:lnTo>
                  <a:pt x="833283" y="401474"/>
                </a:lnTo>
                <a:lnTo>
                  <a:pt x="833916" y="403375"/>
                </a:lnTo>
                <a:lnTo>
                  <a:pt x="834232" y="405910"/>
                </a:lnTo>
                <a:lnTo>
                  <a:pt x="833916" y="408127"/>
                </a:lnTo>
                <a:lnTo>
                  <a:pt x="833283" y="410345"/>
                </a:lnTo>
                <a:lnTo>
                  <a:pt x="831386" y="411929"/>
                </a:lnTo>
                <a:lnTo>
                  <a:pt x="829804" y="413513"/>
                </a:lnTo>
                <a:lnTo>
                  <a:pt x="827590" y="414463"/>
                </a:lnTo>
                <a:lnTo>
                  <a:pt x="825376" y="415414"/>
                </a:lnTo>
                <a:lnTo>
                  <a:pt x="822846" y="416047"/>
                </a:lnTo>
                <a:lnTo>
                  <a:pt x="820315" y="416681"/>
                </a:lnTo>
                <a:lnTo>
                  <a:pt x="815255" y="417315"/>
                </a:lnTo>
                <a:lnTo>
                  <a:pt x="810826" y="417631"/>
                </a:lnTo>
                <a:lnTo>
                  <a:pt x="806082" y="417315"/>
                </a:lnTo>
                <a:lnTo>
                  <a:pt x="806082" y="434422"/>
                </a:lnTo>
                <a:lnTo>
                  <a:pt x="809561" y="436957"/>
                </a:lnTo>
                <a:lnTo>
                  <a:pt x="812408" y="439174"/>
                </a:lnTo>
                <a:lnTo>
                  <a:pt x="813989" y="442026"/>
                </a:lnTo>
                <a:lnTo>
                  <a:pt x="815255" y="444877"/>
                </a:lnTo>
                <a:lnTo>
                  <a:pt x="815887" y="447411"/>
                </a:lnTo>
                <a:lnTo>
                  <a:pt x="815887" y="449946"/>
                </a:lnTo>
                <a:lnTo>
                  <a:pt x="815887" y="452480"/>
                </a:lnTo>
                <a:lnTo>
                  <a:pt x="815255" y="454698"/>
                </a:lnTo>
                <a:lnTo>
                  <a:pt x="814306" y="456915"/>
                </a:lnTo>
                <a:lnTo>
                  <a:pt x="813357" y="459133"/>
                </a:lnTo>
                <a:lnTo>
                  <a:pt x="811459" y="462618"/>
                </a:lnTo>
                <a:lnTo>
                  <a:pt x="809561" y="465152"/>
                </a:lnTo>
                <a:lnTo>
                  <a:pt x="808612" y="465786"/>
                </a:lnTo>
                <a:lnTo>
                  <a:pt x="876300" y="762000"/>
                </a:lnTo>
                <a:lnTo>
                  <a:pt x="709612" y="762000"/>
                </a:lnTo>
                <a:lnTo>
                  <a:pt x="776983" y="465786"/>
                </a:lnTo>
                <a:lnTo>
                  <a:pt x="776350" y="465152"/>
                </a:lnTo>
                <a:lnTo>
                  <a:pt x="774769" y="462618"/>
                </a:lnTo>
                <a:lnTo>
                  <a:pt x="772555" y="459133"/>
                </a:lnTo>
                <a:lnTo>
                  <a:pt x="771606" y="456915"/>
                </a:lnTo>
                <a:lnTo>
                  <a:pt x="770973" y="454698"/>
                </a:lnTo>
                <a:lnTo>
                  <a:pt x="770341" y="452480"/>
                </a:lnTo>
                <a:lnTo>
                  <a:pt x="770024" y="449946"/>
                </a:lnTo>
                <a:lnTo>
                  <a:pt x="770341" y="447411"/>
                </a:lnTo>
                <a:lnTo>
                  <a:pt x="770973" y="444877"/>
                </a:lnTo>
                <a:lnTo>
                  <a:pt x="772238" y="442026"/>
                </a:lnTo>
                <a:lnTo>
                  <a:pt x="773820" y="439174"/>
                </a:lnTo>
                <a:lnTo>
                  <a:pt x="776350" y="436957"/>
                </a:lnTo>
                <a:lnTo>
                  <a:pt x="779829" y="434422"/>
                </a:lnTo>
                <a:lnTo>
                  <a:pt x="779829" y="417315"/>
                </a:lnTo>
                <a:lnTo>
                  <a:pt x="775401" y="417631"/>
                </a:lnTo>
                <a:lnTo>
                  <a:pt x="770973" y="417315"/>
                </a:lnTo>
                <a:lnTo>
                  <a:pt x="765912" y="416681"/>
                </a:lnTo>
                <a:lnTo>
                  <a:pt x="763066" y="416047"/>
                </a:lnTo>
                <a:lnTo>
                  <a:pt x="760535" y="415414"/>
                </a:lnTo>
                <a:lnTo>
                  <a:pt x="758321" y="414463"/>
                </a:lnTo>
                <a:lnTo>
                  <a:pt x="756107" y="413513"/>
                </a:lnTo>
                <a:lnTo>
                  <a:pt x="754526" y="411929"/>
                </a:lnTo>
                <a:lnTo>
                  <a:pt x="752944" y="410345"/>
                </a:lnTo>
                <a:lnTo>
                  <a:pt x="751995" y="408127"/>
                </a:lnTo>
                <a:lnTo>
                  <a:pt x="751679" y="405910"/>
                </a:lnTo>
                <a:lnTo>
                  <a:pt x="751995" y="403375"/>
                </a:lnTo>
                <a:lnTo>
                  <a:pt x="752944" y="401474"/>
                </a:lnTo>
                <a:lnTo>
                  <a:pt x="754526" y="399573"/>
                </a:lnTo>
                <a:lnTo>
                  <a:pt x="756107" y="397989"/>
                </a:lnTo>
                <a:lnTo>
                  <a:pt x="758321" y="396722"/>
                </a:lnTo>
                <a:lnTo>
                  <a:pt x="760535" y="395772"/>
                </a:lnTo>
                <a:lnTo>
                  <a:pt x="763066" y="394505"/>
                </a:lnTo>
                <a:lnTo>
                  <a:pt x="765912" y="393871"/>
                </a:lnTo>
                <a:lnTo>
                  <a:pt x="770973" y="392921"/>
                </a:lnTo>
                <a:lnTo>
                  <a:pt x="775401" y="392287"/>
                </a:lnTo>
                <a:lnTo>
                  <a:pt x="779829" y="391970"/>
                </a:lnTo>
                <a:lnTo>
                  <a:pt x="779829" y="358389"/>
                </a:lnTo>
                <a:lnTo>
                  <a:pt x="778248" y="356488"/>
                </a:lnTo>
                <a:lnTo>
                  <a:pt x="776667" y="354587"/>
                </a:lnTo>
                <a:lnTo>
                  <a:pt x="775401" y="352053"/>
                </a:lnTo>
                <a:lnTo>
                  <a:pt x="775085" y="350468"/>
                </a:lnTo>
                <a:lnTo>
                  <a:pt x="774769" y="348885"/>
                </a:lnTo>
                <a:lnTo>
                  <a:pt x="774769" y="347300"/>
                </a:lnTo>
                <a:lnTo>
                  <a:pt x="775085" y="345716"/>
                </a:lnTo>
                <a:lnTo>
                  <a:pt x="775718" y="344132"/>
                </a:lnTo>
                <a:lnTo>
                  <a:pt x="776667" y="342548"/>
                </a:lnTo>
                <a:lnTo>
                  <a:pt x="777932" y="340964"/>
                </a:lnTo>
                <a:lnTo>
                  <a:pt x="779829" y="339380"/>
                </a:lnTo>
                <a:lnTo>
                  <a:pt x="779829" y="337479"/>
                </a:lnTo>
                <a:lnTo>
                  <a:pt x="780462" y="335579"/>
                </a:lnTo>
                <a:lnTo>
                  <a:pt x="781411" y="333361"/>
                </a:lnTo>
                <a:lnTo>
                  <a:pt x="782992" y="331143"/>
                </a:lnTo>
                <a:lnTo>
                  <a:pt x="783941" y="330193"/>
                </a:lnTo>
                <a:lnTo>
                  <a:pt x="785207" y="329242"/>
                </a:lnTo>
                <a:lnTo>
                  <a:pt x="786472" y="328609"/>
                </a:lnTo>
                <a:lnTo>
                  <a:pt x="788686" y="327975"/>
                </a:lnTo>
                <a:lnTo>
                  <a:pt x="790584" y="327025"/>
                </a:lnTo>
                <a:close/>
                <a:moveTo>
                  <a:pt x="295411" y="327025"/>
                </a:moveTo>
                <a:lnTo>
                  <a:pt x="295740" y="327025"/>
                </a:lnTo>
                <a:lnTo>
                  <a:pt x="296398" y="327025"/>
                </a:lnTo>
                <a:lnTo>
                  <a:pt x="299689" y="327342"/>
                </a:lnTo>
                <a:lnTo>
                  <a:pt x="302651" y="328612"/>
                </a:lnTo>
                <a:lnTo>
                  <a:pt x="304626" y="329882"/>
                </a:lnTo>
                <a:lnTo>
                  <a:pt x="306601" y="331470"/>
                </a:lnTo>
                <a:lnTo>
                  <a:pt x="307917" y="333375"/>
                </a:lnTo>
                <a:lnTo>
                  <a:pt x="308905" y="334963"/>
                </a:lnTo>
                <a:lnTo>
                  <a:pt x="309563" y="338138"/>
                </a:lnTo>
                <a:lnTo>
                  <a:pt x="282575" y="338138"/>
                </a:lnTo>
                <a:lnTo>
                  <a:pt x="283233" y="334963"/>
                </a:lnTo>
                <a:lnTo>
                  <a:pt x="284220" y="333375"/>
                </a:lnTo>
                <a:lnTo>
                  <a:pt x="285208" y="331470"/>
                </a:lnTo>
                <a:lnTo>
                  <a:pt x="286853" y="329882"/>
                </a:lnTo>
                <a:lnTo>
                  <a:pt x="289157" y="328612"/>
                </a:lnTo>
                <a:lnTo>
                  <a:pt x="292119" y="327342"/>
                </a:lnTo>
                <a:lnTo>
                  <a:pt x="295411" y="327025"/>
                </a:lnTo>
                <a:close/>
                <a:moveTo>
                  <a:pt x="4535968" y="236538"/>
                </a:moveTo>
                <a:lnTo>
                  <a:pt x="4555962" y="236538"/>
                </a:lnTo>
                <a:lnTo>
                  <a:pt x="4555962" y="237172"/>
                </a:lnTo>
                <a:lnTo>
                  <a:pt x="4558183" y="238123"/>
                </a:lnTo>
                <a:lnTo>
                  <a:pt x="4560087" y="239074"/>
                </a:lnTo>
                <a:lnTo>
                  <a:pt x="4563896" y="241293"/>
                </a:lnTo>
                <a:lnTo>
                  <a:pt x="4567387" y="244463"/>
                </a:lnTo>
                <a:lnTo>
                  <a:pt x="4570243" y="247950"/>
                </a:lnTo>
                <a:lnTo>
                  <a:pt x="4572782" y="251754"/>
                </a:lnTo>
                <a:lnTo>
                  <a:pt x="4575638" y="255558"/>
                </a:lnTo>
                <a:lnTo>
                  <a:pt x="4577542" y="259996"/>
                </a:lnTo>
                <a:lnTo>
                  <a:pt x="4579129" y="264117"/>
                </a:lnTo>
                <a:lnTo>
                  <a:pt x="4580716" y="268238"/>
                </a:lnTo>
                <a:lnTo>
                  <a:pt x="4581985" y="272043"/>
                </a:lnTo>
                <a:lnTo>
                  <a:pt x="4583572" y="278700"/>
                </a:lnTo>
                <a:lnTo>
                  <a:pt x="4584524" y="283455"/>
                </a:lnTo>
                <a:lnTo>
                  <a:pt x="4584841" y="285357"/>
                </a:lnTo>
                <a:lnTo>
                  <a:pt x="4584841" y="367144"/>
                </a:lnTo>
                <a:lnTo>
                  <a:pt x="4704802" y="770693"/>
                </a:lnTo>
                <a:lnTo>
                  <a:pt x="4708610" y="770693"/>
                </a:lnTo>
                <a:lnTo>
                  <a:pt x="4708927" y="769425"/>
                </a:lnTo>
                <a:lnTo>
                  <a:pt x="4708927" y="770693"/>
                </a:lnTo>
                <a:lnTo>
                  <a:pt x="4894263" y="770693"/>
                </a:lnTo>
                <a:lnTo>
                  <a:pt x="4890455" y="795419"/>
                </a:lnTo>
                <a:lnTo>
                  <a:pt x="4877443" y="815708"/>
                </a:lnTo>
                <a:lnTo>
                  <a:pt x="4877443" y="844238"/>
                </a:lnTo>
                <a:lnTo>
                  <a:pt x="4708927" y="844238"/>
                </a:lnTo>
                <a:lnTo>
                  <a:pt x="4708927" y="853114"/>
                </a:lnTo>
                <a:lnTo>
                  <a:pt x="4877443" y="853114"/>
                </a:lnTo>
                <a:lnTo>
                  <a:pt x="4877443" y="1050926"/>
                </a:lnTo>
                <a:lnTo>
                  <a:pt x="4214487" y="1050926"/>
                </a:lnTo>
                <a:lnTo>
                  <a:pt x="4214487" y="853114"/>
                </a:lnTo>
                <a:lnTo>
                  <a:pt x="4381099" y="853114"/>
                </a:lnTo>
                <a:lnTo>
                  <a:pt x="4381099" y="844238"/>
                </a:lnTo>
                <a:lnTo>
                  <a:pt x="4214487" y="844238"/>
                </a:lnTo>
                <a:lnTo>
                  <a:pt x="4214487" y="815708"/>
                </a:lnTo>
                <a:lnTo>
                  <a:pt x="4201158" y="795419"/>
                </a:lnTo>
                <a:lnTo>
                  <a:pt x="4197350" y="770693"/>
                </a:lnTo>
                <a:lnTo>
                  <a:pt x="4384590" y="770693"/>
                </a:lnTo>
                <a:lnTo>
                  <a:pt x="4387129" y="770693"/>
                </a:lnTo>
                <a:lnTo>
                  <a:pt x="4507089" y="367778"/>
                </a:lnTo>
                <a:lnTo>
                  <a:pt x="4507089" y="285357"/>
                </a:lnTo>
                <a:lnTo>
                  <a:pt x="4507406" y="283455"/>
                </a:lnTo>
                <a:lnTo>
                  <a:pt x="4508359" y="278700"/>
                </a:lnTo>
                <a:lnTo>
                  <a:pt x="4509945" y="272043"/>
                </a:lnTo>
                <a:lnTo>
                  <a:pt x="4511215" y="268238"/>
                </a:lnTo>
                <a:lnTo>
                  <a:pt x="4512801" y="264117"/>
                </a:lnTo>
                <a:lnTo>
                  <a:pt x="4514388" y="259996"/>
                </a:lnTo>
                <a:lnTo>
                  <a:pt x="4516292" y="255558"/>
                </a:lnTo>
                <a:lnTo>
                  <a:pt x="4518831" y="251754"/>
                </a:lnTo>
                <a:lnTo>
                  <a:pt x="4521370" y="247950"/>
                </a:lnTo>
                <a:lnTo>
                  <a:pt x="4524226" y="244463"/>
                </a:lnTo>
                <a:lnTo>
                  <a:pt x="4527717" y="241293"/>
                </a:lnTo>
                <a:lnTo>
                  <a:pt x="4531843" y="239074"/>
                </a:lnTo>
                <a:lnTo>
                  <a:pt x="4533747" y="238123"/>
                </a:lnTo>
                <a:lnTo>
                  <a:pt x="4535968" y="237172"/>
                </a:lnTo>
                <a:lnTo>
                  <a:pt x="4535968" y="236538"/>
                </a:lnTo>
                <a:close/>
                <a:moveTo>
                  <a:pt x="534179" y="236538"/>
                </a:moveTo>
                <a:lnTo>
                  <a:pt x="554527" y="236538"/>
                </a:lnTo>
                <a:lnTo>
                  <a:pt x="554527" y="237172"/>
                </a:lnTo>
                <a:lnTo>
                  <a:pt x="556752" y="238123"/>
                </a:lnTo>
                <a:lnTo>
                  <a:pt x="558978" y="239074"/>
                </a:lnTo>
                <a:lnTo>
                  <a:pt x="562793" y="241293"/>
                </a:lnTo>
                <a:lnTo>
                  <a:pt x="565972" y="244463"/>
                </a:lnTo>
                <a:lnTo>
                  <a:pt x="569152" y="247950"/>
                </a:lnTo>
                <a:lnTo>
                  <a:pt x="571695" y="251754"/>
                </a:lnTo>
                <a:lnTo>
                  <a:pt x="573921" y="255558"/>
                </a:lnTo>
                <a:lnTo>
                  <a:pt x="576146" y="259996"/>
                </a:lnTo>
                <a:lnTo>
                  <a:pt x="577736" y="264117"/>
                </a:lnTo>
                <a:lnTo>
                  <a:pt x="579325" y="268238"/>
                </a:lnTo>
                <a:lnTo>
                  <a:pt x="580279" y="272043"/>
                </a:lnTo>
                <a:lnTo>
                  <a:pt x="582505" y="278700"/>
                </a:lnTo>
                <a:lnTo>
                  <a:pt x="583141" y="283455"/>
                </a:lnTo>
                <a:lnTo>
                  <a:pt x="583459" y="285357"/>
                </a:lnTo>
                <a:lnTo>
                  <a:pt x="583459" y="367778"/>
                </a:lnTo>
                <a:lnTo>
                  <a:pt x="703638" y="770693"/>
                </a:lnTo>
                <a:lnTo>
                  <a:pt x="705863" y="770693"/>
                </a:lnTo>
                <a:lnTo>
                  <a:pt x="893762" y="770693"/>
                </a:lnTo>
                <a:lnTo>
                  <a:pt x="889947" y="795419"/>
                </a:lnTo>
                <a:lnTo>
                  <a:pt x="876593" y="815708"/>
                </a:lnTo>
                <a:lnTo>
                  <a:pt x="876593" y="844238"/>
                </a:lnTo>
                <a:lnTo>
                  <a:pt x="709360" y="844238"/>
                </a:lnTo>
                <a:lnTo>
                  <a:pt x="709360" y="853114"/>
                </a:lnTo>
                <a:lnTo>
                  <a:pt x="876593" y="853114"/>
                </a:lnTo>
                <a:lnTo>
                  <a:pt x="876593" y="1050926"/>
                </a:lnTo>
                <a:lnTo>
                  <a:pt x="212112" y="1050926"/>
                </a:lnTo>
                <a:lnTo>
                  <a:pt x="212112" y="853114"/>
                </a:lnTo>
                <a:lnTo>
                  <a:pt x="381253" y="853114"/>
                </a:lnTo>
                <a:lnTo>
                  <a:pt x="381253" y="844238"/>
                </a:lnTo>
                <a:lnTo>
                  <a:pt x="212112" y="844238"/>
                </a:lnTo>
                <a:lnTo>
                  <a:pt x="212112" y="815708"/>
                </a:lnTo>
                <a:lnTo>
                  <a:pt x="199395" y="795419"/>
                </a:lnTo>
                <a:lnTo>
                  <a:pt x="195262" y="770693"/>
                </a:lnTo>
                <a:lnTo>
                  <a:pt x="381253" y="770693"/>
                </a:lnTo>
                <a:lnTo>
                  <a:pt x="381253" y="769425"/>
                </a:lnTo>
                <a:lnTo>
                  <a:pt x="381571" y="770693"/>
                </a:lnTo>
                <a:lnTo>
                  <a:pt x="385386" y="770693"/>
                </a:lnTo>
                <a:lnTo>
                  <a:pt x="505565" y="367144"/>
                </a:lnTo>
                <a:lnTo>
                  <a:pt x="505565" y="285357"/>
                </a:lnTo>
                <a:lnTo>
                  <a:pt x="505883" y="283455"/>
                </a:lnTo>
                <a:lnTo>
                  <a:pt x="506837" y="278700"/>
                </a:lnTo>
                <a:lnTo>
                  <a:pt x="508426" y="272043"/>
                </a:lnTo>
                <a:lnTo>
                  <a:pt x="509698" y="268238"/>
                </a:lnTo>
                <a:lnTo>
                  <a:pt x="510970" y="264117"/>
                </a:lnTo>
                <a:lnTo>
                  <a:pt x="513195" y="259996"/>
                </a:lnTo>
                <a:lnTo>
                  <a:pt x="515103" y="255558"/>
                </a:lnTo>
                <a:lnTo>
                  <a:pt x="517328" y="251754"/>
                </a:lnTo>
                <a:lnTo>
                  <a:pt x="520190" y="247950"/>
                </a:lnTo>
                <a:lnTo>
                  <a:pt x="523051" y="244463"/>
                </a:lnTo>
                <a:lnTo>
                  <a:pt x="526549" y="241293"/>
                </a:lnTo>
                <a:lnTo>
                  <a:pt x="530046" y="239074"/>
                </a:lnTo>
                <a:lnTo>
                  <a:pt x="532271" y="238123"/>
                </a:lnTo>
                <a:lnTo>
                  <a:pt x="534179" y="237172"/>
                </a:lnTo>
                <a:lnTo>
                  <a:pt x="534179" y="236538"/>
                </a:lnTo>
                <a:close/>
                <a:moveTo>
                  <a:pt x="4541837" y="0"/>
                </a:moveTo>
                <a:lnTo>
                  <a:pt x="4551363" y="0"/>
                </a:lnTo>
                <a:lnTo>
                  <a:pt x="4552950" y="27661"/>
                </a:lnTo>
                <a:lnTo>
                  <a:pt x="4565650" y="27661"/>
                </a:lnTo>
                <a:lnTo>
                  <a:pt x="4565650" y="36563"/>
                </a:lnTo>
                <a:lnTo>
                  <a:pt x="4553267" y="36563"/>
                </a:lnTo>
                <a:lnTo>
                  <a:pt x="4553585" y="42922"/>
                </a:lnTo>
                <a:lnTo>
                  <a:pt x="4555173" y="86161"/>
                </a:lnTo>
                <a:lnTo>
                  <a:pt x="4556125" y="116684"/>
                </a:lnTo>
                <a:lnTo>
                  <a:pt x="4556760" y="132580"/>
                </a:lnTo>
                <a:lnTo>
                  <a:pt x="4557077" y="136396"/>
                </a:lnTo>
                <a:lnTo>
                  <a:pt x="4557077" y="140847"/>
                </a:lnTo>
                <a:lnTo>
                  <a:pt x="4556760" y="146888"/>
                </a:lnTo>
                <a:lnTo>
                  <a:pt x="4556760" y="230188"/>
                </a:lnTo>
                <a:lnTo>
                  <a:pt x="4536757" y="230188"/>
                </a:lnTo>
                <a:lnTo>
                  <a:pt x="4536757" y="146888"/>
                </a:lnTo>
                <a:lnTo>
                  <a:pt x="4536440" y="140847"/>
                </a:lnTo>
                <a:lnTo>
                  <a:pt x="4536440" y="136396"/>
                </a:lnTo>
                <a:lnTo>
                  <a:pt x="4536757" y="132580"/>
                </a:lnTo>
                <a:lnTo>
                  <a:pt x="4537393" y="116684"/>
                </a:lnTo>
                <a:lnTo>
                  <a:pt x="4538345" y="86161"/>
                </a:lnTo>
                <a:lnTo>
                  <a:pt x="4539933" y="42922"/>
                </a:lnTo>
                <a:lnTo>
                  <a:pt x="4540250" y="36563"/>
                </a:lnTo>
                <a:lnTo>
                  <a:pt x="4527550" y="36563"/>
                </a:lnTo>
                <a:lnTo>
                  <a:pt x="4527550" y="27661"/>
                </a:lnTo>
                <a:lnTo>
                  <a:pt x="4540567" y="27661"/>
                </a:lnTo>
                <a:lnTo>
                  <a:pt x="4541837" y="0"/>
                </a:lnTo>
                <a:close/>
                <a:moveTo>
                  <a:pt x="539549" y="0"/>
                </a:moveTo>
                <a:lnTo>
                  <a:pt x="549474" y="0"/>
                </a:lnTo>
                <a:lnTo>
                  <a:pt x="550755" y="27661"/>
                </a:lnTo>
                <a:lnTo>
                  <a:pt x="563562" y="27661"/>
                </a:lnTo>
                <a:lnTo>
                  <a:pt x="563562" y="36563"/>
                </a:lnTo>
                <a:lnTo>
                  <a:pt x="551075" y="36563"/>
                </a:lnTo>
                <a:lnTo>
                  <a:pt x="551395" y="42922"/>
                </a:lnTo>
                <a:lnTo>
                  <a:pt x="552676" y="86161"/>
                </a:lnTo>
                <a:lnTo>
                  <a:pt x="553957" y="116684"/>
                </a:lnTo>
                <a:lnTo>
                  <a:pt x="554597" y="132580"/>
                </a:lnTo>
                <a:lnTo>
                  <a:pt x="554917" y="136396"/>
                </a:lnTo>
                <a:lnTo>
                  <a:pt x="554917" y="140847"/>
                </a:lnTo>
                <a:lnTo>
                  <a:pt x="554597" y="146888"/>
                </a:lnTo>
                <a:lnTo>
                  <a:pt x="554597" y="230188"/>
                </a:lnTo>
                <a:lnTo>
                  <a:pt x="534106" y="230188"/>
                </a:lnTo>
                <a:lnTo>
                  <a:pt x="534106" y="146888"/>
                </a:lnTo>
                <a:lnTo>
                  <a:pt x="534106" y="140847"/>
                </a:lnTo>
                <a:lnTo>
                  <a:pt x="533786" y="136396"/>
                </a:lnTo>
                <a:lnTo>
                  <a:pt x="534106" y="132580"/>
                </a:lnTo>
                <a:lnTo>
                  <a:pt x="535387" y="116684"/>
                </a:lnTo>
                <a:lnTo>
                  <a:pt x="536347" y="86161"/>
                </a:lnTo>
                <a:lnTo>
                  <a:pt x="537628" y="42922"/>
                </a:lnTo>
                <a:lnTo>
                  <a:pt x="537948" y="36563"/>
                </a:lnTo>
                <a:lnTo>
                  <a:pt x="525462" y="36563"/>
                </a:lnTo>
                <a:lnTo>
                  <a:pt x="525462" y="27661"/>
                </a:lnTo>
                <a:lnTo>
                  <a:pt x="538589" y="27661"/>
                </a:lnTo>
                <a:lnTo>
                  <a:pt x="53954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>
              <a:defRPr/>
            </a:pPr>
            <a:r>
              <a:rPr lang="zh-CN" altLang="en-US" sz="40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课</a:t>
            </a:r>
            <a:r>
              <a:rPr lang="zh-CN" altLang="en-US" sz="4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内探究</a:t>
            </a:r>
          </a:p>
        </p:txBody>
      </p:sp>
    </p:spTree>
    <p:extLst>
      <p:ext uri="{BB962C8B-B14F-4D97-AF65-F5344CB8AC3E}">
        <p14:creationId xmlns:p14="http://schemas.microsoft.com/office/powerpoint/2010/main" val="260637716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圆角矩形 14"/>
          <p:cNvSpPr>
            <a:spLocks noChangeArrowheads="1"/>
          </p:cNvSpPr>
          <p:nvPr/>
        </p:nvSpPr>
        <p:spPr bwMode="auto">
          <a:xfrm>
            <a:off x="889000" y="2135188"/>
            <a:ext cx="7005638" cy="1404937"/>
          </a:xfrm>
          <a:prstGeom prst="roundRect">
            <a:avLst>
              <a:gd name="adj" fmla="val 12458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2.20</a:t>
            </a: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世纪初，科学家第一次将膜从哺乳动物的红细胞中分离出来，化学分析表明：</a:t>
            </a:r>
          </a:p>
        </p:txBody>
      </p:sp>
      <p:sp>
        <p:nvSpPr>
          <p:cNvPr id="9219" name="TextBox 6"/>
          <p:cNvSpPr txBox="1">
            <a:spLocks noChangeArrowheads="1"/>
          </p:cNvSpPr>
          <p:nvPr/>
        </p:nvSpPr>
        <p:spPr bwMode="auto">
          <a:xfrm>
            <a:off x="1284288" y="3675063"/>
            <a:ext cx="57864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sz="2800" b="1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膜的主要成分是脂质和蛋白质。</a:t>
            </a:r>
          </a:p>
        </p:txBody>
      </p:sp>
      <p:pic>
        <p:nvPicPr>
          <p:cNvPr id="11268" name="Picture 4" descr="taosh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475" y="946150"/>
            <a:ext cx="3365500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138" y="4741863"/>
            <a:ext cx="359092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637388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圆角矩形 5"/>
          <p:cNvSpPr>
            <a:spLocks noChangeArrowheads="1"/>
          </p:cNvSpPr>
          <p:nvPr/>
        </p:nvSpPr>
        <p:spPr bwMode="auto">
          <a:xfrm>
            <a:off x="381000" y="876300"/>
            <a:ext cx="8534400" cy="5257800"/>
          </a:xfrm>
          <a:prstGeom prst="roundRect">
            <a:avLst>
              <a:gd name="adj" fmla="val 5995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endParaRPr lang="zh-CN" altLang="zh-CN" sz="2800">
              <a:solidFill>
                <a:srgbClr val="000000"/>
              </a:solidFill>
              <a:latin typeface="Tahoma" pitchFamily="34" charset="0"/>
            </a:endParaRPr>
          </a:p>
        </p:txBody>
      </p:sp>
      <p:sp>
        <p:nvSpPr>
          <p:cNvPr id="11267" name="矩形 7"/>
          <p:cNvSpPr>
            <a:spLocks noChangeArrowheads="1"/>
          </p:cNvSpPr>
          <p:nvPr/>
        </p:nvSpPr>
        <p:spPr bwMode="auto">
          <a:xfrm>
            <a:off x="396875" y="1201738"/>
            <a:ext cx="7974013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3.1925年,两位荷兰科学家用丙酮从人的红细胞中提取脂质，在空气-水界面上铺展成单分子层，测得单分子层的面积恰为红细胞表面积的</a:t>
            </a:r>
            <a:r>
              <a:rPr lang="en-US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倍。</a:t>
            </a:r>
          </a:p>
        </p:txBody>
      </p:sp>
      <p:pic>
        <p:nvPicPr>
          <p:cNvPr id="11268" name="Picture 5" descr="F:\pic\红细胞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47"/>
          <a:stretch>
            <a:fillRect/>
          </a:stretch>
        </p:blipFill>
        <p:spPr bwMode="auto">
          <a:xfrm rot="-251429">
            <a:off x="4402138" y="4459288"/>
            <a:ext cx="2233612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03213" y="3306763"/>
            <a:ext cx="8480425" cy="65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800" b="1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结论：细胞膜中的脂质分子必然排列为连续的两层！</a:t>
            </a:r>
          </a:p>
        </p:txBody>
      </p:sp>
    </p:spTree>
    <p:extLst>
      <p:ext uri="{BB962C8B-B14F-4D97-AF65-F5344CB8AC3E}">
        <p14:creationId xmlns:p14="http://schemas.microsoft.com/office/powerpoint/2010/main" val="178635248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1" descr="图片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041400"/>
            <a:ext cx="1895475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Line 12"/>
          <p:cNvSpPr>
            <a:spLocks noChangeShapeType="1"/>
          </p:cNvSpPr>
          <p:nvPr/>
        </p:nvSpPr>
        <p:spPr bwMode="auto">
          <a:xfrm>
            <a:off x="2725738" y="2320925"/>
            <a:ext cx="1008062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1" name="Line 13"/>
          <p:cNvSpPr>
            <a:spLocks noChangeShapeType="1"/>
          </p:cNvSpPr>
          <p:nvPr/>
        </p:nvSpPr>
        <p:spPr bwMode="auto">
          <a:xfrm>
            <a:off x="2725738" y="4881563"/>
            <a:ext cx="1008062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2" name="Text Box 14"/>
          <p:cNvSpPr txBox="1">
            <a:spLocks noChangeArrowheads="1"/>
          </p:cNvSpPr>
          <p:nvPr/>
        </p:nvSpPr>
        <p:spPr bwMode="auto">
          <a:xfrm>
            <a:off x="3732213" y="4256088"/>
            <a:ext cx="1560512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zh-CN" sz="2800" b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</a:rPr>
              <a:t>尾部</a:t>
            </a:r>
          </a:p>
          <a:p>
            <a:pPr algn="ctr">
              <a:defRPr/>
            </a:pPr>
            <a:r>
              <a:rPr lang="zh-CN" sz="2800" b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</a:rPr>
              <a:t>疏水端</a:t>
            </a:r>
          </a:p>
        </p:txBody>
      </p:sp>
      <p:sp>
        <p:nvSpPr>
          <p:cNvPr id="14343" name="Text Box 15"/>
          <p:cNvSpPr txBox="1">
            <a:spLocks noChangeArrowheads="1"/>
          </p:cNvSpPr>
          <p:nvPr/>
        </p:nvSpPr>
        <p:spPr bwMode="auto">
          <a:xfrm>
            <a:off x="3717925" y="1712913"/>
            <a:ext cx="1560513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zh-CN" sz="28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</a:rPr>
              <a:t>头部</a:t>
            </a:r>
          </a:p>
          <a:p>
            <a:pPr algn="ctr">
              <a:defRPr/>
            </a:pPr>
            <a:r>
              <a:rPr lang="zh-CN" sz="28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</a:rPr>
              <a:t>亲水端</a:t>
            </a:r>
          </a:p>
        </p:txBody>
      </p:sp>
      <p:sp>
        <p:nvSpPr>
          <p:cNvPr id="14344" name="Line 9"/>
          <p:cNvSpPr>
            <a:spLocks noChangeShapeType="1"/>
          </p:cNvSpPr>
          <p:nvPr/>
        </p:nvSpPr>
        <p:spPr bwMode="auto">
          <a:xfrm>
            <a:off x="5318125" y="2320925"/>
            <a:ext cx="1008063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5" name="Line 10"/>
          <p:cNvSpPr>
            <a:spLocks noChangeShapeType="1"/>
          </p:cNvSpPr>
          <p:nvPr/>
        </p:nvSpPr>
        <p:spPr bwMode="auto">
          <a:xfrm>
            <a:off x="5318125" y="4881563"/>
            <a:ext cx="1008063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434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850" y="809625"/>
            <a:ext cx="2835275" cy="543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7" name="Picture 17" descr="00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550" y="2911475"/>
            <a:ext cx="1878013" cy="280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8" descr="0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1468438"/>
            <a:ext cx="1971675" cy="406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3709988" y="5576888"/>
            <a:ext cx="1628775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sz="2800" b="1">
                <a:solidFill>
                  <a:srgbClr val="FF0000"/>
                </a:solidFill>
              </a:rPr>
              <a:t>磷脂分子</a:t>
            </a:r>
          </a:p>
        </p:txBody>
      </p:sp>
    </p:spTree>
    <p:extLst>
      <p:ext uri="{BB962C8B-B14F-4D97-AF65-F5344CB8AC3E}">
        <p14:creationId xmlns:p14="http://schemas.microsoft.com/office/powerpoint/2010/main" val="352961583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  <p:bldP spid="14341" grpId="0" animBg="1"/>
      <p:bldP spid="14342" grpId="0" autoUpdateAnimBg="0"/>
      <p:bldP spid="14343" grpId="0" autoUpdateAnimBg="0"/>
      <p:bldP spid="14344" grpId="0" animBg="1"/>
      <p:bldP spid="14345" grpId="0" animBg="1"/>
      <p:bldP spid="1434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42" descr="Img0127"/>
          <p:cNvPicPr>
            <a:picLocks noChangeAspect="1" noChangeArrowheads="1"/>
          </p:cNvPicPr>
          <p:nvPr/>
        </p:nvPicPr>
        <p:blipFill>
          <a:blip r:embed="rId2">
            <a:lum bright="-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62" r="46381" b="25009"/>
          <a:stretch>
            <a:fillRect/>
          </a:stretch>
        </p:blipFill>
        <p:spPr bwMode="auto">
          <a:xfrm>
            <a:off x="427038" y="2911475"/>
            <a:ext cx="2119312" cy="240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Group 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975" y="4481513"/>
            <a:ext cx="1763713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Group 4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163" y="4376738"/>
            <a:ext cx="1666875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Group 9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5" y="4394200"/>
            <a:ext cx="1649413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Group 147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88" y="2628900"/>
            <a:ext cx="2105025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Group 192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788" y="2643188"/>
            <a:ext cx="221456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3" descr="6TL1GA26NIHFW1I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59" t="47658" r="22710" b="8214"/>
          <a:stretch>
            <a:fillRect/>
          </a:stretch>
        </p:blipFill>
        <p:spPr bwMode="auto">
          <a:xfrm>
            <a:off x="6948488" y="334963"/>
            <a:ext cx="1927225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TextBox 8"/>
          <p:cNvSpPr txBox="1">
            <a:spLocks noChangeArrowheads="1"/>
          </p:cNvSpPr>
          <p:nvPr/>
        </p:nvSpPr>
        <p:spPr bwMode="auto">
          <a:xfrm>
            <a:off x="504825" y="1277938"/>
            <a:ext cx="8029575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lnSpc>
                <a:spcPct val="130000"/>
              </a:lnSpc>
            </a:pPr>
            <a:r>
              <a:rPr lang="zh-CN" sz="2400" b="1">
                <a:solidFill>
                  <a:srgbClr val="FF0000"/>
                </a:solidFill>
                <a:latin typeface="微软雅黑" pitchFamily="34" charset="-122"/>
              </a:rPr>
              <a:t>细胞膜的两侧都有水环境存在</a:t>
            </a:r>
            <a:r>
              <a:rPr lang="zh-CN" sz="2400" b="1">
                <a:solidFill>
                  <a:srgbClr val="000000"/>
                </a:solidFill>
                <a:latin typeface="微软雅黑" pitchFamily="34" charset="-122"/>
              </a:rPr>
              <a:t>，</a:t>
            </a:r>
            <a:r>
              <a:rPr lang="zh-CN" sz="2400" b="1">
                <a:solidFill>
                  <a:srgbClr val="0000FF"/>
                </a:solidFill>
                <a:latin typeface="微软雅黑" pitchFamily="34" charset="-122"/>
              </a:rPr>
              <a:t>同学们尝试着大胆的推测和想像一下在这样的环境中，磷脂分子在细胞膜中可能是怎样排布的呢？</a:t>
            </a:r>
            <a:endParaRPr lang="zh-CN" sz="2000" b="1">
              <a:solidFill>
                <a:srgbClr val="0000FF"/>
              </a:solidFill>
            </a:endParaRP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492125" y="738188"/>
            <a:ext cx="1046163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推测</a:t>
            </a:r>
            <a:endParaRPr lang="zh-CN" sz="200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894767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1219200"/>
            <a:ext cx="255905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962" y="939800"/>
            <a:ext cx="444023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3917950" y="5329238"/>
            <a:ext cx="5889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>
                <a:solidFill>
                  <a:srgbClr val="000000"/>
                </a:solidFill>
                <a:ea typeface="黑体" pitchFamily="49" charset="-122"/>
              </a:rPr>
              <a:t>水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5882481" y="3255963"/>
            <a:ext cx="5889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dirty="0">
                <a:solidFill>
                  <a:srgbClr val="000000"/>
                </a:solidFill>
                <a:ea typeface="黑体" pitchFamily="49" charset="-122"/>
              </a:rPr>
              <a:t>水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1209334" y="5581876"/>
            <a:ext cx="1284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3200" b="1">
                <a:solidFill>
                  <a:srgbClr val="FF0000"/>
                </a:solidFill>
                <a:cs typeface="Arial" pitchFamily="34" charset="0"/>
              </a:rPr>
              <a:t>√</a:t>
            </a:r>
          </a:p>
        </p:txBody>
      </p:sp>
      <p:pic>
        <p:nvPicPr>
          <p:cNvPr id="15372" name="Picture 12" descr="磷脂双分子层结构的推测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26" t="47955" r="31151" b="4430"/>
          <a:stretch>
            <a:fillRect/>
          </a:stretch>
        </p:blipFill>
        <p:spPr bwMode="auto">
          <a:xfrm>
            <a:off x="412750" y="583293"/>
            <a:ext cx="3290888" cy="490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632907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9" grpId="0" bldLvl="0" autoUpdateAnimBg="0"/>
      <p:bldP spid="15370" grpId="0" bldLvl="0" autoUpdateAnimBg="0"/>
      <p:bldP spid="1537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20"/>
          <p:cNvGrpSpPr>
            <a:grpSpLocks/>
          </p:cNvGrpSpPr>
          <p:nvPr/>
        </p:nvGrpSpPr>
        <p:grpSpPr bwMode="auto">
          <a:xfrm>
            <a:off x="5757863" y="1022350"/>
            <a:ext cx="3011487" cy="2414588"/>
            <a:chOff x="0" y="0"/>
            <a:chExt cx="3011487" cy="2414588"/>
          </a:xfrm>
        </p:grpSpPr>
        <p:pic>
          <p:nvPicPr>
            <p:cNvPr id="16392" name="Picture 2" descr="F:\pic\rem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524679">
              <a:off x="0" y="155575"/>
              <a:ext cx="3011487" cy="2259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9"/>
            <p:cNvSpPr txBox="1">
              <a:spLocks noChangeArrowheads="1"/>
            </p:cNvSpPr>
            <p:nvPr/>
          </p:nvSpPr>
          <p:spPr bwMode="auto">
            <a:xfrm>
              <a:off x="74612" y="0"/>
              <a:ext cx="2057400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/>
              <a:r>
                <a:rPr lang="zh-CN" sz="24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透射电子显微镜（</a:t>
              </a:r>
              <a:r>
                <a:rPr lang="zh-CN" altLang="zh-CN" sz="24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REM</a:t>
              </a:r>
              <a:r>
                <a:rPr lang="zh-CN" sz="24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）</a:t>
              </a:r>
            </a:p>
          </p:txBody>
        </p:sp>
      </p:grpSp>
      <p:sp>
        <p:nvSpPr>
          <p:cNvPr id="16389" name="矩形 2"/>
          <p:cNvSpPr>
            <a:spLocks noChangeArrowheads="1"/>
          </p:cNvSpPr>
          <p:nvPr/>
        </p:nvSpPr>
        <p:spPr bwMode="auto">
          <a:xfrm>
            <a:off x="74613" y="1017588"/>
            <a:ext cx="53213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zh-CN" altLang="zh-CN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4.1959</a:t>
            </a:r>
            <a:r>
              <a:rPr lang="zh-CN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年，罗伯特森（</a:t>
            </a:r>
            <a:r>
              <a:rPr lang="zh-CN" altLang="zh-CN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J. D. Robertson </a:t>
            </a:r>
            <a:r>
              <a:rPr lang="zh-CN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  <a:p>
            <a:pPr algn="l">
              <a:lnSpc>
                <a:spcPct val="150000"/>
              </a:lnSpc>
              <a:defRPr/>
            </a:pPr>
            <a:r>
              <a:rPr lang="zh-CN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用超薄切片技术获得了清晰的细胞膜电镜下的照片，显示暗</a:t>
            </a:r>
            <a:r>
              <a:rPr lang="zh-CN" altLang="zh-CN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zh-CN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亮</a:t>
            </a:r>
            <a:r>
              <a:rPr lang="zh-CN" altLang="zh-CN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zh-CN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暗三层结构。</a:t>
            </a:r>
          </a:p>
        </p:txBody>
      </p:sp>
      <p:pic>
        <p:nvPicPr>
          <p:cNvPr id="16388" name="Picture 3" descr="F:\pic\单位膜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35"/>
          <a:stretch>
            <a:fillRect/>
          </a:stretch>
        </p:blipFill>
        <p:spPr bwMode="auto">
          <a:xfrm>
            <a:off x="712788" y="3027363"/>
            <a:ext cx="3697287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圆角矩形 10"/>
          <p:cNvSpPr>
            <a:spLocks noChangeArrowheads="1"/>
          </p:cNvSpPr>
          <p:nvPr/>
        </p:nvSpPr>
        <p:spPr bwMode="auto">
          <a:xfrm>
            <a:off x="519113" y="1054100"/>
            <a:ext cx="4876800" cy="5334000"/>
          </a:xfrm>
          <a:prstGeom prst="roundRect">
            <a:avLst>
              <a:gd name="adj" fmla="val 5995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endParaRPr lang="zh-CN" altLang="zh-CN" sz="2800" b="1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6390" name="圆角矩形 13"/>
          <p:cNvSpPr>
            <a:spLocks noChangeArrowheads="1"/>
          </p:cNvSpPr>
          <p:nvPr/>
        </p:nvSpPr>
        <p:spPr bwMode="auto">
          <a:xfrm>
            <a:off x="381000" y="5411788"/>
            <a:ext cx="4699000" cy="10668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l">
              <a:lnSpc>
                <a:spcPct val="130000"/>
              </a:lnSpc>
            </a:pPr>
            <a:r>
              <a:rPr lang="zh-CN" sz="2000" b="1">
                <a:solidFill>
                  <a:srgbClr val="0000FF"/>
                </a:solidFill>
                <a:latin typeface="宋体" pitchFamily="2" charset="-122"/>
              </a:rPr>
              <a:t>蛋白质的电子密度高，在电镜下显暗色；磷脂分子的电子密度低，显亮色。</a:t>
            </a:r>
          </a:p>
        </p:txBody>
      </p:sp>
      <p:grpSp>
        <p:nvGrpSpPr>
          <p:cNvPr id="16393" name="组合 26"/>
          <p:cNvGrpSpPr>
            <a:grpSpLocks/>
          </p:cNvGrpSpPr>
          <p:nvPr/>
        </p:nvGrpSpPr>
        <p:grpSpPr bwMode="auto">
          <a:xfrm>
            <a:off x="5195888" y="2544987"/>
            <a:ext cx="3951289" cy="3389037"/>
            <a:chOff x="0" y="141512"/>
            <a:chExt cx="3718860" cy="3389037"/>
          </a:xfrm>
          <a:noFill/>
        </p:grpSpPr>
        <p:grpSp>
          <p:nvGrpSpPr>
            <p:cNvPr id="16394" name="组合 24"/>
            <p:cNvGrpSpPr>
              <a:grpSpLocks/>
            </p:cNvGrpSpPr>
            <p:nvPr/>
          </p:nvGrpSpPr>
          <p:grpSpPr bwMode="auto">
            <a:xfrm>
              <a:off x="0" y="141512"/>
              <a:ext cx="3718860" cy="3389037"/>
              <a:chOff x="0" y="141512"/>
              <a:chExt cx="3718860" cy="3389037"/>
            </a:xfrm>
            <a:grpFill/>
          </p:grpSpPr>
          <p:pic>
            <p:nvPicPr>
              <p:cNvPr id="16395" name="Picture 10" descr="F:\pic\单位膜模型.jpg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D2EFFF"/>
                  </a:clrFrom>
                  <a:clrTo>
                    <a:srgbClr val="D2E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77130" y="141512"/>
                <a:ext cx="2341730" cy="338903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6396" name="直接连接符 14"/>
              <p:cNvCxnSpPr>
                <a:cxnSpLocks noChangeShapeType="1"/>
              </p:cNvCxnSpPr>
              <p:nvPr/>
            </p:nvCxnSpPr>
            <p:spPr bwMode="auto">
              <a:xfrm rot="10800000">
                <a:off x="838200" y="533400"/>
                <a:ext cx="838200" cy="304800"/>
              </a:xfrm>
              <a:prstGeom prst="line">
                <a:avLst/>
              </a:prstGeom>
              <a:grpFill/>
              <a:ln w="28575" cmpd="sng">
                <a:solidFill>
                  <a:schemeClr val="tx1"/>
                </a:solidFill>
                <a:round/>
                <a:headEnd/>
                <a:tailEnd/>
              </a:ln>
              <a:extLst/>
            </p:spPr>
          </p:cxnSp>
          <p:sp>
            <p:nvSpPr>
              <p:cNvPr id="16397" name="左大括号 16"/>
              <p:cNvSpPr>
                <a:spLocks/>
              </p:cNvSpPr>
              <p:nvPr/>
            </p:nvSpPr>
            <p:spPr bwMode="auto">
              <a:xfrm>
                <a:off x="914400" y="1219200"/>
                <a:ext cx="152400" cy="1066800"/>
              </a:xfrm>
              <a:prstGeom prst="leftBrace">
                <a:avLst>
                  <a:gd name="adj1" fmla="val 8329"/>
                  <a:gd name="adj2" fmla="val 50000"/>
                </a:avLst>
              </a:prstGeom>
              <a:grpFill/>
              <a:ln w="28575" cmpd="sng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>
                  <a:defRPr/>
                </a:pPr>
                <a:endParaRPr lang="zh-CN" altLang="zh-CN" b="1">
                  <a:solidFill>
                    <a:srgbClr val="0000FF"/>
                  </a:solidFill>
                  <a:latin typeface="宋体" pitchFamily="2" charset="-122"/>
                </a:endParaRPr>
              </a:p>
            </p:txBody>
          </p:sp>
          <p:cxnSp>
            <p:nvCxnSpPr>
              <p:cNvPr id="16398" name="直接连接符 17"/>
              <p:cNvCxnSpPr>
                <a:cxnSpLocks noChangeShapeType="1"/>
              </p:cNvCxnSpPr>
              <p:nvPr/>
            </p:nvCxnSpPr>
            <p:spPr bwMode="auto">
              <a:xfrm rot="10800000" flipV="1">
                <a:off x="914400" y="2514600"/>
                <a:ext cx="609600" cy="228600"/>
              </a:xfrm>
              <a:prstGeom prst="line">
                <a:avLst/>
              </a:prstGeom>
              <a:grpFill/>
              <a:ln w="28575" cmpd="sng">
                <a:solidFill>
                  <a:schemeClr val="tx1"/>
                </a:solidFill>
                <a:round/>
                <a:headEnd/>
                <a:tailEnd/>
              </a:ln>
              <a:extLst/>
            </p:spPr>
          </p:cxnSp>
          <p:sp>
            <p:nvSpPr>
              <p:cNvPr id="16399" name="TextBox 21"/>
              <p:cNvSpPr txBox="1">
                <a:spLocks noChangeArrowheads="1"/>
              </p:cNvSpPr>
              <p:nvPr/>
            </p:nvSpPr>
            <p:spPr bwMode="auto">
              <a:xfrm>
                <a:off x="0" y="304800"/>
                <a:ext cx="914400" cy="396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742950" indent="-285750"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1143000" indent="-228600"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600200" indent="-228600"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2057400" indent="-228600"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9pPr>
              </a:lstStyle>
              <a:p>
                <a:pPr>
                  <a:defRPr/>
                </a:pPr>
                <a:r>
                  <a:rPr lang="zh-CN" sz="2000" b="1" smtClean="0">
                    <a:solidFill>
                      <a:srgbClr val="0000FF"/>
                    </a:solidFill>
                    <a:latin typeface="宋体" pitchFamily="2" charset="-122"/>
                  </a:rPr>
                  <a:t>蛋白质</a:t>
                </a:r>
              </a:p>
            </p:txBody>
          </p:sp>
          <p:sp>
            <p:nvSpPr>
              <p:cNvPr id="16400" name="TextBox 22"/>
              <p:cNvSpPr txBox="1">
                <a:spLocks noChangeArrowheads="1"/>
              </p:cNvSpPr>
              <p:nvPr/>
            </p:nvSpPr>
            <p:spPr bwMode="auto">
              <a:xfrm>
                <a:off x="76200" y="2601913"/>
                <a:ext cx="990600" cy="396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742950" indent="-285750"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1143000" indent="-228600"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600200" indent="-228600"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2057400" indent="-228600"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9pPr>
              </a:lstStyle>
              <a:p>
                <a:pPr>
                  <a:defRPr/>
                </a:pPr>
                <a:r>
                  <a:rPr lang="zh-CN" sz="2000" b="1" smtClean="0">
                    <a:solidFill>
                      <a:srgbClr val="0000FF"/>
                    </a:solidFill>
                    <a:latin typeface="宋体" pitchFamily="2" charset="-122"/>
                  </a:rPr>
                  <a:t>蛋白质</a:t>
                </a:r>
              </a:p>
            </p:txBody>
          </p:sp>
          <p:sp>
            <p:nvSpPr>
              <p:cNvPr id="16401" name="TextBox 23"/>
              <p:cNvSpPr txBox="1">
                <a:spLocks noChangeArrowheads="1"/>
              </p:cNvSpPr>
              <p:nvPr/>
            </p:nvSpPr>
            <p:spPr bwMode="auto">
              <a:xfrm>
                <a:off x="228600" y="1600200"/>
                <a:ext cx="685800" cy="396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742950" indent="-285750"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1143000" indent="-228600"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600200" indent="-228600"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2057400" indent="-228600" algn="l"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4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9pPr>
              </a:lstStyle>
              <a:p>
                <a:pPr>
                  <a:defRPr/>
                </a:pPr>
                <a:r>
                  <a:rPr lang="zh-CN" sz="2000" b="1" smtClean="0">
                    <a:solidFill>
                      <a:srgbClr val="0000FF"/>
                    </a:solidFill>
                    <a:latin typeface="宋体" pitchFamily="2" charset="-122"/>
                  </a:rPr>
                  <a:t>脂质</a:t>
                </a:r>
              </a:p>
            </p:txBody>
          </p:sp>
        </p:grpSp>
        <p:sp>
          <p:nvSpPr>
            <p:cNvPr id="16402" name="TextBox 25"/>
            <p:cNvSpPr txBox="1">
              <a:spLocks noChangeArrowheads="1"/>
            </p:cNvSpPr>
            <p:nvPr/>
          </p:nvSpPr>
          <p:spPr bwMode="auto">
            <a:xfrm>
              <a:off x="1016600" y="3124201"/>
              <a:ext cx="1371600" cy="3667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l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l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l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l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>
                <a:defRPr/>
              </a:pPr>
              <a:r>
                <a:rPr lang="zh-CN" sz="1800" b="1" dirty="0" smtClean="0">
                  <a:solidFill>
                    <a:srgbClr val="0000FF"/>
                  </a:solidFill>
                  <a:latin typeface="宋体" pitchFamily="2" charset="-122"/>
                </a:rPr>
                <a:t>单位膜模型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217347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671513" y="1150938"/>
            <a:ext cx="167005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思考：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687388" y="2016125"/>
            <a:ext cx="8108950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三明治”结构模型有什么不足？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87388" y="2447925"/>
            <a:ext cx="7940675" cy="324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90000"/>
              </a:lnSpc>
              <a:defRPr/>
            </a:pP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把生物膜描述为静态的刚性结构，这显然与膜</a:t>
            </a:r>
          </a:p>
          <a:p>
            <a:pPr algn="l">
              <a:lnSpc>
                <a:spcPct val="190000"/>
              </a:lnSpc>
              <a:defRPr/>
            </a:pP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功能的多样性相矛盾。</a:t>
            </a:r>
          </a:p>
          <a:p>
            <a:pPr algn="l">
              <a:lnSpc>
                <a:spcPct val="190000"/>
              </a:lnSpc>
              <a:defRPr/>
            </a:pP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细胞的生长、变形虫的变形运动、白细胞吞噬病菌等这些现象无法解释。</a:t>
            </a:r>
          </a:p>
        </p:txBody>
      </p:sp>
    </p:spTree>
    <p:extLst>
      <p:ext uri="{BB962C8B-B14F-4D97-AF65-F5344CB8AC3E}">
        <p14:creationId xmlns:p14="http://schemas.microsoft.com/office/powerpoint/2010/main" val="251927320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点击按钮观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688" y="5922963"/>
            <a:ext cx="3541712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1028" name="ShockwaveFlash1" r:id="rId2" imgW="7436190" imgH="4991533"/>
        </mc:Choice>
        <mc:Fallback>
          <p:control name="ShockwaveFlash1" r:id="rId2" imgW="7436190" imgH="4991533">
            <p:pic>
              <p:nvPicPr>
                <p:cNvPr id="0" name="ShockwaveFlash1"/>
                <p:cNvPicPr preferRelativeResize="0">
                  <a:picLocks noChangeAspect="1"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01700" y="850900"/>
                  <a:ext cx="7435850" cy="49911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6719119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515938" y="954088"/>
            <a:ext cx="7942262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30000"/>
              </a:lnSpc>
              <a:defRPr/>
            </a:pPr>
            <a:r>
              <a:rPr lang="zh-CN" altLang="zh-CN" sz="2800" b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5.1970</a:t>
            </a:r>
            <a:r>
              <a:rPr lang="zh-CN" sz="2800" b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年荧光标记的小鼠细胞和人细胞融合实验</a:t>
            </a:r>
          </a:p>
        </p:txBody>
      </p:sp>
      <p:grpSp>
        <p:nvGrpSpPr>
          <p:cNvPr id="20483" name="Group 3"/>
          <p:cNvGrpSpPr>
            <a:grpSpLocks/>
          </p:cNvGrpSpPr>
          <p:nvPr/>
        </p:nvGrpSpPr>
        <p:grpSpPr bwMode="auto">
          <a:xfrm>
            <a:off x="744538" y="1487488"/>
            <a:ext cx="7805737" cy="4057650"/>
            <a:chOff x="0" y="0"/>
            <a:chExt cx="4917" cy="2556"/>
          </a:xfrm>
        </p:grpSpPr>
        <p:grpSp>
          <p:nvGrpSpPr>
            <p:cNvPr id="18438" name="Group 4"/>
            <p:cNvGrpSpPr>
              <a:grpSpLocks/>
            </p:cNvGrpSpPr>
            <p:nvPr/>
          </p:nvGrpSpPr>
          <p:grpSpPr bwMode="auto">
            <a:xfrm>
              <a:off x="0" y="1494"/>
              <a:ext cx="950" cy="634"/>
              <a:chOff x="0" y="0"/>
              <a:chExt cx="1080" cy="634"/>
            </a:xfrm>
          </p:grpSpPr>
          <p:sp>
            <p:nvSpPr>
              <p:cNvPr id="18618" name="TextBox 166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00" cy="6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l" eaLnBrk="1" hangingPunct="1"/>
                <a:r>
                  <a:rPr lang="zh-CN" sz="2000" b="1">
                    <a:solidFill>
                      <a:srgbClr val="0000FF"/>
                    </a:solidFill>
                  </a:rPr>
                  <a:t>绿色荧光染料标记的膜蛋白</a:t>
                </a:r>
              </a:p>
            </p:txBody>
          </p:sp>
          <p:cxnSp>
            <p:nvCxnSpPr>
              <p:cNvPr id="18619" name="直接连接符 171"/>
              <p:cNvCxnSpPr>
                <a:cxnSpLocks noChangeShapeType="1"/>
              </p:cNvCxnSpPr>
              <p:nvPr/>
            </p:nvCxnSpPr>
            <p:spPr bwMode="auto">
              <a:xfrm>
                <a:off x="720" y="315"/>
                <a:ext cx="360" cy="1"/>
              </a:xfrm>
              <a:prstGeom prst="line">
                <a:avLst/>
              </a:prstGeom>
              <a:noFill/>
              <a:ln w="100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39" name="Group 7"/>
            <p:cNvGrpSpPr>
              <a:grpSpLocks/>
            </p:cNvGrpSpPr>
            <p:nvPr/>
          </p:nvGrpSpPr>
          <p:grpSpPr bwMode="auto">
            <a:xfrm>
              <a:off x="0" y="144"/>
              <a:ext cx="950" cy="826"/>
              <a:chOff x="0" y="0"/>
              <a:chExt cx="1080" cy="826"/>
            </a:xfrm>
          </p:grpSpPr>
          <p:sp>
            <p:nvSpPr>
              <p:cNvPr id="18616" name="TextBox 163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811" cy="8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l" eaLnBrk="1" hangingPunct="1"/>
                <a:r>
                  <a:rPr lang="zh-CN" sz="2000" b="1">
                    <a:solidFill>
                      <a:srgbClr val="0000FF"/>
                    </a:solidFill>
                  </a:rPr>
                  <a:t>红色荧光染料标记的膜蛋白</a:t>
                </a:r>
              </a:p>
            </p:txBody>
          </p:sp>
          <p:cxnSp>
            <p:nvCxnSpPr>
              <p:cNvPr id="18617" name="直接连接符 165"/>
              <p:cNvCxnSpPr>
                <a:cxnSpLocks noChangeShapeType="1"/>
              </p:cNvCxnSpPr>
              <p:nvPr/>
            </p:nvCxnSpPr>
            <p:spPr bwMode="auto">
              <a:xfrm>
                <a:off x="765" y="315"/>
                <a:ext cx="315" cy="1"/>
              </a:xfrm>
              <a:prstGeom prst="line">
                <a:avLst/>
              </a:prstGeom>
              <a:noFill/>
              <a:ln w="100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40" name="Group 10"/>
            <p:cNvGrpSpPr>
              <a:grpSpLocks/>
            </p:cNvGrpSpPr>
            <p:nvPr/>
          </p:nvGrpSpPr>
          <p:grpSpPr bwMode="auto">
            <a:xfrm>
              <a:off x="1109" y="1404"/>
              <a:ext cx="752" cy="855"/>
              <a:chOff x="0" y="0"/>
              <a:chExt cx="855" cy="855"/>
            </a:xfrm>
          </p:grpSpPr>
          <p:sp>
            <p:nvSpPr>
              <p:cNvPr id="18580" name="椭圆 12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855" cy="855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81" name="椭圆 123"/>
              <p:cNvSpPr>
                <a:spLocks noChangeArrowheads="1"/>
              </p:cNvSpPr>
              <p:nvPr/>
            </p:nvSpPr>
            <p:spPr bwMode="auto">
              <a:xfrm>
                <a:off x="495" y="4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82" name="椭圆 124"/>
              <p:cNvSpPr>
                <a:spLocks noChangeArrowheads="1"/>
              </p:cNvSpPr>
              <p:nvPr/>
            </p:nvSpPr>
            <p:spPr bwMode="auto">
              <a:xfrm>
                <a:off x="225" y="90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83" name="椭圆 125"/>
              <p:cNvSpPr>
                <a:spLocks noChangeArrowheads="1"/>
              </p:cNvSpPr>
              <p:nvPr/>
            </p:nvSpPr>
            <p:spPr bwMode="auto">
              <a:xfrm>
                <a:off x="360" y="4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84" name="椭圆 126"/>
              <p:cNvSpPr>
                <a:spLocks noChangeArrowheads="1"/>
              </p:cNvSpPr>
              <p:nvPr/>
            </p:nvSpPr>
            <p:spPr bwMode="auto">
              <a:xfrm>
                <a:off x="591" y="141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85" name="椭圆 127"/>
              <p:cNvSpPr>
                <a:spLocks noChangeArrowheads="1"/>
              </p:cNvSpPr>
              <p:nvPr/>
            </p:nvSpPr>
            <p:spPr bwMode="auto">
              <a:xfrm>
                <a:off x="687" y="237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86" name="椭圆 128"/>
              <p:cNvSpPr>
                <a:spLocks noChangeArrowheads="1"/>
              </p:cNvSpPr>
              <p:nvPr/>
            </p:nvSpPr>
            <p:spPr bwMode="auto">
              <a:xfrm>
                <a:off x="765" y="31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87" name="椭圆 129"/>
              <p:cNvSpPr>
                <a:spLocks noChangeArrowheads="1"/>
              </p:cNvSpPr>
              <p:nvPr/>
            </p:nvSpPr>
            <p:spPr bwMode="auto">
              <a:xfrm>
                <a:off x="456" y="141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88" name="椭圆 130"/>
              <p:cNvSpPr>
                <a:spLocks noChangeArrowheads="1"/>
              </p:cNvSpPr>
              <p:nvPr/>
            </p:nvSpPr>
            <p:spPr bwMode="auto">
              <a:xfrm>
                <a:off x="552" y="237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89" name="椭圆 131"/>
              <p:cNvSpPr>
                <a:spLocks noChangeArrowheads="1"/>
              </p:cNvSpPr>
              <p:nvPr/>
            </p:nvSpPr>
            <p:spPr bwMode="auto">
              <a:xfrm>
                <a:off x="648" y="333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90" name="椭圆 132"/>
              <p:cNvSpPr>
                <a:spLocks noChangeArrowheads="1"/>
              </p:cNvSpPr>
              <p:nvPr/>
            </p:nvSpPr>
            <p:spPr bwMode="auto">
              <a:xfrm>
                <a:off x="744" y="429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91" name="椭圆 133"/>
              <p:cNvSpPr>
                <a:spLocks noChangeArrowheads="1"/>
              </p:cNvSpPr>
              <p:nvPr/>
            </p:nvSpPr>
            <p:spPr bwMode="auto">
              <a:xfrm>
                <a:off x="45" y="360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92" name="椭圆 134"/>
              <p:cNvSpPr>
                <a:spLocks noChangeArrowheads="1"/>
              </p:cNvSpPr>
              <p:nvPr/>
            </p:nvSpPr>
            <p:spPr bwMode="auto">
              <a:xfrm>
                <a:off x="45" y="22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93" name="椭圆 135"/>
              <p:cNvSpPr>
                <a:spLocks noChangeArrowheads="1"/>
              </p:cNvSpPr>
              <p:nvPr/>
            </p:nvSpPr>
            <p:spPr bwMode="auto">
              <a:xfrm>
                <a:off x="135" y="13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94" name="椭圆 136"/>
              <p:cNvSpPr>
                <a:spLocks noChangeArrowheads="1"/>
              </p:cNvSpPr>
              <p:nvPr/>
            </p:nvSpPr>
            <p:spPr bwMode="auto">
              <a:xfrm>
                <a:off x="609" y="474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95" name="椭圆 137"/>
              <p:cNvSpPr>
                <a:spLocks noChangeArrowheads="1"/>
              </p:cNvSpPr>
              <p:nvPr/>
            </p:nvSpPr>
            <p:spPr bwMode="auto">
              <a:xfrm>
                <a:off x="705" y="570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96" name="椭圆 138"/>
              <p:cNvSpPr>
                <a:spLocks noChangeArrowheads="1"/>
              </p:cNvSpPr>
              <p:nvPr/>
            </p:nvSpPr>
            <p:spPr bwMode="auto">
              <a:xfrm>
                <a:off x="231" y="231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97" name="椭圆 139"/>
              <p:cNvSpPr>
                <a:spLocks noChangeArrowheads="1"/>
              </p:cNvSpPr>
              <p:nvPr/>
            </p:nvSpPr>
            <p:spPr bwMode="auto">
              <a:xfrm>
                <a:off x="327" y="327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98" name="椭圆 140"/>
              <p:cNvSpPr>
                <a:spLocks noChangeArrowheads="1"/>
              </p:cNvSpPr>
              <p:nvPr/>
            </p:nvSpPr>
            <p:spPr bwMode="auto">
              <a:xfrm>
                <a:off x="423" y="423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99" name="椭圆 141"/>
              <p:cNvSpPr>
                <a:spLocks noChangeArrowheads="1"/>
              </p:cNvSpPr>
              <p:nvPr/>
            </p:nvSpPr>
            <p:spPr bwMode="auto">
              <a:xfrm>
                <a:off x="519" y="519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00" name="椭圆 142"/>
              <p:cNvSpPr>
                <a:spLocks noChangeArrowheads="1"/>
              </p:cNvSpPr>
              <p:nvPr/>
            </p:nvSpPr>
            <p:spPr bwMode="auto">
              <a:xfrm>
                <a:off x="615" y="61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01" name="椭圆 143"/>
              <p:cNvSpPr>
                <a:spLocks noChangeArrowheads="1"/>
              </p:cNvSpPr>
              <p:nvPr/>
            </p:nvSpPr>
            <p:spPr bwMode="auto">
              <a:xfrm>
                <a:off x="141" y="321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02" name="椭圆 144"/>
              <p:cNvSpPr>
                <a:spLocks noChangeArrowheads="1"/>
              </p:cNvSpPr>
              <p:nvPr/>
            </p:nvSpPr>
            <p:spPr bwMode="auto">
              <a:xfrm>
                <a:off x="237" y="417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03" name="椭圆 145"/>
              <p:cNvSpPr>
                <a:spLocks noChangeArrowheads="1"/>
              </p:cNvSpPr>
              <p:nvPr/>
            </p:nvSpPr>
            <p:spPr bwMode="auto">
              <a:xfrm>
                <a:off x="333" y="513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04" name="椭圆 146"/>
              <p:cNvSpPr>
                <a:spLocks noChangeArrowheads="1"/>
              </p:cNvSpPr>
              <p:nvPr/>
            </p:nvSpPr>
            <p:spPr bwMode="auto">
              <a:xfrm>
                <a:off x="429" y="609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05" name="椭圆 147"/>
              <p:cNvSpPr>
                <a:spLocks noChangeArrowheads="1"/>
              </p:cNvSpPr>
              <p:nvPr/>
            </p:nvSpPr>
            <p:spPr bwMode="auto">
              <a:xfrm>
                <a:off x="525" y="70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06" name="椭圆 148"/>
              <p:cNvSpPr>
                <a:spLocks noChangeArrowheads="1"/>
              </p:cNvSpPr>
              <p:nvPr/>
            </p:nvSpPr>
            <p:spPr bwMode="auto">
              <a:xfrm>
                <a:off x="141" y="456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07" name="椭圆 149"/>
              <p:cNvSpPr>
                <a:spLocks noChangeArrowheads="1"/>
              </p:cNvSpPr>
              <p:nvPr/>
            </p:nvSpPr>
            <p:spPr bwMode="auto">
              <a:xfrm>
                <a:off x="237" y="552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08" name="椭圆 150"/>
              <p:cNvSpPr>
                <a:spLocks noChangeArrowheads="1"/>
              </p:cNvSpPr>
              <p:nvPr/>
            </p:nvSpPr>
            <p:spPr bwMode="auto">
              <a:xfrm>
                <a:off x="45" y="49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09" name="椭圆 151"/>
              <p:cNvSpPr>
                <a:spLocks noChangeArrowheads="1"/>
              </p:cNvSpPr>
              <p:nvPr/>
            </p:nvSpPr>
            <p:spPr bwMode="auto">
              <a:xfrm>
                <a:off x="429" y="744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10" name="椭圆 154"/>
              <p:cNvSpPr>
                <a:spLocks noChangeArrowheads="1"/>
              </p:cNvSpPr>
              <p:nvPr/>
            </p:nvSpPr>
            <p:spPr bwMode="auto">
              <a:xfrm>
                <a:off x="321" y="186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11" name="椭圆 155"/>
              <p:cNvSpPr>
                <a:spLocks noChangeArrowheads="1"/>
              </p:cNvSpPr>
              <p:nvPr/>
            </p:nvSpPr>
            <p:spPr bwMode="auto">
              <a:xfrm>
                <a:off x="417" y="282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12" name="椭圆 156"/>
              <p:cNvSpPr>
                <a:spLocks noChangeArrowheads="1"/>
              </p:cNvSpPr>
              <p:nvPr/>
            </p:nvSpPr>
            <p:spPr bwMode="auto">
              <a:xfrm>
                <a:off x="513" y="378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13" name="椭圆 158"/>
              <p:cNvSpPr>
                <a:spLocks noChangeArrowheads="1"/>
              </p:cNvSpPr>
              <p:nvPr/>
            </p:nvSpPr>
            <p:spPr bwMode="auto">
              <a:xfrm>
                <a:off x="141" y="591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14" name="椭圆 159"/>
              <p:cNvSpPr>
                <a:spLocks noChangeArrowheads="1"/>
              </p:cNvSpPr>
              <p:nvPr/>
            </p:nvSpPr>
            <p:spPr bwMode="auto">
              <a:xfrm>
                <a:off x="237" y="687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615" name="椭圆 160"/>
              <p:cNvSpPr>
                <a:spLocks noChangeArrowheads="1"/>
              </p:cNvSpPr>
              <p:nvPr/>
            </p:nvSpPr>
            <p:spPr bwMode="auto">
              <a:xfrm>
                <a:off x="333" y="648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</p:grpSp>
        <p:sp>
          <p:nvSpPr>
            <p:cNvPr id="18441" name="TextBox 162"/>
            <p:cNvSpPr txBox="1">
              <a:spLocks noChangeArrowheads="1"/>
            </p:cNvSpPr>
            <p:nvPr/>
          </p:nvSpPr>
          <p:spPr bwMode="auto">
            <a:xfrm>
              <a:off x="878" y="2268"/>
              <a:ext cx="126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/>
              <a:r>
                <a:rPr lang="zh-CN" sz="2400" b="1">
                  <a:solidFill>
                    <a:srgbClr val="0000FF"/>
                  </a:solidFill>
                </a:rPr>
                <a:t>小鼠细胞</a:t>
              </a:r>
            </a:p>
          </p:txBody>
        </p:sp>
        <p:grpSp>
          <p:nvGrpSpPr>
            <p:cNvPr id="18442" name="Group 48"/>
            <p:cNvGrpSpPr>
              <a:grpSpLocks/>
            </p:cNvGrpSpPr>
            <p:nvPr/>
          </p:nvGrpSpPr>
          <p:grpSpPr bwMode="auto">
            <a:xfrm>
              <a:off x="1691" y="548"/>
              <a:ext cx="1032" cy="810"/>
              <a:chOff x="0" y="0"/>
              <a:chExt cx="1032" cy="810"/>
            </a:xfrm>
          </p:grpSpPr>
          <p:cxnSp>
            <p:nvCxnSpPr>
              <p:cNvPr id="18576" name="直接连接符 173"/>
              <p:cNvCxnSpPr>
                <a:cxnSpLocks noChangeShapeType="1"/>
              </p:cNvCxnSpPr>
              <p:nvPr/>
            </p:nvCxnSpPr>
            <p:spPr bwMode="auto">
              <a:xfrm>
                <a:off x="79" y="0"/>
                <a:ext cx="185" cy="360"/>
              </a:xfrm>
              <a:prstGeom prst="line">
                <a:avLst/>
              </a:prstGeom>
              <a:noFill/>
              <a:ln w="100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8577" name="直接连接符 175"/>
              <p:cNvCxnSpPr>
                <a:cxnSpLocks noChangeShapeType="1"/>
              </p:cNvCxnSpPr>
              <p:nvPr/>
            </p:nvCxnSpPr>
            <p:spPr bwMode="auto">
              <a:xfrm flipH="1">
                <a:off x="0" y="360"/>
                <a:ext cx="278" cy="450"/>
              </a:xfrm>
              <a:prstGeom prst="line">
                <a:avLst/>
              </a:prstGeom>
              <a:noFill/>
              <a:ln w="100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8578" name="直接箭头连接符 179"/>
              <p:cNvCxnSpPr>
                <a:cxnSpLocks noChangeShapeType="1"/>
              </p:cNvCxnSpPr>
              <p:nvPr/>
            </p:nvCxnSpPr>
            <p:spPr bwMode="auto">
              <a:xfrm>
                <a:off x="237" y="360"/>
                <a:ext cx="649" cy="1"/>
              </a:xfrm>
              <a:prstGeom prst="straightConnector1">
                <a:avLst/>
              </a:prstGeom>
              <a:noFill/>
              <a:ln w="10000">
                <a:solidFill>
                  <a:schemeClr val="tx1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8579" name="TextBox 181"/>
              <p:cNvSpPr txBox="1">
                <a:spLocks noChangeArrowheads="1"/>
              </p:cNvSpPr>
              <p:nvPr/>
            </p:nvSpPr>
            <p:spPr bwMode="auto">
              <a:xfrm>
                <a:off x="198" y="405"/>
                <a:ext cx="83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rgbClr val="8E163E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l" eaLnBrk="1" hangingPunct="1"/>
                <a:r>
                  <a:rPr lang="zh-CN" sz="2000" b="1">
                    <a:solidFill>
                      <a:srgbClr val="0000FF"/>
                    </a:solidFill>
                  </a:rPr>
                  <a:t>细胞融合</a:t>
                </a:r>
              </a:p>
            </p:txBody>
          </p:sp>
        </p:grpSp>
        <p:cxnSp>
          <p:nvCxnSpPr>
            <p:cNvPr id="18443" name="直接箭头连接符 186"/>
            <p:cNvCxnSpPr>
              <a:cxnSpLocks noChangeShapeType="1"/>
            </p:cNvCxnSpPr>
            <p:nvPr/>
          </p:nvCxnSpPr>
          <p:spPr bwMode="auto">
            <a:xfrm>
              <a:off x="3405" y="999"/>
              <a:ext cx="633" cy="1"/>
            </a:xfrm>
            <a:prstGeom prst="straightConnector1">
              <a:avLst/>
            </a:prstGeom>
            <a:noFill/>
            <a:ln w="10000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444" name="TextBox 187"/>
            <p:cNvSpPr txBox="1">
              <a:spLocks noChangeArrowheads="1"/>
            </p:cNvSpPr>
            <p:nvPr/>
          </p:nvSpPr>
          <p:spPr bwMode="auto">
            <a:xfrm>
              <a:off x="3414" y="1085"/>
              <a:ext cx="89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/>
              <a:r>
                <a:rPr lang="zh-CN" altLang="zh-CN" sz="2000" b="1">
                  <a:solidFill>
                    <a:srgbClr val="0000FF"/>
                  </a:solidFill>
                </a:rPr>
                <a:t>40min</a:t>
              </a:r>
            </a:p>
          </p:txBody>
        </p:sp>
        <p:sp>
          <p:nvSpPr>
            <p:cNvPr id="18445" name="TextBox 188"/>
            <p:cNvSpPr txBox="1">
              <a:spLocks noChangeArrowheads="1"/>
            </p:cNvSpPr>
            <p:nvPr/>
          </p:nvSpPr>
          <p:spPr bwMode="auto">
            <a:xfrm>
              <a:off x="3415" y="720"/>
              <a:ext cx="95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/>
              <a:r>
                <a:rPr lang="zh-CN" altLang="zh-CN" sz="2000" b="1">
                  <a:solidFill>
                    <a:srgbClr val="0000FF"/>
                  </a:solidFill>
                </a:rPr>
                <a:t>37 ℃</a:t>
              </a:r>
              <a:r>
                <a:rPr lang="zh-CN" altLang="zh-CN" b="1">
                  <a:solidFill>
                    <a:srgbClr val="0000FF"/>
                  </a:solidFill>
                </a:rPr>
                <a:t> </a:t>
              </a:r>
            </a:p>
          </p:txBody>
        </p:sp>
        <p:sp>
          <p:nvSpPr>
            <p:cNvPr id="18446" name="TextBox 184"/>
            <p:cNvSpPr txBox="1">
              <a:spLocks noChangeArrowheads="1"/>
            </p:cNvSpPr>
            <p:nvPr/>
          </p:nvSpPr>
          <p:spPr bwMode="auto">
            <a:xfrm>
              <a:off x="2535" y="250"/>
              <a:ext cx="113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/>
              <a:r>
                <a:rPr lang="zh-CN" sz="2400" b="1">
                  <a:solidFill>
                    <a:srgbClr val="0000FF"/>
                  </a:solidFill>
                </a:rPr>
                <a:t>杂交细胞</a:t>
              </a:r>
            </a:p>
          </p:txBody>
        </p:sp>
        <p:grpSp>
          <p:nvGrpSpPr>
            <p:cNvPr id="18447" name="Group 57"/>
            <p:cNvGrpSpPr>
              <a:grpSpLocks/>
            </p:cNvGrpSpPr>
            <p:nvPr/>
          </p:nvGrpSpPr>
          <p:grpSpPr bwMode="auto">
            <a:xfrm>
              <a:off x="2585" y="549"/>
              <a:ext cx="831" cy="879"/>
              <a:chOff x="0" y="0"/>
              <a:chExt cx="945" cy="990"/>
            </a:xfrm>
          </p:grpSpPr>
          <p:sp>
            <p:nvSpPr>
              <p:cNvPr id="18528" name="椭圆 18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45" cy="990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29" name="椭圆 190"/>
              <p:cNvSpPr>
                <a:spLocks noChangeArrowheads="1"/>
              </p:cNvSpPr>
              <p:nvPr/>
            </p:nvSpPr>
            <p:spPr bwMode="auto">
              <a:xfrm>
                <a:off x="540" y="4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30" name="椭圆 191"/>
              <p:cNvSpPr>
                <a:spLocks noChangeArrowheads="1"/>
              </p:cNvSpPr>
              <p:nvPr/>
            </p:nvSpPr>
            <p:spPr bwMode="auto">
              <a:xfrm>
                <a:off x="405" y="4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31" name="椭圆 192"/>
              <p:cNvSpPr>
                <a:spLocks noChangeArrowheads="1"/>
              </p:cNvSpPr>
              <p:nvPr/>
            </p:nvSpPr>
            <p:spPr bwMode="auto">
              <a:xfrm>
                <a:off x="732" y="237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32" name="椭圆 193"/>
              <p:cNvSpPr>
                <a:spLocks noChangeArrowheads="1"/>
              </p:cNvSpPr>
              <p:nvPr/>
            </p:nvSpPr>
            <p:spPr bwMode="auto">
              <a:xfrm>
                <a:off x="828" y="333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33" name="椭圆 194"/>
              <p:cNvSpPr>
                <a:spLocks noChangeArrowheads="1"/>
              </p:cNvSpPr>
              <p:nvPr/>
            </p:nvSpPr>
            <p:spPr bwMode="auto">
              <a:xfrm>
                <a:off x="270" y="4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34" name="椭圆 195"/>
              <p:cNvSpPr>
                <a:spLocks noChangeArrowheads="1"/>
              </p:cNvSpPr>
              <p:nvPr/>
            </p:nvSpPr>
            <p:spPr bwMode="auto">
              <a:xfrm>
                <a:off x="45" y="31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35" name="椭圆 196"/>
              <p:cNvSpPr>
                <a:spLocks noChangeArrowheads="1"/>
              </p:cNvSpPr>
              <p:nvPr/>
            </p:nvSpPr>
            <p:spPr bwMode="auto">
              <a:xfrm>
                <a:off x="693" y="333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36" name="椭圆 197"/>
              <p:cNvSpPr>
                <a:spLocks noChangeArrowheads="1"/>
              </p:cNvSpPr>
              <p:nvPr/>
            </p:nvSpPr>
            <p:spPr bwMode="auto">
              <a:xfrm>
                <a:off x="180" y="13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37" name="椭圆 198"/>
              <p:cNvSpPr>
                <a:spLocks noChangeArrowheads="1"/>
              </p:cNvSpPr>
              <p:nvPr/>
            </p:nvSpPr>
            <p:spPr bwMode="auto">
              <a:xfrm>
                <a:off x="90" y="22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38" name="椭圆 199"/>
              <p:cNvSpPr>
                <a:spLocks noChangeArrowheads="1"/>
              </p:cNvSpPr>
              <p:nvPr/>
            </p:nvSpPr>
            <p:spPr bwMode="auto">
              <a:xfrm>
                <a:off x="558" y="333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39" name="椭圆 200"/>
              <p:cNvSpPr>
                <a:spLocks noChangeArrowheads="1"/>
              </p:cNvSpPr>
              <p:nvPr/>
            </p:nvSpPr>
            <p:spPr bwMode="auto">
              <a:xfrm>
                <a:off x="0" y="40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40" name="椭圆 201"/>
              <p:cNvSpPr>
                <a:spLocks noChangeArrowheads="1"/>
              </p:cNvSpPr>
              <p:nvPr/>
            </p:nvSpPr>
            <p:spPr bwMode="auto">
              <a:xfrm>
                <a:off x="372" y="327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41" name="椭圆 202"/>
              <p:cNvSpPr>
                <a:spLocks noChangeArrowheads="1"/>
              </p:cNvSpPr>
              <p:nvPr/>
            </p:nvSpPr>
            <p:spPr bwMode="auto">
              <a:xfrm>
                <a:off x="468" y="423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42" name="椭圆 203"/>
              <p:cNvSpPr>
                <a:spLocks noChangeArrowheads="1"/>
              </p:cNvSpPr>
              <p:nvPr/>
            </p:nvSpPr>
            <p:spPr bwMode="auto">
              <a:xfrm>
                <a:off x="186" y="321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43" name="椭圆 204"/>
              <p:cNvSpPr>
                <a:spLocks noChangeArrowheads="1"/>
              </p:cNvSpPr>
              <p:nvPr/>
            </p:nvSpPr>
            <p:spPr bwMode="auto">
              <a:xfrm>
                <a:off x="45" y="49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44" name="椭圆 205"/>
              <p:cNvSpPr>
                <a:spLocks noChangeArrowheads="1"/>
              </p:cNvSpPr>
              <p:nvPr/>
            </p:nvSpPr>
            <p:spPr bwMode="auto">
              <a:xfrm>
                <a:off x="141" y="411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45" name="椭圆 206"/>
              <p:cNvSpPr>
                <a:spLocks noChangeArrowheads="1"/>
              </p:cNvSpPr>
              <p:nvPr/>
            </p:nvSpPr>
            <p:spPr bwMode="auto">
              <a:xfrm>
                <a:off x="501" y="141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46" name="椭圆 207"/>
              <p:cNvSpPr>
                <a:spLocks noChangeArrowheads="1"/>
              </p:cNvSpPr>
              <p:nvPr/>
            </p:nvSpPr>
            <p:spPr bwMode="auto">
              <a:xfrm>
                <a:off x="597" y="237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47" name="椭圆 208"/>
              <p:cNvSpPr>
                <a:spLocks noChangeArrowheads="1"/>
              </p:cNvSpPr>
              <p:nvPr/>
            </p:nvSpPr>
            <p:spPr bwMode="auto">
              <a:xfrm>
                <a:off x="366" y="141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48" name="椭圆 209"/>
              <p:cNvSpPr>
                <a:spLocks noChangeArrowheads="1"/>
              </p:cNvSpPr>
              <p:nvPr/>
            </p:nvSpPr>
            <p:spPr bwMode="auto">
              <a:xfrm>
                <a:off x="462" y="237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49" name="椭圆 210"/>
              <p:cNvSpPr>
                <a:spLocks noChangeArrowheads="1"/>
              </p:cNvSpPr>
              <p:nvPr/>
            </p:nvSpPr>
            <p:spPr bwMode="auto">
              <a:xfrm>
                <a:off x="276" y="231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50" name="椭圆 211"/>
              <p:cNvSpPr>
                <a:spLocks noChangeArrowheads="1"/>
              </p:cNvSpPr>
              <p:nvPr/>
            </p:nvSpPr>
            <p:spPr bwMode="auto">
              <a:xfrm>
                <a:off x="636" y="141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51" name="椭圆 212"/>
              <p:cNvSpPr>
                <a:spLocks noChangeArrowheads="1"/>
              </p:cNvSpPr>
              <p:nvPr/>
            </p:nvSpPr>
            <p:spPr bwMode="auto">
              <a:xfrm>
                <a:off x="654" y="429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52" name="椭圆 213"/>
              <p:cNvSpPr>
                <a:spLocks noChangeArrowheads="1"/>
              </p:cNvSpPr>
              <p:nvPr/>
            </p:nvSpPr>
            <p:spPr bwMode="auto">
              <a:xfrm>
                <a:off x="789" y="429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53" name="椭圆 214"/>
              <p:cNvSpPr>
                <a:spLocks noChangeArrowheads="1"/>
              </p:cNvSpPr>
              <p:nvPr/>
            </p:nvSpPr>
            <p:spPr bwMode="auto">
              <a:xfrm>
                <a:off x="282" y="417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54" name="椭圆 215"/>
              <p:cNvSpPr>
                <a:spLocks noChangeArrowheads="1"/>
              </p:cNvSpPr>
              <p:nvPr/>
            </p:nvSpPr>
            <p:spPr bwMode="auto">
              <a:xfrm>
                <a:off x="45" y="630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55" name="椭圆 216"/>
              <p:cNvSpPr>
                <a:spLocks noChangeArrowheads="1"/>
              </p:cNvSpPr>
              <p:nvPr/>
            </p:nvSpPr>
            <p:spPr bwMode="auto">
              <a:xfrm>
                <a:off x="180" y="49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56" name="椭圆 217"/>
              <p:cNvSpPr>
                <a:spLocks noChangeArrowheads="1"/>
              </p:cNvSpPr>
              <p:nvPr/>
            </p:nvSpPr>
            <p:spPr bwMode="auto">
              <a:xfrm>
                <a:off x="333" y="783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57" name="椭圆 218"/>
              <p:cNvSpPr>
                <a:spLocks noChangeArrowheads="1"/>
              </p:cNvSpPr>
              <p:nvPr/>
            </p:nvSpPr>
            <p:spPr bwMode="auto">
              <a:xfrm>
                <a:off x="429" y="879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58" name="椭圆 219"/>
              <p:cNvSpPr>
                <a:spLocks noChangeArrowheads="1"/>
              </p:cNvSpPr>
              <p:nvPr/>
            </p:nvSpPr>
            <p:spPr bwMode="auto">
              <a:xfrm>
                <a:off x="276" y="591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59" name="椭圆 220"/>
              <p:cNvSpPr>
                <a:spLocks noChangeArrowheads="1"/>
              </p:cNvSpPr>
              <p:nvPr/>
            </p:nvSpPr>
            <p:spPr bwMode="auto">
              <a:xfrm>
                <a:off x="360" y="49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60" name="椭圆 221"/>
              <p:cNvSpPr>
                <a:spLocks noChangeArrowheads="1"/>
              </p:cNvSpPr>
              <p:nvPr/>
            </p:nvSpPr>
            <p:spPr bwMode="auto">
              <a:xfrm>
                <a:off x="468" y="783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61" name="椭圆 222"/>
              <p:cNvSpPr>
                <a:spLocks noChangeArrowheads="1"/>
              </p:cNvSpPr>
              <p:nvPr/>
            </p:nvSpPr>
            <p:spPr bwMode="auto">
              <a:xfrm>
                <a:off x="564" y="879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62" name="椭圆 223"/>
              <p:cNvSpPr>
                <a:spLocks noChangeArrowheads="1"/>
              </p:cNvSpPr>
              <p:nvPr/>
            </p:nvSpPr>
            <p:spPr bwMode="auto">
              <a:xfrm>
                <a:off x="495" y="49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63" name="椭圆 224"/>
              <p:cNvSpPr>
                <a:spLocks noChangeArrowheads="1"/>
              </p:cNvSpPr>
              <p:nvPr/>
            </p:nvSpPr>
            <p:spPr bwMode="auto">
              <a:xfrm>
                <a:off x="810" y="540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64" name="椭圆 225"/>
              <p:cNvSpPr>
                <a:spLocks noChangeArrowheads="1"/>
              </p:cNvSpPr>
              <p:nvPr/>
            </p:nvSpPr>
            <p:spPr bwMode="auto">
              <a:xfrm>
                <a:off x="648" y="783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65" name="椭圆 226"/>
              <p:cNvSpPr>
                <a:spLocks noChangeArrowheads="1"/>
              </p:cNvSpPr>
              <p:nvPr/>
            </p:nvSpPr>
            <p:spPr bwMode="auto">
              <a:xfrm>
                <a:off x="591" y="591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66" name="椭圆 227"/>
              <p:cNvSpPr>
                <a:spLocks noChangeArrowheads="1"/>
              </p:cNvSpPr>
              <p:nvPr/>
            </p:nvSpPr>
            <p:spPr bwMode="auto">
              <a:xfrm>
                <a:off x="675" y="540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67" name="椭圆 228"/>
              <p:cNvSpPr>
                <a:spLocks noChangeArrowheads="1"/>
              </p:cNvSpPr>
              <p:nvPr/>
            </p:nvSpPr>
            <p:spPr bwMode="auto">
              <a:xfrm>
                <a:off x="141" y="726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68" name="椭圆 229"/>
              <p:cNvSpPr>
                <a:spLocks noChangeArrowheads="1"/>
              </p:cNvSpPr>
              <p:nvPr/>
            </p:nvSpPr>
            <p:spPr bwMode="auto">
              <a:xfrm>
                <a:off x="237" y="822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69" name="椭圆 230"/>
              <p:cNvSpPr>
                <a:spLocks noChangeArrowheads="1"/>
              </p:cNvSpPr>
              <p:nvPr/>
            </p:nvSpPr>
            <p:spPr bwMode="auto">
              <a:xfrm>
                <a:off x="141" y="591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70" name="椭圆 231"/>
              <p:cNvSpPr>
                <a:spLocks noChangeArrowheads="1"/>
              </p:cNvSpPr>
              <p:nvPr/>
            </p:nvSpPr>
            <p:spPr bwMode="auto">
              <a:xfrm>
                <a:off x="237" y="687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71" name="椭圆 232"/>
              <p:cNvSpPr>
                <a:spLocks noChangeArrowheads="1"/>
              </p:cNvSpPr>
              <p:nvPr/>
            </p:nvSpPr>
            <p:spPr bwMode="auto">
              <a:xfrm>
                <a:off x="372" y="687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72" name="椭圆 233"/>
              <p:cNvSpPr>
                <a:spLocks noChangeArrowheads="1"/>
              </p:cNvSpPr>
              <p:nvPr/>
            </p:nvSpPr>
            <p:spPr bwMode="auto">
              <a:xfrm>
                <a:off x="456" y="591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73" name="椭圆 234"/>
              <p:cNvSpPr>
                <a:spLocks noChangeArrowheads="1"/>
              </p:cNvSpPr>
              <p:nvPr/>
            </p:nvSpPr>
            <p:spPr bwMode="auto">
              <a:xfrm>
                <a:off x="771" y="636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74" name="椭圆 235"/>
              <p:cNvSpPr>
                <a:spLocks noChangeArrowheads="1"/>
              </p:cNvSpPr>
              <p:nvPr/>
            </p:nvSpPr>
            <p:spPr bwMode="auto">
              <a:xfrm>
                <a:off x="687" y="687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75" name="椭圆 236"/>
              <p:cNvSpPr>
                <a:spLocks noChangeArrowheads="1"/>
              </p:cNvSpPr>
              <p:nvPr/>
            </p:nvSpPr>
            <p:spPr bwMode="auto">
              <a:xfrm>
                <a:off x="552" y="687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</p:grpSp>
        <p:grpSp>
          <p:nvGrpSpPr>
            <p:cNvPr id="18448" name="Group 106"/>
            <p:cNvGrpSpPr>
              <a:grpSpLocks/>
            </p:cNvGrpSpPr>
            <p:nvPr/>
          </p:nvGrpSpPr>
          <p:grpSpPr bwMode="auto">
            <a:xfrm>
              <a:off x="4046" y="504"/>
              <a:ext cx="871" cy="1035"/>
              <a:chOff x="0" y="0"/>
              <a:chExt cx="990" cy="1035"/>
            </a:xfrm>
          </p:grpSpPr>
          <p:sp>
            <p:nvSpPr>
              <p:cNvPr id="18485" name="椭圆 18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90" cy="1035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86" name="椭圆 237"/>
              <p:cNvSpPr>
                <a:spLocks noChangeArrowheads="1"/>
              </p:cNvSpPr>
              <p:nvPr/>
            </p:nvSpPr>
            <p:spPr bwMode="auto">
              <a:xfrm>
                <a:off x="540" y="4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87" name="椭圆 238"/>
              <p:cNvSpPr>
                <a:spLocks noChangeArrowheads="1"/>
              </p:cNvSpPr>
              <p:nvPr/>
            </p:nvSpPr>
            <p:spPr bwMode="auto">
              <a:xfrm>
                <a:off x="405" y="4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88" name="椭圆 239"/>
              <p:cNvSpPr>
                <a:spLocks noChangeArrowheads="1"/>
              </p:cNvSpPr>
              <p:nvPr/>
            </p:nvSpPr>
            <p:spPr bwMode="auto">
              <a:xfrm>
                <a:off x="732" y="237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89" name="椭圆 240"/>
              <p:cNvSpPr>
                <a:spLocks noChangeArrowheads="1"/>
              </p:cNvSpPr>
              <p:nvPr/>
            </p:nvSpPr>
            <p:spPr bwMode="auto">
              <a:xfrm>
                <a:off x="270" y="90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90" name="椭圆 242"/>
              <p:cNvSpPr>
                <a:spLocks noChangeArrowheads="1"/>
              </p:cNvSpPr>
              <p:nvPr/>
            </p:nvSpPr>
            <p:spPr bwMode="auto">
              <a:xfrm>
                <a:off x="630" y="13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91" name="椭圆 243"/>
              <p:cNvSpPr>
                <a:spLocks noChangeArrowheads="1"/>
              </p:cNvSpPr>
              <p:nvPr/>
            </p:nvSpPr>
            <p:spPr bwMode="auto">
              <a:xfrm>
                <a:off x="597" y="237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92" name="椭圆 244"/>
              <p:cNvSpPr>
                <a:spLocks noChangeArrowheads="1"/>
              </p:cNvSpPr>
              <p:nvPr/>
            </p:nvSpPr>
            <p:spPr bwMode="auto">
              <a:xfrm>
                <a:off x="810" y="31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93" name="椭圆 245"/>
              <p:cNvSpPr>
                <a:spLocks noChangeArrowheads="1"/>
              </p:cNvSpPr>
              <p:nvPr/>
            </p:nvSpPr>
            <p:spPr bwMode="auto">
              <a:xfrm>
                <a:off x="789" y="429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94" name="椭圆 246"/>
              <p:cNvSpPr>
                <a:spLocks noChangeArrowheads="1"/>
              </p:cNvSpPr>
              <p:nvPr/>
            </p:nvSpPr>
            <p:spPr bwMode="auto">
              <a:xfrm>
                <a:off x="885" y="52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95" name="椭圆 247"/>
              <p:cNvSpPr>
                <a:spLocks noChangeArrowheads="1"/>
              </p:cNvSpPr>
              <p:nvPr/>
            </p:nvSpPr>
            <p:spPr bwMode="auto">
              <a:xfrm>
                <a:off x="495" y="13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96" name="椭圆 248"/>
              <p:cNvSpPr>
                <a:spLocks noChangeArrowheads="1"/>
              </p:cNvSpPr>
              <p:nvPr/>
            </p:nvSpPr>
            <p:spPr bwMode="auto">
              <a:xfrm>
                <a:off x="462" y="282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97" name="椭圆 249"/>
              <p:cNvSpPr>
                <a:spLocks noChangeArrowheads="1"/>
              </p:cNvSpPr>
              <p:nvPr/>
            </p:nvSpPr>
            <p:spPr bwMode="auto">
              <a:xfrm>
                <a:off x="675" y="31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98" name="椭圆 250"/>
              <p:cNvSpPr>
                <a:spLocks noChangeArrowheads="1"/>
              </p:cNvSpPr>
              <p:nvPr/>
            </p:nvSpPr>
            <p:spPr bwMode="auto">
              <a:xfrm>
                <a:off x="654" y="474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99" name="椭圆 251"/>
              <p:cNvSpPr>
                <a:spLocks noChangeArrowheads="1"/>
              </p:cNvSpPr>
              <p:nvPr/>
            </p:nvSpPr>
            <p:spPr bwMode="auto">
              <a:xfrm>
                <a:off x="135" y="13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00" name="椭圆 252"/>
              <p:cNvSpPr>
                <a:spLocks noChangeArrowheads="1"/>
              </p:cNvSpPr>
              <p:nvPr/>
            </p:nvSpPr>
            <p:spPr bwMode="auto">
              <a:xfrm>
                <a:off x="846" y="666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01" name="椭圆 253"/>
              <p:cNvSpPr>
                <a:spLocks noChangeArrowheads="1"/>
              </p:cNvSpPr>
              <p:nvPr/>
            </p:nvSpPr>
            <p:spPr bwMode="auto">
              <a:xfrm>
                <a:off x="360" y="180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02" name="椭圆 254"/>
              <p:cNvSpPr>
                <a:spLocks noChangeArrowheads="1"/>
              </p:cNvSpPr>
              <p:nvPr/>
            </p:nvSpPr>
            <p:spPr bwMode="auto">
              <a:xfrm>
                <a:off x="327" y="327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03" name="椭圆 255"/>
              <p:cNvSpPr>
                <a:spLocks noChangeArrowheads="1"/>
              </p:cNvSpPr>
              <p:nvPr/>
            </p:nvSpPr>
            <p:spPr bwMode="auto">
              <a:xfrm>
                <a:off x="540" y="360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04" name="椭圆 256"/>
              <p:cNvSpPr>
                <a:spLocks noChangeArrowheads="1"/>
              </p:cNvSpPr>
              <p:nvPr/>
            </p:nvSpPr>
            <p:spPr bwMode="auto">
              <a:xfrm>
                <a:off x="519" y="519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05" name="椭圆 257"/>
              <p:cNvSpPr>
                <a:spLocks noChangeArrowheads="1"/>
              </p:cNvSpPr>
              <p:nvPr/>
            </p:nvSpPr>
            <p:spPr bwMode="auto">
              <a:xfrm>
                <a:off x="720" y="58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06" name="椭圆 258"/>
              <p:cNvSpPr>
                <a:spLocks noChangeArrowheads="1"/>
              </p:cNvSpPr>
              <p:nvPr/>
            </p:nvSpPr>
            <p:spPr bwMode="auto">
              <a:xfrm>
                <a:off x="711" y="711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07" name="椭圆 259"/>
              <p:cNvSpPr>
                <a:spLocks noChangeArrowheads="1"/>
              </p:cNvSpPr>
              <p:nvPr/>
            </p:nvSpPr>
            <p:spPr bwMode="auto">
              <a:xfrm>
                <a:off x="90" y="270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08" name="椭圆 260"/>
              <p:cNvSpPr>
                <a:spLocks noChangeArrowheads="1"/>
              </p:cNvSpPr>
              <p:nvPr/>
            </p:nvSpPr>
            <p:spPr bwMode="auto">
              <a:xfrm>
                <a:off x="225" y="22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09" name="椭圆 261"/>
              <p:cNvSpPr>
                <a:spLocks noChangeArrowheads="1"/>
              </p:cNvSpPr>
              <p:nvPr/>
            </p:nvSpPr>
            <p:spPr bwMode="auto">
              <a:xfrm>
                <a:off x="45" y="40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10" name="椭圆 262"/>
              <p:cNvSpPr>
                <a:spLocks noChangeArrowheads="1"/>
              </p:cNvSpPr>
              <p:nvPr/>
            </p:nvSpPr>
            <p:spPr bwMode="auto">
              <a:xfrm>
                <a:off x="405" y="40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11" name="椭圆 263"/>
              <p:cNvSpPr>
                <a:spLocks noChangeArrowheads="1"/>
              </p:cNvSpPr>
              <p:nvPr/>
            </p:nvSpPr>
            <p:spPr bwMode="auto">
              <a:xfrm>
                <a:off x="45" y="58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12" name="椭圆 264"/>
              <p:cNvSpPr>
                <a:spLocks noChangeArrowheads="1"/>
              </p:cNvSpPr>
              <p:nvPr/>
            </p:nvSpPr>
            <p:spPr bwMode="auto">
              <a:xfrm>
                <a:off x="585" y="630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13" name="椭圆 265"/>
              <p:cNvSpPr>
                <a:spLocks noChangeArrowheads="1"/>
              </p:cNvSpPr>
              <p:nvPr/>
            </p:nvSpPr>
            <p:spPr bwMode="auto">
              <a:xfrm>
                <a:off x="225" y="58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14" name="椭圆 267"/>
              <p:cNvSpPr>
                <a:spLocks noChangeArrowheads="1"/>
              </p:cNvSpPr>
              <p:nvPr/>
            </p:nvSpPr>
            <p:spPr bwMode="auto">
              <a:xfrm>
                <a:off x="135" y="49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15" name="椭圆 268"/>
              <p:cNvSpPr>
                <a:spLocks noChangeArrowheads="1"/>
              </p:cNvSpPr>
              <p:nvPr/>
            </p:nvSpPr>
            <p:spPr bwMode="auto">
              <a:xfrm>
                <a:off x="282" y="462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16" name="椭圆 269"/>
              <p:cNvSpPr>
                <a:spLocks noChangeArrowheads="1"/>
              </p:cNvSpPr>
              <p:nvPr/>
            </p:nvSpPr>
            <p:spPr bwMode="auto">
              <a:xfrm>
                <a:off x="675" y="85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17" name="椭圆 270"/>
              <p:cNvSpPr>
                <a:spLocks noChangeArrowheads="1"/>
              </p:cNvSpPr>
              <p:nvPr/>
            </p:nvSpPr>
            <p:spPr bwMode="auto">
              <a:xfrm>
                <a:off x="474" y="654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18" name="椭圆 271"/>
              <p:cNvSpPr>
                <a:spLocks noChangeArrowheads="1"/>
              </p:cNvSpPr>
              <p:nvPr/>
            </p:nvSpPr>
            <p:spPr bwMode="auto">
              <a:xfrm>
                <a:off x="315" y="67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19" name="椭圆 272"/>
              <p:cNvSpPr>
                <a:spLocks noChangeArrowheads="1"/>
              </p:cNvSpPr>
              <p:nvPr/>
            </p:nvSpPr>
            <p:spPr bwMode="auto">
              <a:xfrm>
                <a:off x="405" y="540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20" name="椭圆 273"/>
              <p:cNvSpPr>
                <a:spLocks noChangeArrowheads="1"/>
              </p:cNvSpPr>
              <p:nvPr/>
            </p:nvSpPr>
            <p:spPr bwMode="auto">
              <a:xfrm>
                <a:off x="180" y="360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21" name="椭圆 274"/>
              <p:cNvSpPr>
                <a:spLocks noChangeArrowheads="1"/>
              </p:cNvSpPr>
              <p:nvPr/>
            </p:nvSpPr>
            <p:spPr bwMode="auto">
              <a:xfrm>
                <a:off x="405" y="76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22" name="椭圆 275"/>
              <p:cNvSpPr>
                <a:spLocks noChangeArrowheads="1"/>
              </p:cNvSpPr>
              <p:nvPr/>
            </p:nvSpPr>
            <p:spPr bwMode="auto">
              <a:xfrm>
                <a:off x="540" y="76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23" name="椭圆 276"/>
              <p:cNvSpPr>
                <a:spLocks noChangeArrowheads="1"/>
              </p:cNvSpPr>
              <p:nvPr/>
            </p:nvSpPr>
            <p:spPr bwMode="auto">
              <a:xfrm>
                <a:off x="540" y="900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24" name="椭圆 278"/>
              <p:cNvSpPr>
                <a:spLocks noChangeArrowheads="1"/>
              </p:cNvSpPr>
              <p:nvPr/>
            </p:nvSpPr>
            <p:spPr bwMode="auto">
              <a:xfrm>
                <a:off x="270" y="810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25" name="椭圆 280"/>
              <p:cNvSpPr>
                <a:spLocks noChangeArrowheads="1"/>
              </p:cNvSpPr>
              <p:nvPr/>
            </p:nvSpPr>
            <p:spPr bwMode="auto">
              <a:xfrm>
                <a:off x="135" y="675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26" name="椭圆 281"/>
              <p:cNvSpPr>
                <a:spLocks noChangeArrowheads="1"/>
              </p:cNvSpPr>
              <p:nvPr/>
            </p:nvSpPr>
            <p:spPr bwMode="auto">
              <a:xfrm>
                <a:off x="360" y="900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527" name="椭圆 282"/>
              <p:cNvSpPr>
                <a:spLocks noChangeArrowheads="1"/>
              </p:cNvSpPr>
              <p:nvPr/>
            </p:nvSpPr>
            <p:spPr bwMode="auto">
              <a:xfrm>
                <a:off x="135" y="810"/>
                <a:ext cx="90" cy="90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</p:grpSp>
        <p:sp>
          <p:nvSpPr>
            <p:cNvPr id="18449" name="TextBox 161"/>
            <p:cNvSpPr txBox="1">
              <a:spLocks noChangeArrowheads="1"/>
            </p:cNvSpPr>
            <p:nvPr/>
          </p:nvSpPr>
          <p:spPr bwMode="auto">
            <a:xfrm>
              <a:off x="1008" y="864"/>
              <a:ext cx="105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rgbClr val="8E163E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/>
              <a:r>
                <a:rPr lang="zh-CN" sz="2400" b="1">
                  <a:solidFill>
                    <a:srgbClr val="0000FF"/>
                  </a:solidFill>
                </a:rPr>
                <a:t>人细胞</a:t>
              </a:r>
            </a:p>
          </p:txBody>
        </p:sp>
        <p:grpSp>
          <p:nvGrpSpPr>
            <p:cNvPr id="18450" name="Group 151"/>
            <p:cNvGrpSpPr>
              <a:grpSpLocks/>
            </p:cNvGrpSpPr>
            <p:nvPr/>
          </p:nvGrpSpPr>
          <p:grpSpPr bwMode="auto">
            <a:xfrm>
              <a:off x="971" y="0"/>
              <a:ext cx="752" cy="855"/>
              <a:chOff x="0" y="0"/>
              <a:chExt cx="855" cy="855"/>
            </a:xfrm>
          </p:grpSpPr>
          <p:sp>
            <p:nvSpPr>
              <p:cNvPr id="18451" name="椭圆 6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855" cy="855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52" name="椭圆 89"/>
              <p:cNvSpPr>
                <a:spLocks noChangeArrowheads="1"/>
              </p:cNvSpPr>
              <p:nvPr/>
            </p:nvSpPr>
            <p:spPr bwMode="auto">
              <a:xfrm>
                <a:off x="270" y="90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53" name="椭圆 90"/>
              <p:cNvSpPr>
                <a:spLocks noChangeArrowheads="1"/>
              </p:cNvSpPr>
              <p:nvPr/>
            </p:nvSpPr>
            <p:spPr bwMode="auto">
              <a:xfrm>
                <a:off x="360" y="4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54" name="椭圆 91"/>
              <p:cNvSpPr>
                <a:spLocks noChangeArrowheads="1"/>
              </p:cNvSpPr>
              <p:nvPr/>
            </p:nvSpPr>
            <p:spPr bwMode="auto">
              <a:xfrm>
                <a:off x="462" y="282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55" name="椭圆 92"/>
              <p:cNvSpPr>
                <a:spLocks noChangeArrowheads="1"/>
              </p:cNvSpPr>
              <p:nvPr/>
            </p:nvSpPr>
            <p:spPr bwMode="auto">
              <a:xfrm>
                <a:off x="135" y="13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56" name="椭圆 93"/>
              <p:cNvSpPr>
                <a:spLocks noChangeArrowheads="1"/>
              </p:cNvSpPr>
              <p:nvPr/>
            </p:nvSpPr>
            <p:spPr bwMode="auto">
              <a:xfrm>
                <a:off x="654" y="474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57" name="椭圆 94"/>
              <p:cNvSpPr>
                <a:spLocks noChangeArrowheads="1"/>
              </p:cNvSpPr>
              <p:nvPr/>
            </p:nvSpPr>
            <p:spPr bwMode="auto">
              <a:xfrm>
                <a:off x="231" y="231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58" name="椭圆 95"/>
              <p:cNvSpPr>
                <a:spLocks noChangeArrowheads="1"/>
              </p:cNvSpPr>
              <p:nvPr/>
            </p:nvSpPr>
            <p:spPr bwMode="auto">
              <a:xfrm>
                <a:off x="327" y="327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59" name="椭圆 96"/>
              <p:cNvSpPr>
                <a:spLocks noChangeArrowheads="1"/>
              </p:cNvSpPr>
              <p:nvPr/>
            </p:nvSpPr>
            <p:spPr bwMode="auto">
              <a:xfrm>
                <a:off x="423" y="423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60" name="椭圆 97"/>
              <p:cNvSpPr>
                <a:spLocks noChangeArrowheads="1"/>
              </p:cNvSpPr>
              <p:nvPr/>
            </p:nvSpPr>
            <p:spPr bwMode="auto">
              <a:xfrm>
                <a:off x="0" y="360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61" name="椭圆 98"/>
              <p:cNvSpPr>
                <a:spLocks noChangeArrowheads="1"/>
              </p:cNvSpPr>
              <p:nvPr/>
            </p:nvSpPr>
            <p:spPr bwMode="auto">
              <a:xfrm>
                <a:off x="45" y="22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62" name="椭圆 99"/>
              <p:cNvSpPr>
                <a:spLocks noChangeArrowheads="1"/>
              </p:cNvSpPr>
              <p:nvPr/>
            </p:nvSpPr>
            <p:spPr bwMode="auto">
              <a:xfrm>
                <a:off x="558" y="378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63" name="椭圆 100"/>
              <p:cNvSpPr>
                <a:spLocks noChangeArrowheads="1"/>
              </p:cNvSpPr>
              <p:nvPr/>
            </p:nvSpPr>
            <p:spPr bwMode="auto">
              <a:xfrm>
                <a:off x="141" y="321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64" name="椭圆 101"/>
              <p:cNvSpPr>
                <a:spLocks noChangeArrowheads="1"/>
              </p:cNvSpPr>
              <p:nvPr/>
            </p:nvSpPr>
            <p:spPr bwMode="auto">
              <a:xfrm>
                <a:off x="237" y="417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65" name="椭圆 102"/>
              <p:cNvSpPr>
                <a:spLocks noChangeArrowheads="1"/>
              </p:cNvSpPr>
              <p:nvPr/>
            </p:nvSpPr>
            <p:spPr bwMode="auto">
              <a:xfrm>
                <a:off x="333" y="513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66" name="椭圆 103"/>
              <p:cNvSpPr>
                <a:spLocks noChangeArrowheads="1"/>
              </p:cNvSpPr>
              <p:nvPr/>
            </p:nvSpPr>
            <p:spPr bwMode="auto">
              <a:xfrm>
                <a:off x="429" y="609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67" name="椭圆 104"/>
              <p:cNvSpPr>
                <a:spLocks noChangeArrowheads="1"/>
              </p:cNvSpPr>
              <p:nvPr/>
            </p:nvSpPr>
            <p:spPr bwMode="auto">
              <a:xfrm>
                <a:off x="525" y="70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68" name="椭圆 105"/>
              <p:cNvSpPr>
                <a:spLocks noChangeArrowheads="1"/>
              </p:cNvSpPr>
              <p:nvPr/>
            </p:nvSpPr>
            <p:spPr bwMode="auto">
              <a:xfrm>
                <a:off x="96" y="456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69" name="椭圆 106"/>
              <p:cNvSpPr>
                <a:spLocks noChangeArrowheads="1"/>
              </p:cNvSpPr>
              <p:nvPr/>
            </p:nvSpPr>
            <p:spPr bwMode="auto">
              <a:xfrm>
                <a:off x="45" y="540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70" name="椭圆 107"/>
              <p:cNvSpPr>
                <a:spLocks noChangeArrowheads="1"/>
              </p:cNvSpPr>
              <p:nvPr/>
            </p:nvSpPr>
            <p:spPr bwMode="auto">
              <a:xfrm>
                <a:off x="288" y="648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71" name="椭圆 108"/>
              <p:cNvSpPr>
                <a:spLocks noChangeArrowheads="1"/>
              </p:cNvSpPr>
              <p:nvPr/>
            </p:nvSpPr>
            <p:spPr bwMode="auto">
              <a:xfrm>
                <a:off x="384" y="744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72" name="椭圆 109"/>
              <p:cNvSpPr>
                <a:spLocks noChangeArrowheads="1"/>
              </p:cNvSpPr>
              <p:nvPr/>
            </p:nvSpPr>
            <p:spPr bwMode="auto">
              <a:xfrm>
                <a:off x="519" y="519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73" name="椭圆 110"/>
              <p:cNvSpPr>
                <a:spLocks noChangeArrowheads="1"/>
              </p:cNvSpPr>
              <p:nvPr/>
            </p:nvSpPr>
            <p:spPr bwMode="auto">
              <a:xfrm>
                <a:off x="615" y="61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74" name="椭圆 111"/>
              <p:cNvSpPr>
                <a:spLocks noChangeArrowheads="1"/>
              </p:cNvSpPr>
              <p:nvPr/>
            </p:nvSpPr>
            <p:spPr bwMode="auto">
              <a:xfrm>
                <a:off x="456" y="141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75" name="椭圆 112"/>
              <p:cNvSpPr>
                <a:spLocks noChangeArrowheads="1"/>
              </p:cNvSpPr>
              <p:nvPr/>
            </p:nvSpPr>
            <p:spPr bwMode="auto">
              <a:xfrm>
                <a:off x="552" y="237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76" name="椭圆 113"/>
              <p:cNvSpPr>
                <a:spLocks noChangeArrowheads="1"/>
              </p:cNvSpPr>
              <p:nvPr/>
            </p:nvSpPr>
            <p:spPr bwMode="auto">
              <a:xfrm>
                <a:off x="495" y="45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77" name="椭圆 115"/>
              <p:cNvSpPr>
                <a:spLocks noChangeArrowheads="1"/>
              </p:cNvSpPr>
              <p:nvPr/>
            </p:nvSpPr>
            <p:spPr bwMode="auto">
              <a:xfrm>
                <a:off x="591" y="141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78" name="椭圆 116"/>
              <p:cNvSpPr>
                <a:spLocks noChangeArrowheads="1"/>
              </p:cNvSpPr>
              <p:nvPr/>
            </p:nvSpPr>
            <p:spPr bwMode="auto">
              <a:xfrm>
                <a:off x="687" y="237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79" name="椭圆 117"/>
              <p:cNvSpPr>
                <a:spLocks noChangeArrowheads="1"/>
              </p:cNvSpPr>
              <p:nvPr/>
            </p:nvSpPr>
            <p:spPr bwMode="auto">
              <a:xfrm>
                <a:off x="648" y="333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80" name="椭圆 118"/>
              <p:cNvSpPr>
                <a:spLocks noChangeArrowheads="1"/>
              </p:cNvSpPr>
              <p:nvPr/>
            </p:nvSpPr>
            <p:spPr bwMode="auto">
              <a:xfrm>
                <a:off x="744" y="429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81" name="椭圆 119"/>
              <p:cNvSpPr>
                <a:spLocks noChangeArrowheads="1"/>
              </p:cNvSpPr>
              <p:nvPr/>
            </p:nvSpPr>
            <p:spPr bwMode="auto">
              <a:xfrm>
                <a:off x="141" y="636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82" name="椭圆 120"/>
              <p:cNvSpPr>
                <a:spLocks noChangeArrowheads="1"/>
              </p:cNvSpPr>
              <p:nvPr/>
            </p:nvSpPr>
            <p:spPr bwMode="auto">
              <a:xfrm>
                <a:off x="237" y="732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83" name="椭圆 121"/>
              <p:cNvSpPr>
                <a:spLocks noChangeArrowheads="1"/>
              </p:cNvSpPr>
              <p:nvPr/>
            </p:nvSpPr>
            <p:spPr bwMode="auto">
              <a:xfrm>
                <a:off x="192" y="552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  <p:sp>
            <p:nvSpPr>
              <p:cNvPr id="18484" name="椭圆 284"/>
              <p:cNvSpPr>
                <a:spLocks noChangeArrowheads="1"/>
              </p:cNvSpPr>
              <p:nvPr/>
            </p:nvSpPr>
            <p:spPr bwMode="auto">
              <a:xfrm>
                <a:off x="366" y="186"/>
                <a:ext cx="90" cy="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zh-CN" b="1">
                  <a:solidFill>
                    <a:srgbClr val="0000FF"/>
                  </a:solidFill>
                  <a:latin typeface="Corbel" pitchFamily="34" charset="0"/>
                </a:endParaRPr>
              </a:p>
            </p:txBody>
          </p:sp>
        </p:grpSp>
      </p:grpSp>
      <p:sp>
        <p:nvSpPr>
          <p:cNvPr id="20666" name="TextBox 178"/>
          <p:cNvSpPr txBox="1">
            <a:spLocks noChangeArrowheads="1"/>
          </p:cNvSpPr>
          <p:nvPr/>
        </p:nvSpPr>
        <p:spPr bwMode="auto">
          <a:xfrm>
            <a:off x="842963" y="5762625"/>
            <a:ext cx="4051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sz="2400" b="1">
                <a:solidFill>
                  <a:srgbClr val="0000FF"/>
                </a:solidFill>
              </a:rPr>
              <a:t>结论：细胞膜具有流动性</a:t>
            </a:r>
          </a:p>
        </p:txBody>
      </p:sp>
      <p:sp>
        <p:nvSpPr>
          <p:cNvPr id="20667" name="AutoShape 187"/>
          <p:cNvSpPr>
            <a:spLocks noChangeArrowheads="1"/>
          </p:cNvSpPr>
          <p:nvPr/>
        </p:nvSpPr>
        <p:spPr bwMode="auto">
          <a:xfrm>
            <a:off x="4529138" y="4197350"/>
            <a:ext cx="3917950" cy="1741488"/>
          </a:xfrm>
          <a:prstGeom prst="cloudCallout">
            <a:avLst>
              <a:gd name="adj1" fmla="val -53097"/>
              <a:gd name="adj2" fmla="val 56361"/>
            </a:avLst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b="1">
                <a:solidFill>
                  <a:schemeClr val="bg1"/>
                </a:solidFill>
              </a:rPr>
              <a:t>体现细胞膜流动性的实例还有分泌蛋白的分泌、植物细胞的质壁分离与复原等。</a:t>
            </a:r>
          </a:p>
        </p:txBody>
      </p:sp>
    </p:spTree>
    <p:extLst>
      <p:ext uri="{BB962C8B-B14F-4D97-AF65-F5344CB8AC3E}">
        <p14:creationId xmlns:p14="http://schemas.microsoft.com/office/powerpoint/2010/main" val="140293477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66" grpId="0" autoUpdateAnimBg="0"/>
      <p:bldP spid="20667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矩形 2"/>
          <p:cNvSpPr>
            <a:spLocks noChangeArrowheads="1"/>
          </p:cNvSpPr>
          <p:nvPr/>
        </p:nvSpPr>
        <p:spPr bwMode="auto">
          <a:xfrm>
            <a:off x="536575" y="1062038"/>
            <a:ext cx="7891463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6.1972</a:t>
            </a: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年桑格</a:t>
            </a: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(S.J.Singer)</a:t>
            </a: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和尼克森</a:t>
            </a: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(G.Nicolson)</a:t>
            </a: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提出了新的生物膜模型</a:t>
            </a:r>
            <a:r>
              <a:rPr lang="zh-CN" alt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———</a:t>
            </a:r>
            <a:r>
              <a:rPr lang="zh-CN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流动镶嵌模型，为多数人所接受。</a:t>
            </a:r>
          </a:p>
        </p:txBody>
      </p:sp>
      <p:pic>
        <p:nvPicPr>
          <p:cNvPr id="2052" name="Picture 4" descr="200741519363916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663" y="3500438"/>
            <a:ext cx="952500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矩形 4"/>
          <p:cNvSpPr>
            <a:spLocks noChangeArrowheads="1"/>
          </p:cNvSpPr>
          <p:nvPr/>
        </p:nvSpPr>
        <p:spPr bwMode="auto">
          <a:xfrm>
            <a:off x="3251200" y="5835650"/>
            <a:ext cx="2193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宋体" pitchFamily="2" charset="-122"/>
              </a:rPr>
              <a:t>流动镶嵌模型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52" name="ShockwaveFlash1" r:id="rId2" imgW="5751164" imgH="2660737"/>
        </mc:Choice>
        <mc:Fallback>
          <p:control name="ShockwaveFlash1" r:id="rId2" imgW="5751164" imgH="2660737">
            <p:pic>
              <p:nvPicPr>
                <p:cNvPr id="0" name="ShockwaveFlash1"/>
                <p:cNvPicPr preferRelativeResize="0">
                  <a:picLocks noChangeAspect="1"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12875" y="2998788"/>
                  <a:ext cx="5751513" cy="26606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16359763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150" y="701675"/>
            <a:ext cx="3432175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519113" y="1492250"/>
            <a:ext cx="3200400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生物膜的基本骨架：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519113" y="3094038"/>
            <a:ext cx="3509962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CN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蛋白质分子存在形态：</a:t>
            </a: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519113" y="4975225"/>
            <a:ext cx="320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zh-CN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生物膜的结构特点：</a:t>
            </a: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519113" y="2006600"/>
            <a:ext cx="5500687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sz="2400" b="1">
                <a:solidFill>
                  <a:srgbClr val="CC00FF"/>
                </a:solidFill>
                <a:latin typeface="Times New Roman" pitchFamily="18" charset="0"/>
                <a:ea typeface="楷体_GB2312" pitchFamily="1" charset="-122"/>
                <a:cs typeface="Times New Roman" pitchFamily="18" charset="0"/>
              </a:rPr>
              <a:t>磷脂双分子层</a:t>
            </a:r>
            <a:r>
              <a:rPr lang="zh-CN" sz="2400" b="1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  <a:cs typeface="Times New Roman" pitchFamily="18" charset="0"/>
              </a:rPr>
              <a:t>（亲水性头部朝向两侧，</a:t>
            </a:r>
          </a:p>
          <a:p>
            <a:pPr algn="l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  <a:cs typeface="Times New Roman" pitchFamily="18" charset="0"/>
              </a:rPr>
              <a:t>疏水性尾部朝向内侧）。</a:t>
            </a: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519113" y="3608388"/>
            <a:ext cx="7827962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2400" b="1">
                <a:solidFill>
                  <a:srgbClr val="CC00FF"/>
                </a:solidFill>
                <a:latin typeface="Times New Roman" pitchFamily="18" charset="0"/>
                <a:ea typeface="楷体_GB2312" pitchFamily="1" charset="-122"/>
                <a:cs typeface="Times New Roman" pitchFamily="18" charset="0"/>
              </a:rPr>
              <a:t>有镶在表面、嵌入、横跨三种，</a:t>
            </a:r>
            <a:r>
              <a:rPr lang="zh-CN" sz="2400" b="1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  <a:cs typeface="Times New Roman" pitchFamily="18" charset="0"/>
              </a:rPr>
              <a:t>外侧的蛋白质</a:t>
            </a:r>
          </a:p>
          <a:p>
            <a:pPr algn="l">
              <a:lnSpc>
                <a:spcPct val="130000"/>
              </a:lnSpc>
            </a:pPr>
            <a:r>
              <a:rPr lang="zh-CN" sz="2400" b="1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  <a:cs typeface="Times New Roman" pitchFamily="18" charset="0"/>
              </a:rPr>
              <a:t>分子与糖类结合形成糖被，体现了生物膜的不对称性。（糖被与细胞识别、胞间信息交流等有密切联系）</a:t>
            </a:r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350838" y="5438775"/>
            <a:ext cx="8464550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sz="2400" b="1">
                <a:solidFill>
                  <a:srgbClr val="CC00FF"/>
                </a:solidFill>
                <a:latin typeface="Times New Roman" pitchFamily="18" charset="0"/>
                <a:ea typeface="楷体_GB2312" pitchFamily="1" charset="-122"/>
                <a:cs typeface="Times New Roman" pitchFamily="18" charset="0"/>
              </a:rPr>
              <a:t>一定的流动性</a:t>
            </a:r>
            <a:r>
              <a:rPr lang="zh-CN" sz="2400" b="1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  <a:cs typeface="Times New Roman" pitchFamily="18" charset="0"/>
              </a:rPr>
              <a:t>（磷脂分子和大多数蛋白质分子都是运动的）。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366713" y="885825"/>
            <a:ext cx="48275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二、流动镶嵌模型的基本内容</a:t>
            </a:r>
          </a:p>
        </p:txBody>
      </p:sp>
      <p:sp>
        <p:nvSpPr>
          <p:cNvPr id="22538" name="AutoShape 10"/>
          <p:cNvSpPr>
            <a:spLocks noChangeArrowheads="1"/>
          </p:cNvSpPr>
          <p:nvPr/>
        </p:nvSpPr>
        <p:spPr bwMode="auto">
          <a:xfrm>
            <a:off x="7119938" y="2754313"/>
            <a:ext cx="1863725" cy="1185862"/>
          </a:xfrm>
          <a:prstGeom prst="cloudCallout">
            <a:avLst>
              <a:gd name="adj1" fmla="val -49065"/>
              <a:gd name="adj2" fmla="val -76773"/>
            </a:avLst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b="1">
                <a:solidFill>
                  <a:schemeClr val="bg1"/>
                </a:solidFill>
              </a:rPr>
              <a:t>要分清糖链和糖蛋白。</a:t>
            </a:r>
          </a:p>
        </p:txBody>
      </p:sp>
    </p:spTree>
    <p:extLst>
      <p:ext uri="{BB962C8B-B14F-4D97-AF65-F5344CB8AC3E}">
        <p14:creationId xmlns:p14="http://schemas.microsoft.com/office/powerpoint/2010/main" val="398736542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autoUpdateAnimBg="0"/>
      <p:bldP spid="22535" grpId="0" autoUpdateAnimBg="0"/>
      <p:bldP spid="22536" grpId="0" autoUpdateAnimBg="0"/>
      <p:bldP spid="22538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点击按钮观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800" y="5995988"/>
            <a:ext cx="3541713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3076" name="ShockwaveFlash1" r:id="rId2" imgW="7315834" imgH="5214740"/>
        </mc:Choice>
        <mc:Fallback>
          <p:control name="ShockwaveFlash1" r:id="rId2" imgW="7315834" imgH="5214740">
            <p:pic>
              <p:nvPicPr>
                <p:cNvPr id="0" name="ShockwaveFlash1"/>
                <p:cNvPicPr preferRelativeResize="0">
                  <a:picLocks noChangeAspect="1"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4388" y="690563"/>
                  <a:ext cx="7315200" cy="52149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6943811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742</Words>
  <Application>Microsoft Office PowerPoint</Application>
  <PresentationFormat>全屏显示(4:3)</PresentationFormat>
  <Paragraphs>77</Paragraphs>
  <Slides>15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9</cp:revision>
  <dcterms:created xsi:type="dcterms:W3CDTF">2017-11-22T12:47:16Z</dcterms:created>
  <dcterms:modified xsi:type="dcterms:W3CDTF">2017-11-24T01:52:41Z</dcterms:modified>
</cp:coreProperties>
</file>