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gif" ContentType="image/gif"/>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3"/>
    <p:sldMasterId id="2147483672" r:id="rId4"/>
    <p:sldMasterId id="2147483684" r:id="rId5"/>
  </p:sldMasterIdLst>
  <p:notesMasterIdLst>
    <p:notesMasterId r:id="rId120"/>
  </p:notesMasterIdLst>
  <p:sldIdLst>
    <p:sldId id="366" r:id="rId6"/>
    <p:sldId id="305" r:id="rId7"/>
    <p:sldId id="430" r:id="rId8"/>
    <p:sldId id="371" r:id="rId9"/>
    <p:sldId id="367" r:id="rId10"/>
    <p:sldId id="368" r:id="rId11"/>
    <p:sldId id="424" r:id="rId12"/>
    <p:sldId id="510" r:id="rId13"/>
    <p:sldId id="370" r:id="rId14"/>
    <p:sldId id="376" r:id="rId15"/>
    <p:sldId id="432" r:id="rId16"/>
    <p:sldId id="443" r:id="rId17"/>
    <p:sldId id="433" r:id="rId18"/>
    <p:sldId id="434" r:id="rId19"/>
    <p:sldId id="435" r:id="rId20"/>
    <p:sldId id="436" r:id="rId21"/>
    <p:sldId id="440" r:id="rId22"/>
    <p:sldId id="441" r:id="rId23"/>
    <p:sldId id="442" r:id="rId24"/>
    <p:sldId id="444" r:id="rId25"/>
    <p:sldId id="403" r:id="rId26"/>
    <p:sldId id="404" r:id="rId27"/>
    <p:sldId id="330" r:id="rId28"/>
    <p:sldId id="392" r:id="rId29"/>
    <p:sldId id="445" r:id="rId30"/>
    <p:sldId id="377" r:id="rId31"/>
    <p:sldId id="465" r:id="rId32"/>
    <p:sldId id="461" r:id="rId33"/>
    <p:sldId id="462" r:id="rId34"/>
    <p:sldId id="463" r:id="rId35"/>
    <p:sldId id="464" r:id="rId36"/>
    <p:sldId id="447" r:id="rId37"/>
    <p:sldId id="448" r:id="rId38"/>
    <p:sldId id="449" r:id="rId39"/>
    <p:sldId id="466" r:id="rId40"/>
    <p:sldId id="450" r:id="rId41"/>
    <p:sldId id="451" r:id="rId42"/>
    <p:sldId id="452" r:id="rId43"/>
    <p:sldId id="467" r:id="rId44"/>
    <p:sldId id="453" r:id="rId45"/>
    <p:sldId id="454" r:id="rId46"/>
    <p:sldId id="455" r:id="rId47"/>
    <p:sldId id="468" r:id="rId48"/>
    <p:sldId id="456" r:id="rId49"/>
    <p:sldId id="469" r:id="rId50"/>
    <p:sldId id="470" r:id="rId51"/>
    <p:sldId id="457" r:id="rId52"/>
    <p:sldId id="493" r:id="rId53"/>
    <p:sldId id="458" r:id="rId54"/>
    <p:sldId id="459" r:id="rId55"/>
    <p:sldId id="471" r:id="rId56"/>
    <p:sldId id="502" r:id="rId57"/>
    <p:sldId id="474" r:id="rId58"/>
    <p:sldId id="475" r:id="rId59"/>
    <p:sldId id="476" r:id="rId60"/>
    <p:sldId id="477" r:id="rId61"/>
    <p:sldId id="478" r:id="rId62"/>
    <p:sldId id="479" r:id="rId63"/>
    <p:sldId id="497" r:id="rId64"/>
    <p:sldId id="481" r:id="rId65"/>
    <p:sldId id="511" r:id="rId66"/>
    <p:sldId id="483" r:id="rId67"/>
    <p:sldId id="503" r:id="rId68"/>
    <p:sldId id="482" r:id="rId69"/>
    <p:sldId id="492" r:id="rId70"/>
    <p:sldId id="422" r:id="rId71"/>
    <p:sldId id="484" r:id="rId72"/>
    <p:sldId id="485" r:id="rId73"/>
    <p:sldId id="486" r:id="rId74"/>
    <p:sldId id="487" r:id="rId75"/>
    <p:sldId id="488" r:id="rId76"/>
    <p:sldId id="489" r:id="rId77"/>
    <p:sldId id="490" r:id="rId78"/>
    <p:sldId id="491" r:id="rId79"/>
    <p:sldId id="495" r:id="rId80"/>
    <p:sldId id="357" r:id="rId81"/>
    <p:sldId id="387" r:id="rId82"/>
    <p:sldId id="394" r:id="rId83"/>
    <p:sldId id="395" r:id="rId84"/>
    <p:sldId id="396" r:id="rId85"/>
    <p:sldId id="397" r:id="rId86"/>
    <p:sldId id="398" r:id="rId87"/>
    <p:sldId id="399" r:id="rId88"/>
    <p:sldId id="498" r:id="rId89"/>
    <p:sldId id="499" r:id="rId90"/>
    <p:sldId id="500" r:id="rId91"/>
    <p:sldId id="501" r:id="rId92"/>
    <p:sldId id="507" r:id="rId93"/>
    <p:sldId id="508" r:id="rId94"/>
    <p:sldId id="509" r:id="rId95"/>
    <p:sldId id="297" r:id="rId96"/>
    <p:sldId id="298" r:id="rId97"/>
    <p:sldId id="504" r:id="rId98"/>
    <p:sldId id="505" r:id="rId99"/>
    <p:sldId id="506" r:id="rId100"/>
    <p:sldId id="374" r:id="rId101"/>
    <p:sldId id="496" r:id="rId102"/>
    <p:sldId id="526" r:id="rId103"/>
    <p:sldId id="512" r:id="rId104"/>
    <p:sldId id="513" r:id="rId105"/>
    <p:sldId id="514" r:id="rId106"/>
    <p:sldId id="515" r:id="rId107"/>
    <p:sldId id="516" r:id="rId108"/>
    <p:sldId id="517" r:id="rId109"/>
    <p:sldId id="518" r:id="rId110"/>
    <p:sldId id="519" r:id="rId111"/>
    <p:sldId id="520" r:id="rId112"/>
    <p:sldId id="521" r:id="rId113"/>
    <p:sldId id="522" r:id="rId114"/>
    <p:sldId id="523" r:id="rId115"/>
    <p:sldId id="524" r:id="rId116"/>
    <p:sldId id="525" r:id="rId117"/>
    <p:sldId id="527" r:id="rId118"/>
    <p:sldId id="528" r:id="rId119"/>
  </p:sldIdLst>
  <p:sldSz cx="9144000" cy="6858000" type="screen4x3"/>
  <p:notesSz cx="6858000" cy="9144000"/>
  <p:defaultTextStyle>
    <a:defPPr>
      <a:defRPr lang="en-US"/>
    </a:defPPr>
    <a:lvl1pPr marL="0" lvl="0"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FF"/>
    <a:srgbClr val="CC99FF"/>
    <a:srgbClr val="9999FF"/>
    <a:srgbClr val="000066"/>
    <a:srgbClr val="FFCC00"/>
    <a:srgbClr val="6600CC"/>
    <a:srgbClr val="FF0000"/>
    <a:srgbClr val="CC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491"/>
    <p:restoredTop sz="94710"/>
  </p:normalViewPr>
  <p:slideViewPr>
    <p:cSldViewPr showGuides="1">
      <p:cViewPr varScale="1">
        <p:scale>
          <a:sx n="72" d="100"/>
          <a:sy n="72" d="100"/>
        </p:scale>
        <p:origin x="-1032"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4.xml"/><Relationship Id="rId98" Type="http://schemas.openxmlformats.org/officeDocument/2006/relationships/slide" Target="slides/slide93.xml"/><Relationship Id="rId97" Type="http://schemas.openxmlformats.org/officeDocument/2006/relationships/slide" Target="slides/slide92.xml"/><Relationship Id="rId96" Type="http://schemas.openxmlformats.org/officeDocument/2006/relationships/slide" Target="slides/slide91.xml"/><Relationship Id="rId95" Type="http://schemas.openxmlformats.org/officeDocument/2006/relationships/slide" Target="slides/slide90.xml"/><Relationship Id="rId94" Type="http://schemas.openxmlformats.org/officeDocument/2006/relationships/slide" Target="slides/slide89.xml"/><Relationship Id="rId93" Type="http://schemas.openxmlformats.org/officeDocument/2006/relationships/slide" Target="slides/slide88.xml"/><Relationship Id="rId92" Type="http://schemas.openxmlformats.org/officeDocument/2006/relationships/slide" Target="slides/slide87.xml"/><Relationship Id="rId91" Type="http://schemas.openxmlformats.org/officeDocument/2006/relationships/slide" Target="slides/slide86.xml"/><Relationship Id="rId90" Type="http://schemas.openxmlformats.org/officeDocument/2006/relationships/slide" Target="slides/slide85.xml"/><Relationship Id="rId9" Type="http://schemas.openxmlformats.org/officeDocument/2006/relationships/slide" Target="slides/slide4.xml"/><Relationship Id="rId89" Type="http://schemas.openxmlformats.org/officeDocument/2006/relationships/slide" Target="slides/slide84.xml"/><Relationship Id="rId88" Type="http://schemas.openxmlformats.org/officeDocument/2006/relationships/slide" Target="slides/slide83.xml"/><Relationship Id="rId87" Type="http://schemas.openxmlformats.org/officeDocument/2006/relationships/slide" Target="slides/slide82.xml"/><Relationship Id="rId86" Type="http://schemas.openxmlformats.org/officeDocument/2006/relationships/slide" Target="slides/slide81.xml"/><Relationship Id="rId85" Type="http://schemas.openxmlformats.org/officeDocument/2006/relationships/slide" Target="slides/slide80.xml"/><Relationship Id="rId84" Type="http://schemas.openxmlformats.org/officeDocument/2006/relationships/slide" Target="slides/slide79.xml"/><Relationship Id="rId83" Type="http://schemas.openxmlformats.org/officeDocument/2006/relationships/slide" Target="slides/slide78.xml"/><Relationship Id="rId82" Type="http://schemas.openxmlformats.org/officeDocument/2006/relationships/slide" Target="slides/slide77.xml"/><Relationship Id="rId81" Type="http://schemas.openxmlformats.org/officeDocument/2006/relationships/slide" Target="slides/slide76.xml"/><Relationship Id="rId80" Type="http://schemas.openxmlformats.org/officeDocument/2006/relationships/slide" Target="slides/slide75.xml"/><Relationship Id="rId8" Type="http://schemas.openxmlformats.org/officeDocument/2006/relationships/slide" Target="slides/slide3.xml"/><Relationship Id="rId79" Type="http://schemas.openxmlformats.org/officeDocument/2006/relationships/slide" Target="slides/slide74.xml"/><Relationship Id="rId78" Type="http://schemas.openxmlformats.org/officeDocument/2006/relationships/slide" Target="slides/slide73.xml"/><Relationship Id="rId77" Type="http://schemas.openxmlformats.org/officeDocument/2006/relationships/slide" Target="slides/slide72.xml"/><Relationship Id="rId76" Type="http://schemas.openxmlformats.org/officeDocument/2006/relationships/slide" Target="slides/slide71.xml"/><Relationship Id="rId75" Type="http://schemas.openxmlformats.org/officeDocument/2006/relationships/slide" Target="slides/slide70.xml"/><Relationship Id="rId74" Type="http://schemas.openxmlformats.org/officeDocument/2006/relationships/slide" Target="slides/slide69.xml"/><Relationship Id="rId73" Type="http://schemas.openxmlformats.org/officeDocument/2006/relationships/slide" Target="slides/slide68.xml"/><Relationship Id="rId72" Type="http://schemas.openxmlformats.org/officeDocument/2006/relationships/slide" Target="slides/slide67.xml"/><Relationship Id="rId71" Type="http://schemas.openxmlformats.org/officeDocument/2006/relationships/slide" Target="slides/slide66.xml"/><Relationship Id="rId70" Type="http://schemas.openxmlformats.org/officeDocument/2006/relationships/slide" Target="slides/slide65.xml"/><Relationship Id="rId7" Type="http://schemas.openxmlformats.org/officeDocument/2006/relationships/slide" Target="slides/slide2.xml"/><Relationship Id="rId69" Type="http://schemas.openxmlformats.org/officeDocument/2006/relationships/slide" Target="slides/slide64.xml"/><Relationship Id="rId68" Type="http://schemas.openxmlformats.org/officeDocument/2006/relationships/slide" Target="slides/slide63.xml"/><Relationship Id="rId67" Type="http://schemas.openxmlformats.org/officeDocument/2006/relationships/slide" Target="slides/slide62.xml"/><Relationship Id="rId66" Type="http://schemas.openxmlformats.org/officeDocument/2006/relationships/slide" Target="slides/slide61.xml"/><Relationship Id="rId65" Type="http://schemas.openxmlformats.org/officeDocument/2006/relationships/slide" Target="slides/slide60.xml"/><Relationship Id="rId64" Type="http://schemas.openxmlformats.org/officeDocument/2006/relationships/slide" Target="slides/slide59.xml"/><Relationship Id="rId63" Type="http://schemas.openxmlformats.org/officeDocument/2006/relationships/slide" Target="slides/slide58.xml"/><Relationship Id="rId62" Type="http://schemas.openxmlformats.org/officeDocument/2006/relationships/slide" Target="slides/slide57.xml"/><Relationship Id="rId61" Type="http://schemas.openxmlformats.org/officeDocument/2006/relationships/slide" Target="slides/slide56.xml"/><Relationship Id="rId60" Type="http://schemas.openxmlformats.org/officeDocument/2006/relationships/slide" Target="slides/slide55.xml"/><Relationship Id="rId6" Type="http://schemas.openxmlformats.org/officeDocument/2006/relationships/slide" Target="slides/slide1.xml"/><Relationship Id="rId59" Type="http://schemas.openxmlformats.org/officeDocument/2006/relationships/slide" Target="slides/slide54.xml"/><Relationship Id="rId58" Type="http://schemas.openxmlformats.org/officeDocument/2006/relationships/slide" Target="slides/slide53.xml"/><Relationship Id="rId57" Type="http://schemas.openxmlformats.org/officeDocument/2006/relationships/slide" Target="slides/slide52.xml"/><Relationship Id="rId56" Type="http://schemas.openxmlformats.org/officeDocument/2006/relationships/slide" Target="slides/slide51.xml"/><Relationship Id="rId55" Type="http://schemas.openxmlformats.org/officeDocument/2006/relationships/slide" Target="slides/slide50.xml"/><Relationship Id="rId54" Type="http://schemas.openxmlformats.org/officeDocument/2006/relationships/slide" Target="slides/slide49.xml"/><Relationship Id="rId53" Type="http://schemas.openxmlformats.org/officeDocument/2006/relationships/slide" Target="slides/slide48.xml"/><Relationship Id="rId52" Type="http://schemas.openxmlformats.org/officeDocument/2006/relationships/slide" Target="slides/slide47.xml"/><Relationship Id="rId51" Type="http://schemas.openxmlformats.org/officeDocument/2006/relationships/slide" Target="slides/slide46.xml"/><Relationship Id="rId50" Type="http://schemas.openxmlformats.org/officeDocument/2006/relationships/slide" Target="slides/slide45.xml"/><Relationship Id="rId5" Type="http://schemas.openxmlformats.org/officeDocument/2006/relationships/slideMaster" Target="slideMasters/slideMaster4.xml"/><Relationship Id="rId49" Type="http://schemas.openxmlformats.org/officeDocument/2006/relationships/slide" Target="slides/slide44.xml"/><Relationship Id="rId48" Type="http://schemas.openxmlformats.org/officeDocument/2006/relationships/slide" Target="slides/slide43.xml"/><Relationship Id="rId47" Type="http://schemas.openxmlformats.org/officeDocument/2006/relationships/slide" Target="slides/slide42.xml"/><Relationship Id="rId46" Type="http://schemas.openxmlformats.org/officeDocument/2006/relationships/slide" Target="slides/slide41.xml"/><Relationship Id="rId45" Type="http://schemas.openxmlformats.org/officeDocument/2006/relationships/slide" Target="slides/slide40.xml"/><Relationship Id="rId44" Type="http://schemas.openxmlformats.org/officeDocument/2006/relationships/slide" Target="slides/slide39.xml"/><Relationship Id="rId43" Type="http://schemas.openxmlformats.org/officeDocument/2006/relationships/slide" Target="slides/slide38.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3" Type="http://schemas.openxmlformats.org/officeDocument/2006/relationships/tableStyles" Target="tableStyles.xml"/><Relationship Id="rId122" Type="http://schemas.openxmlformats.org/officeDocument/2006/relationships/viewProps" Target="viewProps.xml"/><Relationship Id="rId121" Type="http://schemas.openxmlformats.org/officeDocument/2006/relationships/presProps" Target="presProps.xml"/><Relationship Id="rId120" Type="http://schemas.openxmlformats.org/officeDocument/2006/relationships/notesMaster" Target="notesMasters/notesMaster1.xml"/><Relationship Id="rId12" Type="http://schemas.openxmlformats.org/officeDocument/2006/relationships/slide" Target="slides/slide7.xml"/><Relationship Id="rId119" Type="http://schemas.openxmlformats.org/officeDocument/2006/relationships/slide" Target="slides/slide114.xml"/><Relationship Id="rId118" Type="http://schemas.openxmlformats.org/officeDocument/2006/relationships/slide" Target="slides/slide113.xml"/><Relationship Id="rId117" Type="http://schemas.openxmlformats.org/officeDocument/2006/relationships/slide" Target="slides/slide112.xml"/><Relationship Id="rId116" Type="http://schemas.openxmlformats.org/officeDocument/2006/relationships/slide" Target="slides/slide111.xml"/><Relationship Id="rId115" Type="http://schemas.openxmlformats.org/officeDocument/2006/relationships/slide" Target="slides/slide110.xml"/><Relationship Id="rId114" Type="http://schemas.openxmlformats.org/officeDocument/2006/relationships/slide" Target="slides/slide109.xml"/><Relationship Id="rId113" Type="http://schemas.openxmlformats.org/officeDocument/2006/relationships/slide" Target="slides/slide108.xml"/><Relationship Id="rId112" Type="http://schemas.openxmlformats.org/officeDocument/2006/relationships/slide" Target="slides/slide107.xml"/><Relationship Id="rId111" Type="http://schemas.openxmlformats.org/officeDocument/2006/relationships/slide" Target="slides/slide106.xml"/><Relationship Id="rId110" Type="http://schemas.openxmlformats.org/officeDocument/2006/relationships/slide" Target="slides/slide105.xml"/><Relationship Id="rId11" Type="http://schemas.openxmlformats.org/officeDocument/2006/relationships/slide" Target="slides/slide6.xml"/><Relationship Id="rId109" Type="http://schemas.openxmlformats.org/officeDocument/2006/relationships/slide" Target="slides/slide104.xml"/><Relationship Id="rId108" Type="http://schemas.openxmlformats.org/officeDocument/2006/relationships/slide" Target="slides/slide103.xml"/><Relationship Id="rId107" Type="http://schemas.openxmlformats.org/officeDocument/2006/relationships/slide" Target="slides/slide102.xml"/><Relationship Id="rId106" Type="http://schemas.openxmlformats.org/officeDocument/2006/relationships/slide" Target="slides/slide101.xml"/><Relationship Id="rId105" Type="http://schemas.openxmlformats.org/officeDocument/2006/relationships/slide" Target="slides/slide100.xml"/><Relationship Id="rId104" Type="http://schemas.openxmlformats.org/officeDocument/2006/relationships/slide" Target="slides/slide99.xml"/><Relationship Id="rId103" Type="http://schemas.openxmlformats.org/officeDocument/2006/relationships/slide" Target="slides/slide98.xml"/><Relationship Id="rId102" Type="http://schemas.openxmlformats.org/officeDocument/2006/relationships/slide" Target="slides/slide97.xml"/><Relationship Id="rId101" Type="http://schemas.openxmlformats.org/officeDocument/2006/relationships/slide" Target="slides/slide96.xml"/><Relationship Id="rId100" Type="http://schemas.openxmlformats.org/officeDocument/2006/relationships/slide" Target="slides/slide95.xml"/><Relationship Id="rId10" Type="http://schemas.openxmlformats.org/officeDocument/2006/relationships/slide" Target="slides/slide5.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62466" name="页眉占位符 62465"/>
          <p:cNvSpPr>
            <a:spLocks noGrp="1"/>
          </p:cNvSpPr>
          <p:nvPr>
            <p:ph type="hdr" sz="quarter"/>
          </p:nvPr>
        </p:nvSpPr>
        <p:spPr>
          <a:xfrm>
            <a:off x="0" y="0"/>
            <a:ext cx="2971800" cy="457200"/>
          </a:xfrm>
          <a:prstGeom prst="rect">
            <a:avLst/>
          </a:prstGeom>
          <a:noFill/>
          <a:ln w="9525">
            <a:noFill/>
          </a:ln>
        </p:spPr>
        <p:txBody>
          <a:bodyPr/>
          <a:p>
            <a:pPr lvl="0"/>
            <a:endParaRPr lang="zh-CN" altLang="en-US" sz="1200" b="0" dirty="0"/>
          </a:p>
        </p:txBody>
      </p:sp>
      <p:sp>
        <p:nvSpPr>
          <p:cNvPr id="62467" name="日期占位符 62466"/>
          <p:cNvSpPr>
            <a:spLocks noGrp="1"/>
          </p:cNvSpPr>
          <p:nvPr>
            <p:ph type="dt" idx="1"/>
          </p:nvPr>
        </p:nvSpPr>
        <p:spPr>
          <a:xfrm>
            <a:off x="3884613" y="0"/>
            <a:ext cx="2971800" cy="457200"/>
          </a:xfrm>
          <a:prstGeom prst="rect">
            <a:avLst/>
          </a:prstGeom>
          <a:noFill/>
          <a:ln w="9525">
            <a:noFill/>
          </a:ln>
        </p:spPr>
        <p:txBody>
          <a:bodyPr/>
          <a:p>
            <a:pPr lvl="0" algn="r"/>
            <a:endParaRPr lang="zh-CN" altLang="en-US" sz="1200" b="0" dirty="0"/>
          </a:p>
        </p:txBody>
      </p:sp>
      <p:sp>
        <p:nvSpPr>
          <p:cNvPr id="62468" name="幻灯片图像占位符 62467"/>
          <p:cNvSpPr>
            <a:spLocks noRot="1" noTextEdit="1"/>
          </p:cNvSpPr>
          <p:nvPr>
            <p:ph type="sldImg" idx="2"/>
          </p:nvPr>
        </p:nvSpPr>
        <p:spPr>
          <a:xfrm>
            <a:off x="1143000" y="685800"/>
            <a:ext cx="4572000" cy="3429000"/>
          </a:xfrm>
          <a:prstGeom prst="rect">
            <a:avLst/>
          </a:prstGeom>
          <a:ln w="9525" cap="flat" cmpd="sng">
            <a:solidFill>
              <a:srgbClr val="000000"/>
            </a:solidFill>
            <a:prstDash val="solid"/>
            <a:miter/>
            <a:headEnd type="none" w="med" len="med"/>
            <a:tailEnd type="none" w="med" len="med"/>
          </a:ln>
        </p:spPr>
      </p:sp>
      <p:sp>
        <p:nvSpPr>
          <p:cNvPr id="62469" name="文本占位符 62468"/>
          <p:cNvSpPr>
            <a:spLocks noGrp="1"/>
          </p:cNvSpPr>
          <p:nvPr>
            <p:ph type="body" sz="quarter" idx="3"/>
          </p:nvPr>
        </p:nvSpPr>
        <p:spPr>
          <a:xfrm>
            <a:off x="685800" y="4343400"/>
            <a:ext cx="5486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2470" name="页脚占位符 62469"/>
          <p:cNvSpPr>
            <a:spLocks noGrp="1"/>
          </p:cNvSpPr>
          <p:nvPr>
            <p:ph type="ftr" sz="quarter" idx="4"/>
          </p:nvPr>
        </p:nvSpPr>
        <p:spPr>
          <a:xfrm>
            <a:off x="0" y="8685213"/>
            <a:ext cx="2971800" cy="457200"/>
          </a:xfrm>
          <a:prstGeom prst="rect">
            <a:avLst/>
          </a:prstGeom>
          <a:noFill/>
          <a:ln w="9525">
            <a:noFill/>
          </a:ln>
        </p:spPr>
        <p:txBody>
          <a:bodyPr anchor="b"/>
          <a:p>
            <a:pPr lvl="0"/>
            <a:endParaRPr lang="zh-CN" altLang="en-US" sz="1200" b="0" dirty="0"/>
          </a:p>
        </p:txBody>
      </p:sp>
      <p:sp>
        <p:nvSpPr>
          <p:cNvPr id="62471" name="灯片编号占位符 62470"/>
          <p:cNvSpPr>
            <a:spLocks noGrp="1"/>
          </p:cNvSpPr>
          <p:nvPr>
            <p:ph type="sldNum" sz="quarter" idx="5"/>
          </p:nvPr>
        </p:nvSpPr>
        <p:spPr>
          <a:xfrm>
            <a:off x="3884613" y="8685213"/>
            <a:ext cx="2971800" cy="457200"/>
          </a:xfrm>
          <a:prstGeom prst="rect">
            <a:avLst/>
          </a:prstGeom>
          <a:noFill/>
          <a:ln w="9525">
            <a:noFill/>
          </a:ln>
        </p:spPr>
        <p:txBody>
          <a:bodyPr anchor="b"/>
          <a:p>
            <a:pPr lvl="0" algn="r"/>
            <a:fld id="{9A0DB2DC-4C9A-4742-B13C-FB6460FD3503}" type="slidenum">
              <a:rPr lang="zh-CN" altLang="en-US" sz="1200" b="0" dirty="0"/>
            </a:fld>
            <a:endParaRPr lang="zh-CN" altLang="en-US" sz="1200" b="0" dirty="0"/>
          </a:p>
        </p:txBody>
      </p:sp>
    </p:spTree>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8" name="页脚占位符 7"/>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4" name="页脚占位符 3"/>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3" name="页脚占位符 2"/>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pPr>
            <a:endParaRPr lang="zh-CN" altLang="en-US" dirty="0"/>
          </a:p>
        </p:txBody>
      </p:sp>
      <p:sp>
        <p:nvSpPr>
          <p:cNvPr id="6" name="灯片编号占位符 5"/>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pPr>
            <a:endParaRPr lang="zh-CN" altLang="en-US" dirty="0"/>
          </a:p>
        </p:txBody>
      </p:sp>
      <p:sp>
        <p:nvSpPr>
          <p:cNvPr id="6" name="灯片编号占位符 5"/>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pPr>
            <a:endParaRPr lang="zh-CN" altLang="en-US" dirty="0"/>
          </a:p>
        </p:txBody>
      </p:sp>
      <p:sp>
        <p:nvSpPr>
          <p:cNvPr id="6" name="灯片编号占位符 5"/>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296" y="1600200"/>
            <a:ext cx="4032504"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buClrTx/>
            </a:pPr>
            <a:endParaRPr lang="zh-CN" altLang="en-US" dirty="0"/>
          </a:p>
        </p:txBody>
      </p:sp>
      <p:sp>
        <p:nvSpPr>
          <p:cNvPr id="7" name="灯片编号占位符 6"/>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8" name="页脚占位符 7"/>
          <p:cNvSpPr>
            <a:spLocks noGrp="1"/>
          </p:cNvSpPr>
          <p:nvPr>
            <p:ph type="ftr" sz="quarter" idx="11"/>
          </p:nvPr>
        </p:nvSpPr>
        <p:spPr/>
        <p:txBody>
          <a:bodyPr/>
          <a:lstStyle/>
          <a:p>
            <a:pPr lvl="0">
              <a:buClrTx/>
            </a:pPr>
            <a:endParaRPr lang="zh-CN" altLang="en-US" dirty="0"/>
          </a:p>
        </p:txBody>
      </p:sp>
      <p:sp>
        <p:nvSpPr>
          <p:cNvPr id="9" name="灯片编号占位符 8"/>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4" name="页脚占位符 3"/>
          <p:cNvSpPr>
            <a:spLocks noGrp="1"/>
          </p:cNvSpPr>
          <p:nvPr>
            <p:ph type="ftr" sz="quarter" idx="11"/>
          </p:nvPr>
        </p:nvSpPr>
        <p:spPr/>
        <p:txBody>
          <a:bodyPr/>
          <a:lstStyle/>
          <a:p>
            <a:pPr lvl="0">
              <a:buClrTx/>
            </a:pPr>
            <a:endParaRPr lang="zh-CN" altLang="en-US" dirty="0"/>
          </a:p>
        </p:txBody>
      </p:sp>
      <p:sp>
        <p:nvSpPr>
          <p:cNvPr id="5" name="灯片编号占位符 4"/>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3" name="页脚占位符 2"/>
          <p:cNvSpPr>
            <a:spLocks noGrp="1"/>
          </p:cNvSpPr>
          <p:nvPr>
            <p:ph type="ftr" sz="quarter" idx="11"/>
          </p:nvPr>
        </p:nvSpPr>
        <p:spPr/>
        <p:txBody>
          <a:bodyPr/>
          <a:lstStyle/>
          <a:p>
            <a:pPr lvl="0">
              <a:buClrTx/>
            </a:pPr>
            <a:endParaRPr lang="zh-CN" altLang="en-US" dirty="0"/>
          </a:p>
        </p:txBody>
      </p:sp>
      <p:sp>
        <p:nvSpPr>
          <p:cNvPr id="4" name="灯片编号占位符 3"/>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buClrTx/>
            </a:pPr>
            <a:endParaRPr lang="zh-CN" altLang="en-US" dirty="0"/>
          </a:p>
        </p:txBody>
      </p:sp>
      <p:sp>
        <p:nvSpPr>
          <p:cNvPr id="7" name="灯片编号占位符 6"/>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buClrTx/>
            </a:pPr>
            <a:endParaRPr lang="zh-CN" altLang="en-US" dirty="0"/>
          </a:p>
        </p:txBody>
      </p:sp>
      <p:sp>
        <p:nvSpPr>
          <p:cNvPr id="7" name="灯片编号占位符 6"/>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pPr>
            <a:endParaRPr lang="zh-CN" altLang="en-US" dirty="0"/>
          </a:p>
        </p:txBody>
      </p:sp>
      <p:sp>
        <p:nvSpPr>
          <p:cNvPr id="6" name="灯片编号占位符 5"/>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buClrTx/>
            </a:pPr>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buClrTx/>
            </a:pPr>
            <a:endParaRPr lang="zh-CN" altLang="en-US" dirty="0"/>
          </a:p>
        </p:txBody>
      </p:sp>
      <p:sp>
        <p:nvSpPr>
          <p:cNvPr id="6" name="灯片编号占位符 5"/>
          <p:cNvSpPr>
            <a:spLocks noGrp="1"/>
          </p:cNvSpPr>
          <p:nvPr>
            <p:ph type="sldNum" sz="quarter" idx="12"/>
          </p:nvPr>
        </p:nvSpPr>
        <p:spPr/>
        <p:txBody>
          <a:body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8" name="页脚占位符 7"/>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4" name="页脚占位符 3"/>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3" name="页脚占位符 2"/>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showMasterPhAnim="0" showMasterSp="0">
  <p:cSld name="标题幻灯片">
    <p:bg>
      <p:bgPr>
        <a:blipFill rotWithShape="0">
          <a:blip r:embed="rId2"/>
        </a:blipFill>
        <a:effectLst/>
      </p:bgPr>
    </p:bg>
    <p:spTree>
      <p:nvGrpSpPr>
        <p:cNvPr id="1" name=""/>
        <p:cNvGrpSpPr/>
        <p:nvPr/>
      </p:nvGrpSpPr>
      <p:grpSpPr/>
      <p:grpSp>
        <p:nvGrpSpPr>
          <p:cNvPr id="329730" name="组合 329729"/>
          <p:cNvGrpSpPr/>
          <p:nvPr/>
        </p:nvGrpSpPr>
        <p:grpSpPr>
          <a:xfrm>
            <a:off x="19050" y="1109663"/>
            <a:ext cx="9156700" cy="757237"/>
            <a:chOff x="0" y="0"/>
            <a:chExt cx="5768" cy="477"/>
          </a:xfrm>
        </p:grpSpPr>
        <p:sp>
          <p:nvSpPr>
            <p:cNvPr id="329731" name="任意多边形 329730"/>
            <p:cNvSpPr/>
            <p:nvPr userDrawn="1"/>
          </p:nvSpPr>
          <p:spPr>
            <a:xfrm>
              <a:off x="5" y="0"/>
              <a:ext cx="5763" cy="477"/>
            </a:xfrm>
            <a:custGeom>
              <a:avLst/>
              <a:gdLst/>
              <a:ahLst/>
              <a:cxnLst/>
              <a:pathLst>
                <a:path w="5763" h="477">
                  <a:moveTo>
                    <a:pt x="0" y="450"/>
                  </a:moveTo>
                  <a:lnTo>
                    <a:pt x="3" y="0"/>
                  </a:lnTo>
                  <a:lnTo>
                    <a:pt x="5763" y="0"/>
                  </a:lnTo>
                  <a:lnTo>
                    <a:pt x="5763" y="465"/>
                  </a:lnTo>
                  <a:lnTo>
                    <a:pt x="4821" y="477"/>
                  </a:lnTo>
                  <a:lnTo>
                    <a:pt x="4326" y="447"/>
                  </a:lnTo>
                  <a:lnTo>
                    <a:pt x="3783" y="465"/>
                  </a:lnTo>
                  <a:lnTo>
                    <a:pt x="3417" y="456"/>
                  </a:lnTo>
                  <a:lnTo>
                    <a:pt x="2973" y="459"/>
                  </a:lnTo>
                  <a:lnTo>
                    <a:pt x="2451" y="453"/>
                  </a:lnTo>
                  <a:lnTo>
                    <a:pt x="2289" y="441"/>
                  </a:lnTo>
                  <a:lnTo>
                    <a:pt x="2010" y="453"/>
                  </a:lnTo>
                  <a:lnTo>
                    <a:pt x="1827" y="450"/>
                  </a:lnTo>
                  <a:lnTo>
                    <a:pt x="1215" y="465"/>
                  </a:lnTo>
                  <a:lnTo>
                    <a:pt x="660" y="456"/>
                  </a:lnTo>
                  <a:lnTo>
                    <a:pt x="0" y="450"/>
                  </a:lnTo>
                  <a:close/>
                </a:path>
              </a:pathLst>
            </a:custGeom>
            <a:solidFill>
              <a:schemeClr val="accent2">
                <a:alpha val="50000"/>
              </a:schemeClr>
            </a:solidFill>
            <a:ln w="9525">
              <a:noFill/>
            </a:ln>
          </p:spPr>
          <p:txBody>
            <a:bodyPr/>
            <a:p>
              <a:endParaRPr lang="zh-CN" altLang="en-US"/>
            </a:p>
          </p:txBody>
        </p:sp>
        <p:sp>
          <p:nvSpPr>
            <p:cNvPr id="329732" name="任意多边形 329731"/>
            <p:cNvSpPr/>
            <p:nvPr userDrawn="1"/>
          </p:nvSpPr>
          <p:spPr>
            <a:xfrm>
              <a:off x="0" y="98"/>
              <a:ext cx="256" cy="253"/>
            </a:xfrm>
            <a:custGeom>
              <a:avLst/>
              <a:gdLst/>
              <a:ahLst/>
              <a:cxnLst/>
              <a:pathLst>
                <a:path w="256" h="253">
                  <a:moveTo>
                    <a:pt x="8" y="190"/>
                  </a:moveTo>
                  <a:cubicBezTo>
                    <a:pt x="16" y="168"/>
                    <a:pt x="38" y="144"/>
                    <a:pt x="71" y="115"/>
                  </a:cubicBezTo>
                  <a:cubicBezTo>
                    <a:pt x="104" y="86"/>
                    <a:pt x="173" y="32"/>
                    <a:pt x="203" y="16"/>
                  </a:cubicBezTo>
                  <a:cubicBezTo>
                    <a:pt x="233" y="0"/>
                    <a:pt x="246" y="14"/>
                    <a:pt x="251" y="19"/>
                  </a:cubicBezTo>
                  <a:cubicBezTo>
                    <a:pt x="256" y="24"/>
                    <a:pt x="249" y="35"/>
                    <a:pt x="236" y="46"/>
                  </a:cubicBezTo>
                  <a:cubicBezTo>
                    <a:pt x="223" y="57"/>
                    <a:pt x="200" y="64"/>
                    <a:pt x="176" y="82"/>
                  </a:cubicBezTo>
                  <a:cubicBezTo>
                    <a:pt x="152" y="100"/>
                    <a:pt x="118" y="126"/>
                    <a:pt x="92" y="154"/>
                  </a:cubicBezTo>
                  <a:cubicBezTo>
                    <a:pt x="66" y="182"/>
                    <a:pt x="36" y="241"/>
                    <a:pt x="23" y="247"/>
                  </a:cubicBezTo>
                  <a:cubicBezTo>
                    <a:pt x="10" y="253"/>
                    <a:pt x="0" y="212"/>
                    <a:pt x="8" y="190"/>
                  </a:cubicBezTo>
                  <a:close/>
                </a:path>
              </a:pathLst>
            </a:custGeom>
            <a:gradFill rotWithShape="0">
              <a:gsLst>
                <a:gs pos="0">
                  <a:schemeClr val="accent2"/>
                </a:gs>
                <a:gs pos="100000">
                  <a:schemeClr val="bg2"/>
                </a:gs>
              </a:gsLst>
              <a:lin ang="18900000" scaled="1"/>
              <a:tileRect/>
            </a:gradFill>
            <a:ln w="9525">
              <a:noFill/>
            </a:ln>
          </p:spPr>
          <p:txBody>
            <a:bodyPr/>
            <a:p>
              <a:endParaRPr lang="zh-CN" altLang="en-US"/>
            </a:p>
          </p:txBody>
        </p:sp>
        <p:sp>
          <p:nvSpPr>
            <p:cNvPr id="329733" name="任意多边形 329732"/>
            <p:cNvSpPr/>
            <p:nvPr userDrawn="1"/>
          </p:nvSpPr>
          <p:spPr>
            <a:xfrm>
              <a:off x="56" y="0"/>
              <a:ext cx="708" cy="459"/>
            </a:xfrm>
            <a:custGeom>
              <a:avLst/>
              <a:gdLst/>
              <a:ahLst/>
              <a:cxnLst/>
              <a:pathLst>
                <a:path w="708" h="459">
                  <a:moveTo>
                    <a:pt x="0" y="432"/>
                  </a:moveTo>
                  <a:lnTo>
                    <a:pt x="0" y="453"/>
                  </a:lnTo>
                  <a:cubicBezTo>
                    <a:pt x="12" y="435"/>
                    <a:pt x="39" y="366"/>
                    <a:pt x="72" y="324"/>
                  </a:cubicBezTo>
                  <a:cubicBezTo>
                    <a:pt x="105" y="282"/>
                    <a:pt x="149" y="238"/>
                    <a:pt x="198" y="201"/>
                  </a:cubicBezTo>
                  <a:cubicBezTo>
                    <a:pt x="247" y="164"/>
                    <a:pt x="311" y="129"/>
                    <a:pt x="366" y="102"/>
                  </a:cubicBezTo>
                  <a:cubicBezTo>
                    <a:pt x="421" y="75"/>
                    <a:pt x="490" y="53"/>
                    <a:pt x="531" y="36"/>
                  </a:cubicBezTo>
                  <a:cubicBezTo>
                    <a:pt x="572" y="19"/>
                    <a:pt x="580" y="5"/>
                    <a:pt x="609" y="0"/>
                  </a:cubicBezTo>
                  <a:lnTo>
                    <a:pt x="708" y="3"/>
                  </a:lnTo>
                  <a:cubicBezTo>
                    <a:pt x="705" y="14"/>
                    <a:pt x="640" y="45"/>
                    <a:pt x="591" y="66"/>
                  </a:cubicBezTo>
                  <a:cubicBezTo>
                    <a:pt x="542" y="87"/>
                    <a:pt x="476" y="98"/>
                    <a:pt x="417" y="126"/>
                  </a:cubicBezTo>
                  <a:cubicBezTo>
                    <a:pt x="358" y="154"/>
                    <a:pt x="287" y="195"/>
                    <a:pt x="237" y="231"/>
                  </a:cubicBezTo>
                  <a:cubicBezTo>
                    <a:pt x="187" y="267"/>
                    <a:pt x="148" y="307"/>
                    <a:pt x="117" y="345"/>
                  </a:cubicBezTo>
                  <a:cubicBezTo>
                    <a:pt x="86" y="383"/>
                    <a:pt x="70" y="441"/>
                    <a:pt x="51" y="459"/>
                  </a:cubicBezTo>
                  <a:lnTo>
                    <a:pt x="0" y="453"/>
                  </a:lnTo>
                </a:path>
              </a:pathLst>
            </a:custGeom>
            <a:gradFill rotWithShape="0">
              <a:gsLst>
                <a:gs pos="0">
                  <a:schemeClr val="bg2"/>
                </a:gs>
                <a:gs pos="50000">
                  <a:schemeClr val="accent2">
                    <a:alpha val="100000"/>
                  </a:schemeClr>
                </a:gs>
                <a:gs pos="100000">
                  <a:schemeClr val="bg2"/>
                </a:gs>
              </a:gsLst>
              <a:lin ang="5400000" scaled="1"/>
              <a:tileRect/>
            </a:gradFill>
            <a:ln w="9525">
              <a:noFill/>
            </a:ln>
          </p:spPr>
          <p:txBody>
            <a:bodyPr/>
            <a:p>
              <a:endParaRPr lang="zh-CN" altLang="en-US"/>
            </a:p>
          </p:txBody>
        </p:sp>
        <p:sp>
          <p:nvSpPr>
            <p:cNvPr id="329734" name="任意多边形 329733"/>
            <p:cNvSpPr/>
            <p:nvPr userDrawn="1"/>
          </p:nvSpPr>
          <p:spPr>
            <a:xfrm>
              <a:off x="131" y="269"/>
              <a:ext cx="251" cy="194"/>
            </a:xfrm>
            <a:custGeom>
              <a:avLst/>
              <a:gdLst/>
              <a:ahLst/>
              <a:cxnLst/>
              <a:pathLst>
                <a:path w="251" h="194">
                  <a:moveTo>
                    <a:pt x="21" y="163"/>
                  </a:moveTo>
                  <a:cubicBezTo>
                    <a:pt x="10" y="178"/>
                    <a:pt x="0" y="194"/>
                    <a:pt x="9" y="184"/>
                  </a:cubicBezTo>
                  <a:cubicBezTo>
                    <a:pt x="18" y="174"/>
                    <a:pt x="49" y="129"/>
                    <a:pt x="75" y="103"/>
                  </a:cubicBezTo>
                  <a:cubicBezTo>
                    <a:pt x="101" y="77"/>
                    <a:pt x="143" y="44"/>
                    <a:pt x="165" y="28"/>
                  </a:cubicBezTo>
                  <a:cubicBezTo>
                    <a:pt x="187" y="12"/>
                    <a:pt x="194" y="11"/>
                    <a:pt x="207" y="7"/>
                  </a:cubicBezTo>
                  <a:cubicBezTo>
                    <a:pt x="220" y="3"/>
                    <a:pt x="241" y="0"/>
                    <a:pt x="246" y="4"/>
                  </a:cubicBezTo>
                  <a:cubicBezTo>
                    <a:pt x="251" y="8"/>
                    <a:pt x="247" y="25"/>
                    <a:pt x="237" y="34"/>
                  </a:cubicBezTo>
                  <a:cubicBezTo>
                    <a:pt x="227" y="43"/>
                    <a:pt x="204" y="46"/>
                    <a:pt x="183" y="61"/>
                  </a:cubicBezTo>
                  <a:cubicBezTo>
                    <a:pt x="162" y="76"/>
                    <a:pt x="129" y="103"/>
                    <a:pt x="108" y="124"/>
                  </a:cubicBezTo>
                  <a:cubicBezTo>
                    <a:pt x="87" y="145"/>
                    <a:pt x="71" y="180"/>
                    <a:pt x="54" y="190"/>
                  </a:cubicBezTo>
                  <a:lnTo>
                    <a:pt x="6" y="184"/>
                  </a:lnTo>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9735" name="任意多边形 329734"/>
            <p:cNvSpPr/>
            <p:nvPr userDrawn="1"/>
          </p:nvSpPr>
          <p:spPr>
            <a:xfrm>
              <a:off x="341" y="0"/>
              <a:ext cx="159" cy="72"/>
            </a:xfrm>
            <a:custGeom>
              <a:avLst/>
              <a:gdLst/>
              <a:ahLst/>
              <a:cxnLst/>
              <a:pathLst>
                <a:path w="159" h="72">
                  <a:moveTo>
                    <a:pt x="99" y="0"/>
                  </a:moveTo>
                  <a:cubicBezTo>
                    <a:pt x="75" y="6"/>
                    <a:pt x="30" y="26"/>
                    <a:pt x="15" y="36"/>
                  </a:cubicBezTo>
                  <a:cubicBezTo>
                    <a:pt x="0" y="46"/>
                    <a:pt x="3" y="55"/>
                    <a:pt x="6" y="60"/>
                  </a:cubicBezTo>
                  <a:cubicBezTo>
                    <a:pt x="9" y="65"/>
                    <a:pt x="23" y="72"/>
                    <a:pt x="36" y="69"/>
                  </a:cubicBezTo>
                  <a:cubicBezTo>
                    <a:pt x="49" y="66"/>
                    <a:pt x="67" y="53"/>
                    <a:pt x="87" y="42"/>
                  </a:cubicBezTo>
                  <a:cubicBezTo>
                    <a:pt x="107" y="31"/>
                    <a:pt x="158" y="6"/>
                    <a:pt x="159" y="0"/>
                  </a:cubicBezTo>
                  <a:lnTo>
                    <a:pt x="99" y="0"/>
                  </a:lnTo>
                  <a:close/>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9736" name="任意多边形 329735"/>
            <p:cNvSpPr/>
            <p:nvPr userDrawn="1"/>
          </p:nvSpPr>
          <p:spPr>
            <a:xfrm>
              <a:off x="488" y="0"/>
              <a:ext cx="455" cy="216"/>
            </a:xfrm>
            <a:custGeom>
              <a:avLst/>
              <a:gdLst/>
              <a:ahLst/>
              <a:cxnLst/>
              <a:pathLst>
                <a:path w="455" h="216">
                  <a:moveTo>
                    <a:pt x="395" y="0"/>
                  </a:moveTo>
                  <a:cubicBezTo>
                    <a:pt x="376" y="8"/>
                    <a:pt x="364" y="31"/>
                    <a:pt x="338" y="48"/>
                  </a:cubicBezTo>
                  <a:cubicBezTo>
                    <a:pt x="312" y="65"/>
                    <a:pt x="281" y="86"/>
                    <a:pt x="242" y="102"/>
                  </a:cubicBezTo>
                  <a:cubicBezTo>
                    <a:pt x="203" y="118"/>
                    <a:pt x="138" y="136"/>
                    <a:pt x="104" y="147"/>
                  </a:cubicBezTo>
                  <a:cubicBezTo>
                    <a:pt x="70" y="158"/>
                    <a:pt x="51" y="161"/>
                    <a:pt x="35" y="168"/>
                  </a:cubicBezTo>
                  <a:cubicBezTo>
                    <a:pt x="19" y="175"/>
                    <a:pt x="12" y="185"/>
                    <a:pt x="8" y="192"/>
                  </a:cubicBezTo>
                  <a:cubicBezTo>
                    <a:pt x="4" y="199"/>
                    <a:pt x="0" y="210"/>
                    <a:pt x="8" y="213"/>
                  </a:cubicBezTo>
                  <a:cubicBezTo>
                    <a:pt x="16" y="216"/>
                    <a:pt x="46" y="216"/>
                    <a:pt x="59" y="213"/>
                  </a:cubicBezTo>
                  <a:cubicBezTo>
                    <a:pt x="72" y="210"/>
                    <a:pt x="67" y="201"/>
                    <a:pt x="86" y="192"/>
                  </a:cubicBezTo>
                  <a:cubicBezTo>
                    <a:pt x="105" y="183"/>
                    <a:pt x="138" y="170"/>
                    <a:pt x="173" y="159"/>
                  </a:cubicBezTo>
                  <a:cubicBezTo>
                    <a:pt x="208" y="148"/>
                    <a:pt x="263" y="140"/>
                    <a:pt x="299" y="126"/>
                  </a:cubicBezTo>
                  <a:cubicBezTo>
                    <a:pt x="335" y="112"/>
                    <a:pt x="366" y="93"/>
                    <a:pt x="392" y="72"/>
                  </a:cubicBezTo>
                  <a:cubicBezTo>
                    <a:pt x="418" y="51"/>
                    <a:pt x="454" y="12"/>
                    <a:pt x="455" y="0"/>
                  </a:cubicBezTo>
                  <a:lnTo>
                    <a:pt x="395" y="0"/>
                  </a:lnTo>
                  <a:close/>
                </a:path>
              </a:pathLst>
            </a:custGeom>
            <a:gradFill rotWithShape="0">
              <a:gsLst>
                <a:gs pos="0">
                  <a:schemeClr val="bg2">
                    <a:alpha val="100000"/>
                  </a:schemeClr>
                </a:gs>
                <a:gs pos="100000">
                  <a:schemeClr val="accent2"/>
                </a:gs>
              </a:gsLst>
              <a:lin ang="2700000" scaled="1"/>
              <a:tileRect/>
            </a:gradFill>
            <a:ln w="9525">
              <a:noFill/>
            </a:ln>
          </p:spPr>
          <p:txBody>
            <a:bodyPr/>
            <a:p>
              <a:endParaRPr lang="zh-CN" altLang="en-US"/>
            </a:p>
          </p:txBody>
        </p:sp>
        <p:sp>
          <p:nvSpPr>
            <p:cNvPr id="329737" name="任意多边形 329736"/>
            <p:cNvSpPr/>
            <p:nvPr userDrawn="1"/>
          </p:nvSpPr>
          <p:spPr>
            <a:xfrm>
              <a:off x="1448" y="37"/>
              <a:ext cx="414" cy="108"/>
            </a:xfrm>
            <a:custGeom>
              <a:avLst/>
              <a:gdLst/>
              <a:ahLst/>
              <a:cxnLst/>
              <a:pathLst>
                <a:path w="414" h="108">
                  <a:moveTo>
                    <a:pt x="0" y="11"/>
                  </a:moveTo>
                  <a:lnTo>
                    <a:pt x="24" y="11"/>
                  </a:lnTo>
                  <a:cubicBezTo>
                    <a:pt x="50" y="9"/>
                    <a:pt x="112" y="0"/>
                    <a:pt x="156" y="2"/>
                  </a:cubicBezTo>
                  <a:cubicBezTo>
                    <a:pt x="200" y="4"/>
                    <a:pt x="250" y="15"/>
                    <a:pt x="288" y="23"/>
                  </a:cubicBezTo>
                  <a:cubicBezTo>
                    <a:pt x="326" y="31"/>
                    <a:pt x="363" y="44"/>
                    <a:pt x="384" y="53"/>
                  </a:cubicBezTo>
                  <a:cubicBezTo>
                    <a:pt x="405" y="62"/>
                    <a:pt x="408" y="66"/>
                    <a:pt x="411" y="74"/>
                  </a:cubicBezTo>
                  <a:cubicBezTo>
                    <a:pt x="414" y="82"/>
                    <a:pt x="413" y="100"/>
                    <a:pt x="405" y="104"/>
                  </a:cubicBezTo>
                  <a:cubicBezTo>
                    <a:pt x="397" y="108"/>
                    <a:pt x="381" y="105"/>
                    <a:pt x="363" y="101"/>
                  </a:cubicBezTo>
                  <a:cubicBezTo>
                    <a:pt x="345" y="97"/>
                    <a:pt x="325" y="85"/>
                    <a:pt x="294" y="77"/>
                  </a:cubicBezTo>
                  <a:cubicBezTo>
                    <a:pt x="263" y="69"/>
                    <a:pt x="211" y="53"/>
                    <a:pt x="174" y="50"/>
                  </a:cubicBezTo>
                  <a:cubicBezTo>
                    <a:pt x="137" y="47"/>
                    <a:pt x="95" y="61"/>
                    <a:pt x="72" y="62"/>
                  </a:cubicBezTo>
                  <a:cubicBezTo>
                    <a:pt x="49" y="63"/>
                    <a:pt x="48" y="66"/>
                    <a:pt x="36" y="59"/>
                  </a:cubicBezTo>
                  <a:cubicBezTo>
                    <a:pt x="24" y="52"/>
                    <a:pt x="13" y="36"/>
                    <a:pt x="0" y="11"/>
                  </a:cubicBezTo>
                  <a:close/>
                </a:path>
              </a:pathLst>
            </a:custGeom>
            <a:gradFill rotWithShape="0">
              <a:gsLst>
                <a:gs pos="0">
                  <a:schemeClr val="accent2">
                    <a:alpha val="100000"/>
                  </a:schemeClr>
                </a:gs>
                <a:gs pos="100000">
                  <a:schemeClr val="bg2"/>
                </a:gs>
              </a:gsLst>
              <a:lin ang="0" scaled="1"/>
              <a:tileRect/>
            </a:gradFill>
            <a:ln w="9525">
              <a:noFill/>
            </a:ln>
          </p:spPr>
          <p:txBody>
            <a:bodyPr/>
            <a:p>
              <a:endParaRPr lang="zh-CN" altLang="en-US"/>
            </a:p>
          </p:txBody>
        </p:sp>
        <p:sp>
          <p:nvSpPr>
            <p:cNvPr id="329738" name="任意多边形 329737"/>
            <p:cNvSpPr/>
            <p:nvPr userDrawn="1"/>
          </p:nvSpPr>
          <p:spPr>
            <a:xfrm>
              <a:off x="1790" y="0"/>
              <a:ext cx="520" cy="225"/>
            </a:xfrm>
            <a:custGeom>
              <a:avLst/>
              <a:gdLst/>
              <a:ahLst/>
              <a:cxnLst/>
              <a:pathLst>
                <a:path w="520" h="225">
                  <a:moveTo>
                    <a:pt x="42" y="0"/>
                  </a:moveTo>
                  <a:cubicBezTo>
                    <a:pt x="24" y="4"/>
                    <a:pt x="0" y="15"/>
                    <a:pt x="12" y="24"/>
                  </a:cubicBezTo>
                  <a:cubicBezTo>
                    <a:pt x="24" y="33"/>
                    <a:pt x="76" y="39"/>
                    <a:pt x="114" y="54"/>
                  </a:cubicBezTo>
                  <a:cubicBezTo>
                    <a:pt x="152" y="69"/>
                    <a:pt x="203" y="100"/>
                    <a:pt x="240" y="117"/>
                  </a:cubicBezTo>
                  <a:cubicBezTo>
                    <a:pt x="277" y="134"/>
                    <a:pt x="300" y="136"/>
                    <a:pt x="333" y="153"/>
                  </a:cubicBezTo>
                  <a:cubicBezTo>
                    <a:pt x="366" y="170"/>
                    <a:pt x="423" y="213"/>
                    <a:pt x="438" y="219"/>
                  </a:cubicBezTo>
                  <a:cubicBezTo>
                    <a:pt x="453" y="225"/>
                    <a:pt x="426" y="198"/>
                    <a:pt x="426" y="192"/>
                  </a:cubicBezTo>
                  <a:cubicBezTo>
                    <a:pt x="426" y="186"/>
                    <a:pt x="426" y="176"/>
                    <a:pt x="441" y="180"/>
                  </a:cubicBezTo>
                  <a:cubicBezTo>
                    <a:pt x="456" y="184"/>
                    <a:pt x="518" y="219"/>
                    <a:pt x="519" y="216"/>
                  </a:cubicBezTo>
                  <a:cubicBezTo>
                    <a:pt x="520" y="213"/>
                    <a:pt x="473" y="176"/>
                    <a:pt x="450" y="162"/>
                  </a:cubicBezTo>
                  <a:cubicBezTo>
                    <a:pt x="427" y="148"/>
                    <a:pt x="408" y="148"/>
                    <a:pt x="381" y="135"/>
                  </a:cubicBezTo>
                  <a:cubicBezTo>
                    <a:pt x="354" y="122"/>
                    <a:pt x="318" y="104"/>
                    <a:pt x="285" y="84"/>
                  </a:cubicBezTo>
                  <a:cubicBezTo>
                    <a:pt x="252" y="64"/>
                    <a:pt x="213" y="32"/>
                    <a:pt x="186" y="18"/>
                  </a:cubicBezTo>
                  <a:cubicBezTo>
                    <a:pt x="159" y="4"/>
                    <a:pt x="147" y="2"/>
                    <a:pt x="123" y="0"/>
                  </a:cubicBezTo>
                  <a:lnTo>
                    <a:pt x="42" y="0"/>
                  </a:lnTo>
                  <a:close/>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9739" name="任意多边形 329738"/>
            <p:cNvSpPr/>
            <p:nvPr userDrawn="1"/>
          </p:nvSpPr>
          <p:spPr>
            <a:xfrm>
              <a:off x="1943" y="154"/>
              <a:ext cx="431" cy="233"/>
            </a:xfrm>
            <a:custGeom>
              <a:avLst/>
              <a:gdLst/>
              <a:ahLst/>
              <a:cxnLst/>
              <a:pathLst>
                <a:path w="431" h="233">
                  <a:moveTo>
                    <a:pt x="6" y="38"/>
                  </a:moveTo>
                  <a:cubicBezTo>
                    <a:pt x="0" y="26"/>
                    <a:pt x="3" y="26"/>
                    <a:pt x="9" y="20"/>
                  </a:cubicBezTo>
                  <a:cubicBezTo>
                    <a:pt x="15" y="14"/>
                    <a:pt x="29" y="0"/>
                    <a:pt x="42" y="2"/>
                  </a:cubicBezTo>
                  <a:cubicBezTo>
                    <a:pt x="55" y="4"/>
                    <a:pt x="66" y="21"/>
                    <a:pt x="90" y="35"/>
                  </a:cubicBezTo>
                  <a:cubicBezTo>
                    <a:pt x="114" y="49"/>
                    <a:pt x="156" y="72"/>
                    <a:pt x="189" y="89"/>
                  </a:cubicBezTo>
                  <a:cubicBezTo>
                    <a:pt x="222" y="106"/>
                    <a:pt x="257" y="126"/>
                    <a:pt x="288" y="140"/>
                  </a:cubicBezTo>
                  <a:cubicBezTo>
                    <a:pt x="319" y="154"/>
                    <a:pt x="357" y="170"/>
                    <a:pt x="375" y="176"/>
                  </a:cubicBezTo>
                  <a:cubicBezTo>
                    <a:pt x="393" y="182"/>
                    <a:pt x="387" y="170"/>
                    <a:pt x="396" y="176"/>
                  </a:cubicBezTo>
                  <a:cubicBezTo>
                    <a:pt x="405" y="182"/>
                    <a:pt x="427" y="203"/>
                    <a:pt x="429" y="212"/>
                  </a:cubicBezTo>
                  <a:cubicBezTo>
                    <a:pt x="431" y="221"/>
                    <a:pt x="424" y="233"/>
                    <a:pt x="408" y="233"/>
                  </a:cubicBezTo>
                  <a:cubicBezTo>
                    <a:pt x="392" y="233"/>
                    <a:pt x="370" y="227"/>
                    <a:pt x="333" y="212"/>
                  </a:cubicBezTo>
                  <a:cubicBezTo>
                    <a:pt x="296" y="197"/>
                    <a:pt x="234" y="167"/>
                    <a:pt x="186" y="143"/>
                  </a:cubicBezTo>
                  <a:cubicBezTo>
                    <a:pt x="138" y="119"/>
                    <a:pt x="78" y="86"/>
                    <a:pt x="48" y="68"/>
                  </a:cubicBezTo>
                  <a:cubicBezTo>
                    <a:pt x="18" y="50"/>
                    <a:pt x="12" y="50"/>
                    <a:pt x="6" y="38"/>
                  </a:cubicBezTo>
                  <a:close/>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9740" name="任意多边形 329739"/>
            <p:cNvSpPr/>
            <p:nvPr userDrawn="1"/>
          </p:nvSpPr>
          <p:spPr>
            <a:xfrm>
              <a:off x="2262" y="87"/>
              <a:ext cx="396" cy="227"/>
            </a:xfrm>
            <a:custGeom>
              <a:avLst/>
              <a:gdLst/>
              <a:ahLst/>
              <a:cxnLst/>
              <a:pathLst>
                <a:path w="396" h="227">
                  <a:moveTo>
                    <a:pt x="2" y="9"/>
                  </a:moveTo>
                  <a:cubicBezTo>
                    <a:pt x="4" y="18"/>
                    <a:pt x="24" y="45"/>
                    <a:pt x="53" y="66"/>
                  </a:cubicBezTo>
                  <a:cubicBezTo>
                    <a:pt x="82" y="87"/>
                    <a:pt x="136" y="111"/>
                    <a:pt x="176" y="132"/>
                  </a:cubicBezTo>
                  <a:cubicBezTo>
                    <a:pt x="216" y="153"/>
                    <a:pt x="266" y="174"/>
                    <a:pt x="293" y="189"/>
                  </a:cubicBezTo>
                  <a:cubicBezTo>
                    <a:pt x="320" y="204"/>
                    <a:pt x="327" y="217"/>
                    <a:pt x="341" y="222"/>
                  </a:cubicBezTo>
                  <a:cubicBezTo>
                    <a:pt x="355" y="227"/>
                    <a:pt x="371" y="226"/>
                    <a:pt x="377" y="219"/>
                  </a:cubicBezTo>
                  <a:cubicBezTo>
                    <a:pt x="383" y="212"/>
                    <a:pt x="396" y="195"/>
                    <a:pt x="377" y="180"/>
                  </a:cubicBezTo>
                  <a:cubicBezTo>
                    <a:pt x="358" y="165"/>
                    <a:pt x="304" y="147"/>
                    <a:pt x="260" y="126"/>
                  </a:cubicBezTo>
                  <a:cubicBezTo>
                    <a:pt x="216" y="105"/>
                    <a:pt x="149" y="70"/>
                    <a:pt x="113" y="51"/>
                  </a:cubicBezTo>
                  <a:cubicBezTo>
                    <a:pt x="77" y="32"/>
                    <a:pt x="60" y="17"/>
                    <a:pt x="41" y="9"/>
                  </a:cubicBezTo>
                  <a:cubicBezTo>
                    <a:pt x="22" y="1"/>
                    <a:pt x="0" y="0"/>
                    <a:pt x="2" y="9"/>
                  </a:cubicBezTo>
                  <a:close/>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9741" name="任意多边形 329740"/>
            <p:cNvSpPr/>
            <p:nvPr userDrawn="1"/>
          </p:nvSpPr>
          <p:spPr>
            <a:xfrm>
              <a:off x="2264" y="240"/>
              <a:ext cx="516" cy="223"/>
            </a:xfrm>
            <a:custGeom>
              <a:avLst/>
              <a:gdLst/>
              <a:ahLst/>
              <a:cxnLst/>
              <a:pathLst>
                <a:path w="516" h="223">
                  <a:moveTo>
                    <a:pt x="3" y="10"/>
                  </a:moveTo>
                  <a:cubicBezTo>
                    <a:pt x="0" y="20"/>
                    <a:pt x="65" y="69"/>
                    <a:pt x="105" y="97"/>
                  </a:cubicBezTo>
                  <a:cubicBezTo>
                    <a:pt x="145" y="125"/>
                    <a:pt x="201" y="158"/>
                    <a:pt x="243" y="178"/>
                  </a:cubicBezTo>
                  <a:cubicBezTo>
                    <a:pt x="285" y="198"/>
                    <a:pt x="315" y="211"/>
                    <a:pt x="357" y="217"/>
                  </a:cubicBezTo>
                  <a:cubicBezTo>
                    <a:pt x="399" y="223"/>
                    <a:pt x="480" y="219"/>
                    <a:pt x="498" y="214"/>
                  </a:cubicBezTo>
                  <a:cubicBezTo>
                    <a:pt x="516" y="209"/>
                    <a:pt x="499" y="200"/>
                    <a:pt x="468" y="187"/>
                  </a:cubicBezTo>
                  <a:cubicBezTo>
                    <a:pt x="437" y="174"/>
                    <a:pt x="366" y="161"/>
                    <a:pt x="309" y="136"/>
                  </a:cubicBezTo>
                  <a:cubicBezTo>
                    <a:pt x="252" y="111"/>
                    <a:pt x="172" y="54"/>
                    <a:pt x="123" y="34"/>
                  </a:cubicBezTo>
                  <a:cubicBezTo>
                    <a:pt x="74" y="14"/>
                    <a:pt x="6" y="0"/>
                    <a:pt x="3" y="10"/>
                  </a:cubicBezTo>
                  <a:close/>
                </a:path>
              </a:pathLst>
            </a:custGeom>
            <a:gradFill rotWithShape="0">
              <a:gsLst>
                <a:gs pos="0">
                  <a:schemeClr val="bg2"/>
                </a:gs>
                <a:gs pos="100000">
                  <a:schemeClr val="accent2">
                    <a:alpha val="100000"/>
                  </a:schemeClr>
                </a:gs>
              </a:gsLst>
              <a:lin ang="5400000" scaled="1"/>
              <a:tileRect/>
            </a:gradFill>
            <a:ln w="9525">
              <a:noFill/>
            </a:ln>
          </p:spPr>
          <p:txBody>
            <a:bodyPr/>
            <a:p>
              <a:endParaRPr lang="zh-CN" altLang="en-US"/>
            </a:p>
          </p:txBody>
        </p:sp>
        <p:sp>
          <p:nvSpPr>
            <p:cNvPr id="329742" name="任意多边形 329741"/>
            <p:cNvSpPr/>
            <p:nvPr userDrawn="1"/>
          </p:nvSpPr>
          <p:spPr>
            <a:xfrm>
              <a:off x="2723" y="324"/>
              <a:ext cx="414" cy="100"/>
            </a:xfrm>
            <a:custGeom>
              <a:avLst/>
              <a:gdLst/>
              <a:ahLst/>
              <a:cxnLst/>
              <a:pathLst>
                <a:path w="414" h="100">
                  <a:moveTo>
                    <a:pt x="69" y="60"/>
                  </a:moveTo>
                  <a:cubicBezTo>
                    <a:pt x="39" y="52"/>
                    <a:pt x="23" y="49"/>
                    <a:pt x="12" y="42"/>
                  </a:cubicBezTo>
                  <a:cubicBezTo>
                    <a:pt x="1" y="35"/>
                    <a:pt x="0" y="22"/>
                    <a:pt x="3" y="15"/>
                  </a:cubicBezTo>
                  <a:cubicBezTo>
                    <a:pt x="6" y="8"/>
                    <a:pt x="11" y="0"/>
                    <a:pt x="30" y="0"/>
                  </a:cubicBezTo>
                  <a:cubicBezTo>
                    <a:pt x="49" y="0"/>
                    <a:pt x="82" y="10"/>
                    <a:pt x="117" y="18"/>
                  </a:cubicBezTo>
                  <a:cubicBezTo>
                    <a:pt x="152" y="26"/>
                    <a:pt x="198" y="43"/>
                    <a:pt x="243" y="48"/>
                  </a:cubicBezTo>
                  <a:cubicBezTo>
                    <a:pt x="288" y="53"/>
                    <a:pt x="360" y="47"/>
                    <a:pt x="387" y="48"/>
                  </a:cubicBezTo>
                  <a:cubicBezTo>
                    <a:pt x="414" y="49"/>
                    <a:pt x="409" y="48"/>
                    <a:pt x="408" y="54"/>
                  </a:cubicBezTo>
                  <a:cubicBezTo>
                    <a:pt x="407" y="60"/>
                    <a:pt x="396" y="80"/>
                    <a:pt x="381" y="87"/>
                  </a:cubicBezTo>
                  <a:cubicBezTo>
                    <a:pt x="366" y="94"/>
                    <a:pt x="349" y="98"/>
                    <a:pt x="318" y="99"/>
                  </a:cubicBezTo>
                  <a:cubicBezTo>
                    <a:pt x="287" y="100"/>
                    <a:pt x="237" y="99"/>
                    <a:pt x="195" y="93"/>
                  </a:cubicBezTo>
                  <a:cubicBezTo>
                    <a:pt x="153" y="87"/>
                    <a:pt x="99" y="68"/>
                    <a:pt x="69" y="60"/>
                  </a:cubicBezTo>
                  <a:close/>
                </a:path>
              </a:pathLst>
            </a:custGeom>
            <a:gradFill rotWithShape="0">
              <a:gsLst>
                <a:gs pos="0">
                  <a:schemeClr val="bg2"/>
                </a:gs>
                <a:gs pos="100000">
                  <a:schemeClr val="accent2">
                    <a:alpha val="100000"/>
                  </a:schemeClr>
                </a:gs>
              </a:gsLst>
              <a:lin ang="0" scaled="1"/>
              <a:tileRect/>
            </a:gradFill>
            <a:ln w="9525">
              <a:noFill/>
            </a:ln>
          </p:spPr>
          <p:txBody>
            <a:bodyPr/>
            <a:p>
              <a:endParaRPr lang="zh-CN" altLang="en-US"/>
            </a:p>
          </p:txBody>
        </p:sp>
        <p:sp>
          <p:nvSpPr>
            <p:cNvPr id="329743" name="任意多边形 329742"/>
            <p:cNvSpPr/>
            <p:nvPr userDrawn="1"/>
          </p:nvSpPr>
          <p:spPr>
            <a:xfrm>
              <a:off x="3165" y="375"/>
              <a:ext cx="150" cy="72"/>
            </a:xfrm>
            <a:custGeom>
              <a:avLst/>
              <a:gdLst/>
              <a:ahLst/>
              <a:cxnLst/>
              <a:pathLst>
                <a:path w="150" h="72">
                  <a:moveTo>
                    <a:pt x="3" y="67"/>
                  </a:moveTo>
                  <a:cubicBezTo>
                    <a:pt x="16" y="59"/>
                    <a:pt x="64" y="30"/>
                    <a:pt x="84" y="19"/>
                  </a:cubicBezTo>
                  <a:cubicBezTo>
                    <a:pt x="104" y="8"/>
                    <a:pt x="112" y="0"/>
                    <a:pt x="123" y="1"/>
                  </a:cubicBezTo>
                  <a:cubicBezTo>
                    <a:pt x="134" y="2"/>
                    <a:pt x="150" y="13"/>
                    <a:pt x="150" y="22"/>
                  </a:cubicBezTo>
                  <a:cubicBezTo>
                    <a:pt x="150" y="31"/>
                    <a:pt x="133" y="47"/>
                    <a:pt x="123" y="55"/>
                  </a:cubicBezTo>
                  <a:cubicBezTo>
                    <a:pt x="113" y="63"/>
                    <a:pt x="110" y="68"/>
                    <a:pt x="90" y="70"/>
                  </a:cubicBezTo>
                  <a:cubicBezTo>
                    <a:pt x="70" y="72"/>
                    <a:pt x="35" y="69"/>
                    <a:pt x="0" y="67"/>
                  </a:cubicBezTo>
                </a:path>
              </a:pathLst>
            </a:custGeom>
            <a:gradFill rotWithShape="0">
              <a:gsLst>
                <a:gs pos="0">
                  <a:schemeClr val="accent2">
                    <a:alpha val="100000"/>
                  </a:schemeClr>
                </a:gs>
                <a:gs pos="100000">
                  <a:schemeClr val="bg2"/>
                </a:gs>
              </a:gsLst>
              <a:lin ang="0" scaled="1"/>
              <a:tileRect/>
            </a:gradFill>
            <a:ln w="9525">
              <a:noFill/>
            </a:ln>
          </p:spPr>
          <p:txBody>
            <a:bodyPr/>
            <a:p>
              <a:endParaRPr lang="zh-CN" altLang="en-US"/>
            </a:p>
          </p:txBody>
        </p:sp>
        <p:sp>
          <p:nvSpPr>
            <p:cNvPr id="329744" name="任意多边形 329743"/>
            <p:cNvSpPr/>
            <p:nvPr userDrawn="1"/>
          </p:nvSpPr>
          <p:spPr>
            <a:xfrm>
              <a:off x="3463" y="267"/>
              <a:ext cx="148" cy="91"/>
            </a:xfrm>
            <a:custGeom>
              <a:avLst/>
              <a:gdLst/>
              <a:ahLst/>
              <a:cxnLst/>
              <a:pathLst>
                <a:path w="148" h="91">
                  <a:moveTo>
                    <a:pt x="1" y="69"/>
                  </a:moveTo>
                  <a:cubicBezTo>
                    <a:pt x="2" y="63"/>
                    <a:pt x="9" y="61"/>
                    <a:pt x="25" y="51"/>
                  </a:cubicBezTo>
                  <a:cubicBezTo>
                    <a:pt x="41" y="41"/>
                    <a:pt x="82" y="17"/>
                    <a:pt x="100" y="9"/>
                  </a:cubicBezTo>
                  <a:cubicBezTo>
                    <a:pt x="118" y="1"/>
                    <a:pt x="127" y="0"/>
                    <a:pt x="133" y="3"/>
                  </a:cubicBezTo>
                  <a:cubicBezTo>
                    <a:pt x="139" y="6"/>
                    <a:pt x="148" y="15"/>
                    <a:pt x="136" y="27"/>
                  </a:cubicBezTo>
                  <a:cubicBezTo>
                    <a:pt x="124" y="39"/>
                    <a:pt x="80" y="65"/>
                    <a:pt x="61" y="75"/>
                  </a:cubicBezTo>
                  <a:cubicBezTo>
                    <a:pt x="42" y="85"/>
                    <a:pt x="29" y="91"/>
                    <a:pt x="19" y="90"/>
                  </a:cubicBezTo>
                  <a:cubicBezTo>
                    <a:pt x="9" y="89"/>
                    <a:pt x="0" y="75"/>
                    <a:pt x="1" y="69"/>
                  </a:cubicBezTo>
                  <a:close/>
                </a:path>
              </a:pathLst>
            </a:custGeom>
            <a:gradFill rotWithShape="0">
              <a:gsLst>
                <a:gs pos="0">
                  <a:schemeClr val="bg2"/>
                </a:gs>
                <a:gs pos="100000">
                  <a:schemeClr val="accent2">
                    <a:alpha val="100000"/>
                  </a:schemeClr>
                </a:gs>
              </a:gsLst>
              <a:lin ang="2700000" scaled="1"/>
              <a:tileRect/>
            </a:gradFill>
            <a:ln w="9525">
              <a:noFill/>
            </a:ln>
          </p:spPr>
          <p:txBody>
            <a:bodyPr/>
            <a:p>
              <a:endParaRPr lang="zh-CN" altLang="en-US"/>
            </a:p>
          </p:txBody>
        </p:sp>
        <p:sp>
          <p:nvSpPr>
            <p:cNvPr id="329745" name="任意多边形 329744"/>
            <p:cNvSpPr/>
            <p:nvPr userDrawn="1"/>
          </p:nvSpPr>
          <p:spPr>
            <a:xfrm>
              <a:off x="3580" y="58"/>
              <a:ext cx="938" cy="158"/>
            </a:xfrm>
            <a:custGeom>
              <a:avLst/>
              <a:gdLst/>
              <a:ahLst/>
              <a:cxnLst/>
              <a:pathLst>
                <a:path w="938" h="158">
                  <a:moveTo>
                    <a:pt x="172" y="86"/>
                  </a:moveTo>
                  <a:cubicBezTo>
                    <a:pt x="142" y="99"/>
                    <a:pt x="87" y="126"/>
                    <a:pt x="61" y="137"/>
                  </a:cubicBezTo>
                  <a:cubicBezTo>
                    <a:pt x="35" y="148"/>
                    <a:pt x="25" y="158"/>
                    <a:pt x="16" y="155"/>
                  </a:cubicBezTo>
                  <a:cubicBezTo>
                    <a:pt x="7" y="152"/>
                    <a:pt x="0" y="134"/>
                    <a:pt x="7" y="122"/>
                  </a:cubicBezTo>
                  <a:cubicBezTo>
                    <a:pt x="14" y="110"/>
                    <a:pt x="31" y="94"/>
                    <a:pt x="58" y="80"/>
                  </a:cubicBezTo>
                  <a:cubicBezTo>
                    <a:pt x="85" y="66"/>
                    <a:pt x="131" y="49"/>
                    <a:pt x="172" y="38"/>
                  </a:cubicBezTo>
                  <a:cubicBezTo>
                    <a:pt x="213" y="27"/>
                    <a:pt x="256" y="17"/>
                    <a:pt x="304" y="11"/>
                  </a:cubicBezTo>
                  <a:cubicBezTo>
                    <a:pt x="352" y="5"/>
                    <a:pt x="409" y="0"/>
                    <a:pt x="463" y="2"/>
                  </a:cubicBezTo>
                  <a:cubicBezTo>
                    <a:pt x="517" y="4"/>
                    <a:pt x="576" y="15"/>
                    <a:pt x="631" y="23"/>
                  </a:cubicBezTo>
                  <a:cubicBezTo>
                    <a:pt x="686" y="31"/>
                    <a:pt x="761" y="49"/>
                    <a:pt x="796" y="53"/>
                  </a:cubicBezTo>
                  <a:cubicBezTo>
                    <a:pt x="831" y="57"/>
                    <a:pt x="823" y="44"/>
                    <a:pt x="841" y="47"/>
                  </a:cubicBezTo>
                  <a:cubicBezTo>
                    <a:pt x="859" y="50"/>
                    <a:pt x="894" y="62"/>
                    <a:pt x="907" y="71"/>
                  </a:cubicBezTo>
                  <a:cubicBezTo>
                    <a:pt x="920" y="80"/>
                    <a:pt x="938" y="97"/>
                    <a:pt x="919" y="101"/>
                  </a:cubicBezTo>
                  <a:cubicBezTo>
                    <a:pt x="900" y="105"/>
                    <a:pt x="840" y="104"/>
                    <a:pt x="793" y="98"/>
                  </a:cubicBezTo>
                  <a:cubicBezTo>
                    <a:pt x="746" y="92"/>
                    <a:pt x="693" y="72"/>
                    <a:pt x="634" y="62"/>
                  </a:cubicBezTo>
                  <a:cubicBezTo>
                    <a:pt x="575" y="52"/>
                    <a:pt x="505" y="38"/>
                    <a:pt x="439" y="38"/>
                  </a:cubicBezTo>
                  <a:cubicBezTo>
                    <a:pt x="373" y="38"/>
                    <a:pt x="284" y="51"/>
                    <a:pt x="238" y="59"/>
                  </a:cubicBezTo>
                  <a:cubicBezTo>
                    <a:pt x="192" y="67"/>
                    <a:pt x="202" y="73"/>
                    <a:pt x="172" y="86"/>
                  </a:cubicBezTo>
                  <a:close/>
                </a:path>
              </a:pathLst>
            </a:custGeom>
            <a:gradFill rotWithShape="0">
              <a:gsLst>
                <a:gs pos="0">
                  <a:schemeClr val="bg2"/>
                </a:gs>
                <a:gs pos="100000">
                  <a:schemeClr val="accent2">
                    <a:alpha val="100000"/>
                  </a:schemeClr>
                </a:gs>
              </a:gsLst>
              <a:lin ang="0" scaled="1"/>
              <a:tileRect/>
            </a:gradFill>
            <a:ln w="9525">
              <a:noFill/>
            </a:ln>
          </p:spPr>
          <p:txBody>
            <a:bodyPr/>
            <a:p>
              <a:endParaRPr lang="zh-CN" altLang="en-US"/>
            </a:p>
          </p:txBody>
        </p:sp>
        <p:sp>
          <p:nvSpPr>
            <p:cNvPr id="329746" name="任意多边形 329745"/>
            <p:cNvSpPr/>
            <p:nvPr userDrawn="1"/>
          </p:nvSpPr>
          <p:spPr>
            <a:xfrm>
              <a:off x="3686" y="145"/>
              <a:ext cx="372" cy="98"/>
            </a:xfrm>
            <a:custGeom>
              <a:avLst/>
              <a:gdLst/>
              <a:ahLst/>
              <a:cxnLst/>
              <a:pathLst>
                <a:path w="372" h="98">
                  <a:moveTo>
                    <a:pt x="18" y="47"/>
                  </a:moveTo>
                  <a:cubicBezTo>
                    <a:pt x="60" y="36"/>
                    <a:pt x="103" y="25"/>
                    <a:pt x="141" y="17"/>
                  </a:cubicBezTo>
                  <a:cubicBezTo>
                    <a:pt x="179" y="9"/>
                    <a:pt x="211" y="4"/>
                    <a:pt x="246" y="2"/>
                  </a:cubicBezTo>
                  <a:cubicBezTo>
                    <a:pt x="281" y="0"/>
                    <a:pt x="330" y="1"/>
                    <a:pt x="351" y="5"/>
                  </a:cubicBezTo>
                  <a:cubicBezTo>
                    <a:pt x="372" y="9"/>
                    <a:pt x="372" y="17"/>
                    <a:pt x="372" y="23"/>
                  </a:cubicBezTo>
                  <a:cubicBezTo>
                    <a:pt x="372" y="29"/>
                    <a:pt x="372" y="40"/>
                    <a:pt x="354" y="44"/>
                  </a:cubicBezTo>
                  <a:cubicBezTo>
                    <a:pt x="336" y="48"/>
                    <a:pt x="295" y="49"/>
                    <a:pt x="264" y="50"/>
                  </a:cubicBezTo>
                  <a:cubicBezTo>
                    <a:pt x="233" y="51"/>
                    <a:pt x="200" y="49"/>
                    <a:pt x="168" y="53"/>
                  </a:cubicBezTo>
                  <a:cubicBezTo>
                    <a:pt x="136" y="57"/>
                    <a:pt x="98" y="70"/>
                    <a:pt x="72" y="77"/>
                  </a:cubicBezTo>
                  <a:cubicBezTo>
                    <a:pt x="46" y="84"/>
                    <a:pt x="27" y="98"/>
                    <a:pt x="15" y="95"/>
                  </a:cubicBezTo>
                  <a:cubicBezTo>
                    <a:pt x="3" y="92"/>
                    <a:pt x="1" y="74"/>
                    <a:pt x="0" y="56"/>
                  </a:cubicBezTo>
                </a:path>
              </a:pathLst>
            </a:custGeom>
            <a:gradFill rotWithShape="0">
              <a:gsLst>
                <a:gs pos="0">
                  <a:schemeClr val="accent2">
                    <a:alpha val="100000"/>
                  </a:schemeClr>
                </a:gs>
                <a:gs pos="100000">
                  <a:schemeClr val="bg2"/>
                </a:gs>
              </a:gsLst>
              <a:lin ang="0" scaled="1"/>
              <a:tileRect/>
            </a:gradFill>
            <a:ln w="9525">
              <a:noFill/>
            </a:ln>
          </p:spPr>
          <p:txBody>
            <a:bodyPr/>
            <a:p>
              <a:endParaRPr lang="zh-CN" altLang="en-US"/>
            </a:p>
          </p:txBody>
        </p:sp>
        <p:sp>
          <p:nvSpPr>
            <p:cNvPr id="329747" name="任意多边形 329746"/>
            <p:cNvSpPr/>
            <p:nvPr userDrawn="1"/>
          </p:nvSpPr>
          <p:spPr>
            <a:xfrm>
              <a:off x="3618" y="308"/>
              <a:ext cx="318" cy="158"/>
            </a:xfrm>
            <a:custGeom>
              <a:avLst/>
              <a:gdLst/>
              <a:ahLst/>
              <a:cxnLst/>
              <a:pathLst>
                <a:path w="318" h="158">
                  <a:moveTo>
                    <a:pt x="0" y="158"/>
                  </a:moveTo>
                  <a:lnTo>
                    <a:pt x="12" y="137"/>
                  </a:lnTo>
                  <a:cubicBezTo>
                    <a:pt x="39" y="123"/>
                    <a:pt x="122" y="90"/>
                    <a:pt x="162" y="71"/>
                  </a:cubicBezTo>
                  <a:cubicBezTo>
                    <a:pt x="202" y="52"/>
                    <a:pt x="229" y="31"/>
                    <a:pt x="249" y="20"/>
                  </a:cubicBezTo>
                  <a:cubicBezTo>
                    <a:pt x="269" y="9"/>
                    <a:pt x="275" y="4"/>
                    <a:pt x="285" y="2"/>
                  </a:cubicBezTo>
                  <a:cubicBezTo>
                    <a:pt x="295" y="0"/>
                    <a:pt x="306" y="4"/>
                    <a:pt x="309" y="11"/>
                  </a:cubicBezTo>
                  <a:cubicBezTo>
                    <a:pt x="312" y="18"/>
                    <a:pt x="318" y="34"/>
                    <a:pt x="303" y="47"/>
                  </a:cubicBezTo>
                  <a:cubicBezTo>
                    <a:pt x="288" y="60"/>
                    <a:pt x="252" y="74"/>
                    <a:pt x="219" y="89"/>
                  </a:cubicBezTo>
                  <a:cubicBezTo>
                    <a:pt x="186" y="104"/>
                    <a:pt x="135" y="130"/>
                    <a:pt x="108" y="140"/>
                  </a:cubicBezTo>
                  <a:cubicBezTo>
                    <a:pt x="81" y="150"/>
                    <a:pt x="74" y="150"/>
                    <a:pt x="57" y="152"/>
                  </a:cubicBezTo>
                  <a:cubicBezTo>
                    <a:pt x="40" y="154"/>
                    <a:pt x="23" y="154"/>
                    <a:pt x="0" y="158"/>
                  </a:cubicBezTo>
                  <a:close/>
                </a:path>
              </a:pathLst>
            </a:custGeom>
            <a:gradFill rotWithShape="0">
              <a:gsLst>
                <a:gs pos="0">
                  <a:schemeClr val="bg2"/>
                </a:gs>
                <a:gs pos="50000">
                  <a:schemeClr val="accent2">
                    <a:alpha val="100000"/>
                  </a:schemeClr>
                </a:gs>
                <a:gs pos="100000">
                  <a:schemeClr val="bg2"/>
                </a:gs>
              </a:gsLst>
              <a:lin ang="2700000" scaled="1"/>
              <a:tileRect/>
            </a:gradFill>
            <a:ln w="9525">
              <a:noFill/>
            </a:ln>
          </p:spPr>
          <p:txBody>
            <a:bodyPr/>
            <a:p>
              <a:endParaRPr lang="zh-CN" altLang="en-US"/>
            </a:p>
          </p:txBody>
        </p:sp>
        <p:sp>
          <p:nvSpPr>
            <p:cNvPr id="329748" name="任意多边形 329747"/>
            <p:cNvSpPr/>
            <p:nvPr userDrawn="1"/>
          </p:nvSpPr>
          <p:spPr>
            <a:xfrm>
              <a:off x="3413" y="291"/>
              <a:ext cx="380" cy="174"/>
            </a:xfrm>
            <a:custGeom>
              <a:avLst/>
              <a:gdLst/>
              <a:ahLst/>
              <a:cxnLst/>
              <a:pathLst>
                <a:path w="380" h="174">
                  <a:moveTo>
                    <a:pt x="3" y="165"/>
                  </a:moveTo>
                  <a:cubicBezTo>
                    <a:pt x="24" y="153"/>
                    <a:pt x="86" y="115"/>
                    <a:pt x="129" y="93"/>
                  </a:cubicBezTo>
                  <a:cubicBezTo>
                    <a:pt x="172" y="71"/>
                    <a:pt x="224" y="45"/>
                    <a:pt x="261" y="30"/>
                  </a:cubicBezTo>
                  <a:cubicBezTo>
                    <a:pt x="298" y="15"/>
                    <a:pt x="332" y="0"/>
                    <a:pt x="351" y="0"/>
                  </a:cubicBezTo>
                  <a:cubicBezTo>
                    <a:pt x="370" y="0"/>
                    <a:pt x="380" y="19"/>
                    <a:pt x="378" y="27"/>
                  </a:cubicBezTo>
                  <a:cubicBezTo>
                    <a:pt x="376" y="35"/>
                    <a:pt x="350" y="46"/>
                    <a:pt x="336" y="51"/>
                  </a:cubicBezTo>
                  <a:cubicBezTo>
                    <a:pt x="322" y="56"/>
                    <a:pt x="307" y="56"/>
                    <a:pt x="291" y="60"/>
                  </a:cubicBezTo>
                  <a:cubicBezTo>
                    <a:pt x="275" y="64"/>
                    <a:pt x="257" y="65"/>
                    <a:pt x="240" y="75"/>
                  </a:cubicBezTo>
                  <a:cubicBezTo>
                    <a:pt x="223" y="85"/>
                    <a:pt x="212" y="104"/>
                    <a:pt x="189" y="120"/>
                  </a:cubicBezTo>
                  <a:cubicBezTo>
                    <a:pt x="166" y="136"/>
                    <a:pt x="133" y="167"/>
                    <a:pt x="102" y="174"/>
                  </a:cubicBezTo>
                  <a:lnTo>
                    <a:pt x="0" y="162"/>
                  </a:lnTo>
                </a:path>
              </a:pathLst>
            </a:custGeom>
            <a:gradFill rotWithShape="0">
              <a:gsLst>
                <a:gs pos="0">
                  <a:schemeClr val="bg2"/>
                </a:gs>
                <a:gs pos="100000">
                  <a:schemeClr val="accent2">
                    <a:alpha val="100000"/>
                  </a:schemeClr>
                </a:gs>
              </a:gsLst>
              <a:lin ang="0" scaled="1"/>
              <a:tileRect/>
            </a:gradFill>
            <a:ln w="9525">
              <a:noFill/>
            </a:ln>
          </p:spPr>
          <p:txBody>
            <a:bodyPr/>
            <a:p>
              <a:endParaRPr lang="zh-CN" altLang="en-US"/>
            </a:p>
          </p:txBody>
        </p:sp>
        <p:sp>
          <p:nvSpPr>
            <p:cNvPr id="329749" name="任意多边形 329748"/>
            <p:cNvSpPr/>
            <p:nvPr userDrawn="1"/>
          </p:nvSpPr>
          <p:spPr>
            <a:xfrm>
              <a:off x="4178" y="187"/>
              <a:ext cx="523" cy="69"/>
            </a:xfrm>
            <a:custGeom>
              <a:avLst/>
              <a:gdLst/>
              <a:ahLst/>
              <a:cxnLst/>
              <a:pathLst>
                <a:path w="523" h="69">
                  <a:moveTo>
                    <a:pt x="84" y="11"/>
                  </a:moveTo>
                  <a:cubicBezTo>
                    <a:pt x="65" y="9"/>
                    <a:pt x="40" y="1"/>
                    <a:pt x="27" y="5"/>
                  </a:cubicBezTo>
                  <a:cubicBezTo>
                    <a:pt x="14" y="9"/>
                    <a:pt x="0" y="27"/>
                    <a:pt x="9" y="35"/>
                  </a:cubicBezTo>
                  <a:cubicBezTo>
                    <a:pt x="18" y="43"/>
                    <a:pt x="40" y="51"/>
                    <a:pt x="81" y="56"/>
                  </a:cubicBezTo>
                  <a:cubicBezTo>
                    <a:pt x="122" y="61"/>
                    <a:pt x="197" y="69"/>
                    <a:pt x="255" y="68"/>
                  </a:cubicBezTo>
                  <a:cubicBezTo>
                    <a:pt x="313" y="67"/>
                    <a:pt x="389" y="60"/>
                    <a:pt x="432" y="50"/>
                  </a:cubicBezTo>
                  <a:cubicBezTo>
                    <a:pt x="475" y="40"/>
                    <a:pt x="523" y="10"/>
                    <a:pt x="513" y="5"/>
                  </a:cubicBezTo>
                  <a:cubicBezTo>
                    <a:pt x="503" y="0"/>
                    <a:pt x="434" y="19"/>
                    <a:pt x="372" y="20"/>
                  </a:cubicBezTo>
                  <a:cubicBezTo>
                    <a:pt x="310" y="21"/>
                    <a:pt x="189" y="15"/>
                    <a:pt x="141" y="14"/>
                  </a:cubicBezTo>
                  <a:cubicBezTo>
                    <a:pt x="93" y="13"/>
                    <a:pt x="103" y="13"/>
                    <a:pt x="84" y="11"/>
                  </a:cubicBezTo>
                  <a:close/>
                </a:path>
              </a:pathLst>
            </a:custGeom>
            <a:gradFill rotWithShape="0">
              <a:gsLst>
                <a:gs pos="0">
                  <a:schemeClr val="bg2"/>
                </a:gs>
                <a:gs pos="100000">
                  <a:schemeClr val="accent2">
                    <a:alpha val="100000"/>
                  </a:schemeClr>
                </a:gs>
              </a:gsLst>
              <a:lin ang="18900000" scaled="1"/>
              <a:tileRect/>
            </a:gradFill>
            <a:ln w="9525">
              <a:noFill/>
            </a:ln>
          </p:spPr>
          <p:txBody>
            <a:bodyPr/>
            <a:p>
              <a:endParaRPr lang="zh-CN" altLang="en-US"/>
            </a:p>
          </p:txBody>
        </p:sp>
        <p:sp>
          <p:nvSpPr>
            <p:cNvPr id="329750" name="任意多边形 329749"/>
            <p:cNvSpPr/>
            <p:nvPr userDrawn="1"/>
          </p:nvSpPr>
          <p:spPr>
            <a:xfrm>
              <a:off x="4689" y="186"/>
              <a:ext cx="537" cy="120"/>
            </a:xfrm>
            <a:custGeom>
              <a:avLst/>
              <a:gdLst/>
              <a:ahLst/>
              <a:cxnLst/>
              <a:pathLst>
                <a:path w="537" h="120">
                  <a:moveTo>
                    <a:pt x="23" y="6"/>
                  </a:moveTo>
                  <a:cubicBezTo>
                    <a:pt x="46" y="0"/>
                    <a:pt x="138" y="0"/>
                    <a:pt x="188" y="3"/>
                  </a:cubicBezTo>
                  <a:cubicBezTo>
                    <a:pt x="238" y="6"/>
                    <a:pt x="277" y="16"/>
                    <a:pt x="323" y="27"/>
                  </a:cubicBezTo>
                  <a:cubicBezTo>
                    <a:pt x="369" y="38"/>
                    <a:pt x="431" y="59"/>
                    <a:pt x="464" y="69"/>
                  </a:cubicBezTo>
                  <a:cubicBezTo>
                    <a:pt x="497" y="79"/>
                    <a:pt x="509" y="84"/>
                    <a:pt x="521" y="90"/>
                  </a:cubicBezTo>
                  <a:cubicBezTo>
                    <a:pt x="533" y="96"/>
                    <a:pt x="537" y="100"/>
                    <a:pt x="533" y="105"/>
                  </a:cubicBezTo>
                  <a:cubicBezTo>
                    <a:pt x="529" y="110"/>
                    <a:pt x="510" y="120"/>
                    <a:pt x="497" y="120"/>
                  </a:cubicBezTo>
                  <a:cubicBezTo>
                    <a:pt x="484" y="120"/>
                    <a:pt x="476" y="116"/>
                    <a:pt x="452" y="108"/>
                  </a:cubicBezTo>
                  <a:cubicBezTo>
                    <a:pt x="428" y="100"/>
                    <a:pt x="399" y="84"/>
                    <a:pt x="350" y="72"/>
                  </a:cubicBezTo>
                  <a:cubicBezTo>
                    <a:pt x="301" y="60"/>
                    <a:pt x="208" y="45"/>
                    <a:pt x="158" y="39"/>
                  </a:cubicBezTo>
                  <a:cubicBezTo>
                    <a:pt x="108" y="33"/>
                    <a:pt x="72" y="43"/>
                    <a:pt x="50" y="39"/>
                  </a:cubicBezTo>
                  <a:cubicBezTo>
                    <a:pt x="28" y="35"/>
                    <a:pt x="0" y="12"/>
                    <a:pt x="23" y="6"/>
                  </a:cubicBezTo>
                  <a:close/>
                </a:path>
              </a:pathLst>
            </a:custGeom>
            <a:gradFill rotWithShape="0">
              <a:gsLst>
                <a:gs pos="0">
                  <a:schemeClr val="bg2"/>
                </a:gs>
                <a:gs pos="50000">
                  <a:schemeClr val="accent2"/>
                </a:gs>
                <a:gs pos="100000">
                  <a:schemeClr val="bg2"/>
                </a:gs>
              </a:gsLst>
              <a:lin ang="18900000" scaled="1"/>
              <a:tileRect/>
            </a:gradFill>
            <a:ln w="9525">
              <a:noFill/>
            </a:ln>
          </p:spPr>
          <p:txBody>
            <a:bodyPr/>
            <a:p>
              <a:endParaRPr lang="zh-CN" altLang="en-US"/>
            </a:p>
          </p:txBody>
        </p:sp>
        <p:sp>
          <p:nvSpPr>
            <p:cNvPr id="329751" name="任意多边形 329750"/>
            <p:cNvSpPr/>
            <p:nvPr userDrawn="1"/>
          </p:nvSpPr>
          <p:spPr>
            <a:xfrm>
              <a:off x="4968" y="312"/>
              <a:ext cx="800" cy="143"/>
            </a:xfrm>
            <a:custGeom>
              <a:avLst/>
              <a:gdLst/>
              <a:ahLst/>
              <a:cxnLst/>
              <a:pathLst>
                <a:path w="800" h="143">
                  <a:moveTo>
                    <a:pt x="800" y="24"/>
                  </a:moveTo>
                  <a:lnTo>
                    <a:pt x="782" y="15"/>
                  </a:lnTo>
                  <a:cubicBezTo>
                    <a:pt x="759" y="21"/>
                    <a:pt x="706" y="51"/>
                    <a:pt x="659" y="63"/>
                  </a:cubicBezTo>
                  <a:cubicBezTo>
                    <a:pt x="612" y="75"/>
                    <a:pt x="555" y="83"/>
                    <a:pt x="500" y="84"/>
                  </a:cubicBezTo>
                  <a:cubicBezTo>
                    <a:pt x="445" y="85"/>
                    <a:pt x="393" y="79"/>
                    <a:pt x="326" y="69"/>
                  </a:cubicBezTo>
                  <a:cubicBezTo>
                    <a:pt x="259" y="59"/>
                    <a:pt x="150" y="31"/>
                    <a:pt x="98" y="21"/>
                  </a:cubicBezTo>
                  <a:cubicBezTo>
                    <a:pt x="46" y="11"/>
                    <a:pt x="22" y="0"/>
                    <a:pt x="11" y="6"/>
                  </a:cubicBezTo>
                  <a:cubicBezTo>
                    <a:pt x="0" y="12"/>
                    <a:pt x="8" y="45"/>
                    <a:pt x="32" y="60"/>
                  </a:cubicBezTo>
                  <a:cubicBezTo>
                    <a:pt x="56" y="75"/>
                    <a:pt x="92" y="83"/>
                    <a:pt x="155" y="96"/>
                  </a:cubicBezTo>
                  <a:cubicBezTo>
                    <a:pt x="218" y="109"/>
                    <a:pt x="337" y="133"/>
                    <a:pt x="410" y="138"/>
                  </a:cubicBezTo>
                  <a:cubicBezTo>
                    <a:pt x="483" y="143"/>
                    <a:pt x="542" y="137"/>
                    <a:pt x="596" y="129"/>
                  </a:cubicBezTo>
                  <a:cubicBezTo>
                    <a:pt x="650" y="121"/>
                    <a:pt x="705" y="100"/>
                    <a:pt x="737" y="90"/>
                  </a:cubicBezTo>
                  <a:cubicBezTo>
                    <a:pt x="769" y="80"/>
                    <a:pt x="780" y="80"/>
                    <a:pt x="788" y="69"/>
                  </a:cubicBezTo>
                  <a:cubicBezTo>
                    <a:pt x="796" y="58"/>
                    <a:pt x="792" y="39"/>
                    <a:pt x="800" y="24"/>
                  </a:cubicBezTo>
                  <a:close/>
                </a:path>
              </a:pathLst>
            </a:custGeom>
            <a:gradFill rotWithShape="0">
              <a:gsLst>
                <a:gs pos="0">
                  <a:schemeClr val="bg2"/>
                </a:gs>
                <a:gs pos="50000">
                  <a:schemeClr val="accent2"/>
                </a:gs>
                <a:gs pos="100000">
                  <a:schemeClr val="bg2"/>
                </a:gs>
              </a:gsLst>
              <a:lin ang="0" scaled="1"/>
              <a:tileRect/>
            </a:gradFill>
            <a:ln w="9525">
              <a:noFill/>
            </a:ln>
          </p:spPr>
          <p:txBody>
            <a:bodyPr/>
            <a:p>
              <a:endParaRPr lang="zh-CN" altLang="en-US"/>
            </a:p>
          </p:txBody>
        </p:sp>
        <p:sp>
          <p:nvSpPr>
            <p:cNvPr id="329752" name="任意多边形 329751"/>
            <p:cNvSpPr/>
            <p:nvPr userDrawn="1"/>
          </p:nvSpPr>
          <p:spPr>
            <a:xfrm>
              <a:off x="5318" y="240"/>
              <a:ext cx="402" cy="115"/>
            </a:xfrm>
            <a:custGeom>
              <a:avLst/>
              <a:gdLst/>
              <a:ahLst/>
              <a:cxnLst/>
              <a:pathLst>
                <a:path w="402" h="115">
                  <a:moveTo>
                    <a:pt x="402" y="0"/>
                  </a:moveTo>
                  <a:lnTo>
                    <a:pt x="384" y="12"/>
                  </a:lnTo>
                  <a:cubicBezTo>
                    <a:pt x="363" y="20"/>
                    <a:pt x="312" y="42"/>
                    <a:pt x="276" y="51"/>
                  </a:cubicBezTo>
                  <a:cubicBezTo>
                    <a:pt x="240" y="60"/>
                    <a:pt x="202" y="65"/>
                    <a:pt x="165" y="66"/>
                  </a:cubicBezTo>
                  <a:cubicBezTo>
                    <a:pt x="128" y="67"/>
                    <a:pt x="76" y="59"/>
                    <a:pt x="51" y="57"/>
                  </a:cubicBezTo>
                  <a:cubicBezTo>
                    <a:pt x="26" y="55"/>
                    <a:pt x="23" y="52"/>
                    <a:pt x="15" y="54"/>
                  </a:cubicBezTo>
                  <a:cubicBezTo>
                    <a:pt x="7" y="56"/>
                    <a:pt x="4" y="63"/>
                    <a:pt x="3" y="69"/>
                  </a:cubicBezTo>
                  <a:cubicBezTo>
                    <a:pt x="2" y="75"/>
                    <a:pt x="0" y="88"/>
                    <a:pt x="9" y="93"/>
                  </a:cubicBezTo>
                  <a:cubicBezTo>
                    <a:pt x="18" y="98"/>
                    <a:pt x="22" y="99"/>
                    <a:pt x="54" y="102"/>
                  </a:cubicBezTo>
                  <a:cubicBezTo>
                    <a:pt x="86" y="105"/>
                    <a:pt x="151" y="115"/>
                    <a:pt x="198" y="111"/>
                  </a:cubicBezTo>
                  <a:cubicBezTo>
                    <a:pt x="245" y="107"/>
                    <a:pt x="307" y="84"/>
                    <a:pt x="336" y="75"/>
                  </a:cubicBezTo>
                  <a:cubicBezTo>
                    <a:pt x="365" y="66"/>
                    <a:pt x="365" y="65"/>
                    <a:pt x="375" y="54"/>
                  </a:cubicBezTo>
                  <a:cubicBezTo>
                    <a:pt x="385" y="43"/>
                    <a:pt x="392" y="26"/>
                    <a:pt x="402" y="0"/>
                  </a:cubicBezTo>
                  <a:close/>
                </a:path>
              </a:pathLst>
            </a:custGeom>
            <a:gradFill rotWithShape="0">
              <a:gsLst>
                <a:gs pos="0">
                  <a:schemeClr val="bg2"/>
                </a:gs>
                <a:gs pos="100000">
                  <a:schemeClr val="accent2">
                    <a:alpha val="100000"/>
                  </a:schemeClr>
                </a:gs>
              </a:gsLst>
              <a:lin ang="0" scaled="1"/>
              <a:tileRect/>
            </a:gradFill>
            <a:ln w="9525">
              <a:noFill/>
            </a:ln>
          </p:spPr>
          <p:txBody>
            <a:bodyPr/>
            <a:p>
              <a:endParaRPr lang="zh-CN" altLang="en-US"/>
            </a:p>
          </p:txBody>
        </p:sp>
      </p:grpSp>
      <p:grpSp>
        <p:nvGrpSpPr>
          <p:cNvPr id="329753" name="组合 329752"/>
          <p:cNvGrpSpPr/>
          <p:nvPr/>
        </p:nvGrpSpPr>
        <p:grpSpPr>
          <a:xfrm>
            <a:off x="20638" y="6161088"/>
            <a:ext cx="9169400" cy="138112"/>
            <a:chOff x="0" y="4032"/>
            <a:chExt cx="5776" cy="87"/>
          </a:xfrm>
        </p:grpSpPr>
        <p:sp>
          <p:nvSpPr>
            <p:cNvPr id="329754" name="任意多边形 329753"/>
            <p:cNvSpPr/>
            <p:nvPr userDrawn="1"/>
          </p:nvSpPr>
          <p:spPr>
            <a:xfrm>
              <a:off x="4041" y="4047"/>
              <a:ext cx="1735" cy="72"/>
            </a:xfrm>
            <a:custGeom>
              <a:avLst/>
              <a:gdLst/>
              <a:ahLst/>
              <a:cxnLst/>
              <a:pathLst>
                <a:path w="1735" h="72">
                  <a:moveTo>
                    <a:pt x="165" y="6"/>
                  </a:moveTo>
                  <a:cubicBezTo>
                    <a:pt x="236" y="1"/>
                    <a:pt x="359" y="2"/>
                    <a:pt x="450" y="3"/>
                  </a:cubicBezTo>
                  <a:cubicBezTo>
                    <a:pt x="541" y="4"/>
                    <a:pt x="630" y="9"/>
                    <a:pt x="714" y="12"/>
                  </a:cubicBezTo>
                  <a:cubicBezTo>
                    <a:pt x="798" y="15"/>
                    <a:pt x="881" y="22"/>
                    <a:pt x="957" y="24"/>
                  </a:cubicBezTo>
                  <a:cubicBezTo>
                    <a:pt x="1033" y="26"/>
                    <a:pt x="1087" y="25"/>
                    <a:pt x="1173" y="24"/>
                  </a:cubicBezTo>
                  <a:cubicBezTo>
                    <a:pt x="1259" y="23"/>
                    <a:pt x="1399" y="19"/>
                    <a:pt x="1473" y="15"/>
                  </a:cubicBezTo>
                  <a:cubicBezTo>
                    <a:pt x="1547" y="11"/>
                    <a:pt x="1576" y="0"/>
                    <a:pt x="1617" y="0"/>
                  </a:cubicBezTo>
                  <a:cubicBezTo>
                    <a:pt x="1658" y="0"/>
                    <a:pt x="1703" y="4"/>
                    <a:pt x="1719" y="15"/>
                  </a:cubicBezTo>
                  <a:cubicBezTo>
                    <a:pt x="1735" y="26"/>
                    <a:pt x="1730" y="60"/>
                    <a:pt x="1716" y="66"/>
                  </a:cubicBezTo>
                  <a:cubicBezTo>
                    <a:pt x="1702" y="72"/>
                    <a:pt x="1683" y="53"/>
                    <a:pt x="1632" y="51"/>
                  </a:cubicBezTo>
                  <a:cubicBezTo>
                    <a:pt x="1581" y="49"/>
                    <a:pt x="1480" y="51"/>
                    <a:pt x="1407" y="51"/>
                  </a:cubicBezTo>
                  <a:cubicBezTo>
                    <a:pt x="1334" y="51"/>
                    <a:pt x="1280" y="47"/>
                    <a:pt x="1191" y="48"/>
                  </a:cubicBezTo>
                  <a:cubicBezTo>
                    <a:pt x="1102" y="49"/>
                    <a:pt x="986" y="60"/>
                    <a:pt x="870" y="60"/>
                  </a:cubicBezTo>
                  <a:cubicBezTo>
                    <a:pt x="754" y="60"/>
                    <a:pt x="588" y="53"/>
                    <a:pt x="492" y="48"/>
                  </a:cubicBezTo>
                  <a:cubicBezTo>
                    <a:pt x="396" y="43"/>
                    <a:pt x="369" y="29"/>
                    <a:pt x="291" y="27"/>
                  </a:cubicBezTo>
                  <a:cubicBezTo>
                    <a:pt x="213" y="25"/>
                    <a:pt x="42" y="39"/>
                    <a:pt x="21" y="36"/>
                  </a:cubicBezTo>
                  <a:cubicBezTo>
                    <a:pt x="0" y="33"/>
                    <a:pt x="94" y="11"/>
                    <a:pt x="165" y="6"/>
                  </a:cubicBezTo>
                  <a:close/>
                </a:path>
              </a:pathLst>
            </a:custGeom>
            <a:gradFill rotWithShape="0">
              <a:gsLst>
                <a:gs pos="0">
                  <a:schemeClr val="accent2">
                    <a:alpha val="100000"/>
                  </a:schemeClr>
                </a:gs>
                <a:gs pos="100000">
                  <a:schemeClr val="bg2"/>
                </a:gs>
              </a:gsLst>
              <a:lin ang="5400000" scaled="1"/>
              <a:tileRect/>
            </a:gradFill>
            <a:ln w="9525">
              <a:noFill/>
            </a:ln>
          </p:spPr>
          <p:txBody>
            <a:bodyPr/>
            <a:p>
              <a:endParaRPr lang="zh-CN" altLang="en-US"/>
            </a:p>
          </p:txBody>
        </p:sp>
        <p:sp>
          <p:nvSpPr>
            <p:cNvPr id="329755" name="任意多边形 329754"/>
            <p:cNvSpPr/>
            <p:nvPr userDrawn="1"/>
          </p:nvSpPr>
          <p:spPr>
            <a:xfrm>
              <a:off x="1727" y="4038"/>
              <a:ext cx="2655" cy="60"/>
            </a:xfrm>
            <a:custGeom>
              <a:avLst/>
              <a:gdLst/>
              <a:ahLst/>
              <a:cxnLst/>
              <a:pathLst>
                <a:path w="2655" h="60">
                  <a:moveTo>
                    <a:pt x="2641" y="6"/>
                  </a:moveTo>
                  <a:lnTo>
                    <a:pt x="2620" y="30"/>
                  </a:lnTo>
                  <a:cubicBezTo>
                    <a:pt x="2575" y="36"/>
                    <a:pt x="2467" y="40"/>
                    <a:pt x="2368" y="45"/>
                  </a:cubicBezTo>
                  <a:cubicBezTo>
                    <a:pt x="2269" y="50"/>
                    <a:pt x="2120" y="60"/>
                    <a:pt x="2023" y="60"/>
                  </a:cubicBezTo>
                  <a:cubicBezTo>
                    <a:pt x="1926" y="60"/>
                    <a:pt x="1869" y="52"/>
                    <a:pt x="1786" y="48"/>
                  </a:cubicBezTo>
                  <a:cubicBezTo>
                    <a:pt x="1703" y="44"/>
                    <a:pt x="1623" y="36"/>
                    <a:pt x="1525" y="36"/>
                  </a:cubicBezTo>
                  <a:cubicBezTo>
                    <a:pt x="1427" y="36"/>
                    <a:pt x="1313" y="44"/>
                    <a:pt x="1195" y="45"/>
                  </a:cubicBezTo>
                  <a:cubicBezTo>
                    <a:pt x="1077" y="46"/>
                    <a:pt x="933" y="42"/>
                    <a:pt x="817" y="39"/>
                  </a:cubicBezTo>
                  <a:cubicBezTo>
                    <a:pt x="701" y="36"/>
                    <a:pt x="612" y="27"/>
                    <a:pt x="499" y="27"/>
                  </a:cubicBezTo>
                  <a:cubicBezTo>
                    <a:pt x="386" y="27"/>
                    <a:pt x="217" y="38"/>
                    <a:pt x="136" y="39"/>
                  </a:cubicBezTo>
                  <a:cubicBezTo>
                    <a:pt x="55" y="40"/>
                    <a:pt x="20" y="36"/>
                    <a:pt x="10" y="33"/>
                  </a:cubicBezTo>
                  <a:cubicBezTo>
                    <a:pt x="0" y="30"/>
                    <a:pt x="26" y="27"/>
                    <a:pt x="76" y="24"/>
                  </a:cubicBezTo>
                  <a:cubicBezTo>
                    <a:pt x="126" y="21"/>
                    <a:pt x="232" y="22"/>
                    <a:pt x="310" y="18"/>
                  </a:cubicBezTo>
                  <a:cubicBezTo>
                    <a:pt x="388" y="14"/>
                    <a:pt x="454" y="0"/>
                    <a:pt x="544" y="0"/>
                  </a:cubicBezTo>
                  <a:cubicBezTo>
                    <a:pt x="634" y="0"/>
                    <a:pt x="758" y="18"/>
                    <a:pt x="853" y="21"/>
                  </a:cubicBezTo>
                  <a:cubicBezTo>
                    <a:pt x="948" y="24"/>
                    <a:pt x="1023" y="24"/>
                    <a:pt x="1114" y="21"/>
                  </a:cubicBezTo>
                  <a:cubicBezTo>
                    <a:pt x="1205" y="18"/>
                    <a:pt x="1320" y="5"/>
                    <a:pt x="1399" y="3"/>
                  </a:cubicBezTo>
                  <a:cubicBezTo>
                    <a:pt x="1478" y="1"/>
                    <a:pt x="1520" y="6"/>
                    <a:pt x="1588" y="9"/>
                  </a:cubicBezTo>
                  <a:cubicBezTo>
                    <a:pt x="1656" y="12"/>
                    <a:pt x="1733" y="21"/>
                    <a:pt x="1807" y="21"/>
                  </a:cubicBezTo>
                  <a:cubicBezTo>
                    <a:pt x="1881" y="21"/>
                    <a:pt x="1955" y="12"/>
                    <a:pt x="2035" y="12"/>
                  </a:cubicBezTo>
                  <a:cubicBezTo>
                    <a:pt x="2115" y="12"/>
                    <a:pt x="2197" y="19"/>
                    <a:pt x="2290" y="18"/>
                  </a:cubicBezTo>
                  <a:cubicBezTo>
                    <a:pt x="2383" y="17"/>
                    <a:pt x="2537" y="5"/>
                    <a:pt x="2596" y="3"/>
                  </a:cubicBezTo>
                  <a:cubicBezTo>
                    <a:pt x="2655" y="1"/>
                    <a:pt x="2651" y="3"/>
                    <a:pt x="2641" y="6"/>
                  </a:cubicBezTo>
                  <a:close/>
                </a:path>
              </a:pathLst>
            </a:custGeom>
            <a:gradFill rotWithShape="0">
              <a:gsLst>
                <a:gs pos="0">
                  <a:schemeClr val="accent2">
                    <a:alpha val="100000"/>
                  </a:schemeClr>
                </a:gs>
                <a:gs pos="100000">
                  <a:schemeClr val="bg2"/>
                </a:gs>
              </a:gsLst>
              <a:lin ang="5400000" scaled="1"/>
              <a:tileRect/>
            </a:gradFill>
            <a:ln w="9525">
              <a:noFill/>
            </a:ln>
          </p:spPr>
          <p:txBody>
            <a:bodyPr/>
            <a:p>
              <a:endParaRPr lang="zh-CN" altLang="en-US"/>
            </a:p>
          </p:txBody>
        </p:sp>
        <p:sp>
          <p:nvSpPr>
            <p:cNvPr id="329756" name="任意多边形 329755"/>
            <p:cNvSpPr/>
            <p:nvPr userDrawn="1"/>
          </p:nvSpPr>
          <p:spPr>
            <a:xfrm>
              <a:off x="0" y="4032"/>
              <a:ext cx="2041" cy="62"/>
            </a:xfrm>
            <a:custGeom>
              <a:avLst/>
              <a:gdLst/>
              <a:ahLst/>
              <a:cxnLst/>
              <a:pathLst>
                <a:path w="2041" h="62">
                  <a:moveTo>
                    <a:pt x="1893" y="39"/>
                  </a:moveTo>
                  <a:cubicBezTo>
                    <a:pt x="1817" y="41"/>
                    <a:pt x="1725" y="42"/>
                    <a:pt x="1578" y="45"/>
                  </a:cubicBezTo>
                  <a:cubicBezTo>
                    <a:pt x="1431" y="48"/>
                    <a:pt x="1201" y="58"/>
                    <a:pt x="1011" y="60"/>
                  </a:cubicBezTo>
                  <a:cubicBezTo>
                    <a:pt x="821" y="62"/>
                    <a:pt x="606" y="61"/>
                    <a:pt x="438" y="57"/>
                  </a:cubicBezTo>
                  <a:cubicBezTo>
                    <a:pt x="270" y="53"/>
                    <a:pt x="73" y="45"/>
                    <a:pt x="0" y="36"/>
                  </a:cubicBezTo>
                  <a:lnTo>
                    <a:pt x="0" y="3"/>
                  </a:lnTo>
                  <a:cubicBezTo>
                    <a:pt x="35" y="0"/>
                    <a:pt x="131" y="15"/>
                    <a:pt x="210" y="18"/>
                  </a:cubicBezTo>
                  <a:cubicBezTo>
                    <a:pt x="289" y="21"/>
                    <a:pt x="396" y="22"/>
                    <a:pt x="474" y="21"/>
                  </a:cubicBezTo>
                  <a:cubicBezTo>
                    <a:pt x="552" y="20"/>
                    <a:pt x="608" y="11"/>
                    <a:pt x="678" y="9"/>
                  </a:cubicBezTo>
                  <a:cubicBezTo>
                    <a:pt x="748" y="7"/>
                    <a:pt x="816" y="6"/>
                    <a:pt x="897" y="9"/>
                  </a:cubicBezTo>
                  <a:cubicBezTo>
                    <a:pt x="978" y="12"/>
                    <a:pt x="1067" y="28"/>
                    <a:pt x="1167" y="30"/>
                  </a:cubicBezTo>
                  <a:cubicBezTo>
                    <a:pt x="1267" y="32"/>
                    <a:pt x="1402" y="28"/>
                    <a:pt x="1500" y="24"/>
                  </a:cubicBezTo>
                  <a:cubicBezTo>
                    <a:pt x="1598" y="20"/>
                    <a:pt x="1685" y="4"/>
                    <a:pt x="1758" y="3"/>
                  </a:cubicBezTo>
                  <a:cubicBezTo>
                    <a:pt x="1831" y="2"/>
                    <a:pt x="1892" y="13"/>
                    <a:pt x="1938" y="18"/>
                  </a:cubicBezTo>
                  <a:cubicBezTo>
                    <a:pt x="1984" y="23"/>
                    <a:pt x="2041" y="30"/>
                    <a:pt x="2034" y="33"/>
                  </a:cubicBezTo>
                  <a:cubicBezTo>
                    <a:pt x="2027" y="36"/>
                    <a:pt x="1969" y="37"/>
                    <a:pt x="1893" y="39"/>
                  </a:cubicBezTo>
                  <a:close/>
                </a:path>
              </a:pathLst>
            </a:custGeom>
            <a:gradFill rotWithShape="0">
              <a:gsLst>
                <a:gs pos="0">
                  <a:schemeClr val="accent2">
                    <a:alpha val="100000"/>
                  </a:schemeClr>
                </a:gs>
                <a:gs pos="100000">
                  <a:schemeClr val="bg2"/>
                </a:gs>
              </a:gsLst>
              <a:lin ang="5400000" scaled="1"/>
              <a:tileRect/>
            </a:gradFill>
            <a:ln w="9525">
              <a:noFill/>
            </a:ln>
          </p:spPr>
          <p:txBody>
            <a:bodyPr/>
            <a:p>
              <a:endParaRPr lang="zh-CN" altLang="en-US"/>
            </a:p>
          </p:txBody>
        </p:sp>
      </p:grpSp>
      <p:sp>
        <p:nvSpPr>
          <p:cNvPr id="329757" name="标题 329756"/>
          <p:cNvSpPr>
            <a:spLocks noGrp="1"/>
          </p:cNvSpPr>
          <p:nvPr>
            <p:ph type="ctrTitle" sz="quarter"/>
          </p:nvPr>
        </p:nvSpPr>
        <p:spPr>
          <a:xfrm>
            <a:off x="685800" y="1868488"/>
            <a:ext cx="7772400" cy="1600200"/>
          </a:xfrm>
          <a:prstGeom prst="rect">
            <a:avLst/>
          </a:prstGeom>
          <a:noFill/>
          <a:ln w="9525">
            <a:noFill/>
          </a:ln>
        </p:spPr>
        <p:txBody>
          <a:bodyPr anchor="b" anchorCtr="1"/>
          <a:lstStyle>
            <a:lvl1pPr lvl="0">
              <a:defRPr/>
            </a:lvl1pPr>
          </a:lstStyle>
          <a:p>
            <a:pPr lvl="0"/>
            <a:r>
              <a:rPr lang="zh-CN" altLang="en-US" dirty="0"/>
              <a:t>单击此处编辑母版标题样式</a:t>
            </a:r>
            <a:endParaRPr lang="zh-CN" altLang="en-US" dirty="0"/>
          </a:p>
        </p:txBody>
      </p:sp>
      <p:sp>
        <p:nvSpPr>
          <p:cNvPr id="329758" name="副标题 329757"/>
          <p:cNvSpPr>
            <a:spLocks noGrp="1"/>
          </p:cNvSpPr>
          <p:nvPr>
            <p:ph type="subTitle" sz="quarter" idx="1"/>
          </p:nvPr>
        </p:nvSpPr>
        <p:spPr>
          <a:xfrm>
            <a:off x="1273175" y="3729038"/>
            <a:ext cx="6400800" cy="1371600"/>
          </a:xfrm>
          <a:prstGeom prst="rect">
            <a:avLst/>
          </a:prstGeom>
          <a:noFill/>
          <a:ln w="9525">
            <a:noFill/>
          </a:ln>
        </p:spPr>
        <p:txBody>
          <a:bodyPr anchor="t" anchorCtr="1"/>
          <a:lstStyle>
            <a:lvl1pPr marL="0" lvl="0" indent="0" algn="ctr">
              <a:buNone/>
              <a:defRPr/>
            </a:lvl1pPr>
            <a:lvl2pPr marL="457200" lvl="1" indent="0" algn="ctr">
              <a:buNone/>
              <a:defRPr/>
            </a:lvl2pPr>
            <a:lvl3pPr marL="914400" lvl="2" indent="0" algn="ctr">
              <a:buNone/>
              <a:defRPr/>
            </a:lvl3pPr>
            <a:lvl4pPr marL="1371600" lvl="3" indent="0" algn="ctr">
              <a:buNone/>
              <a:defRPr/>
            </a:lvl4pPr>
            <a:lvl5pPr marL="1828800" lvl="4" indent="0" algn="ctr">
              <a:buNone/>
              <a:defRPr/>
            </a:lvl5pPr>
          </a:lstStyle>
          <a:p>
            <a:pPr lvl="0"/>
            <a:r>
              <a:rPr lang="zh-CN" altLang="en-US" dirty="0"/>
              <a:t>单击此处编辑母版副标题样式</a:t>
            </a:r>
            <a:endParaRPr lang="zh-CN" altLang="en-US" dirty="0"/>
          </a:p>
        </p:txBody>
      </p:sp>
      <p:sp>
        <p:nvSpPr>
          <p:cNvPr id="329759" name="日期占位符 329758"/>
          <p:cNvSpPr>
            <a:spLocks noGrp="1"/>
          </p:cNvSpPr>
          <p:nvPr>
            <p:ph type="dt" sz="quarter" idx="2"/>
          </p:nvPr>
        </p:nvSpPr>
        <p:spPr>
          <a:xfrm>
            <a:off x="685800" y="6348413"/>
            <a:ext cx="1905000" cy="457200"/>
          </a:xfrm>
          <a:prstGeom prst="rect">
            <a:avLst/>
          </a:prstGeom>
          <a:noFill/>
          <a:ln w="9525">
            <a:noFill/>
          </a:ln>
        </p:spPr>
        <p:txBody>
          <a:bodyPr anchor="b"/>
          <a:lstStyle>
            <a:lvl1pPr>
              <a:defRPr sz="1400" b="0"/>
            </a:lvl1pPr>
          </a:lstStyle>
          <a:p>
            <a:endParaRPr lang="zh-CN" altLang="en-US" dirty="0">
              <a:latin typeface="Times New Roman" panose="02020603050405020304" pitchFamily="18" charset="0"/>
            </a:endParaRPr>
          </a:p>
        </p:txBody>
      </p:sp>
      <p:sp>
        <p:nvSpPr>
          <p:cNvPr id="329760" name="页脚占位符 329759"/>
          <p:cNvSpPr>
            <a:spLocks noGrp="1"/>
          </p:cNvSpPr>
          <p:nvPr>
            <p:ph type="ftr" sz="quarter" idx="3"/>
          </p:nvPr>
        </p:nvSpPr>
        <p:spPr>
          <a:xfrm>
            <a:off x="3124200" y="6348413"/>
            <a:ext cx="2895600" cy="457200"/>
          </a:xfrm>
          <a:prstGeom prst="rect">
            <a:avLst/>
          </a:prstGeom>
          <a:noFill/>
          <a:ln w="9525">
            <a:noFill/>
          </a:ln>
        </p:spPr>
        <p:txBody>
          <a:bodyPr anchor="b"/>
          <a:lstStyle>
            <a:lvl1pPr algn="ctr">
              <a:defRPr sz="1400" b="0"/>
            </a:lvl1pPr>
          </a:lstStyle>
          <a:p>
            <a:endParaRPr lang="zh-CN" altLang="en-US" dirty="0">
              <a:latin typeface="Times New Roman" panose="02020603050405020304" pitchFamily="18" charset="0"/>
            </a:endParaRPr>
          </a:p>
        </p:txBody>
      </p:sp>
      <p:sp>
        <p:nvSpPr>
          <p:cNvPr id="329761" name="灯片编号占位符 329760"/>
          <p:cNvSpPr>
            <a:spLocks noGrp="1"/>
          </p:cNvSpPr>
          <p:nvPr>
            <p:ph type="sldNum" sz="quarter" idx="4"/>
          </p:nvPr>
        </p:nvSpPr>
        <p:spPr>
          <a:xfrm>
            <a:off x="6553200" y="6348413"/>
            <a:ext cx="1905000" cy="457200"/>
          </a:xfrm>
          <a:prstGeom prst="rect">
            <a:avLst/>
          </a:prstGeom>
          <a:noFill/>
          <a:ln w="9525">
            <a:noFill/>
          </a:ln>
        </p:spPr>
        <p:txBody>
          <a:bodyPr anchor="b"/>
          <a:lstStyle>
            <a:lvl1pPr algn="r">
              <a:defRPr sz="1400" b="0"/>
            </a:lvl1pPr>
          </a:lstStyle>
          <a:p>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hf sldNum="0" hdr="0" ftr="0" dt="0"/>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8" name="页脚占位符 7"/>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4" name="页脚占位符 3"/>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3" name="页脚占位符 2"/>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768350"/>
            <a:ext cx="1943100" cy="53276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768350"/>
            <a:ext cx="5716657" cy="53276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zh-CN" altLang="en-US" dirty="0">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0.xml"/><Relationship Id="rId8" Type="http://schemas.openxmlformats.org/officeDocument/2006/relationships/slideLayout" Target="../slideLayouts/slideLayout19.xml"/><Relationship Id="rId7" Type="http://schemas.openxmlformats.org/officeDocument/2006/relationships/slideLayout" Target="../slideLayouts/slideLayout18.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3" Type="http://schemas.openxmlformats.org/officeDocument/2006/relationships/slideLayout" Target="../slideLayouts/slideLayout14.xml"/><Relationship Id="rId2" Type="http://schemas.openxmlformats.org/officeDocument/2006/relationships/slideLayout" Target="../slideLayouts/slideLayout13.xml"/><Relationship Id="rId12" Type="http://schemas.openxmlformats.org/officeDocument/2006/relationships/theme" Target="../theme/theme2.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2" Type="http://schemas.openxmlformats.org/officeDocument/2006/relationships/theme" Target="../theme/theme3.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2.xml"/><Relationship Id="rId8" Type="http://schemas.openxmlformats.org/officeDocument/2006/relationships/slideLayout" Target="../slideLayouts/slideLayout41.xml"/><Relationship Id="rId7" Type="http://schemas.openxmlformats.org/officeDocument/2006/relationships/slideLayout" Target="../slideLayouts/slideLayout40.xml"/><Relationship Id="rId6" Type="http://schemas.openxmlformats.org/officeDocument/2006/relationships/slideLayout" Target="../slideLayouts/slideLayout39.xml"/><Relationship Id="rId5" Type="http://schemas.openxmlformats.org/officeDocument/2006/relationships/slideLayout" Target="../slideLayouts/slideLayout38.xml"/><Relationship Id="rId4" Type="http://schemas.openxmlformats.org/officeDocument/2006/relationships/slideLayout" Target="../slideLayouts/slideLayout37.xml"/><Relationship Id="rId3" Type="http://schemas.openxmlformats.org/officeDocument/2006/relationships/slideLayout" Target="../slideLayouts/slideLayout36.xml"/><Relationship Id="rId2" Type="http://schemas.openxmlformats.org/officeDocument/2006/relationships/slideLayout" Target="../slideLayouts/slideLayout35.xml"/><Relationship Id="rId18" Type="http://schemas.openxmlformats.org/officeDocument/2006/relationships/theme" Target="../theme/theme4.xml"/><Relationship Id="rId17" Type="http://schemas.openxmlformats.org/officeDocument/2006/relationships/image" Target="../media/image6.png"/><Relationship Id="rId16" Type="http://schemas.openxmlformats.org/officeDocument/2006/relationships/image" Target="../media/image5.png"/><Relationship Id="rId15" Type="http://schemas.openxmlformats.org/officeDocument/2006/relationships/image" Target="../media/image4.png"/><Relationship Id="rId14" Type="http://schemas.openxmlformats.org/officeDocument/2006/relationships/image" Target="../media/image3.png"/><Relationship Id="rId13" Type="http://schemas.openxmlformats.org/officeDocument/2006/relationships/image" Target="../media/image2.png"/><Relationship Id="rId12" Type="http://schemas.openxmlformats.org/officeDocument/2006/relationships/image" Target="../media/image1.jpeg"/><Relationship Id="rId11" Type="http://schemas.openxmlformats.org/officeDocument/2006/relationships/slideLayout" Target="../slideLayouts/slideLayout44.xml"/><Relationship Id="rId10" Type="http://schemas.openxmlformats.org/officeDocument/2006/relationships/slideLayout" Target="../slideLayouts/slideLayout43.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26" name="标题 1025"/>
          <p:cNvSpPr>
            <a:spLocks noGrp="1"/>
          </p:cNvSpPr>
          <p:nvPr>
            <p:ph type="title"/>
          </p:nvPr>
        </p:nvSpPr>
        <p:spPr>
          <a:xfrm>
            <a:off x="685800" y="609600"/>
            <a:ext cx="77724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1026"/>
          <p:cNvSpPr>
            <a:spLocks noGrp="1"/>
          </p:cNvSpPr>
          <p:nvPr>
            <p:ph type="body" idx="1"/>
          </p:nvPr>
        </p:nvSpPr>
        <p:spPr>
          <a:xfrm>
            <a:off x="685800" y="1981200"/>
            <a:ext cx="7772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1027"/>
          <p:cNvSpPr>
            <a:spLocks noGrp="1"/>
          </p:cNvSpPr>
          <p:nvPr>
            <p:ph type="dt" sz="half" idx="2"/>
          </p:nvPr>
        </p:nvSpPr>
        <p:spPr>
          <a:xfrm>
            <a:off x="685800" y="6248400"/>
            <a:ext cx="1905000" cy="457200"/>
          </a:xfrm>
          <a:prstGeom prst="rect">
            <a:avLst/>
          </a:prstGeom>
          <a:noFill/>
          <a:ln w="9525">
            <a:noFill/>
          </a:ln>
        </p:spPr>
        <p:txBody>
          <a:bodyPr/>
          <a:lstStyle>
            <a:lvl1pPr>
              <a:defRPr sz="1400" b="0"/>
            </a:lvl1pPr>
          </a:lstStyle>
          <a:p>
            <a:pPr lvl="0"/>
            <a:endParaRPr lang="zh-CN" altLang="en-US" dirty="0">
              <a:latin typeface="Times New Roman" panose="02020603050405020304" pitchFamily="18" charset="0"/>
            </a:endParaRPr>
          </a:p>
        </p:txBody>
      </p:sp>
      <p:sp>
        <p:nvSpPr>
          <p:cNvPr id="1029" name="页脚占位符 1028"/>
          <p:cNvSpPr>
            <a:spLocks noGrp="1"/>
          </p:cNvSpPr>
          <p:nvPr>
            <p:ph type="ftr" sz="quarter" idx="3"/>
          </p:nvPr>
        </p:nvSpPr>
        <p:spPr>
          <a:xfrm>
            <a:off x="3124200" y="6248400"/>
            <a:ext cx="2895600" cy="457200"/>
          </a:xfrm>
          <a:prstGeom prst="rect">
            <a:avLst/>
          </a:prstGeom>
          <a:noFill/>
          <a:ln w="9525">
            <a:noFill/>
          </a:ln>
        </p:spPr>
        <p:txBody>
          <a:bodyPr/>
          <a:lstStyle>
            <a:lvl1pPr algn="ctr">
              <a:defRPr sz="1400" b="0"/>
            </a:lvl1pPr>
          </a:lstStyle>
          <a:p>
            <a:pPr lvl="0"/>
            <a:endParaRPr lang="zh-CN" altLang="en-US" dirty="0">
              <a:latin typeface="Times New Roman" panose="02020603050405020304" pitchFamily="18" charset="0"/>
            </a:endParaRPr>
          </a:p>
        </p:txBody>
      </p:sp>
      <p:sp>
        <p:nvSpPr>
          <p:cNvPr id="1030" name="灯片编号占位符 1029"/>
          <p:cNvSpPr>
            <a:spLocks noGrp="1"/>
          </p:cNvSpPr>
          <p:nvPr>
            <p:ph type="sldNum" sz="quarter" idx="4"/>
          </p:nvPr>
        </p:nvSpPr>
        <p:spPr>
          <a:xfrm>
            <a:off x="6553200" y="6248400"/>
            <a:ext cx="1905000" cy="457200"/>
          </a:xfrm>
          <a:prstGeom prst="rect">
            <a:avLst/>
          </a:prstGeom>
          <a:noFill/>
          <a:ln w="9525">
            <a:noFill/>
          </a:ln>
        </p:spPr>
        <p:txBody>
          <a:bodyPr/>
          <a:lstStyle>
            <a:lvl1pPr algn="r">
              <a:defRPr sz="1400" b="0"/>
            </a:lvl1p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03778" name="标题 203777"/>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203779" name="文本占位符 203778"/>
          <p:cNvSpPr>
            <a:spLocks noGrp="1"/>
          </p:cNvSpPr>
          <p:nvPr>
            <p:ph type="body" idx="1"/>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203780" name="日期占位符 203779"/>
          <p:cNvSpPr>
            <a:spLocks noGrp="1"/>
          </p:cNvSpPr>
          <p:nvPr>
            <p:ph type="dt" sz="half" idx="2"/>
          </p:nvPr>
        </p:nvSpPr>
        <p:spPr>
          <a:xfrm>
            <a:off x="457200" y="6245225"/>
            <a:ext cx="2133600" cy="476250"/>
          </a:xfrm>
          <a:prstGeom prst="rect">
            <a:avLst/>
          </a:prstGeom>
          <a:noFill/>
          <a:ln w="9525">
            <a:noFill/>
          </a:ln>
        </p:spPr>
        <p:txBody>
          <a:bodyPr/>
          <a:lstStyle>
            <a:lvl1pPr>
              <a:defRPr sz="1400" b="0">
                <a:latin typeface="Arial" panose="020B0604020202020204" pitchFamily="34" charset="0"/>
              </a:defRPr>
            </a:lvl1pPr>
          </a:lstStyle>
          <a:p>
            <a:pPr lvl="0">
              <a:buClrTx/>
            </a:pPr>
            <a:endParaRPr lang="zh-CN" altLang="en-US" dirty="0">
              <a:latin typeface="Times New Roman" panose="02020603050405020304" pitchFamily="18" charset="0"/>
            </a:endParaRPr>
          </a:p>
        </p:txBody>
      </p:sp>
      <p:sp>
        <p:nvSpPr>
          <p:cNvPr id="203781" name="页脚占位符 203780"/>
          <p:cNvSpPr>
            <a:spLocks noGrp="1"/>
          </p:cNvSpPr>
          <p:nvPr>
            <p:ph type="ftr" sz="quarter" idx="3"/>
          </p:nvPr>
        </p:nvSpPr>
        <p:spPr>
          <a:xfrm>
            <a:off x="3124200" y="6245225"/>
            <a:ext cx="2895600" cy="476250"/>
          </a:xfrm>
          <a:prstGeom prst="rect">
            <a:avLst/>
          </a:prstGeom>
          <a:noFill/>
          <a:ln w="9525">
            <a:noFill/>
          </a:ln>
        </p:spPr>
        <p:txBody>
          <a:bodyPr/>
          <a:lstStyle>
            <a:lvl1pPr algn="ctr">
              <a:defRPr sz="1400" b="0">
                <a:latin typeface="Arial" panose="020B0604020202020204" pitchFamily="34" charset="0"/>
              </a:defRPr>
            </a:lvl1pPr>
          </a:lstStyle>
          <a:p>
            <a:pPr lvl="0">
              <a:buClrTx/>
            </a:pPr>
            <a:endParaRPr lang="zh-CN" altLang="en-US" dirty="0"/>
          </a:p>
        </p:txBody>
      </p:sp>
      <p:sp>
        <p:nvSpPr>
          <p:cNvPr id="203782" name="灯片编号占位符 203781"/>
          <p:cNvSpPr>
            <a:spLocks noGrp="1"/>
          </p:cNvSpPr>
          <p:nvPr>
            <p:ph type="sldNum" sz="quarter" idx="4"/>
          </p:nvPr>
        </p:nvSpPr>
        <p:spPr>
          <a:xfrm>
            <a:off x="6553200" y="6245225"/>
            <a:ext cx="2133600" cy="476250"/>
          </a:xfrm>
          <a:prstGeom prst="rect">
            <a:avLst/>
          </a:prstGeom>
          <a:noFill/>
          <a:ln w="9525">
            <a:noFill/>
          </a:ln>
        </p:spPr>
        <p:txBody>
          <a:bodyPr/>
          <a:lstStyle>
            <a:lvl1pPr algn="r">
              <a:defRPr sz="1400" b="0">
                <a:latin typeface="Arial" panose="020B0604020202020204" pitchFamily="34" charset="0"/>
              </a:defRPr>
            </a:lvl1pPr>
          </a:lstStyle>
          <a:p>
            <a:pPr lvl="0">
              <a:buClrTx/>
            </a:pPr>
            <a:fld id="{9A0DB2DC-4C9A-4742-B13C-FB6460FD3503}" type="slidenum">
              <a:rPr lang="zh-CN" altLang="en-US" dirty="0"/>
            </a:fld>
            <a:endParaRPr lang="zh-CN" altLang="en-US"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38594" name="标题 238593"/>
          <p:cNvSpPr>
            <a:spLocks noGrp="1"/>
          </p:cNvSpPr>
          <p:nvPr>
            <p:ph type="title"/>
          </p:nvPr>
        </p:nvSpPr>
        <p:spPr>
          <a:xfrm>
            <a:off x="685800" y="609600"/>
            <a:ext cx="77724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238595" name="文本占位符 238594"/>
          <p:cNvSpPr>
            <a:spLocks noGrp="1"/>
          </p:cNvSpPr>
          <p:nvPr>
            <p:ph type="body" idx="1"/>
          </p:nvPr>
        </p:nvSpPr>
        <p:spPr>
          <a:xfrm>
            <a:off x="685800" y="1981200"/>
            <a:ext cx="7772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238596" name="日期占位符 238595"/>
          <p:cNvSpPr>
            <a:spLocks noGrp="1"/>
          </p:cNvSpPr>
          <p:nvPr>
            <p:ph type="dt" sz="half" idx="2"/>
          </p:nvPr>
        </p:nvSpPr>
        <p:spPr>
          <a:xfrm>
            <a:off x="685800" y="6248400"/>
            <a:ext cx="1905000" cy="457200"/>
          </a:xfrm>
          <a:prstGeom prst="rect">
            <a:avLst/>
          </a:prstGeom>
          <a:noFill/>
          <a:ln w="9525">
            <a:noFill/>
          </a:ln>
        </p:spPr>
        <p:txBody>
          <a:bodyPr/>
          <a:lstStyle>
            <a:lvl1pPr>
              <a:defRPr sz="1400" b="0"/>
            </a:lvl1pPr>
          </a:lstStyle>
          <a:p>
            <a:pPr lvl="0"/>
            <a:endParaRPr lang="zh-CN" altLang="en-US" dirty="0">
              <a:latin typeface="Times New Roman" panose="02020603050405020304" pitchFamily="18" charset="0"/>
            </a:endParaRPr>
          </a:p>
        </p:txBody>
      </p:sp>
      <p:sp>
        <p:nvSpPr>
          <p:cNvPr id="238597" name="页脚占位符 238596"/>
          <p:cNvSpPr>
            <a:spLocks noGrp="1"/>
          </p:cNvSpPr>
          <p:nvPr>
            <p:ph type="ftr" sz="quarter" idx="3"/>
          </p:nvPr>
        </p:nvSpPr>
        <p:spPr>
          <a:xfrm>
            <a:off x="3124200" y="6248400"/>
            <a:ext cx="2895600" cy="457200"/>
          </a:xfrm>
          <a:prstGeom prst="rect">
            <a:avLst/>
          </a:prstGeom>
          <a:noFill/>
          <a:ln w="9525">
            <a:noFill/>
          </a:ln>
        </p:spPr>
        <p:txBody>
          <a:bodyPr/>
          <a:lstStyle>
            <a:lvl1pPr algn="ctr">
              <a:defRPr sz="1400" b="0"/>
            </a:lvl1pPr>
          </a:lstStyle>
          <a:p>
            <a:pPr lvl="0"/>
            <a:endParaRPr lang="zh-CN" altLang="en-US" dirty="0">
              <a:latin typeface="Times New Roman" panose="02020603050405020304" pitchFamily="18" charset="0"/>
            </a:endParaRPr>
          </a:p>
        </p:txBody>
      </p:sp>
      <p:sp>
        <p:nvSpPr>
          <p:cNvPr id="238598" name="灯片编号占位符 238597"/>
          <p:cNvSpPr>
            <a:spLocks noGrp="1"/>
          </p:cNvSpPr>
          <p:nvPr>
            <p:ph type="sldNum" sz="quarter" idx="4"/>
          </p:nvPr>
        </p:nvSpPr>
        <p:spPr>
          <a:xfrm>
            <a:off x="6553200" y="6248400"/>
            <a:ext cx="1905000" cy="457200"/>
          </a:xfrm>
          <a:prstGeom prst="rect">
            <a:avLst/>
          </a:prstGeom>
          <a:noFill/>
          <a:ln w="9525">
            <a:noFill/>
          </a:ln>
        </p:spPr>
        <p:txBody>
          <a:bodyPr/>
          <a:lstStyle>
            <a:lvl1pPr algn="r">
              <a:defRPr sz="1400" b="0"/>
            </a:lvl1p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rotWithShape="0">
          <a:blip r:embed="rId12"/>
        </a:blipFill>
        <a:effectLst/>
      </p:bgPr>
    </p:bg>
    <p:spTree>
      <p:nvGrpSpPr>
        <p:cNvPr id="1" name=""/>
        <p:cNvGrpSpPr/>
        <p:nvPr/>
      </p:nvGrpSpPr>
      <p:grpSpPr/>
      <p:grpSp>
        <p:nvGrpSpPr>
          <p:cNvPr id="328706" name="组合 328705"/>
          <p:cNvGrpSpPr/>
          <p:nvPr/>
        </p:nvGrpSpPr>
        <p:grpSpPr>
          <a:xfrm>
            <a:off x="0" y="0"/>
            <a:ext cx="9156700" cy="757238"/>
            <a:chOff x="0" y="0"/>
            <a:chExt cx="5768" cy="477"/>
          </a:xfrm>
        </p:grpSpPr>
        <p:sp>
          <p:nvSpPr>
            <p:cNvPr id="328707" name="任意多边形 328706"/>
            <p:cNvSpPr/>
            <p:nvPr userDrawn="1"/>
          </p:nvSpPr>
          <p:spPr>
            <a:xfrm>
              <a:off x="5" y="0"/>
              <a:ext cx="5763" cy="477"/>
            </a:xfrm>
            <a:custGeom>
              <a:avLst/>
              <a:gdLst/>
              <a:ahLst/>
              <a:cxnLst/>
              <a:pathLst>
                <a:path w="5763" h="477">
                  <a:moveTo>
                    <a:pt x="0" y="450"/>
                  </a:moveTo>
                  <a:lnTo>
                    <a:pt x="3" y="0"/>
                  </a:lnTo>
                  <a:lnTo>
                    <a:pt x="5763" y="0"/>
                  </a:lnTo>
                  <a:lnTo>
                    <a:pt x="5763" y="465"/>
                  </a:lnTo>
                  <a:lnTo>
                    <a:pt x="4821" y="477"/>
                  </a:lnTo>
                  <a:lnTo>
                    <a:pt x="4326" y="447"/>
                  </a:lnTo>
                  <a:lnTo>
                    <a:pt x="3783" y="465"/>
                  </a:lnTo>
                  <a:lnTo>
                    <a:pt x="3417" y="456"/>
                  </a:lnTo>
                  <a:lnTo>
                    <a:pt x="2973" y="459"/>
                  </a:lnTo>
                  <a:lnTo>
                    <a:pt x="2451" y="453"/>
                  </a:lnTo>
                  <a:lnTo>
                    <a:pt x="2289" y="441"/>
                  </a:lnTo>
                  <a:lnTo>
                    <a:pt x="2010" y="453"/>
                  </a:lnTo>
                  <a:lnTo>
                    <a:pt x="1827" y="450"/>
                  </a:lnTo>
                  <a:lnTo>
                    <a:pt x="1215" y="465"/>
                  </a:lnTo>
                  <a:lnTo>
                    <a:pt x="660" y="456"/>
                  </a:lnTo>
                  <a:lnTo>
                    <a:pt x="0" y="450"/>
                  </a:lnTo>
                  <a:close/>
                </a:path>
              </a:pathLst>
            </a:custGeom>
            <a:solidFill>
              <a:schemeClr val="accent2">
                <a:alpha val="50000"/>
              </a:schemeClr>
            </a:solidFill>
            <a:ln w="9525">
              <a:noFill/>
            </a:ln>
          </p:spPr>
          <p:txBody>
            <a:bodyPr/>
            <a:p>
              <a:endParaRPr lang="zh-CN" altLang="en-US"/>
            </a:p>
          </p:txBody>
        </p:sp>
        <p:sp>
          <p:nvSpPr>
            <p:cNvPr id="328708" name="任意多边形 328707"/>
            <p:cNvSpPr/>
            <p:nvPr userDrawn="1"/>
          </p:nvSpPr>
          <p:spPr>
            <a:xfrm>
              <a:off x="0" y="98"/>
              <a:ext cx="256" cy="253"/>
            </a:xfrm>
            <a:custGeom>
              <a:avLst/>
              <a:gdLst/>
              <a:ahLst/>
              <a:cxnLst/>
              <a:pathLst>
                <a:path w="256" h="253">
                  <a:moveTo>
                    <a:pt x="8" y="190"/>
                  </a:moveTo>
                  <a:cubicBezTo>
                    <a:pt x="16" y="168"/>
                    <a:pt x="38" y="144"/>
                    <a:pt x="71" y="115"/>
                  </a:cubicBezTo>
                  <a:cubicBezTo>
                    <a:pt x="104" y="86"/>
                    <a:pt x="173" y="32"/>
                    <a:pt x="203" y="16"/>
                  </a:cubicBezTo>
                  <a:cubicBezTo>
                    <a:pt x="233" y="0"/>
                    <a:pt x="246" y="14"/>
                    <a:pt x="251" y="19"/>
                  </a:cubicBezTo>
                  <a:cubicBezTo>
                    <a:pt x="256" y="24"/>
                    <a:pt x="249" y="35"/>
                    <a:pt x="236" y="46"/>
                  </a:cubicBezTo>
                  <a:cubicBezTo>
                    <a:pt x="223" y="57"/>
                    <a:pt x="200" y="64"/>
                    <a:pt x="176" y="82"/>
                  </a:cubicBezTo>
                  <a:cubicBezTo>
                    <a:pt x="152" y="100"/>
                    <a:pt x="118" y="126"/>
                    <a:pt x="92" y="154"/>
                  </a:cubicBezTo>
                  <a:cubicBezTo>
                    <a:pt x="66" y="182"/>
                    <a:pt x="36" y="241"/>
                    <a:pt x="23" y="247"/>
                  </a:cubicBezTo>
                  <a:cubicBezTo>
                    <a:pt x="10" y="253"/>
                    <a:pt x="0" y="212"/>
                    <a:pt x="8" y="190"/>
                  </a:cubicBezTo>
                  <a:close/>
                </a:path>
              </a:pathLst>
            </a:custGeom>
            <a:gradFill rotWithShape="0">
              <a:gsLst>
                <a:gs pos="0">
                  <a:schemeClr val="accent2"/>
                </a:gs>
                <a:gs pos="100000">
                  <a:schemeClr val="bg2"/>
                </a:gs>
              </a:gsLst>
              <a:lin ang="18900000" scaled="1"/>
              <a:tileRect/>
            </a:gradFill>
            <a:ln w="9525">
              <a:noFill/>
            </a:ln>
          </p:spPr>
          <p:txBody>
            <a:bodyPr/>
            <a:p>
              <a:endParaRPr lang="zh-CN" altLang="en-US"/>
            </a:p>
          </p:txBody>
        </p:sp>
        <p:sp>
          <p:nvSpPr>
            <p:cNvPr id="328709" name="任意多边形 328708"/>
            <p:cNvSpPr/>
            <p:nvPr userDrawn="1"/>
          </p:nvSpPr>
          <p:spPr>
            <a:xfrm>
              <a:off x="56" y="0"/>
              <a:ext cx="708" cy="459"/>
            </a:xfrm>
            <a:custGeom>
              <a:avLst/>
              <a:gdLst/>
              <a:ahLst/>
              <a:cxnLst/>
              <a:pathLst>
                <a:path w="708" h="459">
                  <a:moveTo>
                    <a:pt x="0" y="432"/>
                  </a:moveTo>
                  <a:lnTo>
                    <a:pt x="0" y="453"/>
                  </a:lnTo>
                  <a:cubicBezTo>
                    <a:pt x="12" y="435"/>
                    <a:pt x="39" y="366"/>
                    <a:pt x="72" y="324"/>
                  </a:cubicBezTo>
                  <a:cubicBezTo>
                    <a:pt x="105" y="282"/>
                    <a:pt x="149" y="238"/>
                    <a:pt x="198" y="201"/>
                  </a:cubicBezTo>
                  <a:cubicBezTo>
                    <a:pt x="247" y="164"/>
                    <a:pt x="311" y="129"/>
                    <a:pt x="366" y="102"/>
                  </a:cubicBezTo>
                  <a:cubicBezTo>
                    <a:pt x="421" y="75"/>
                    <a:pt x="490" y="53"/>
                    <a:pt x="531" y="36"/>
                  </a:cubicBezTo>
                  <a:cubicBezTo>
                    <a:pt x="572" y="19"/>
                    <a:pt x="580" y="5"/>
                    <a:pt x="609" y="0"/>
                  </a:cubicBezTo>
                  <a:lnTo>
                    <a:pt x="708" y="3"/>
                  </a:lnTo>
                  <a:cubicBezTo>
                    <a:pt x="705" y="14"/>
                    <a:pt x="640" y="45"/>
                    <a:pt x="591" y="66"/>
                  </a:cubicBezTo>
                  <a:cubicBezTo>
                    <a:pt x="542" y="87"/>
                    <a:pt x="476" y="98"/>
                    <a:pt x="417" y="126"/>
                  </a:cubicBezTo>
                  <a:cubicBezTo>
                    <a:pt x="358" y="154"/>
                    <a:pt x="287" y="195"/>
                    <a:pt x="237" y="231"/>
                  </a:cubicBezTo>
                  <a:cubicBezTo>
                    <a:pt x="187" y="267"/>
                    <a:pt x="148" y="307"/>
                    <a:pt x="117" y="345"/>
                  </a:cubicBezTo>
                  <a:cubicBezTo>
                    <a:pt x="86" y="383"/>
                    <a:pt x="70" y="441"/>
                    <a:pt x="51" y="459"/>
                  </a:cubicBezTo>
                  <a:lnTo>
                    <a:pt x="0" y="453"/>
                  </a:lnTo>
                </a:path>
              </a:pathLst>
            </a:custGeom>
            <a:gradFill rotWithShape="0">
              <a:gsLst>
                <a:gs pos="0">
                  <a:schemeClr val="bg2"/>
                </a:gs>
                <a:gs pos="50000">
                  <a:schemeClr val="accent2">
                    <a:alpha val="100000"/>
                  </a:schemeClr>
                </a:gs>
                <a:gs pos="100000">
                  <a:schemeClr val="bg2"/>
                </a:gs>
              </a:gsLst>
              <a:lin ang="5400000" scaled="1"/>
              <a:tileRect/>
            </a:gradFill>
            <a:ln w="9525">
              <a:noFill/>
            </a:ln>
          </p:spPr>
          <p:txBody>
            <a:bodyPr/>
            <a:p>
              <a:endParaRPr lang="zh-CN" altLang="en-US"/>
            </a:p>
          </p:txBody>
        </p:sp>
        <p:sp>
          <p:nvSpPr>
            <p:cNvPr id="328710" name="任意多边形 328709"/>
            <p:cNvSpPr/>
            <p:nvPr userDrawn="1"/>
          </p:nvSpPr>
          <p:spPr>
            <a:xfrm>
              <a:off x="131" y="269"/>
              <a:ext cx="251" cy="194"/>
            </a:xfrm>
            <a:custGeom>
              <a:avLst/>
              <a:gdLst/>
              <a:ahLst/>
              <a:cxnLst/>
              <a:pathLst>
                <a:path w="251" h="194">
                  <a:moveTo>
                    <a:pt x="21" y="163"/>
                  </a:moveTo>
                  <a:cubicBezTo>
                    <a:pt x="10" y="178"/>
                    <a:pt x="0" y="194"/>
                    <a:pt x="9" y="184"/>
                  </a:cubicBezTo>
                  <a:cubicBezTo>
                    <a:pt x="18" y="174"/>
                    <a:pt x="49" y="129"/>
                    <a:pt x="75" y="103"/>
                  </a:cubicBezTo>
                  <a:cubicBezTo>
                    <a:pt x="101" y="77"/>
                    <a:pt x="143" y="44"/>
                    <a:pt x="165" y="28"/>
                  </a:cubicBezTo>
                  <a:cubicBezTo>
                    <a:pt x="187" y="12"/>
                    <a:pt x="194" y="11"/>
                    <a:pt x="207" y="7"/>
                  </a:cubicBezTo>
                  <a:cubicBezTo>
                    <a:pt x="220" y="3"/>
                    <a:pt x="241" y="0"/>
                    <a:pt x="246" y="4"/>
                  </a:cubicBezTo>
                  <a:cubicBezTo>
                    <a:pt x="251" y="8"/>
                    <a:pt x="247" y="25"/>
                    <a:pt x="237" y="34"/>
                  </a:cubicBezTo>
                  <a:cubicBezTo>
                    <a:pt x="227" y="43"/>
                    <a:pt x="204" y="46"/>
                    <a:pt x="183" y="61"/>
                  </a:cubicBezTo>
                  <a:cubicBezTo>
                    <a:pt x="162" y="76"/>
                    <a:pt x="129" y="103"/>
                    <a:pt x="108" y="124"/>
                  </a:cubicBezTo>
                  <a:cubicBezTo>
                    <a:pt x="87" y="145"/>
                    <a:pt x="71" y="180"/>
                    <a:pt x="54" y="190"/>
                  </a:cubicBezTo>
                  <a:lnTo>
                    <a:pt x="6" y="184"/>
                  </a:lnTo>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8711" name="任意多边形 328710"/>
            <p:cNvSpPr/>
            <p:nvPr userDrawn="1"/>
          </p:nvSpPr>
          <p:spPr>
            <a:xfrm>
              <a:off x="341" y="0"/>
              <a:ext cx="159" cy="72"/>
            </a:xfrm>
            <a:custGeom>
              <a:avLst/>
              <a:gdLst/>
              <a:ahLst/>
              <a:cxnLst/>
              <a:pathLst>
                <a:path w="159" h="72">
                  <a:moveTo>
                    <a:pt x="99" y="0"/>
                  </a:moveTo>
                  <a:cubicBezTo>
                    <a:pt x="75" y="6"/>
                    <a:pt x="30" y="26"/>
                    <a:pt x="15" y="36"/>
                  </a:cubicBezTo>
                  <a:cubicBezTo>
                    <a:pt x="0" y="46"/>
                    <a:pt x="3" y="55"/>
                    <a:pt x="6" y="60"/>
                  </a:cubicBezTo>
                  <a:cubicBezTo>
                    <a:pt x="9" y="65"/>
                    <a:pt x="23" y="72"/>
                    <a:pt x="36" y="69"/>
                  </a:cubicBezTo>
                  <a:cubicBezTo>
                    <a:pt x="49" y="66"/>
                    <a:pt x="67" y="53"/>
                    <a:pt x="87" y="42"/>
                  </a:cubicBezTo>
                  <a:cubicBezTo>
                    <a:pt x="107" y="31"/>
                    <a:pt x="158" y="6"/>
                    <a:pt x="159" y="0"/>
                  </a:cubicBezTo>
                  <a:lnTo>
                    <a:pt x="99" y="0"/>
                  </a:lnTo>
                  <a:close/>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8712" name="任意多边形 328711"/>
            <p:cNvSpPr/>
            <p:nvPr userDrawn="1"/>
          </p:nvSpPr>
          <p:spPr>
            <a:xfrm>
              <a:off x="488" y="0"/>
              <a:ext cx="455" cy="216"/>
            </a:xfrm>
            <a:custGeom>
              <a:avLst/>
              <a:gdLst/>
              <a:ahLst/>
              <a:cxnLst/>
              <a:pathLst>
                <a:path w="455" h="216">
                  <a:moveTo>
                    <a:pt x="395" y="0"/>
                  </a:moveTo>
                  <a:cubicBezTo>
                    <a:pt x="376" y="8"/>
                    <a:pt x="364" y="31"/>
                    <a:pt x="338" y="48"/>
                  </a:cubicBezTo>
                  <a:cubicBezTo>
                    <a:pt x="312" y="65"/>
                    <a:pt x="281" y="86"/>
                    <a:pt x="242" y="102"/>
                  </a:cubicBezTo>
                  <a:cubicBezTo>
                    <a:pt x="203" y="118"/>
                    <a:pt x="138" y="136"/>
                    <a:pt x="104" y="147"/>
                  </a:cubicBezTo>
                  <a:cubicBezTo>
                    <a:pt x="70" y="158"/>
                    <a:pt x="51" y="161"/>
                    <a:pt x="35" y="168"/>
                  </a:cubicBezTo>
                  <a:cubicBezTo>
                    <a:pt x="19" y="175"/>
                    <a:pt x="12" y="185"/>
                    <a:pt x="8" y="192"/>
                  </a:cubicBezTo>
                  <a:cubicBezTo>
                    <a:pt x="4" y="199"/>
                    <a:pt x="0" y="210"/>
                    <a:pt x="8" y="213"/>
                  </a:cubicBezTo>
                  <a:cubicBezTo>
                    <a:pt x="16" y="216"/>
                    <a:pt x="46" y="216"/>
                    <a:pt x="59" y="213"/>
                  </a:cubicBezTo>
                  <a:cubicBezTo>
                    <a:pt x="72" y="210"/>
                    <a:pt x="67" y="201"/>
                    <a:pt x="86" y="192"/>
                  </a:cubicBezTo>
                  <a:cubicBezTo>
                    <a:pt x="105" y="183"/>
                    <a:pt x="138" y="170"/>
                    <a:pt x="173" y="159"/>
                  </a:cubicBezTo>
                  <a:cubicBezTo>
                    <a:pt x="208" y="148"/>
                    <a:pt x="263" y="140"/>
                    <a:pt x="299" y="126"/>
                  </a:cubicBezTo>
                  <a:cubicBezTo>
                    <a:pt x="335" y="112"/>
                    <a:pt x="366" y="93"/>
                    <a:pt x="392" y="72"/>
                  </a:cubicBezTo>
                  <a:cubicBezTo>
                    <a:pt x="418" y="51"/>
                    <a:pt x="454" y="12"/>
                    <a:pt x="455" y="0"/>
                  </a:cubicBezTo>
                  <a:lnTo>
                    <a:pt x="395" y="0"/>
                  </a:lnTo>
                  <a:close/>
                </a:path>
              </a:pathLst>
            </a:custGeom>
            <a:gradFill rotWithShape="0">
              <a:gsLst>
                <a:gs pos="0">
                  <a:schemeClr val="bg2">
                    <a:alpha val="100000"/>
                  </a:schemeClr>
                </a:gs>
                <a:gs pos="100000">
                  <a:schemeClr val="accent2"/>
                </a:gs>
              </a:gsLst>
              <a:lin ang="2700000" scaled="1"/>
              <a:tileRect/>
            </a:gradFill>
            <a:ln w="9525">
              <a:noFill/>
            </a:ln>
          </p:spPr>
          <p:txBody>
            <a:bodyPr/>
            <a:p>
              <a:endParaRPr lang="zh-CN" altLang="en-US"/>
            </a:p>
          </p:txBody>
        </p:sp>
        <p:sp>
          <p:nvSpPr>
            <p:cNvPr id="328713" name="任意多边形 328712"/>
            <p:cNvSpPr/>
            <p:nvPr userDrawn="1"/>
          </p:nvSpPr>
          <p:spPr>
            <a:xfrm>
              <a:off x="1448" y="37"/>
              <a:ext cx="414" cy="108"/>
            </a:xfrm>
            <a:custGeom>
              <a:avLst/>
              <a:gdLst/>
              <a:ahLst/>
              <a:cxnLst/>
              <a:pathLst>
                <a:path w="414" h="108">
                  <a:moveTo>
                    <a:pt x="0" y="11"/>
                  </a:moveTo>
                  <a:lnTo>
                    <a:pt x="24" y="11"/>
                  </a:lnTo>
                  <a:cubicBezTo>
                    <a:pt x="50" y="9"/>
                    <a:pt x="112" y="0"/>
                    <a:pt x="156" y="2"/>
                  </a:cubicBezTo>
                  <a:cubicBezTo>
                    <a:pt x="200" y="4"/>
                    <a:pt x="250" y="15"/>
                    <a:pt x="288" y="23"/>
                  </a:cubicBezTo>
                  <a:cubicBezTo>
                    <a:pt x="326" y="31"/>
                    <a:pt x="363" y="44"/>
                    <a:pt x="384" y="53"/>
                  </a:cubicBezTo>
                  <a:cubicBezTo>
                    <a:pt x="405" y="62"/>
                    <a:pt x="408" y="66"/>
                    <a:pt x="411" y="74"/>
                  </a:cubicBezTo>
                  <a:cubicBezTo>
                    <a:pt x="414" y="82"/>
                    <a:pt x="413" y="100"/>
                    <a:pt x="405" y="104"/>
                  </a:cubicBezTo>
                  <a:cubicBezTo>
                    <a:pt x="397" y="108"/>
                    <a:pt x="381" y="105"/>
                    <a:pt x="363" y="101"/>
                  </a:cubicBezTo>
                  <a:cubicBezTo>
                    <a:pt x="345" y="97"/>
                    <a:pt x="325" y="85"/>
                    <a:pt x="294" y="77"/>
                  </a:cubicBezTo>
                  <a:cubicBezTo>
                    <a:pt x="263" y="69"/>
                    <a:pt x="211" y="53"/>
                    <a:pt x="174" y="50"/>
                  </a:cubicBezTo>
                  <a:cubicBezTo>
                    <a:pt x="137" y="47"/>
                    <a:pt x="95" y="61"/>
                    <a:pt x="72" y="62"/>
                  </a:cubicBezTo>
                  <a:cubicBezTo>
                    <a:pt x="49" y="63"/>
                    <a:pt x="48" y="66"/>
                    <a:pt x="36" y="59"/>
                  </a:cubicBezTo>
                  <a:cubicBezTo>
                    <a:pt x="24" y="52"/>
                    <a:pt x="13" y="36"/>
                    <a:pt x="0" y="11"/>
                  </a:cubicBezTo>
                  <a:close/>
                </a:path>
              </a:pathLst>
            </a:custGeom>
            <a:gradFill rotWithShape="0">
              <a:gsLst>
                <a:gs pos="0">
                  <a:schemeClr val="accent2">
                    <a:alpha val="100000"/>
                  </a:schemeClr>
                </a:gs>
                <a:gs pos="100000">
                  <a:schemeClr val="bg2"/>
                </a:gs>
              </a:gsLst>
              <a:lin ang="0" scaled="1"/>
              <a:tileRect/>
            </a:gradFill>
            <a:ln w="9525">
              <a:noFill/>
            </a:ln>
          </p:spPr>
          <p:txBody>
            <a:bodyPr/>
            <a:p>
              <a:endParaRPr lang="zh-CN" altLang="en-US"/>
            </a:p>
          </p:txBody>
        </p:sp>
        <p:sp>
          <p:nvSpPr>
            <p:cNvPr id="328714" name="任意多边形 328713"/>
            <p:cNvSpPr/>
            <p:nvPr userDrawn="1"/>
          </p:nvSpPr>
          <p:spPr>
            <a:xfrm>
              <a:off x="1790" y="0"/>
              <a:ext cx="520" cy="225"/>
            </a:xfrm>
            <a:custGeom>
              <a:avLst/>
              <a:gdLst/>
              <a:ahLst/>
              <a:cxnLst/>
              <a:pathLst>
                <a:path w="520" h="225">
                  <a:moveTo>
                    <a:pt x="42" y="0"/>
                  </a:moveTo>
                  <a:cubicBezTo>
                    <a:pt x="24" y="4"/>
                    <a:pt x="0" y="15"/>
                    <a:pt x="12" y="24"/>
                  </a:cubicBezTo>
                  <a:cubicBezTo>
                    <a:pt x="24" y="33"/>
                    <a:pt x="76" y="39"/>
                    <a:pt x="114" y="54"/>
                  </a:cubicBezTo>
                  <a:cubicBezTo>
                    <a:pt x="152" y="69"/>
                    <a:pt x="203" y="100"/>
                    <a:pt x="240" y="117"/>
                  </a:cubicBezTo>
                  <a:cubicBezTo>
                    <a:pt x="277" y="134"/>
                    <a:pt x="300" y="136"/>
                    <a:pt x="333" y="153"/>
                  </a:cubicBezTo>
                  <a:cubicBezTo>
                    <a:pt x="366" y="170"/>
                    <a:pt x="423" y="213"/>
                    <a:pt x="438" y="219"/>
                  </a:cubicBezTo>
                  <a:cubicBezTo>
                    <a:pt x="453" y="225"/>
                    <a:pt x="426" y="198"/>
                    <a:pt x="426" y="192"/>
                  </a:cubicBezTo>
                  <a:cubicBezTo>
                    <a:pt x="426" y="186"/>
                    <a:pt x="426" y="176"/>
                    <a:pt x="441" y="180"/>
                  </a:cubicBezTo>
                  <a:cubicBezTo>
                    <a:pt x="456" y="184"/>
                    <a:pt x="518" y="219"/>
                    <a:pt x="519" y="216"/>
                  </a:cubicBezTo>
                  <a:cubicBezTo>
                    <a:pt x="520" y="213"/>
                    <a:pt x="473" y="176"/>
                    <a:pt x="450" y="162"/>
                  </a:cubicBezTo>
                  <a:cubicBezTo>
                    <a:pt x="427" y="148"/>
                    <a:pt x="408" y="148"/>
                    <a:pt x="381" y="135"/>
                  </a:cubicBezTo>
                  <a:cubicBezTo>
                    <a:pt x="354" y="122"/>
                    <a:pt x="318" y="104"/>
                    <a:pt x="285" y="84"/>
                  </a:cubicBezTo>
                  <a:cubicBezTo>
                    <a:pt x="252" y="64"/>
                    <a:pt x="213" y="32"/>
                    <a:pt x="186" y="18"/>
                  </a:cubicBezTo>
                  <a:cubicBezTo>
                    <a:pt x="159" y="4"/>
                    <a:pt x="147" y="2"/>
                    <a:pt x="123" y="0"/>
                  </a:cubicBezTo>
                  <a:lnTo>
                    <a:pt x="42" y="0"/>
                  </a:lnTo>
                  <a:close/>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8715" name="任意多边形 328714"/>
            <p:cNvSpPr/>
            <p:nvPr userDrawn="1"/>
          </p:nvSpPr>
          <p:spPr>
            <a:xfrm>
              <a:off x="1943" y="154"/>
              <a:ext cx="431" cy="233"/>
            </a:xfrm>
            <a:custGeom>
              <a:avLst/>
              <a:gdLst/>
              <a:ahLst/>
              <a:cxnLst/>
              <a:pathLst>
                <a:path w="431" h="233">
                  <a:moveTo>
                    <a:pt x="6" y="38"/>
                  </a:moveTo>
                  <a:cubicBezTo>
                    <a:pt x="0" y="26"/>
                    <a:pt x="3" y="26"/>
                    <a:pt x="9" y="20"/>
                  </a:cubicBezTo>
                  <a:cubicBezTo>
                    <a:pt x="15" y="14"/>
                    <a:pt x="29" y="0"/>
                    <a:pt x="42" y="2"/>
                  </a:cubicBezTo>
                  <a:cubicBezTo>
                    <a:pt x="55" y="4"/>
                    <a:pt x="66" y="21"/>
                    <a:pt x="90" y="35"/>
                  </a:cubicBezTo>
                  <a:cubicBezTo>
                    <a:pt x="114" y="49"/>
                    <a:pt x="156" y="72"/>
                    <a:pt x="189" y="89"/>
                  </a:cubicBezTo>
                  <a:cubicBezTo>
                    <a:pt x="222" y="106"/>
                    <a:pt x="257" y="126"/>
                    <a:pt x="288" y="140"/>
                  </a:cubicBezTo>
                  <a:cubicBezTo>
                    <a:pt x="319" y="154"/>
                    <a:pt x="357" y="170"/>
                    <a:pt x="375" y="176"/>
                  </a:cubicBezTo>
                  <a:cubicBezTo>
                    <a:pt x="393" y="182"/>
                    <a:pt x="387" y="170"/>
                    <a:pt x="396" y="176"/>
                  </a:cubicBezTo>
                  <a:cubicBezTo>
                    <a:pt x="405" y="182"/>
                    <a:pt x="427" y="203"/>
                    <a:pt x="429" y="212"/>
                  </a:cubicBezTo>
                  <a:cubicBezTo>
                    <a:pt x="431" y="221"/>
                    <a:pt x="424" y="233"/>
                    <a:pt x="408" y="233"/>
                  </a:cubicBezTo>
                  <a:cubicBezTo>
                    <a:pt x="392" y="233"/>
                    <a:pt x="370" y="227"/>
                    <a:pt x="333" y="212"/>
                  </a:cubicBezTo>
                  <a:cubicBezTo>
                    <a:pt x="296" y="197"/>
                    <a:pt x="234" y="167"/>
                    <a:pt x="186" y="143"/>
                  </a:cubicBezTo>
                  <a:cubicBezTo>
                    <a:pt x="138" y="119"/>
                    <a:pt x="78" y="86"/>
                    <a:pt x="48" y="68"/>
                  </a:cubicBezTo>
                  <a:cubicBezTo>
                    <a:pt x="18" y="50"/>
                    <a:pt x="12" y="50"/>
                    <a:pt x="6" y="38"/>
                  </a:cubicBezTo>
                  <a:close/>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8716" name="任意多边形 328715"/>
            <p:cNvSpPr/>
            <p:nvPr userDrawn="1"/>
          </p:nvSpPr>
          <p:spPr>
            <a:xfrm>
              <a:off x="2262" y="87"/>
              <a:ext cx="396" cy="227"/>
            </a:xfrm>
            <a:custGeom>
              <a:avLst/>
              <a:gdLst/>
              <a:ahLst/>
              <a:cxnLst/>
              <a:pathLst>
                <a:path w="396" h="227">
                  <a:moveTo>
                    <a:pt x="2" y="9"/>
                  </a:moveTo>
                  <a:cubicBezTo>
                    <a:pt x="4" y="18"/>
                    <a:pt x="24" y="45"/>
                    <a:pt x="53" y="66"/>
                  </a:cubicBezTo>
                  <a:cubicBezTo>
                    <a:pt x="82" y="87"/>
                    <a:pt x="136" y="111"/>
                    <a:pt x="176" y="132"/>
                  </a:cubicBezTo>
                  <a:cubicBezTo>
                    <a:pt x="216" y="153"/>
                    <a:pt x="266" y="174"/>
                    <a:pt x="293" y="189"/>
                  </a:cubicBezTo>
                  <a:cubicBezTo>
                    <a:pt x="320" y="204"/>
                    <a:pt x="327" y="217"/>
                    <a:pt x="341" y="222"/>
                  </a:cubicBezTo>
                  <a:cubicBezTo>
                    <a:pt x="355" y="227"/>
                    <a:pt x="371" y="226"/>
                    <a:pt x="377" y="219"/>
                  </a:cubicBezTo>
                  <a:cubicBezTo>
                    <a:pt x="383" y="212"/>
                    <a:pt x="396" y="195"/>
                    <a:pt x="377" y="180"/>
                  </a:cubicBezTo>
                  <a:cubicBezTo>
                    <a:pt x="358" y="165"/>
                    <a:pt x="304" y="147"/>
                    <a:pt x="260" y="126"/>
                  </a:cubicBezTo>
                  <a:cubicBezTo>
                    <a:pt x="216" y="105"/>
                    <a:pt x="149" y="70"/>
                    <a:pt x="113" y="51"/>
                  </a:cubicBezTo>
                  <a:cubicBezTo>
                    <a:pt x="77" y="32"/>
                    <a:pt x="60" y="17"/>
                    <a:pt x="41" y="9"/>
                  </a:cubicBezTo>
                  <a:cubicBezTo>
                    <a:pt x="22" y="1"/>
                    <a:pt x="0" y="0"/>
                    <a:pt x="2" y="9"/>
                  </a:cubicBezTo>
                  <a:close/>
                </a:path>
              </a:pathLst>
            </a:custGeom>
            <a:gradFill rotWithShape="0">
              <a:gsLst>
                <a:gs pos="0">
                  <a:schemeClr val="accent2">
                    <a:alpha val="100000"/>
                  </a:schemeClr>
                </a:gs>
                <a:gs pos="100000">
                  <a:schemeClr val="bg2"/>
                </a:gs>
              </a:gsLst>
              <a:lin ang="18900000" scaled="1"/>
              <a:tileRect/>
            </a:gradFill>
            <a:ln w="9525">
              <a:noFill/>
            </a:ln>
          </p:spPr>
          <p:txBody>
            <a:bodyPr/>
            <a:p>
              <a:endParaRPr lang="zh-CN" altLang="en-US"/>
            </a:p>
          </p:txBody>
        </p:sp>
        <p:sp>
          <p:nvSpPr>
            <p:cNvPr id="328717" name="任意多边形 328716"/>
            <p:cNvSpPr/>
            <p:nvPr userDrawn="1"/>
          </p:nvSpPr>
          <p:spPr>
            <a:xfrm>
              <a:off x="2264" y="240"/>
              <a:ext cx="516" cy="223"/>
            </a:xfrm>
            <a:custGeom>
              <a:avLst/>
              <a:gdLst/>
              <a:ahLst/>
              <a:cxnLst/>
              <a:pathLst>
                <a:path w="516" h="223">
                  <a:moveTo>
                    <a:pt x="3" y="10"/>
                  </a:moveTo>
                  <a:cubicBezTo>
                    <a:pt x="0" y="20"/>
                    <a:pt x="65" y="69"/>
                    <a:pt x="105" y="97"/>
                  </a:cubicBezTo>
                  <a:cubicBezTo>
                    <a:pt x="145" y="125"/>
                    <a:pt x="201" y="158"/>
                    <a:pt x="243" y="178"/>
                  </a:cubicBezTo>
                  <a:cubicBezTo>
                    <a:pt x="285" y="198"/>
                    <a:pt x="315" y="211"/>
                    <a:pt x="357" y="217"/>
                  </a:cubicBezTo>
                  <a:cubicBezTo>
                    <a:pt x="399" y="223"/>
                    <a:pt x="480" y="219"/>
                    <a:pt x="498" y="214"/>
                  </a:cubicBezTo>
                  <a:cubicBezTo>
                    <a:pt x="516" y="209"/>
                    <a:pt x="499" y="200"/>
                    <a:pt x="468" y="187"/>
                  </a:cubicBezTo>
                  <a:cubicBezTo>
                    <a:pt x="437" y="174"/>
                    <a:pt x="366" y="161"/>
                    <a:pt x="309" y="136"/>
                  </a:cubicBezTo>
                  <a:cubicBezTo>
                    <a:pt x="252" y="111"/>
                    <a:pt x="172" y="54"/>
                    <a:pt x="123" y="34"/>
                  </a:cubicBezTo>
                  <a:cubicBezTo>
                    <a:pt x="74" y="14"/>
                    <a:pt x="6" y="0"/>
                    <a:pt x="3" y="10"/>
                  </a:cubicBezTo>
                  <a:close/>
                </a:path>
              </a:pathLst>
            </a:custGeom>
            <a:gradFill rotWithShape="0">
              <a:gsLst>
                <a:gs pos="0">
                  <a:schemeClr val="bg2"/>
                </a:gs>
                <a:gs pos="100000">
                  <a:schemeClr val="accent2">
                    <a:alpha val="100000"/>
                  </a:schemeClr>
                </a:gs>
              </a:gsLst>
              <a:lin ang="5400000" scaled="1"/>
              <a:tileRect/>
            </a:gradFill>
            <a:ln w="9525">
              <a:noFill/>
            </a:ln>
          </p:spPr>
          <p:txBody>
            <a:bodyPr/>
            <a:p>
              <a:endParaRPr lang="zh-CN" altLang="en-US"/>
            </a:p>
          </p:txBody>
        </p:sp>
        <p:sp>
          <p:nvSpPr>
            <p:cNvPr id="328718" name="任意多边形 328717"/>
            <p:cNvSpPr/>
            <p:nvPr userDrawn="1"/>
          </p:nvSpPr>
          <p:spPr>
            <a:xfrm>
              <a:off x="2723" y="324"/>
              <a:ext cx="414" cy="100"/>
            </a:xfrm>
            <a:custGeom>
              <a:avLst/>
              <a:gdLst/>
              <a:ahLst/>
              <a:cxnLst/>
              <a:pathLst>
                <a:path w="414" h="100">
                  <a:moveTo>
                    <a:pt x="69" y="60"/>
                  </a:moveTo>
                  <a:cubicBezTo>
                    <a:pt x="39" y="52"/>
                    <a:pt x="23" y="49"/>
                    <a:pt x="12" y="42"/>
                  </a:cubicBezTo>
                  <a:cubicBezTo>
                    <a:pt x="1" y="35"/>
                    <a:pt x="0" y="22"/>
                    <a:pt x="3" y="15"/>
                  </a:cubicBezTo>
                  <a:cubicBezTo>
                    <a:pt x="6" y="8"/>
                    <a:pt x="11" y="0"/>
                    <a:pt x="30" y="0"/>
                  </a:cubicBezTo>
                  <a:cubicBezTo>
                    <a:pt x="49" y="0"/>
                    <a:pt x="82" y="10"/>
                    <a:pt x="117" y="18"/>
                  </a:cubicBezTo>
                  <a:cubicBezTo>
                    <a:pt x="152" y="26"/>
                    <a:pt x="198" y="43"/>
                    <a:pt x="243" y="48"/>
                  </a:cubicBezTo>
                  <a:cubicBezTo>
                    <a:pt x="288" y="53"/>
                    <a:pt x="360" y="47"/>
                    <a:pt x="387" y="48"/>
                  </a:cubicBezTo>
                  <a:cubicBezTo>
                    <a:pt x="414" y="49"/>
                    <a:pt x="409" y="48"/>
                    <a:pt x="408" y="54"/>
                  </a:cubicBezTo>
                  <a:cubicBezTo>
                    <a:pt x="407" y="60"/>
                    <a:pt x="396" y="80"/>
                    <a:pt x="381" y="87"/>
                  </a:cubicBezTo>
                  <a:cubicBezTo>
                    <a:pt x="366" y="94"/>
                    <a:pt x="349" y="98"/>
                    <a:pt x="318" y="99"/>
                  </a:cubicBezTo>
                  <a:cubicBezTo>
                    <a:pt x="287" y="100"/>
                    <a:pt x="237" y="99"/>
                    <a:pt x="195" y="93"/>
                  </a:cubicBezTo>
                  <a:cubicBezTo>
                    <a:pt x="153" y="87"/>
                    <a:pt x="99" y="68"/>
                    <a:pt x="69" y="60"/>
                  </a:cubicBezTo>
                  <a:close/>
                </a:path>
              </a:pathLst>
            </a:custGeom>
            <a:gradFill rotWithShape="0">
              <a:gsLst>
                <a:gs pos="0">
                  <a:schemeClr val="bg2"/>
                </a:gs>
                <a:gs pos="100000">
                  <a:schemeClr val="accent2">
                    <a:alpha val="100000"/>
                  </a:schemeClr>
                </a:gs>
              </a:gsLst>
              <a:lin ang="0" scaled="1"/>
              <a:tileRect/>
            </a:gradFill>
            <a:ln w="9525">
              <a:noFill/>
            </a:ln>
          </p:spPr>
          <p:txBody>
            <a:bodyPr/>
            <a:p>
              <a:endParaRPr lang="zh-CN" altLang="en-US"/>
            </a:p>
          </p:txBody>
        </p:sp>
        <p:sp>
          <p:nvSpPr>
            <p:cNvPr id="328719" name="任意多边形 328718"/>
            <p:cNvSpPr/>
            <p:nvPr userDrawn="1"/>
          </p:nvSpPr>
          <p:spPr>
            <a:xfrm>
              <a:off x="3165" y="375"/>
              <a:ext cx="150" cy="72"/>
            </a:xfrm>
            <a:custGeom>
              <a:avLst/>
              <a:gdLst/>
              <a:ahLst/>
              <a:cxnLst/>
              <a:pathLst>
                <a:path w="150" h="72">
                  <a:moveTo>
                    <a:pt x="3" y="67"/>
                  </a:moveTo>
                  <a:cubicBezTo>
                    <a:pt x="16" y="59"/>
                    <a:pt x="64" y="30"/>
                    <a:pt x="84" y="19"/>
                  </a:cubicBezTo>
                  <a:cubicBezTo>
                    <a:pt x="104" y="8"/>
                    <a:pt x="112" y="0"/>
                    <a:pt x="123" y="1"/>
                  </a:cubicBezTo>
                  <a:cubicBezTo>
                    <a:pt x="134" y="2"/>
                    <a:pt x="150" y="13"/>
                    <a:pt x="150" y="22"/>
                  </a:cubicBezTo>
                  <a:cubicBezTo>
                    <a:pt x="150" y="31"/>
                    <a:pt x="133" y="47"/>
                    <a:pt x="123" y="55"/>
                  </a:cubicBezTo>
                  <a:cubicBezTo>
                    <a:pt x="113" y="63"/>
                    <a:pt x="110" y="68"/>
                    <a:pt x="90" y="70"/>
                  </a:cubicBezTo>
                  <a:cubicBezTo>
                    <a:pt x="70" y="72"/>
                    <a:pt x="35" y="69"/>
                    <a:pt x="0" y="67"/>
                  </a:cubicBezTo>
                </a:path>
              </a:pathLst>
            </a:custGeom>
            <a:gradFill rotWithShape="0">
              <a:gsLst>
                <a:gs pos="0">
                  <a:schemeClr val="accent2">
                    <a:alpha val="100000"/>
                  </a:schemeClr>
                </a:gs>
                <a:gs pos="100000">
                  <a:schemeClr val="bg2"/>
                </a:gs>
              </a:gsLst>
              <a:lin ang="0" scaled="1"/>
              <a:tileRect/>
            </a:gradFill>
            <a:ln w="9525">
              <a:noFill/>
            </a:ln>
          </p:spPr>
          <p:txBody>
            <a:bodyPr/>
            <a:p>
              <a:endParaRPr lang="zh-CN" altLang="en-US"/>
            </a:p>
          </p:txBody>
        </p:sp>
        <p:sp>
          <p:nvSpPr>
            <p:cNvPr id="328720" name="任意多边形 328719"/>
            <p:cNvSpPr/>
            <p:nvPr userDrawn="1"/>
          </p:nvSpPr>
          <p:spPr>
            <a:xfrm>
              <a:off x="3463" y="267"/>
              <a:ext cx="148" cy="91"/>
            </a:xfrm>
            <a:custGeom>
              <a:avLst/>
              <a:gdLst/>
              <a:ahLst/>
              <a:cxnLst/>
              <a:pathLst>
                <a:path w="148" h="91">
                  <a:moveTo>
                    <a:pt x="1" y="69"/>
                  </a:moveTo>
                  <a:cubicBezTo>
                    <a:pt x="2" y="63"/>
                    <a:pt x="9" y="61"/>
                    <a:pt x="25" y="51"/>
                  </a:cubicBezTo>
                  <a:cubicBezTo>
                    <a:pt x="41" y="41"/>
                    <a:pt x="82" y="17"/>
                    <a:pt x="100" y="9"/>
                  </a:cubicBezTo>
                  <a:cubicBezTo>
                    <a:pt x="118" y="1"/>
                    <a:pt x="127" y="0"/>
                    <a:pt x="133" y="3"/>
                  </a:cubicBezTo>
                  <a:cubicBezTo>
                    <a:pt x="139" y="6"/>
                    <a:pt x="148" y="15"/>
                    <a:pt x="136" y="27"/>
                  </a:cubicBezTo>
                  <a:cubicBezTo>
                    <a:pt x="124" y="39"/>
                    <a:pt x="80" y="65"/>
                    <a:pt x="61" y="75"/>
                  </a:cubicBezTo>
                  <a:cubicBezTo>
                    <a:pt x="42" y="85"/>
                    <a:pt x="29" y="91"/>
                    <a:pt x="19" y="90"/>
                  </a:cubicBezTo>
                  <a:cubicBezTo>
                    <a:pt x="9" y="89"/>
                    <a:pt x="0" y="75"/>
                    <a:pt x="1" y="69"/>
                  </a:cubicBezTo>
                  <a:close/>
                </a:path>
              </a:pathLst>
            </a:custGeom>
            <a:gradFill rotWithShape="0">
              <a:gsLst>
                <a:gs pos="0">
                  <a:schemeClr val="bg2"/>
                </a:gs>
                <a:gs pos="100000">
                  <a:schemeClr val="accent2">
                    <a:alpha val="100000"/>
                  </a:schemeClr>
                </a:gs>
              </a:gsLst>
              <a:lin ang="2700000" scaled="1"/>
              <a:tileRect/>
            </a:gradFill>
            <a:ln w="9525">
              <a:noFill/>
            </a:ln>
          </p:spPr>
          <p:txBody>
            <a:bodyPr/>
            <a:p>
              <a:endParaRPr lang="zh-CN" altLang="en-US"/>
            </a:p>
          </p:txBody>
        </p:sp>
        <p:sp>
          <p:nvSpPr>
            <p:cNvPr id="328721" name="任意多边形 328720"/>
            <p:cNvSpPr/>
            <p:nvPr userDrawn="1"/>
          </p:nvSpPr>
          <p:spPr>
            <a:xfrm>
              <a:off x="3580" y="58"/>
              <a:ext cx="938" cy="158"/>
            </a:xfrm>
            <a:custGeom>
              <a:avLst/>
              <a:gdLst/>
              <a:ahLst/>
              <a:cxnLst/>
              <a:pathLst>
                <a:path w="938" h="158">
                  <a:moveTo>
                    <a:pt x="172" y="86"/>
                  </a:moveTo>
                  <a:cubicBezTo>
                    <a:pt x="142" y="99"/>
                    <a:pt x="87" y="126"/>
                    <a:pt x="61" y="137"/>
                  </a:cubicBezTo>
                  <a:cubicBezTo>
                    <a:pt x="35" y="148"/>
                    <a:pt x="25" y="158"/>
                    <a:pt x="16" y="155"/>
                  </a:cubicBezTo>
                  <a:cubicBezTo>
                    <a:pt x="7" y="152"/>
                    <a:pt x="0" y="134"/>
                    <a:pt x="7" y="122"/>
                  </a:cubicBezTo>
                  <a:cubicBezTo>
                    <a:pt x="14" y="110"/>
                    <a:pt x="31" y="94"/>
                    <a:pt x="58" y="80"/>
                  </a:cubicBezTo>
                  <a:cubicBezTo>
                    <a:pt x="85" y="66"/>
                    <a:pt x="131" y="49"/>
                    <a:pt x="172" y="38"/>
                  </a:cubicBezTo>
                  <a:cubicBezTo>
                    <a:pt x="213" y="27"/>
                    <a:pt x="256" y="17"/>
                    <a:pt x="304" y="11"/>
                  </a:cubicBezTo>
                  <a:cubicBezTo>
                    <a:pt x="352" y="5"/>
                    <a:pt x="409" y="0"/>
                    <a:pt x="463" y="2"/>
                  </a:cubicBezTo>
                  <a:cubicBezTo>
                    <a:pt x="517" y="4"/>
                    <a:pt x="576" y="15"/>
                    <a:pt x="631" y="23"/>
                  </a:cubicBezTo>
                  <a:cubicBezTo>
                    <a:pt x="686" y="31"/>
                    <a:pt x="761" y="49"/>
                    <a:pt x="796" y="53"/>
                  </a:cubicBezTo>
                  <a:cubicBezTo>
                    <a:pt x="831" y="57"/>
                    <a:pt x="823" y="44"/>
                    <a:pt x="841" y="47"/>
                  </a:cubicBezTo>
                  <a:cubicBezTo>
                    <a:pt x="859" y="50"/>
                    <a:pt x="894" y="62"/>
                    <a:pt x="907" y="71"/>
                  </a:cubicBezTo>
                  <a:cubicBezTo>
                    <a:pt x="920" y="80"/>
                    <a:pt x="938" y="97"/>
                    <a:pt x="919" y="101"/>
                  </a:cubicBezTo>
                  <a:cubicBezTo>
                    <a:pt x="900" y="105"/>
                    <a:pt x="840" y="104"/>
                    <a:pt x="793" y="98"/>
                  </a:cubicBezTo>
                  <a:cubicBezTo>
                    <a:pt x="746" y="92"/>
                    <a:pt x="693" y="72"/>
                    <a:pt x="634" y="62"/>
                  </a:cubicBezTo>
                  <a:cubicBezTo>
                    <a:pt x="575" y="52"/>
                    <a:pt x="505" y="38"/>
                    <a:pt x="439" y="38"/>
                  </a:cubicBezTo>
                  <a:cubicBezTo>
                    <a:pt x="373" y="38"/>
                    <a:pt x="284" y="51"/>
                    <a:pt x="238" y="59"/>
                  </a:cubicBezTo>
                  <a:cubicBezTo>
                    <a:pt x="192" y="67"/>
                    <a:pt x="202" y="73"/>
                    <a:pt x="172" y="86"/>
                  </a:cubicBezTo>
                  <a:close/>
                </a:path>
              </a:pathLst>
            </a:custGeom>
            <a:gradFill rotWithShape="0">
              <a:gsLst>
                <a:gs pos="0">
                  <a:schemeClr val="bg2"/>
                </a:gs>
                <a:gs pos="100000">
                  <a:schemeClr val="accent2">
                    <a:alpha val="100000"/>
                  </a:schemeClr>
                </a:gs>
              </a:gsLst>
              <a:lin ang="0" scaled="1"/>
              <a:tileRect/>
            </a:gradFill>
            <a:ln w="9525">
              <a:noFill/>
            </a:ln>
          </p:spPr>
          <p:txBody>
            <a:bodyPr/>
            <a:p>
              <a:endParaRPr lang="zh-CN" altLang="en-US"/>
            </a:p>
          </p:txBody>
        </p:sp>
        <p:sp>
          <p:nvSpPr>
            <p:cNvPr id="328722" name="任意多边形 328721"/>
            <p:cNvSpPr/>
            <p:nvPr userDrawn="1"/>
          </p:nvSpPr>
          <p:spPr>
            <a:xfrm>
              <a:off x="3686" y="145"/>
              <a:ext cx="372" cy="98"/>
            </a:xfrm>
            <a:custGeom>
              <a:avLst/>
              <a:gdLst/>
              <a:ahLst/>
              <a:cxnLst/>
              <a:pathLst>
                <a:path w="372" h="98">
                  <a:moveTo>
                    <a:pt x="18" y="47"/>
                  </a:moveTo>
                  <a:cubicBezTo>
                    <a:pt x="60" y="36"/>
                    <a:pt x="103" y="25"/>
                    <a:pt x="141" y="17"/>
                  </a:cubicBezTo>
                  <a:cubicBezTo>
                    <a:pt x="179" y="9"/>
                    <a:pt x="211" y="4"/>
                    <a:pt x="246" y="2"/>
                  </a:cubicBezTo>
                  <a:cubicBezTo>
                    <a:pt x="281" y="0"/>
                    <a:pt x="330" y="1"/>
                    <a:pt x="351" y="5"/>
                  </a:cubicBezTo>
                  <a:cubicBezTo>
                    <a:pt x="372" y="9"/>
                    <a:pt x="372" y="17"/>
                    <a:pt x="372" y="23"/>
                  </a:cubicBezTo>
                  <a:cubicBezTo>
                    <a:pt x="372" y="29"/>
                    <a:pt x="372" y="40"/>
                    <a:pt x="354" y="44"/>
                  </a:cubicBezTo>
                  <a:cubicBezTo>
                    <a:pt x="336" y="48"/>
                    <a:pt x="295" y="49"/>
                    <a:pt x="264" y="50"/>
                  </a:cubicBezTo>
                  <a:cubicBezTo>
                    <a:pt x="233" y="51"/>
                    <a:pt x="200" y="49"/>
                    <a:pt x="168" y="53"/>
                  </a:cubicBezTo>
                  <a:cubicBezTo>
                    <a:pt x="136" y="57"/>
                    <a:pt x="98" y="70"/>
                    <a:pt x="72" y="77"/>
                  </a:cubicBezTo>
                  <a:cubicBezTo>
                    <a:pt x="46" y="84"/>
                    <a:pt x="27" y="98"/>
                    <a:pt x="15" y="95"/>
                  </a:cubicBezTo>
                  <a:cubicBezTo>
                    <a:pt x="3" y="92"/>
                    <a:pt x="1" y="74"/>
                    <a:pt x="0" y="56"/>
                  </a:cubicBezTo>
                </a:path>
              </a:pathLst>
            </a:custGeom>
            <a:gradFill rotWithShape="0">
              <a:gsLst>
                <a:gs pos="0">
                  <a:schemeClr val="accent2">
                    <a:alpha val="100000"/>
                  </a:schemeClr>
                </a:gs>
                <a:gs pos="100000">
                  <a:schemeClr val="bg2"/>
                </a:gs>
              </a:gsLst>
              <a:lin ang="0" scaled="1"/>
              <a:tileRect/>
            </a:gradFill>
            <a:ln w="9525">
              <a:noFill/>
            </a:ln>
          </p:spPr>
          <p:txBody>
            <a:bodyPr/>
            <a:p>
              <a:endParaRPr lang="zh-CN" altLang="en-US"/>
            </a:p>
          </p:txBody>
        </p:sp>
        <p:sp>
          <p:nvSpPr>
            <p:cNvPr id="328723" name="任意多边形 328722"/>
            <p:cNvSpPr/>
            <p:nvPr userDrawn="1"/>
          </p:nvSpPr>
          <p:spPr>
            <a:xfrm>
              <a:off x="3618" y="308"/>
              <a:ext cx="318" cy="158"/>
            </a:xfrm>
            <a:custGeom>
              <a:avLst/>
              <a:gdLst/>
              <a:ahLst/>
              <a:cxnLst/>
              <a:pathLst>
                <a:path w="318" h="158">
                  <a:moveTo>
                    <a:pt x="0" y="158"/>
                  </a:moveTo>
                  <a:lnTo>
                    <a:pt x="12" y="137"/>
                  </a:lnTo>
                  <a:cubicBezTo>
                    <a:pt x="39" y="123"/>
                    <a:pt x="122" y="90"/>
                    <a:pt x="162" y="71"/>
                  </a:cubicBezTo>
                  <a:cubicBezTo>
                    <a:pt x="202" y="52"/>
                    <a:pt x="229" y="31"/>
                    <a:pt x="249" y="20"/>
                  </a:cubicBezTo>
                  <a:cubicBezTo>
                    <a:pt x="269" y="9"/>
                    <a:pt x="275" y="4"/>
                    <a:pt x="285" y="2"/>
                  </a:cubicBezTo>
                  <a:cubicBezTo>
                    <a:pt x="295" y="0"/>
                    <a:pt x="306" y="4"/>
                    <a:pt x="309" y="11"/>
                  </a:cubicBezTo>
                  <a:cubicBezTo>
                    <a:pt x="312" y="18"/>
                    <a:pt x="318" y="34"/>
                    <a:pt x="303" y="47"/>
                  </a:cubicBezTo>
                  <a:cubicBezTo>
                    <a:pt x="288" y="60"/>
                    <a:pt x="252" y="74"/>
                    <a:pt x="219" y="89"/>
                  </a:cubicBezTo>
                  <a:cubicBezTo>
                    <a:pt x="186" y="104"/>
                    <a:pt x="135" y="130"/>
                    <a:pt x="108" y="140"/>
                  </a:cubicBezTo>
                  <a:cubicBezTo>
                    <a:pt x="81" y="150"/>
                    <a:pt x="74" y="150"/>
                    <a:pt x="57" y="152"/>
                  </a:cubicBezTo>
                  <a:cubicBezTo>
                    <a:pt x="40" y="154"/>
                    <a:pt x="23" y="154"/>
                    <a:pt x="0" y="158"/>
                  </a:cubicBezTo>
                  <a:close/>
                </a:path>
              </a:pathLst>
            </a:custGeom>
            <a:gradFill rotWithShape="0">
              <a:gsLst>
                <a:gs pos="0">
                  <a:schemeClr val="bg2"/>
                </a:gs>
                <a:gs pos="50000">
                  <a:schemeClr val="accent2">
                    <a:alpha val="100000"/>
                  </a:schemeClr>
                </a:gs>
                <a:gs pos="100000">
                  <a:schemeClr val="bg2"/>
                </a:gs>
              </a:gsLst>
              <a:lin ang="2700000" scaled="1"/>
              <a:tileRect/>
            </a:gradFill>
            <a:ln w="9525">
              <a:noFill/>
            </a:ln>
          </p:spPr>
          <p:txBody>
            <a:bodyPr/>
            <a:p>
              <a:endParaRPr lang="zh-CN" altLang="en-US"/>
            </a:p>
          </p:txBody>
        </p:sp>
        <p:sp>
          <p:nvSpPr>
            <p:cNvPr id="328724" name="任意多边形 328723"/>
            <p:cNvSpPr/>
            <p:nvPr userDrawn="1"/>
          </p:nvSpPr>
          <p:spPr>
            <a:xfrm>
              <a:off x="3413" y="291"/>
              <a:ext cx="380" cy="174"/>
            </a:xfrm>
            <a:custGeom>
              <a:avLst/>
              <a:gdLst/>
              <a:ahLst/>
              <a:cxnLst/>
              <a:pathLst>
                <a:path w="380" h="174">
                  <a:moveTo>
                    <a:pt x="3" y="165"/>
                  </a:moveTo>
                  <a:cubicBezTo>
                    <a:pt x="24" y="153"/>
                    <a:pt x="86" y="115"/>
                    <a:pt x="129" y="93"/>
                  </a:cubicBezTo>
                  <a:cubicBezTo>
                    <a:pt x="172" y="71"/>
                    <a:pt x="224" y="45"/>
                    <a:pt x="261" y="30"/>
                  </a:cubicBezTo>
                  <a:cubicBezTo>
                    <a:pt x="298" y="15"/>
                    <a:pt x="332" y="0"/>
                    <a:pt x="351" y="0"/>
                  </a:cubicBezTo>
                  <a:cubicBezTo>
                    <a:pt x="370" y="0"/>
                    <a:pt x="380" y="19"/>
                    <a:pt x="378" y="27"/>
                  </a:cubicBezTo>
                  <a:cubicBezTo>
                    <a:pt x="376" y="35"/>
                    <a:pt x="350" y="46"/>
                    <a:pt x="336" y="51"/>
                  </a:cubicBezTo>
                  <a:cubicBezTo>
                    <a:pt x="322" y="56"/>
                    <a:pt x="307" y="56"/>
                    <a:pt x="291" y="60"/>
                  </a:cubicBezTo>
                  <a:cubicBezTo>
                    <a:pt x="275" y="64"/>
                    <a:pt x="257" y="65"/>
                    <a:pt x="240" y="75"/>
                  </a:cubicBezTo>
                  <a:cubicBezTo>
                    <a:pt x="223" y="85"/>
                    <a:pt x="212" y="104"/>
                    <a:pt x="189" y="120"/>
                  </a:cubicBezTo>
                  <a:cubicBezTo>
                    <a:pt x="166" y="136"/>
                    <a:pt x="133" y="167"/>
                    <a:pt x="102" y="174"/>
                  </a:cubicBezTo>
                  <a:lnTo>
                    <a:pt x="0" y="162"/>
                  </a:lnTo>
                </a:path>
              </a:pathLst>
            </a:custGeom>
            <a:gradFill rotWithShape="0">
              <a:gsLst>
                <a:gs pos="0">
                  <a:schemeClr val="bg2"/>
                </a:gs>
                <a:gs pos="100000">
                  <a:schemeClr val="accent2">
                    <a:alpha val="100000"/>
                  </a:schemeClr>
                </a:gs>
              </a:gsLst>
              <a:lin ang="0" scaled="1"/>
              <a:tileRect/>
            </a:gradFill>
            <a:ln w="9525">
              <a:noFill/>
            </a:ln>
          </p:spPr>
          <p:txBody>
            <a:bodyPr/>
            <a:p>
              <a:endParaRPr lang="zh-CN" altLang="en-US"/>
            </a:p>
          </p:txBody>
        </p:sp>
        <p:sp>
          <p:nvSpPr>
            <p:cNvPr id="328725" name="任意多边形 328724"/>
            <p:cNvSpPr/>
            <p:nvPr userDrawn="1"/>
          </p:nvSpPr>
          <p:spPr>
            <a:xfrm>
              <a:off x="4178" y="187"/>
              <a:ext cx="523" cy="69"/>
            </a:xfrm>
            <a:custGeom>
              <a:avLst/>
              <a:gdLst/>
              <a:ahLst/>
              <a:cxnLst/>
              <a:pathLst>
                <a:path w="523" h="69">
                  <a:moveTo>
                    <a:pt x="84" y="11"/>
                  </a:moveTo>
                  <a:cubicBezTo>
                    <a:pt x="65" y="9"/>
                    <a:pt x="40" y="1"/>
                    <a:pt x="27" y="5"/>
                  </a:cubicBezTo>
                  <a:cubicBezTo>
                    <a:pt x="14" y="9"/>
                    <a:pt x="0" y="27"/>
                    <a:pt x="9" y="35"/>
                  </a:cubicBezTo>
                  <a:cubicBezTo>
                    <a:pt x="18" y="43"/>
                    <a:pt x="40" y="51"/>
                    <a:pt x="81" y="56"/>
                  </a:cubicBezTo>
                  <a:cubicBezTo>
                    <a:pt x="122" y="61"/>
                    <a:pt x="197" y="69"/>
                    <a:pt x="255" y="68"/>
                  </a:cubicBezTo>
                  <a:cubicBezTo>
                    <a:pt x="313" y="67"/>
                    <a:pt x="389" y="60"/>
                    <a:pt x="432" y="50"/>
                  </a:cubicBezTo>
                  <a:cubicBezTo>
                    <a:pt x="475" y="40"/>
                    <a:pt x="523" y="10"/>
                    <a:pt x="513" y="5"/>
                  </a:cubicBezTo>
                  <a:cubicBezTo>
                    <a:pt x="503" y="0"/>
                    <a:pt x="434" y="19"/>
                    <a:pt x="372" y="20"/>
                  </a:cubicBezTo>
                  <a:cubicBezTo>
                    <a:pt x="310" y="21"/>
                    <a:pt x="189" y="15"/>
                    <a:pt x="141" y="14"/>
                  </a:cubicBezTo>
                  <a:cubicBezTo>
                    <a:pt x="93" y="13"/>
                    <a:pt x="103" y="13"/>
                    <a:pt x="84" y="11"/>
                  </a:cubicBezTo>
                  <a:close/>
                </a:path>
              </a:pathLst>
            </a:custGeom>
            <a:gradFill rotWithShape="0">
              <a:gsLst>
                <a:gs pos="0">
                  <a:schemeClr val="bg2"/>
                </a:gs>
                <a:gs pos="100000">
                  <a:schemeClr val="accent2">
                    <a:alpha val="100000"/>
                  </a:schemeClr>
                </a:gs>
              </a:gsLst>
              <a:lin ang="18900000" scaled="1"/>
              <a:tileRect/>
            </a:gradFill>
            <a:ln w="9525">
              <a:noFill/>
            </a:ln>
          </p:spPr>
          <p:txBody>
            <a:bodyPr/>
            <a:p>
              <a:endParaRPr lang="zh-CN" altLang="en-US"/>
            </a:p>
          </p:txBody>
        </p:sp>
        <p:sp>
          <p:nvSpPr>
            <p:cNvPr id="328726" name="任意多边形 328725"/>
            <p:cNvSpPr/>
            <p:nvPr userDrawn="1"/>
          </p:nvSpPr>
          <p:spPr>
            <a:xfrm>
              <a:off x="4689" y="186"/>
              <a:ext cx="537" cy="120"/>
            </a:xfrm>
            <a:custGeom>
              <a:avLst/>
              <a:gdLst/>
              <a:ahLst/>
              <a:cxnLst/>
              <a:pathLst>
                <a:path w="537" h="120">
                  <a:moveTo>
                    <a:pt x="23" y="6"/>
                  </a:moveTo>
                  <a:cubicBezTo>
                    <a:pt x="46" y="0"/>
                    <a:pt x="138" y="0"/>
                    <a:pt x="188" y="3"/>
                  </a:cubicBezTo>
                  <a:cubicBezTo>
                    <a:pt x="238" y="6"/>
                    <a:pt x="277" y="16"/>
                    <a:pt x="323" y="27"/>
                  </a:cubicBezTo>
                  <a:cubicBezTo>
                    <a:pt x="369" y="38"/>
                    <a:pt x="431" y="59"/>
                    <a:pt x="464" y="69"/>
                  </a:cubicBezTo>
                  <a:cubicBezTo>
                    <a:pt x="497" y="79"/>
                    <a:pt x="509" y="84"/>
                    <a:pt x="521" y="90"/>
                  </a:cubicBezTo>
                  <a:cubicBezTo>
                    <a:pt x="533" y="96"/>
                    <a:pt x="537" y="100"/>
                    <a:pt x="533" y="105"/>
                  </a:cubicBezTo>
                  <a:cubicBezTo>
                    <a:pt x="529" y="110"/>
                    <a:pt x="510" y="120"/>
                    <a:pt x="497" y="120"/>
                  </a:cubicBezTo>
                  <a:cubicBezTo>
                    <a:pt x="484" y="120"/>
                    <a:pt x="476" y="116"/>
                    <a:pt x="452" y="108"/>
                  </a:cubicBezTo>
                  <a:cubicBezTo>
                    <a:pt x="428" y="100"/>
                    <a:pt x="399" y="84"/>
                    <a:pt x="350" y="72"/>
                  </a:cubicBezTo>
                  <a:cubicBezTo>
                    <a:pt x="301" y="60"/>
                    <a:pt x="208" y="45"/>
                    <a:pt x="158" y="39"/>
                  </a:cubicBezTo>
                  <a:cubicBezTo>
                    <a:pt x="108" y="33"/>
                    <a:pt x="72" y="43"/>
                    <a:pt x="50" y="39"/>
                  </a:cubicBezTo>
                  <a:cubicBezTo>
                    <a:pt x="28" y="35"/>
                    <a:pt x="0" y="12"/>
                    <a:pt x="23" y="6"/>
                  </a:cubicBezTo>
                  <a:close/>
                </a:path>
              </a:pathLst>
            </a:custGeom>
            <a:gradFill rotWithShape="0">
              <a:gsLst>
                <a:gs pos="0">
                  <a:schemeClr val="bg2"/>
                </a:gs>
                <a:gs pos="50000">
                  <a:schemeClr val="accent2"/>
                </a:gs>
                <a:gs pos="100000">
                  <a:schemeClr val="bg2"/>
                </a:gs>
              </a:gsLst>
              <a:lin ang="18900000" scaled="1"/>
              <a:tileRect/>
            </a:gradFill>
            <a:ln w="9525">
              <a:noFill/>
            </a:ln>
          </p:spPr>
          <p:txBody>
            <a:bodyPr/>
            <a:p>
              <a:endParaRPr lang="zh-CN" altLang="en-US"/>
            </a:p>
          </p:txBody>
        </p:sp>
        <p:sp>
          <p:nvSpPr>
            <p:cNvPr id="328727" name="任意多边形 328726"/>
            <p:cNvSpPr/>
            <p:nvPr userDrawn="1"/>
          </p:nvSpPr>
          <p:spPr>
            <a:xfrm>
              <a:off x="4968" y="312"/>
              <a:ext cx="800" cy="143"/>
            </a:xfrm>
            <a:custGeom>
              <a:avLst/>
              <a:gdLst/>
              <a:ahLst/>
              <a:cxnLst/>
              <a:pathLst>
                <a:path w="800" h="143">
                  <a:moveTo>
                    <a:pt x="800" y="24"/>
                  </a:moveTo>
                  <a:lnTo>
                    <a:pt x="782" y="15"/>
                  </a:lnTo>
                  <a:cubicBezTo>
                    <a:pt x="759" y="21"/>
                    <a:pt x="706" y="51"/>
                    <a:pt x="659" y="63"/>
                  </a:cubicBezTo>
                  <a:cubicBezTo>
                    <a:pt x="612" y="75"/>
                    <a:pt x="555" y="83"/>
                    <a:pt x="500" y="84"/>
                  </a:cubicBezTo>
                  <a:cubicBezTo>
                    <a:pt x="445" y="85"/>
                    <a:pt x="393" y="79"/>
                    <a:pt x="326" y="69"/>
                  </a:cubicBezTo>
                  <a:cubicBezTo>
                    <a:pt x="259" y="59"/>
                    <a:pt x="150" y="31"/>
                    <a:pt x="98" y="21"/>
                  </a:cubicBezTo>
                  <a:cubicBezTo>
                    <a:pt x="46" y="11"/>
                    <a:pt x="22" y="0"/>
                    <a:pt x="11" y="6"/>
                  </a:cubicBezTo>
                  <a:cubicBezTo>
                    <a:pt x="0" y="12"/>
                    <a:pt x="8" y="45"/>
                    <a:pt x="32" y="60"/>
                  </a:cubicBezTo>
                  <a:cubicBezTo>
                    <a:pt x="56" y="75"/>
                    <a:pt x="92" y="83"/>
                    <a:pt x="155" y="96"/>
                  </a:cubicBezTo>
                  <a:cubicBezTo>
                    <a:pt x="218" y="109"/>
                    <a:pt x="337" y="133"/>
                    <a:pt x="410" y="138"/>
                  </a:cubicBezTo>
                  <a:cubicBezTo>
                    <a:pt x="483" y="143"/>
                    <a:pt x="542" y="137"/>
                    <a:pt x="596" y="129"/>
                  </a:cubicBezTo>
                  <a:cubicBezTo>
                    <a:pt x="650" y="121"/>
                    <a:pt x="705" y="100"/>
                    <a:pt x="737" y="90"/>
                  </a:cubicBezTo>
                  <a:cubicBezTo>
                    <a:pt x="769" y="80"/>
                    <a:pt x="780" y="80"/>
                    <a:pt x="788" y="69"/>
                  </a:cubicBezTo>
                  <a:cubicBezTo>
                    <a:pt x="796" y="58"/>
                    <a:pt x="792" y="39"/>
                    <a:pt x="800" y="24"/>
                  </a:cubicBezTo>
                  <a:close/>
                </a:path>
              </a:pathLst>
            </a:custGeom>
            <a:gradFill rotWithShape="0">
              <a:gsLst>
                <a:gs pos="0">
                  <a:schemeClr val="bg2"/>
                </a:gs>
                <a:gs pos="50000">
                  <a:schemeClr val="accent2"/>
                </a:gs>
                <a:gs pos="100000">
                  <a:schemeClr val="bg2"/>
                </a:gs>
              </a:gsLst>
              <a:lin ang="0" scaled="1"/>
              <a:tileRect/>
            </a:gradFill>
            <a:ln w="9525">
              <a:noFill/>
            </a:ln>
          </p:spPr>
          <p:txBody>
            <a:bodyPr/>
            <a:p>
              <a:endParaRPr lang="zh-CN" altLang="en-US"/>
            </a:p>
          </p:txBody>
        </p:sp>
        <p:sp>
          <p:nvSpPr>
            <p:cNvPr id="328728" name="任意多边形 328727"/>
            <p:cNvSpPr/>
            <p:nvPr userDrawn="1"/>
          </p:nvSpPr>
          <p:spPr>
            <a:xfrm>
              <a:off x="5318" y="240"/>
              <a:ext cx="402" cy="115"/>
            </a:xfrm>
            <a:custGeom>
              <a:avLst/>
              <a:gdLst/>
              <a:ahLst/>
              <a:cxnLst/>
              <a:pathLst>
                <a:path w="402" h="115">
                  <a:moveTo>
                    <a:pt x="402" y="0"/>
                  </a:moveTo>
                  <a:lnTo>
                    <a:pt x="384" y="12"/>
                  </a:lnTo>
                  <a:cubicBezTo>
                    <a:pt x="363" y="20"/>
                    <a:pt x="312" y="42"/>
                    <a:pt x="276" y="51"/>
                  </a:cubicBezTo>
                  <a:cubicBezTo>
                    <a:pt x="240" y="60"/>
                    <a:pt x="202" y="65"/>
                    <a:pt x="165" y="66"/>
                  </a:cubicBezTo>
                  <a:cubicBezTo>
                    <a:pt x="128" y="67"/>
                    <a:pt x="76" y="59"/>
                    <a:pt x="51" y="57"/>
                  </a:cubicBezTo>
                  <a:cubicBezTo>
                    <a:pt x="26" y="55"/>
                    <a:pt x="23" y="52"/>
                    <a:pt x="15" y="54"/>
                  </a:cubicBezTo>
                  <a:cubicBezTo>
                    <a:pt x="7" y="56"/>
                    <a:pt x="4" y="63"/>
                    <a:pt x="3" y="69"/>
                  </a:cubicBezTo>
                  <a:cubicBezTo>
                    <a:pt x="2" y="75"/>
                    <a:pt x="0" y="88"/>
                    <a:pt x="9" y="93"/>
                  </a:cubicBezTo>
                  <a:cubicBezTo>
                    <a:pt x="18" y="98"/>
                    <a:pt x="22" y="99"/>
                    <a:pt x="54" y="102"/>
                  </a:cubicBezTo>
                  <a:cubicBezTo>
                    <a:pt x="86" y="105"/>
                    <a:pt x="151" y="115"/>
                    <a:pt x="198" y="111"/>
                  </a:cubicBezTo>
                  <a:cubicBezTo>
                    <a:pt x="245" y="107"/>
                    <a:pt x="307" y="84"/>
                    <a:pt x="336" y="75"/>
                  </a:cubicBezTo>
                  <a:cubicBezTo>
                    <a:pt x="365" y="66"/>
                    <a:pt x="365" y="65"/>
                    <a:pt x="375" y="54"/>
                  </a:cubicBezTo>
                  <a:cubicBezTo>
                    <a:pt x="385" y="43"/>
                    <a:pt x="392" y="26"/>
                    <a:pt x="402" y="0"/>
                  </a:cubicBezTo>
                  <a:close/>
                </a:path>
              </a:pathLst>
            </a:custGeom>
            <a:gradFill rotWithShape="0">
              <a:gsLst>
                <a:gs pos="0">
                  <a:schemeClr val="bg2"/>
                </a:gs>
                <a:gs pos="100000">
                  <a:schemeClr val="accent2">
                    <a:alpha val="100000"/>
                  </a:schemeClr>
                </a:gs>
              </a:gsLst>
              <a:lin ang="0" scaled="1"/>
              <a:tileRect/>
            </a:gradFill>
            <a:ln w="9525">
              <a:noFill/>
            </a:ln>
          </p:spPr>
          <p:txBody>
            <a:bodyPr/>
            <a:p>
              <a:endParaRPr lang="zh-CN" altLang="en-US"/>
            </a:p>
          </p:txBody>
        </p:sp>
      </p:grpSp>
      <p:grpSp>
        <p:nvGrpSpPr>
          <p:cNvPr id="328729" name="组合 328728"/>
          <p:cNvGrpSpPr/>
          <p:nvPr/>
        </p:nvGrpSpPr>
        <p:grpSpPr>
          <a:xfrm>
            <a:off x="0" y="6180138"/>
            <a:ext cx="9169400" cy="138112"/>
            <a:chOff x="0" y="4032"/>
            <a:chExt cx="5776" cy="87"/>
          </a:xfrm>
        </p:grpSpPr>
        <p:sp>
          <p:nvSpPr>
            <p:cNvPr id="328730" name="任意多边形 328729"/>
            <p:cNvSpPr/>
            <p:nvPr userDrawn="1"/>
          </p:nvSpPr>
          <p:spPr>
            <a:xfrm>
              <a:off x="4041" y="4047"/>
              <a:ext cx="1735" cy="72"/>
            </a:xfrm>
            <a:custGeom>
              <a:avLst/>
              <a:gdLst/>
              <a:ahLst/>
              <a:cxnLst/>
              <a:pathLst>
                <a:path w="1735" h="72">
                  <a:moveTo>
                    <a:pt x="165" y="6"/>
                  </a:moveTo>
                  <a:cubicBezTo>
                    <a:pt x="236" y="1"/>
                    <a:pt x="359" y="2"/>
                    <a:pt x="450" y="3"/>
                  </a:cubicBezTo>
                  <a:cubicBezTo>
                    <a:pt x="541" y="4"/>
                    <a:pt x="630" y="9"/>
                    <a:pt x="714" y="12"/>
                  </a:cubicBezTo>
                  <a:cubicBezTo>
                    <a:pt x="798" y="15"/>
                    <a:pt x="881" y="22"/>
                    <a:pt x="957" y="24"/>
                  </a:cubicBezTo>
                  <a:cubicBezTo>
                    <a:pt x="1033" y="26"/>
                    <a:pt x="1087" y="25"/>
                    <a:pt x="1173" y="24"/>
                  </a:cubicBezTo>
                  <a:cubicBezTo>
                    <a:pt x="1259" y="23"/>
                    <a:pt x="1399" y="19"/>
                    <a:pt x="1473" y="15"/>
                  </a:cubicBezTo>
                  <a:cubicBezTo>
                    <a:pt x="1547" y="11"/>
                    <a:pt x="1576" y="0"/>
                    <a:pt x="1617" y="0"/>
                  </a:cubicBezTo>
                  <a:cubicBezTo>
                    <a:pt x="1658" y="0"/>
                    <a:pt x="1703" y="4"/>
                    <a:pt x="1719" y="15"/>
                  </a:cubicBezTo>
                  <a:cubicBezTo>
                    <a:pt x="1735" y="26"/>
                    <a:pt x="1730" y="60"/>
                    <a:pt x="1716" y="66"/>
                  </a:cubicBezTo>
                  <a:cubicBezTo>
                    <a:pt x="1702" y="72"/>
                    <a:pt x="1683" y="53"/>
                    <a:pt x="1632" y="51"/>
                  </a:cubicBezTo>
                  <a:cubicBezTo>
                    <a:pt x="1581" y="49"/>
                    <a:pt x="1480" y="51"/>
                    <a:pt x="1407" y="51"/>
                  </a:cubicBezTo>
                  <a:cubicBezTo>
                    <a:pt x="1334" y="51"/>
                    <a:pt x="1280" y="47"/>
                    <a:pt x="1191" y="48"/>
                  </a:cubicBezTo>
                  <a:cubicBezTo>
                    <a:pt x="1102" y="49"/>
                    <a:pt x="986" y="60"/>
                    <a:pt x="870" y="60"/>
                  </a:cubicBezTo>
                  <a:cubicBezTo>
                    <a:pt x="754" y="60"/>
                    <a:pt x="588" y="53"/>
                    <a:pt x="492" y="48"/>
                  </a:cubicBezTo>
                  <a:cubicBezTo>
                    <a:pt x="396" y="43"/>
                    <a:pt x="369" y="29"/>
                    <a:pt x="291" y="27"/>
                  </a:cubicBezTo>
                  <a:cubicBezTo>
                    <a:pt x="213" y="25"/>
                    <a:pt x="42" y="39"/>
                    <a:pt x="21" y="36"/>
                  </a:cubicBezTo>
                  <a:cubicBezTo>
                    <a:pt x="0" y="33"/>
                    <a:pt x="94" y="11"/>
                    <a:pt x="165" y="6"/>
                  </a:cubicBezTo>
                  <a:close/>
                </a:path>
              </a:pathLst>
            </a:custGeom>
            <a:gradFill rotWithShape="0">
              <a:gsLst>
                <a:gs pos="0">
                  <a:schemeClr val="accent2">
                    <a:alpha val="100000"/>
                  </a:schemeClr>
                </a:gs>
                <a:gs pos="100000">
                  <a:schemeClr val="bg2"/>
                </a:gs>
              </a:gsLst>
              <a:lin ang="5400000" scaled="1"/>
              <a:tileRect/>
            </a:gradFill>
            <a:ln w="9525">
              <a:noFill/>
            </a:ln>
          </p:spPr>
          <p:txBody>
            <a:bodyPr/>
            <a:p>
              <a:endParaRPr lang="zh-CN" altLang="en-US"/>
            </a:p>
          </p:txBody>
        </p:sp>
        <p:sp>
          <p:nvSpPr>
            <p:cNvPr id="328731" name="任意多边形 328730"/>
            <p:cNvSpPr/>
            <p:nvPr userDrawn="1"/>
          </p:nvSpPr>
          <p:spPr>
            <a:xfrm>
              <a:off x="1727" y="4038"/>
              <a:ext cx="2655" cy="60"/>
            </a:xfrm>
            <a:custGeom>
              <a:avLst/>
              <a:gdLst/>
              <a:ahLst/>
              <a:cxnLst/>
              <a:pathLst>
                <a:path w="2655" h="60">
                  <a:moveTo>
                    <a:pt x="2641" y="6"/>
                  </a:moveTo>
                  <a:lnTo>
                    <a:pt x="2620" y="30"/>
                  </a:lnTo>
                  <a:cubicBezTo>
                    <a:pt x="2575" y="36"/>
                    <a:pt x="2467" y="40"/>
                    <a:pt x="2368" y="45"/>
                  </a:cubicBezTo>
                  <a:cubicBezTo>
                    <a:pt x="2269" y="50"/>
                    <a:pt x="2120" y="60"/>
                    <a:pt x="2023" y="60"/>
                  </a:cubicBezTo>
                  <a:cubicBezTo>
                    <a:pt x="1926" y="60"/>
                    <a:pt x="1869" y="52"/>
                    <a:pt x="1786" y="48"/>
                  </a:cubicBezTo>
                  <a:cubicBezTo>
                    <a:pt x="1703" y="44"/>
                    <a:pt x="1623" y="36"/>
                    <a:pt x="1525" y="36"/>
                  </a:cubicBezTo>
                  <a:cubicBezTo>
                    <a:pt x="1427" y="36"/>
                    <a:pt x="1313" y="44"/>
                    <a:pt x="1195" y="45"/>
                  </a:cubicBezTo>
                  <a:cubicBezTo>
                    <a:pt x="1077" y="46"/>
                    <a:pt x="933" y="42"/>
                    <a:pt x="817" y="39"/>
                  </a:cubicBezTo>
                  <a:cubicBezTo>
                    <a:pt x="701" y="36"/>
                    <a:pt x="612" y="27"/>
                    <a:pt x="499" y="27"/>
                  </a:cubicBezTo>
                  <a:cubicBezTo>
                    <a:pt x="386" y="27"/>
                    <a:pt x="217" y="38"/>
                    <a:pt x="136" y="39"/>
                  </a:cubicBezTo>
                  <a:cubicBezTo>
                    <a:pt x="55" y="40"/>
                    <a:pt x="20" y="36"/>
                    <a:pt x="10" y="33"/>
                  </a:cubicBezTo>
                  <a:cubicBezTo>
                    <a:pt x="0" y="30"/>
                    <a:pt x="26" y="27"/>
                    <a:pt x="76" y="24"/>
                  </a:cubicBezTo>
                  <a:cubicBezTo>
                    <a:pt x="126" y="21"/>
                    <a:pt x="232" y="22"/>
                    <a:pt x="310" y="18"/>
                  </a:cubicBezTo>
                  <a:cubicBezTo>
                    <a:pt x="388" y="14"/>
                    <a:pt x="454" y="0"/>
                    <a:pt x="544" y="0"/>
                  </a:cubicBezTo>
                  <a:cubicBezTo>
                    <a:pt x="634" y="0"/>
                    <a:pt x="758" y="18"/>
                    <a:pt x="853" y="21"/>
                  </a:cubicBezTo>
                  <a:cubicBezTo>
                    <a:pt x="948" y="24"/>
                    <a:pt x="1023" y="24"/>
                    <a:pt x="1114" y="21"/>
                  </a:cubicBezTo>
                  <a:cubicBezTo>
                    <a:pt x="1205" y="18"/>
                    <a:pt x="1320" y="5"/>
                    <a:pt x="1399" y="3"/>
                  </a:cubicBezTo>
                  <a:cubicBezTo>
                    <a:pt x="1478" y="1"/>
                    <a:pt x="1520" y="6"/>
                    <a:pt x="1588" y="9"/>
                  </a:cubicBezTo>
                  <a:cubicBezTo>
                    <a:pt x="1656" y="12"/>
                    <a:pt x="1733" y="21"/>
                    <a:pt x="1807" y="21"/>
                  </a:cubicBezTo>
                  <a:cubicBezTo>
                    <a:pt x="1881" y="21"/>
                    <a:pt x="1955" y="12"/>
                    <a:pt x="2035" y="12"/>
                  </a:cubicBezTo>
                  <a:cubicBezTo>
                    <a:pt x="2115" y="12"/>
                    <a:pt x="2197" y="19"/>
                    <a:pt x="2290" y="18"/>
                  </a:cubicBezTo>
                  <a:cubicBezTo>
                    <a:pt x="2383" y="17"/>
                    <a:pt x="2537" y="5"/>
                    <a:pt x="2596" y="3"/>
                  </a:cubicBezTo>
                  <a:cubicBezTo>
                    <a:pt x="2655" y="1"/>
                    <a:pt x="2651" y="3"/>
                    <a:pt x="2641" y="6"/>
                  </a:cubicBezTo>
                  <a:close/>
                </a:path>
              </a:pathLst>
            </a:custGeom>
            <a:gradFill rotWithShape="0">
              <a:gsLst>
                <a:gs pos="0">
                  <a:schemeClr val="accent2">
                    <a:alpha val="100000"/>
                  </a:schemeClr>
                </a:gs>
                <a:gs pos="100000">
                  <a:schemeClr val="bg2"/>
                </a:gs>
              </a:gsLst>
              <a:lin ang="5400000" scaled="1"/>
              <a:tileRect/>
            </a:gradFill>
            <a:ln w="9525">
              <a:noFill/>
            </a:ln>
          </p:spPr>
          <p:txBody>
            <a:bodyPr/>
            <a:p>
              <a:endParaRPr lang="zh-CN" altLang="en-US"/>
            </a:p>
          </p:txBody>
        </p:sp>
        <p:sp>
          <p:nvSpPr>
            <p:cNvPr id="328732" name="任意多边形 328731"/>
            <p:cNvSpPr/>
            <p:nvPr userDrawn="1"/>
          </p:nvSpPr>
          <p:spPr>
            <a:xfrm>
              <a:off x="0" y="4032"/>
              <a:ext cx="2041" cy="62"/>
            </a:xfrm>
            <a:custGeom>
              <a:avLst/>
              <a:gdLst/>
              <a:ahLst/>
              <a:cxnLst/>
              <a:pathLst>
                <a:path w="2041" h="62">
                  <a:moveTo>
                    <a:pt x="1893" y="39"/>
                  </a:moveTo>
                  <a:cubicBezTo>
                    <a:pt x="1817" y="41"/>
                    <a:pt x="1725" y="42"/>
                    <a:pt x="1578" y="45"/>
                  </a:cubicBezTo>
                  <a:cubicBezTo>
                    <a:pt x="1431" y="48"/>
                    <a:pt x="1201" y="58"/>
                    <a:pt x="1011" y="60"/>
                  </a:cubicBezTo>
                  <a:cubicBezTo>
                    <a:pt x="821" y="62"/>
                    <a:pt x="606" y="61"/>
                    <a:pt x="438" y="57"/>
                  </a:cubicBezTo>
                  <a:cubicBezTo>
                    <a:pt x="270" y="53"/>
                    <a:pt x="73" y="45"/>
                    <a:pt x="0" y="36"/>
                  </a:cubicBezTo>
                  <a:lnTo>
                    <a:pt x="0" y="3"/>
                  </a:lnTo>
                  <a:cubicBezTo>
                    <a:pt x="35" y="0"/>
                    <a:pt x="131" y="15"/>
                    <a:pt x="210" y="18"/>
                  </a:cubicBezTo>
                  <a:cubicBezTo>
                    <a:pt x="289" y="21"/>
                    <a:pt x="396" y="22"/>
                    <a:pt x="474" y="21"/>
                  </a:cubicBezTo>
                  <a:cubicBezTo>
                    <a:pt x="552" y="20"/>
                    <a:pt x="608" y="11"/>
                    <a:pt x="678" y="9"/>
                  </a:cubicBezTo>
                  <a:cubicBezTo>
                    <a:pt x="748" y="7"/>
                    <a:pt x="816" y="6"/>
                    <a:pt x="897" y="9"/>
                  </a:cubicBezTo>
                  <a:cubicBezTo>
                    <a:pt x="978" y="12"/>
                    <a:pt x="1067" y="28"/>
                    <a:pt x="1167" y="30"/>
                  </a:cubicBezTo>
                  <a:cubicBezTo>
                    <a:pt x="1267" y="32"/>
                    <a:pt x="1402" y="28"/>
                    <a:pt x="1500" y="24"/>
                  </a:cubicBezTo>
                  <a:cubicBezTo>
                    <a:pt x="1598" y="20"/>
                    <a:pt x="1685" y="4"/>
                    <a:pt x="1758" y="3"/>
                  </a:cubicBezTo>
                  <a:cubicBezTo>
                    <a:pt x="1831" y="2"/>
                    <a:pt x="1892" y="13"/>
                    <a:pt x="1938" y="18"/>
                  </a:cubicBezTo>
                  <a:cubicBezTo>
                    <a:pt x="1984" y="23"/>
                    <a:pt x="2041" y="30"/>
                    <a:pt x="2034" y="33"/>
                  </a:cubicBezTo>
                  <a:cubicBezTo>
                    <a:pt x="2027" y="36"/>
                    <a:pt x="1969" y="37"/>
                    <a:pt x="1893" y="39"/>
                  </a:cubicBezTo>
                  <a:close/>
                </a:path>
              </a:pathLst>
            </a:custGeom>
            <a:gradFill rotWithShape="0">
              <a:gsLst>
                <a:gs pos="0">
                  <a:schemeClr val="accent2">
                    <a:alpha val="100000"/>
                  </a:schemeClr>
                </a:gs>
                <a:gs pos="100000">
                  <a:schemeClr val="bg2"/>
                </a:gs>
              </a:gsLst>
              <a:lin ang="5400000" scaled="1"/>
              <a:tileRect/>
            </a:gradFill>
            <a:ln w="9525">
              <a:noFill/>
            </a:ln>
          </p:spPr>
          <p:txBody>
            <a:bodyPr/>
            <a:p>
              <a:endParaRPr lang="zh-CN" altLang="en-US"/>
            </a:p>
          </p:txBody>
        </p:sp>
      </p:grpSp>
      <p:sp>
        <p:nvSpPr>
          <p:cNvPr id="328733" name="标题 328732"/>
          <p:cNvSpPr>
            <a:spLocks noGrp="1"/>
          </p:cNvSpPr>
          <p:nvPr>
            <p:ph type="title"/>
          </p:nvPr>
        </p:nvSpPr>
        <p:spPr>
          <a:xfrm>
            <a:off x="685800" y="768350"/>
            <a:ext cx="7772400" cy="1143000"/>
          </a:xfrm>
          <a:prstGeom prst="rect">
            <a:avLst/>
          </a:prstGeom>
          <a:noFill/>
          <a:ln w="9525">
            <a:noFill/>
          </a:ln>
        </p:spPr>
        <p:txBody>
          <a:bodyPr anchor="b"/>
          <a:p>
            <a:pPr lvl="0"/>
            <a:r>
              <a:rPr lang="zh-CN" altLang="en-US" dirty="0"/>
              <a:t>单击此处编辑母版标题样式</a:t>
            </a:r>
            <a:endParaRPr lang="zh-CN" altLang="en-US" dirty="0"/>
          </a:p>
        </p:txBody>
      </p:sp>
      <p:sp>
        <p:nvSpPr>
          <p:cNvPr id="328734" name="文本占位符 328733"/>
          <p:cNvSpPr>
            <a:spLocks noGrp="1"/>
          </p:cNvSpPr>
          <p:nvPr>
            <p:ph type="body" idx="1"/>
          </p:nvPr>
        </p:nvSpPr>
        <p:spPr>
          <a:xfrm>
            <a:off x="685800" y="1981200"/>
            <a:ext cx="7772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28735" name="日期占位符 328734"/>
          <p:cNvSpPr>
            <a:spLocks noGrp="1"/>
          </p:cNvSpPr>
          <p:nvPr>
            <p:ph type="dt" sz="half" idx="2"/>
          </p:nvPr>
        </p:nvSpPr>
        <p:spPr>
          <a:xfrm>
            <a:off x="665163" y="6367463"/>
            <a:ext cx="1905000" cy="457200"/>
          </a:xfrm>
          <a:prstGeom prst="rect">
            <a:avLst/>
          </a:prstGeom>
          <a:noFill/>
          <a:ln w="9525">
            <a:noFill/>
          </a:ln>
        </p:spPr>
        <p:txBody>
          <a:bodyPr anchor="b"/>
          <a:lstStyle>
            <a:lvl1pPr>
              <a:defRPr sz="1400" b="0"/>
            </a:lvl1pPr>
          </a:lstStyle>
          <a:p>
            <a:pPr lvl="0"/>
            <a:endParaRPr lang="zh-CN" altLang="en-US" dirty="0">
              <a:latin typeface="Times New Roman" panose="02020603050405020304" pitchFamily="18" charset="0"/>
            </a:endParaRPr>
          </a:p>
        </p:txBody>
      </p:sp>
      <p:sp>
        <p:nvSpPr>
          <p:cNvPr id="328736" name="页脚占位符 328735"/>
          <p:cNvSpPr>
            <a:spLocks noGrp="1"/>
          </p:cNvSpPr>
          <p:nvPr>
            <p:ph type="ftr" sz="quarter" idx="3"/>
          </p:nvPr>
        </p:nvSpPr>
        <p:spPr>
          <a:xfrm>
            <a:off x="3103563" y="6367463"/>
            <a:ext cx="2895600" cy="457200"/>
          </a:xfrm>
          <a:prstGeom prst="rect">
            <a:avLst/>
          </a:prstGeom>
          <a:noFill/>
          <a:ln w="9525">
            <a:noFill/>
          </a:ln>
        </p:spPr>
        <p:txBody>
          <a:bodyPr anchor="b"/>
          <a:lstStyle>
            <a:lvl1pPr algn="ctr">
              <a:defRPr sz="1400" b="0"/>
            </a:lvl1pPr>
          </a:lstStyle>
          <a:p>
            <a:pPr lvl="0"/>
            <a:endParaRPr lang="zh-CN" altLang="en-US" dirty="0">
              <a:latin typeface="Times New Roman" panose="02020603050405020304" pitchFamily="18" charset="0"/>
            </a:endParaRPr>
          </a:p>
        </p:txBody>
      </p:sp>
      <p:sp>
        <p:nvSpPr>
          <p:cNvPr id="328737" name="灯片编号占位符 328736"/>
          <p:cNvSpPr>
            <a:spLocks noGrp="1"/>
          </p:cNvSpPr>
          <p:nvPr>
            <p:ph type="sldNum" sz="quarter" idx="4"/>
          </p:nvPr>
        </p:nvSpPr>
        <p:spPr>
          <a:xfrm>
            <a:off x="6532563" y="6367463"/>
            <a:ext cx="1905000" cy="457200"/>
          </a:xfrm>
          <a:prstGeom prst="rect">
            <a:avLst/>
          </a:prstGeom>
          <a:noFill/>
          <a:ln w="9525">
            <a:noFill/>
          </a:ln>
        </p:spPr>
        <p:txBody>
          <a:bodyPr anchor="b"/>
          <a:lstStyle>
            <a:lvl1pPr algn="r">
              <a:defRPr sz="1400" b="0"/>
            </a:lvl1pPr>
          </a:lstStyle>
          <a:p>
            <a:pPr lvl="0"/>
            <a:fld id="{9A0DB2DC-4C9A-4742-B13C-FB6460FD3503}" type="slidenum">
              <a:rPr lang="zh-CN" altLang="en-US" dirty="0">
                <a:latin typeface="Times New Roman" panose="02020603050405020304" pitchFamily="18" charset="0"/>
              </a:rPr>
            </a:fld>
            <a:endParaRPr lang="zh-CN" altLang="en-US" dirty="0">
              <a:latin typeface="Times New Roman" panose="02020603050405020304" pitchFamily="18" charset="0"/>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SzPct val="90000"/>
        <a:buBlip>
          <a:blip r:embed="rId13"/>
        </a:buBlip>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SzPct val="80000"/>
        <a:buBlip>
          <a:blip r:embed="rId14"/>
        </a:buBlip>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SzPct val="70000"/>
        <a:buBlip>
          <a:blip r:embed="rId15"/>
        </a:buBlip>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SzPct val="70000"/>
        <a:buBlip>
          <a:blip r:embed="rId16"/>
        </a:buBlip>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SzPct val="70000"/>
        <a:buBlip>
          <a:blip r:embed="rId17"/>
        </a:buBlip>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SzPct val="70000"/>
        <a:buBlip>
          <a:blip r:embed="rId17"/>
        </a:buBlip>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SzPct val="70000"/>
        <a:buBlip>
          <a:blip r:embed="rId17"/>
        </a:buBlip>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SzPct val="70000"/>
        <a:buBlip>
          <a:blip r:embed="rId17"/>
        </a:buBlip>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SzPct val="70000"/>
        <a:buBlip>
          <a:blip r:embed="rId17"/>
        </a:buBlip>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1"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11.png"/><Relationship Id="rId1"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hyperlink" Target="file:///C:\Documents%20and%20Settings\Administrator\&#26700;&#38754;\&#39033;&#33034;&#36713;&#24535;&#65288;&#27969;&#30021;&#65289;.f4v" TargetMode="External"/><Relationship Id="rId1" Type="http://schemas.openxmlformats.org/officeDocument/2006/relationships/hyperlink" Target="&#39033;&#33034;&#36713;&#24535;&#65288;&#27969;&#30021;&#65289;.f4v"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2.pn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13.jpe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14.jpe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15.jpe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15.jpe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2.wav"/><Relationship Id="rId1" Type="http://schemas.openxmlformats.org/officeDocument/2006/relationships/audio" Target="../media/audio1.wav"/></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15.jpeg"/></Relationships>
</file>

<file path=ppt/slides/_rels/slide65.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13.jpe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16.jpeg"/></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17.GIF"/></Relationships>
</file>

<file path=ppt/slides/_rels/slide69.xml.rels><?xml version="1.0" encoding="UTF-8" standalone="yes"?>
<Relationships xmlns="http://schemas.openxmlformats.org/package/2006/relationships"><Relationship Id="rId6" Type="http://schemas.openxmlformats.org/officeDocument/2006/relationships/slideLayout" Target="../slideLayouts/slideLayout29.xml"/><Relationship Id="rId5" Type="http://schemas.openxmlformats.org/officeDocument/2006/relationships/audio" Target="../media/audio2.wav"/><Relationship Id="rId4" Type="http://schemas.openxmlformats.org/officeDocument/2006/relationships/audio" Target="../media/audio4.wav"/><Relationship Id="rId3" Type="http://schemas.openxmlformats.org/officeDocument/2006/relationships/audio" Target="../media/audio3.wav"/><Relationship Id="rId2" Type="http://schemas.openxmlformats.org/officeDocument/2006/relationships/audio" Target="../media/audio1.wav"/><Relationship Id="rId1" Type="http://schemas.openxmlformats.org/officeDocument/2006/relationships/image" Target="../media/image14.jpeg"/></Relationships>
</file>

<file path=ppt/slides/_rels/slide70.xml.rels><?xml version="1.0" encoding="UTF-8" standalone="yes"?>
<Relationships xmlns="http://schemas.openxmlformats.org/package/2006/relationships"><Relationship Id="rId4" Type="http://schemas.openxmlformats.org/officeDocument/2006/relationships/slideLayout" Target="../slideLayouts/slideLayout29.xml"/><Relationship Id="rId3" Type="http://schemas.openxmlformats.org/officeDocument/2006/relationships/audio" Target="../media/audio3.wav"/><Relationship Id="rId2" Type="http://schemas.openxmlformats.org/officeDocument/2006/relationships/audio" Target="../media/audio1.wav"/><Relationship Id="rId1" Type="http://schemas.openxmlformats.org/officeDocument/2006/relationships/image" Target="../media/image14.jpeg"/></Relationships>
</file>

<file path=ppt/slides/_rels/slide71.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image" Target="../media/image14.jpeg"/></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18.jpeg"/></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18.jpeg"/></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24.xml"/><Relationship Id="rId1" Type="http://schemas.openxmlformats.org/officeDocument/2006/relationships/image" Target="../media/image18.jpeg"/></Relationships>
</file>

<file path=ppt/slides/_rels/slide75.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audio1.wav"/><Relationship Id="rId1" Type="http://schemas.openxmlformats.org/officeDocument/2006/relationships/image" Target="../media/image13.jpeg"/></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9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9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emf"/></Relationships>
</file>

<file path=ppt/slides/_rels/slide9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emf"/></Relationships>
</file>

<file path=ppt/slides/_rels/slide9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1.emf"/></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050" name="标题 130049"/>
          <p:cNvSpPr>
            <a:spLocks noGrp="1"/>
          </p:cNvSpPr>
          <p:nvPr>
            <p:ph type="ctrTitle"/>
          </p:nvPr>
        </p:nvSpPr>
        <p:spPr>
          <a:xfrm>
            <a:off x="1187450" y="1196975"/>
            <a:ext cx="6553200" cy="2233613"/>
          </a:xfrm>
          <a:ln/>
        </p:spPr>
        <p:txBody>
          <a:bodyPr anchor="ctr"/>
          <a:p>
            <a:pPr defTabSz="914400">
              <a:buSzPct val="100000"/>
            </a:pPr>
            <a:r>
              <a:rPr lang="zh-CN" altLang="en-US" sz="5400" b="1" i="1" kern="1200" baseline="0" dirty="0">
                <a:solidFill>
                  <a:srgbClr val="9900CC"/>
                </a:solidFill>
                <a:latin typeface="华文新魏" pitchFamily="2" charset="-122"/>
                <a:ea typeface="华文新魏" pitchFamily="2" charset="-122"/>
              </a:rPr>
              <a:t>谜语：</a:t>
            </a:r>
            <a:r>
              <a:rPr lang="zh-CN" altLang="en-US" sz="8000" kern="1200" baseline="0" dirty="0">
                <a:solidFill>
                  <a:srgbClr val="FF0066"/>
                </a:solidFill>
                <a:latin typeface="Times New Roman" panose="02020603050405020304" pitchFamily="18" charset="0"/>
                <a:ea typeface="华文行楷" pitchFamily="2" charset="-122"/>
              </a:rPr>
              <a:t>衣锦还乡</a:t>
            </a:r>
            <a:br>
              <a:rPr lang="zh-CN" altLang="en-US" sz="5400" b="1" i="1" kern="1200" baseline="0" dirty="0">
                <a:solidFill>
                  <a:srgbClr val="9900CC"/>
                </a:solidFill>
                <a:latin typeface="华文新魏" pitchFamily="2" charset="-122"/>
                <a:ea typeface="华文新魏" pitchFamily="2" charset="-122"/>
              </a:rPr>
            </a:br>
            <a:r>
              <a:rPr lang="zh-CN" altLang="en-US" sz="5400" b="1" i="1" kern="1200" baseline="0" dirty="0">
                <a:solidFill>
                  <a:srgbClr val="9900CC"/>
                </a:solidFill>
                <a:latin typeface="华文新魏" pitchFamily="2" charset="-122"/>
                <a:ea typeface="华文新魏" pitchFamily="2" charset="-122"/>
              </a:rPr>
              <a:t>（打一明代散文家）</a:t>
            </a:r>
            <a:endParaRPr lang="zh-CN" altLang="en-US" sz="5400" b="1" i="1" kern="1200" baseline="0">
              <a:solidFill>
                <a:srgbClr val="9900CC"/>
              </a:solidFill>
              <a:latin typeface="华文新魏" pitchFamily="2" charset="-122"/>
              <a:ea typeface="华文新魏" pitchFamily="2" charset="-122"/>
            </a:endParaRPr>
          </a:p>
        </p:txBody>
      </p:sp>
      <p:sp>
        <p:nvSpPr>
          <p:cNvPr id="130051" name="副标题 130050"/>
          <p:cNvSpPr>
            <a:spLocks noGrp="1"/>
          </p:cNvSpPr>
          <p:nvPr>
            <p:ph type="subTitle" idx="1"/>
          </p:nvPr>
        </p:nvSpPr>
        <p:spPr>
          <a:xfrm>
            <a:off x="1116013" y="4076700"/>
            <a:ext cx="6400800" cy="1752600"/>
          </a:xfrm>
          <a:ln/>
        </p:spPr>
        <p:txBody>
          <a:bodyPr/>
          <a:p>
            <a:pPr defTabSz="914400">
              <a:buSzPct val="100000"/>
            </a:pPr>
            <a:r>
              <a:rPr lang="zh-CN" altLang="en-US" sz="6000" b="1" i="1" kern="1200" baseline="0" dirty="0">
                <a:solidFill>
                  <a:srgbClr val="FF0000"/>
                </a:solidFill>
                <a:latin typeface="华文新魏" pitchFamily="2" charset="-122"/>
                <a:ea typeface="宋体" panose="02010600030101010101" pitchFamily="2" charset="-122"/>
              </a:rPr>
              <a:t>归有光</a:t>
            </a:r>
            <a:endParaRPr lang="zh-CN" altLang="en-US" sz="6000" kern="1200" baseline="0" dirty="0">
              <a:solidFill>
                <a:srgbClr val="FF0000"/>
              </a:solidFill>
              <a:latin typeface="华文新魏" pitchFamily="2" charset="-122"/>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30051">
                                            <p:txEl>
                                              <p:charRg st="0" end="4"/>
                                            </p:txEl>
                                          </p:spTgt>
                                        </p:tgtEl>
                                        <p:attrNameLst>
                                          <p:attrName>style.visibility</p:attrName>
                                        </p:attrNameLst>
                                      </p:cBhvr>
                                      <p:to>
                                        <p:strVal val="visible"/>
                                      </p:to>
                                    </p:set>
                                    <p:animEffect transition="in" filter="box(in)">
                                      <p:cBhvr>
                                        <p:cTn id="7" dur="500"/>
                                        <p:tgtEl>
                                          <p:spTgt spid="130051">
                                            <p:txEl>
                                              <p:charRg st="0"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0418" name="图片 60417" descr="轩"/>
          <p:cNvPicPr>
            <a:picLocks noChangeAspect="1"/>
          </p:cNvPicPr>
          <p:nvPr/>
        </p:nvPicPr>
        <p:blipFill>
          <a:blip r:embed="rId1"/>
          <a:stretch>
            <a:fillRect/>
          </a:stretch>
        </p:blipFill>
        <p:spPr>
          <a:xfrm>
            <a:off x="0" y="0"/>
            <a:ext cx="9144000" cy="6858000"/>
          </a:xfrm>
          <a:prstGeom prst="rect">
            <a:avLst/>
          </a:prstGeom>
          <a:noFill/>
          <a:ln w="9525">
            <a:noFill/>
          </a:ln>
        </p:spPr>
      </p:pic>
      <p:sp>
        <p:nvSpPr>
          <p:cNvPr id="60419" name="文本框 60418"/>
          <p:cNvSpPr txBox="1"/>
          <p:nvPr/>
        </p:nvSpPr>
        <p:spPr>
          <a:xfrm>
            <a:off x="1722438" y="914400"/>
            <a:ext cx="1281112" cy="4314825"/>
          </a:xfrm>
          <a:prstGeom prst="rect">
            <a:avLst/>
          </a:prstGeom>
          <a:noFill/>
          <a:ln w="9525">
            <a:noFill/>
          </a:ln>
        </p:spPr>
        <p:txBody>
          <a:bodyPr vert="eaVert">
            <a:spAutoFit/>
          </a:bodyPr>
          <a:p>
            <a:pPr algn="l">
              <a:spcBef>
                <a:spcPct val="50000"/>
              </a:spcBef>
            </a:pPr>
            <a:r>
              <a:rPr lang="zh-CN" altLang="en-US" sz="7200" b="0" dirty="0">
                <a:solidFill>
                  <a:srgbClr val="FF3300"/>
                </a:solidFill>
                <a:latin typeface="Times New Roman" panose="02020603050405020304" pitchFamily="18" charset="0"/>
                <a:ea typeface="华文行楷" pitchFamily="2" charset="-122"/>
              </a:rPr>
              <a:t>项脊轩志</a:t>
            </a:r>
            <a:endParaRPr lang="zh-CN" altLang="en-US" sz="7200" b="0">
              <a:solidFill>
                <a:srgbClr val="FF3300"/>
              </a:solidFill>
              <a:latin typeface="Times New Roman" panose="02020603050405020304" pitchFamily="18" charset="0"/>
              <a:ea typeface="华文行楷" pitchFamily="2" charset="-122"/>
            </a:endParaRPr>
          </a:p>
        </p:txBody>
      </p:sp>
      <p:sp>
        <p:nvSpPr>
          <p:cNvPr id="60420" name="文本框 60419"/>
          <p:cNvSpPr txBox="1"/>
          <p:nvPr/>
        </p:nvSpPr>
        <p:spPr>
          <a:xfrm>
            <a:off x="5988050" y="3505200"/>
            <a:ext cx="793750" cy="2514600"/>
          </a:xfrm>
          <a:prstGeom prst="rect">
            <a:avLst/>
          </a:prstGeom>
          <a:noFill/>
          <a:ln w="9525">
            <a:noFill/>
          </a:ln>
        </p:spPr>
        <p:txBody>
          <a:bodyPr vert="eaVert">
            <a:spAutoFit/>
          </a:bodyPr>
          <a:p>
            <a:pPr algn="l">
              <a:spcBef>
                <a:spcPct val="50000"/>
              </a:spcBef>
            </a:pPr>
            <a:r>
              <a:rPr lang="zh-CN" altLang="en-US" sz="4000" b="0" dirty="0">
                <a:solidFill>
                  <a:srgbClr val="FF0000"/>
                </a:solidFill>
                <a:effectLst>
                  <a:outerShdw blurRad="38100" dist="38100" dir="2700000">
                    <a:srgbClr val="C0C0C0"/>
                  </a:outerShdw>
                </a:effectLst>
                <a:latin typeface="Times New Roman" panose="02020603050405020304" pitchFamily="18" charset="0"/>
                <a:ea typeface="华文行楷" pitchFamily="2" charset="-122"/>
              </a:rPr>
              <a:t>明</a:t>
            </a:r>
            <a:r>
              <a:rPr lang="en-US" altLang="zh-CN" sz="4000" b="0">
                <a:solidFill>
                  <a:srgbClr val="FF0000"/>
                </a:solidFill>
                <a:effectLst>
                  <a:outerShdw blurRad="38100" dist="38100" dir="2700000">
                    <a:srgbClr val="C0C0C0"/>
                  </a:outerShdw>
                </a:effectLst>
                <a:latin typeface="Times New Roman" panose="02020603050405020304" pitchFamily="18" charset="0"/>
                <a:ea typeface="华文行楷" pitchFamily="2" charset="-122"/>
              </a:rPr>
              <a:t>•</a:t>
            </a:r>
            <a:r>
              <a:rPr lang="zh-CN" altLang="en-US" sz="4000" b="0" dirty="0">
                <a:solidFill>
                  <a:srgbClr val="FF0000"/>
                </a:solidFill>
                <a:effectLst>
                  <a:outerShdw blurRad="38100" dist="38100" dir="2700000">
                    <a:srgbClr val="C0C0C0"/>
                  </a:outerShdw>
                </a:effectLst>
                <a:latin typeface="Times New Roman" panose="02020603050405020304" pitchFamily="18" charset="0"/>
                <a:ea typeface="华文行楷" pitchFamily="2" charset="-122"/>
              </a:rPr>
              <a:t>归有光</a:t>
            </a:r>
            <a:endParaRPr lang="zh-CN" altLang="en-US" sz="4000" b="0">
              <a:solidFill>
                <a:srgbClr val="FF0000"/>
              </a:solidFill>
              <a:effectLst>
                <a:outerShdw blurRad="38100" dist="38100" dir="2700000">
                  <a:srgbClr val="C0C0C0"/>
                </a:outerShdw>
              </a:effectLst>
              <a:latin typeface="Times New Roman" panose="02020603050405020304" pitchFamily="18" charset="0"/>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60418"/>
                                        </p:tgtEl>
                                        <p:attrNameLst>
                                          <p:attrName>style.visibility</p:attrName>
                                        </p:attrNameLst>
                                      </p:cBhvr>
                                      <p:to>
                                        <p:strVal val="visible"/>
                                      </p:to>
                                    </p:set>
                                    <p:animEffect transition="in" filter="dissolve">
                                      <p:cBhvr>
                                        <p:cTn id="7" dur="500"/>
                                        <p:tgtEl>
                                          <p:spTgt spid="6041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0420"/>
                                        </p:tgtEl>
                                        <p:attrNameLst>
                                          <p:attrName>style.visibility</p:attrName>
                                        </p:attrNameLst>
                                      </p:cBhvr>
                                      <p:to>
                                        <p:strVal val="visible"/>
                                      </p:to>
                                    </p:set>
                                    <p:anim calcmode="lin" valueType="num">
                                      <p:cBhvr additive="base">
                                        <p:cTn id="12" dur="500" fill="hold"/>
                                        <p:tgtEl>
                                          <p:spTgt spid="60420"/>
                                        </p:tgtEl>
                                        <p:attrNameLst>
                                          <p:attrName>ppt_x</p:attrName>
                                        </p:attrNameLst>
                                      </p:cBhvr>
                                      <p:tavLst>
                                        <p:tav tm="0">
                                          <p:val>
                                            <p:strVal val="0-#ppt_w/2"/>
                                          </p:val>
                                        </p:tav>
                                        <p:tav tm="100000">
                                          <p:val>
                                            <p:strVal val="#ppt_x"/>
                                          </p:val>
                                        </p:tav>
                                      </p:tavLst>
                                    </p:anim>
                                    <p:anim calcmode="lin" valueType="num">
                                      <p:cBhvr additive="base">
                                        <p:cTn id="13" dur="500" fill="hold"/>
                                        <p:tgtEl>
                                          <p:spTgt spid="6042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5" presetClass="entr" presetSubtype="0" fill="hold" grpId="0" nodeType="clickEffect">
                                  <p:stCondLst>
                                    <p:cond delay="0"/>
                                  </p:stCondLst>
                                  <p:childTnLst>
                                    <p:set>
                                      <p:cBhvr>
                                        <p:cTn id="17" dur="1" fill="hold">
                                          <p:stCondLst>
                                            <p:cond delay="0"/>
                                          </p:stCondLst>
                                        </p:cTn>
                                        <p:tgtEl>
                                          <p:spTgt spid="60419"/>
                                        </p:tgtEl>
                                        <p:attrNameLst>
                                          <p:attrName>style.visibility</p:attrName>
                                        </p:attrNameLst>
                                      </p:cBhvr>
                                      <p:to>
                                        <p:strVal val="visible"/>
                                      </p:to>
                                    </p:set>
                                    <p:anim calcmode="lin" valueType="num">
                                      <p:cBhvr>
                                        <p:cTn id="18" dur="1000" fill="hold"/>
                                        <p:tgtEl>
                                          <p:spTgt spid="60419"/>
                                        </p:tgtEl>
                                        <p:attrNameLst>
                                          <p:attrName>ppt_w</p:attrName>
                                        </p:attrNameLst>
                                      </p:cBhvr>
                                      <p:tavLst>
                                        <p:tav tm="0">
                                          <p:val>
                                            <p:fltVal val="0.000000"/>
                                          </p:val>
                                        </p:tav>
                                        <p:tav tm="100000">
                                          <p:val>
                                            <p:strVal val="#ppt_w"/>
                                          </p:val>
                                        </p:tav>
                                      </p:tavLst>
                                    </p:anim>
                                    <p:anim calcmode="lin" valueType="num">
                                      <p:cBhvr>
                                        <p:cTn id="19" dur="1000" fill="hold"/>
                                        <p:tgtEl>
                                          <p:spTgt spid="60419"/>
                                        </p:tgtEl>
                                        <p:attrNameLst>
                                          <p:attrName>ppt_h</p:attrName>
                                        </p:attrNameLst>
                                      </p:cBhvr>
                                      <p:tavLst>
                                        <p:tav tm="0">
                                          <p:val>
                                            <p:fltVal val="0.000000"/>
                                          </p:val>
                                        </p:tav>
                                        <p:tav tm="100000">
                                          <p:val>
                                            <p:strVal val="#ppt_h"/>
                                          </p:val>
                                        </p:tav>
                                      </p:tavLst>
                                    </p:anim>
                                    <p:anim calcmode="lin" valueType="num">
                                      <p:cBhvr>
                                        <p:cTn id="20" dur="1000" fill="hold"/>
                                        <p:tgtEl>
                                          <p:spTgt spid="60419"/>
                                        </p:tgtEl>
                                        <p:attrNameLst>
                                          <p:attrName>ppt_x</p:attrName>
                                        </p:attrNameLst>
                                      </p:cBhvr>
                                      <p:tavLst>
                                        <p:tav tm="0" fmla="#ppt_x+(cos(-2*pi*(1-$))*-#ppt_x-sin(-2*pi*(1-$))*(1-#ppt_y))*(1-$)">
                                          <p:val>
                                            <p:fltVal val="0.000000"/>
                                          </p:val>
                                        </p:tav>
                                        <p:tav tm="100000">
                                          <p:val>
                                            <p:fltVal val="1.000000"/>
                                          </p:val>
                                        </p:tav>
                                      </p:tavLst>
                                    </p:anim>
                                    <p:anim calcmode="lin" valueType="num">
                                      <p:cBhvr>
                                        <p:cTn id="21" dur="1000" fill="hold"/>
                                        <p:tgtEl>
                                          <p:spTgt spid="60419"/>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p:bldP spid="604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07874" name="图片 207873" descr="图片16"/>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07875" name="文本框 207874"/>
          <p:cNvSpPr txBox="1"/>
          <p:nvPr/>
        </p:nvSpPr>
        <p:spPr>
          <a:xfrm>
            <a:off x="323850" y="333375"/>
            <a:ext cx="1865313" cy="762000"/>
          </a:xfrm>
          <a:prstGeom prst="rect">
            <a:avLst/>
          </a:prstGeom>
          <a:noFill/>
          <a:ln w="9525">
            <a:noFill/>
          </a:ln>
        </p:spPr>
        <p:txBody>
          <a:bodyPr wrap="none" anchor="t">
            <a:spAutoFit/>
          </a:bodyPr>
          <a:p>
            <a:pPr algn="l">
              <a:buClrTx/>
            </a:pPr>
            <a:r>
              <a:rPr lang="zh-CN" altLang="en-US" sz="4400" dirty="0">
                <a:latin typeface="Arial" panose="020B0604020202020204" pitchFamily="34" charset="0"/>
              </a:rPr>
              <a:t>解题：</a:t>
            </a:r>
            <a:endParaRPr lang="zh-CN" altLang="en-US" sz="4400" dirty="0">
              <a:latin typeface="Arial" panose="020B0604020202020204" pitchFamily="34" charset="0"/>
            </a:endParaRPr>
          </a:p>
        </p:txBody>
      </p:sp>
      <p:sp>
        <p:nvSpPr>
          <p:cNvPr id="207876" name="矩形 207875"/>
          <p:cNvSpPr/>
          <p:nvPr/>
        </p:nvSpPr>
        <p:spPr>
          <a:xfrm>
            <a:off x="179388" y="981075"/>
            <a:ext cx="8713787" cy="2881313"/>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Arial" panose="020B0604020202020204" pitchFamily="34" charset="0"/>
                <a:ea typeface="宋体" panose="02010600030101010101" pitchFamily="2" charset="-122"/>
              </a:defRPr>
            </a:lvl5pPr>
          </a:lstStyle>
          <a:p>
            <a:pPr lvl="0">
              <a:lnSpc>
                <a:spcPct val="90000"/>
              </a:lnSpc>
              <a:spcBef>
                <a:spcPct val="0"/>
              </a:spcBef>
              <a:buClr>
                <a:schemeClr val="bg1"/>
              </a:buClr>
              <a:buNone/>
            </a:pPr>
            <a:r>
              <a:rPr lang="zh-CN" altLang="en-US" b="1" dirty="0">
                <a:solidFill>
                  <a:srgbClr val="FF3300"/>
                </a:solidFill>
              </a:rPr>
              <a:t>           项脊轩</a:t>
            </a:r>
            <a:r>
              <a:rPr lang="zh-CN" altLang="en-US" b="1" dirty="0"/>
              <a:t>，</a:t>
            </a:r>
            <a:r>
              <a:rPr lang="zh-CN" altLang="en-US" sz="3600" b="1" dirty="0">
                <a:ea typeface="楷体_GB2312" pitchFamily="49" charset="-122"/>
              </a:rPr>
              <a:t>归有光的书斋名，是作者家中的一个只有一丈见方的斗室。</a:t>
            </a:r>
            <a:r>
              <a:rPr lang="zh-CN" altLang="en-US" b="1" dirty="0"/>
              <a:t>有双重意思：一是说它</a:t>
            </a:r>
            <a:r>
              <a:rPr lang="zh-CN" altLang="en-US" b="1" dirty="0">
                <a:solidFill>
                  <a:srgbClr val="FF3300"/>
                </a:solidFill>
              </a:rPr>
              <a:t>窄小</a:t>
            </a:r>
            <a:r>
              <a:rPr lang="zh-CN" altLang="en-US" b="1" dirty="0"/>
              <a:t>，如在颈脊之间；一是因作者远祖</a:t>
            </a:r>
            <a:r>
              <a:rPr lang="zh-CN" altLang="en-US" b="1" u="sng" dirty="0">
                <a:solidFill>
                  <a:srgbClr val="FF0000"/>
                </a:solidFill>
              </a:rPr>
              <a:t>归道隆</a:t>
            </a:r>
            <a:r>
              <a:rPr lang="zh-CN" altLang="en-US" b="1" dirty="0"/>
              <a:t>曾在江苏太仓县的</a:t>
            </a:r>
            <a:r>
              <a:rPr lang="zh-CN" altLang="en-US" b="1" dirty="0">
                <a:solidFill>
                  <a:srgbClr val="FF0000"/>
                </a:solidFill>
              </a:rPr>
              <a:t>项脊泾</a:t>
            </a:r>
            <a:r>
              <a:rPr lang="zh-CN" altLang="en-US" b="1" dirty="0"/>
              <a:t>住过，作者自号</a:t>
            </a:r>
            <a:r>
              <a:rPr lang="zh-CN" altLang="en-US" b="1" dirty="0">
                <a:solidFill>
                  <a:srgbClr val="FF0000"/>
                </a:solidFill>
              </a:rPr>
              <a:t>项脊生</a:t>
            </a:r>
            <a:r>
              <a:rPr lang="zh-CN" altLang="en-US" b="1" dirty="0"/>
              <a:t>，又把自己的书斋取名为“</a:t>
            </a:r>
            <a:r>
              <a:rPr lang="zh-CN" altLang="en-US" b="1" dirty="0">
                <a:solidFill>
                  <a:srgbClr val="FF0000"/>
                </a:solidFill>
              </a:rPr>
              <a:t>项脊轩</a:t>
            </a:r>
            <a:r>
              <a:rPr lang="zh-CN" altLang="en-US" b="1" dirty="0"/>
              <a:t>”，有</a:t>
            </a:r>
            <a:r>
              <a:rPr lang="zh-CN" altLang="en-US" b="1" dirty="0">
                <a:solidFill>
                  <a:srgbClr val="FF0000"/>
                </a:solidFill>
              </a:rPr>
              <a:t>怀宗追远</a:t>
            </a:r>
            <a:r>
              <a:rPr lang="zh-CN" altLang="en-US" b="1" dirty="0"/>
              <a:t>之意。</a:t>
            </a:r>
            <a:r>
              <a:rPr lang="zh-CN" altLang="en-US" b="0" dirty="0"/>
              <a:t> </a:t>
            </a:r>
            <a:br>
              <a:rPr lang="zh-CN" altLang="en-US" b="1" dirty="0"/>
            </a:br>
            <a:endParaRPr lang="zh-CN" altLang="en-US" b="1" dirty="0"/>
          </a:p>
          <a:p>
            <a:pPr lvl="0">
              <a:lnSpc>
                <a:spcPct val="90000"/>
              </a:lnSpc>
            </a:pPr>
            <a:endParaRPr lang="zh-CN" altLang="en-US" b="0" dirty="0"/>
          </a:p>
        </p:txBody>
      </p:sp>
      <p:sp>
        <p:nvSpPr>
          <p:cNvPr id="207877" name="文本框 207876"/>
          <p:cNvSpPr txBox="1"/>
          <p:nvPr/>
        </p:nvSpPr>
        <p:spPr>
          <a:xfrm>
            <a:off x="611188" y="3860800"/>
            <a:ext cx="7559675" cy="2528888"/>
          </a:xfrm>
          <a:prstGeom prst="rect">
            <a:avLst/>
          </a:prstGeom>
          <a:noFill/>
          <a:ln w="9525">
            <a:noFill/>
          </a:ln>
        </p:spPr>
        <p:txBody>
          <a:bodyPr>
            <a:spAutoFit/>
          </a:bodyPr>
          <a:p>
            <a:pPr algn="l">
              <a:buClrTx/>
            </a:pPr>
            <a:r>
              <a:rPr lang="zh-CN" altLang="en-US" sz="3200" dirty="0">
                <a:solidFill>
                  <a:srgbClr val="FF3300"/>
                </a:solidFill>
                <a:latin typeface="Arial" panose="020B0604020202020204" pitchFamily="34" charset="0"/>
              </a:rPr>
              <a:t>       记、志、书、表</a:t>
            </a:r>
            <a:r>
              <a:rPr lang="zh-CN" altLang="en-US" sz="3200" dirty="0">
                <a:latin typeface="Arial" panose="020B0604020202020204" pitchFamily="34" charset="0"/>
              </a:rPr>
              <a:t>，古代常见文体名，都属于古代与韵文相对的“散文”的范畴，共同点：</a:t>
            </a:r>
            <a:r>
              <a:rPr lang="zh-CN" altLang="en-US" sz="3200" dirty="0">
                <a:solidFill>
                  <a:srgbClr val="FF3300"/>
                </a:solidFill>
                <a:latin typeface="Arial" panose="020B0604020202020204" pitchFamily="34" charset="0"/>
              </a:rPr>
              <a:t>以记事为主，夹叙夹议。</a:t>
            </a:r>
            <a:endParaRPr lang="zh-CN" altLang="en-US" sz="3200" dirty="0">
              <a:solidFill>
                <a:srgbClr val="FF3300"/>
              </a:solidFill>
              <a:latin typeface="Arial" panose="020B0604020202020204" pitchFamily="34" charset="0"/>
            </a:endParaRPr>
          </a:p>
          <a:p>
            <a:pPr algn="l">
              <a:buClrTx/>
            </a:pPr>
            <a:r>
              <a:rPr lang="zh-CN" altLang="en-US" sz="3200" dirty="0">
                <a:solidFill>
                  <a:srgbClr val="FF3300"/>
                </a:solidFill>
                <a:latin typeface="Arial" panose="020B0604020202020204" pitchFamily="34" charset="0"/>
              </a:rPr>
              <a:t>       志，即“记”，是古代记叙事物、抒发感情的一种文体。</a:t>
            </a:r>
            <a:endParaRPr lang="zh-CN" altLang="en-US" sz="3200" dirty="0">
              <a:solidFill>
                <a:srgbClr val="FF3300"/>
              </a:solidFill>
              <a:latin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0290" name="文本占位符 140289"/>
          <p:cNvSpPr>
            <a:spLocks noGrp="1"/>
          </p:cNvSpPr>
          <p:nvPr>
            <p:ph type="body" idx="1"/>
          </p:nvPr>
        </p:nvSpPr>
        <p:spPr>
          <a:xfrm>
            <a:off x="3203575" y="333375"/>
            <a:ext cx="5751513" cy="6524625"/>
          </a:xfrm>
          <a:ln/>
        </p:spPr>
        <p:txBody>
          <a:bodyPr/>
          <a:p>
            <a:pPr>
              <a:buNone/>
            </a:pPr>
            <a:r>
              <a:rPr lang="zh-CN" altLang="en-US" sz="2800" dirty="0"/>
              <a:t>   </a:t>
            </a:r>
            <a:r>
              <a:rPr lang="zh-CN" altLang="en-US" sz="4000" b="1" dirty="0">
                <a:latin typeface="幼圆" pitchFamily="49" charset="-122"/>
                <a:ea typeface="幼圆" pitchFamily="49" charset="-122"/>
              </a:rPr>
              <a:t>归有光（</a:t>
            </a:r>
            <a:r>
              <a:rPr lang="en-US" altLang="zh-CN" sz="4000" b="1">
                <a:latin typeface="幼圆" pitchFamily="49" charset="-122"/>
                <a:ea typeface="幼圆" pitchFamily="49" charset="-122"/>
              </a:rPr>
              <a:t>1506</a:t>
            </a:r>
            <a:r>
              <a:rPr lang="en-US" altLang="zh-CN" sz="4000" b="1">
                <a:latin typeface="Times New Roman" panose="02020603050405020304" pitchFamily="18" charset="0"/>
                <a:ea typeface="幼圆" pitchFamily="49" charset="-122"/>
              </a:rPr>
              <a:t>——</a:t>
            </a:r>
            <a:r>
              <a:rPr lang="en-US" altLang="zh-CN" sz="4000" b="1">
                <a:latin typeface="幼圆" pitchFamily="49" charset="-122"/>
                <a:ea typeface="幼圆" pitchFamily="49" charset="-122"/>
              </a:rPr>
              <a:t>1571</a:t>
            </a:r>
            <a:r>
              <a:rPr lang="zh-CN" altLang="en-US" sz="4000" b="1" dirty="0">
                <a:latin typeface="幼圆" pitchFamily="49" charset="-122"/>
                <a:ea typeface="幼圆" pitchFamily="49" charset="-122"/>
              </a:rPr>
              <a:t>年），</a:t>
            </a:r>
            <a:r>
              <a:rPr lang="zh-CN" altLang="en-US" sz="4000" b="1" dirty="0">
                <a:solidFill>
                  <a:srgbClr val="FF0000"/>
                </a:solidFill>
                <a:latin typeface="幼圆" pitchFamily="49" charset="-122"/>
                <a:ea typeface="幼圆" pitchFamily="49" charset="-122"/>
              </a:rPr>
              <a:t>字熙甫，号震川</a:t>
            </a:r>
            <a:r>
              <a:rPr lang="zh-CN" altLang="en-US" sz="4000" b="1" dirty="0">
                <a:latin typeface="幼圆" pitchFamily="49" charset="-122"/>
                <a:ea typeface="幼圆" pitchFamily="49" charset="-122"/>
              </a:rPr>
              <a:t>，明朝</a:t>
            </a:r>
            <a:r>
              <a:rPr lang="zh-CN" altLang="en-US" sz="4000" b="1" dirty="0">
                <a:solidFill>
                  <a:srgbClr val="FF0000"/>
                </a:solidFill>
                <a:latin typeface="幼圆" pitchFamily="49" charset="-122"/>
                <a:ea typeface="幼圆" pitchFamily="49" charset="-122"/>
              </a:rPr>
              <a:t>昆山</a:t>
            </a:r>
            <a:r>
              <a:rPr lang="zh-CN" altLang="en-US" sz="4000" b="1" dirty="0">
                <a:latin typeface="幼圆" pitchFamily="49" charset="-122"/>
                <a:ea typeface="幼圆" pitchFamily="49" charset="-122"/>
              </a:rPr>
              <a:t>人，著名</a:t>
            </a:r>
            <a:r>
              <a:rPr lang="zh-CN" altLang="en-US" sz="4000" b="1" dirty="0">
                <a:solidFill>
                  <a:srgbClr val="FF0000"/>
                </a:solidFill>
                <a:latin typeface="幼圆" pitchFamily="49" charset="-122"/>
                <a:ea typeface="幼圆" pitchFamily="49" charset="-122"/>
              </a:rPr>
              <a:t>散文家</a:t>
            </a:r>
            <a:r>
              <a:rPr lang="zh-CN" altLang="en-US" sz="4000" b="1" dirty="0">
                <a:latin typeface="幼圆" pitchFamily="49" charset="-122"/>
                <a:ea typeface="幼圆" pitchFamily="49" charset="-122"/>
              </a:rPr>
              <a:t>。作者自幼苦读，</a:t>
            </a:r>
            <a:r>
              <a:rPr lang="en-US" altLang="zh-CN" sz="4000" b="1">
                <a:latin typeface="幼圆" pitchFamily="49" charset="-122"/>
                <a:ea typeface="幼圆" pitchFamily="49" charset="-122"/>
              </a:rPr>
              <a:t>9</a:t>
            </a:r>
            <a:r>
              <a:rPr lang="zh-CN" altLang="en-US" sz="4000" b="1" dirty="0">
                <a:latin typeface="幼圆" pitchFamily="49" charset="-122"/>
                <a:ea typeface="幼圆" pitchFamily="49" charset="-122"/>
              </a:rPr>
              <a:t>岁能文，</a:t>
            </a:r>
            <a:r>
              <a:rPr lang="en-US" altLang="zh-CN" sz="4000" b="1">
                <a:latin typeface="幼圆" pitchFamily="49" charset="-122"/>
                <a:ea typeface="幼圆" pitchFamily="49" charset="-122"/>
              </a:rPr>
              <a:t>20</a:t>
            </a:r>
            <a:r>
              <a:rPr lang="zh-CN" altLang="en-US" sz="4000" b="1" dirty="0">
                <a:latin typeface="幼圆" pitchFamily="49" charset="-122"/>
                <a:ea typeface="幼圆" pitchFamily="49" charset="-122"/>
              </a:rPr>
              <a:t>岁通读五经和三史</a:t>
            </a:r>
            <a:r>
              <a:rPr lang="en-US" altLang="zh-CN" sz="4000" b="1">
                <a:latin typeface="幼圆" pitchFamily="49" charset="-122"/>
                <a:ea typeface="幼圆" pitchFamily="49" charset="-122"/>
              </a:rPr>
              <a:t>,</a:t>
            </a:r>
            <a:r>
              <a:rPr lang="zh-CN" altLang="en-US" sz="4000" b="1" dirty="0">
                <a:latin typeface="幼圆" pitchFamily="49" charset="-122"/>
                <a:ea typeface="幼圆" pitchFamily="49" charset="-122"/>
              </a:rPr>
              <a:t>但考试不利，</a:t>
            </a:r>
            <a:r>
              <a:rPr lang="en-US" altLang="zh-CN" sz="4000" b="1">
                <a:solidFill>
                  <a:srgbClr val="FF0000"/>
                </a:solidFill>
                <a:latin typeface="幼圆" pitchFamily="49" charset="-122"/>
                <a:ea typeface="幼圆" pitchFamily="49" charset="-122"/>
              </a:rPr>
              <a:t>35</a:t>
            </a:r>
            <a:r>
              <a:rPr lang="zh-CN" altLang="en-US" sz="4000" b="1" dirty="0">
                <a:solidFill>
                  <a:srgbClr val="FF0000"/>
                </a:solidFill>
                <a:latin typeface="幼圆" pitchFamily="49" charset="-122"/>
                <a:ea typeface="幼圆" pitchFamily="49" charset="-122"/>
              </a:rPr>
              <a:t>岁才中举，后</a:t>
            </a:r>
            <a:r>
              <a:rPr lang="en-US" altLang="zh-CN" sz="4000" b="1">
                <a:solidFill>
                  <a:srgbClr val="FF0000"/>
                </a:solidFill>
                <a:latin typeface="幼圆" pitchFamily="49" charset="-122"/>
                <a:ea typeface="幼圆" pitchFamily="49" charset="-122"/>
              </a:rPr>
              <a:t>8</a:t>
            </a:r>
            <a:r>
              <a:rPr lang="zh-CN" altLang="en-US" sz="4000" b="1" dirty="0">
                <a:solidFill>
                  <a:srgbClr val="FF0000"/>
                </a:solidFill>
                <a:latin typeface="幼圆" pitchFamily="49" charset="-122"/>
                <a:ea typeface="幼圆" pitchFamily="49" charset="-122"/>
              </a:rPr>
              <a:t>次考进士落第。</a:t>
            </a:r>
            <a:endParaRPr lang="zh-CN" altLang="en-US" sz="4000" b="1" dirty="0">
              <a:solidFill>
                <a:srgbClr val="FF0000"/>
              </a:solidFill>
              <a:latin typeface="幼圆" pitchFamily="49" charset="-122"/>
              <a:ea typeface="幼圆" pitchFamily="49" charset="-122"/>
            </a:endParaRPr>
          </a:p>
        </p:txBody>
      </p:sp>
      <p:pic>
        <p:nvPicPr>
          <p:cNvPr id="140291" name="图片 140290" descr="归有光4"/>
          <p:cNvPicPr>
            <a:picLocks noChangeAspect="1"/>
          </p:cNvPicPr>
          <p:nvPr/>
        </p:nvPicPr>
        <p:blipFill>
          <a:blip r:embed="rId1"/>
          <a:stretch>
            <a:fillRect/>
          </a:stretch>
        </p:blipFill>
        <p:spPr>
          <a:xfrm>
            <a:off x="-1476375" y="0"/>
            <a:ext cx="4805363" cy="6940550"/>
          </a:xfrm>
          <a:prstGeom prst="rect">
            <a:avLst/>
          </a:prstGeom>
          <a:noFill/>
          <a:ln w="9525">
            <a:noFill/>
          </a:ln>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1074" name="文本占位符 131073"/>
          <p:cNvSpPr>
            <a:spLocks noGrp="1"/>
          </p:cNvSpPr>
          <p:nvPr>
            <p:ph type="body" idx="1"/>
          </p:nvPr>
        </p:nvSpPr>
        <p:spPr>
          <a:xfrm>
            <a:off x="3635375" y="620713"/>
            <a:ext cx="4887913" cy="5799137"/>
          </a:xfrm>
          <a:ln/>
        </p:spPr>
        <p:txBody>
          <a:bodyPr/>
          <a:p>
            <a:r>
              <a:rPr lang="zh-CN" altLang="en-US" sz="4400" b="1" dirty="0">
                <a:latin typeface="幼圆" pitchFamily="49" charset="-122"/>
                <a:ea typeface="幼圆" pitchFamily="49" charset="-122"/>
              </a:rPr>
              <a:t>于是迁居到嘉定（今上海市）安亭江上，</a:t>
            </a:r>
            <a:r>
              <a:rPr lang="zh-CN" altLang="en-US" sz="4400" b="1" dirty="0">
                <a:solidFill>
                  <a:srgbClr val="FF0000"/>
                </a:solidFill>
                <a:latin typeface="幼圆" pitchFamily="49" charset="-122"/>
                <a:ea typeface="幼圆" pitchFamily="49" charset="-122"/>
              </a:rPr>
              <a:t>讲学</a:t>
            </a:r>
            <a:r>
              <a:rPr lang="en-US" altLang="zh-CN" sz="4400" b="1">
                <a:solidFill>
                  <a:srgbClr val="FF0000"/>
                </a:solidFill>
                <a:latin typeface="幼圆" pitchFamily="49" charset="-122"/>
                <a:ea typeface="幼圆" pitchFamily="49" charset="-122"/>
              </a:rPr>
              <a:t>20</a:t>
            </a:r>
            <a:r>
              <a:rPr lang="zh-CN" altLang="en-US" sz="4400" b="1" dirty="0">
                <a:solidFill>
                  <a:srgbClr val="FF0000"/>
                </a:solidFill>
                <a:latin typeface="幼圆" pitchFamily="49" charset="-122"/>
                <a:ea typeface="幼圆" pitchFamily="49" charset="-122"/>
              </a:rPr>
              <a:t>余年</a:t>
            </a:r>
            <a:r>
              <a:rPr lang="zh-CN" altLang="en-US" sz="4400" b="1" dirty="0">
                <a:latin typeface="幼圆" pitchFamily="49" charset="-122"/>
                <a:ea typeface="幼圆" pitchFamily="49" charset="-122"/>
              </a:rPr>
              <a:t>，学生颇多，称之为“震川先生”。他直到</a:t>
            </a:r>
            <a:r>
              <a:rPr lang="en-US" altLang="zh-CN" sz="4400" b="1">
                <a:solidFill>
                  <a:srgbClr val="FF0000"/>
                </a:solidFill>
                <a:latin typeface="幼圆" pitchFamily="49" charset="-122"/>
                <a:ea typeface="幼圆" pitchFamily="49" charset="-122"/>
              </a:rPr>
              <a:t>60</a:t>
            </a:r>
            <a:r>
              <a:rPr lang="zh-CN" altLang="en-US" sz="4400" b="1" dirty="0">
                <a:solidFill>
                  <a:srgbClr val="FF0000"/>
                </a:solidFill>
                <a:latin typeface="幼圆" pitchFamily="49" charset="-122"/>
                <a:ea typeface="幼圆" pitchFamily="49" charset="-122"/>
              </a:rPr>
              <a:t>岁才中进士当县令。</a:t>
            </a:r>
            <a:endParaRPr lang="zh-CN" altLang="en-US" sz="4400" b="1" dirty="0">
              <a:solidFill>
                <a:srgbClr val="FF0000"/>
              </a:solidFill>
              <a:latin typeface="幼圆" pitchFamily="49" charset="-122"/>
              <a:ea typeface="幼圆" pitchFamily="49" charset="-122"/>
            </a:endParaRPr>
          </a:p>
          <a:p>
            <a:endParaRPr lang="zh-CN" altLang="en-US" sz="4400" b="1" dirty="0">
              <a:solidFill>
                <a:srgbClr val="FF0000"/>
              </a:solidFill>
              <a:latin typeface="幼圆" pitchFamily="49" charset="-122"/>
              <a:ea typeface="幼圆" pitchFamily="49" charset="-122"/>
            </a:endParaRPr>
          </a:p>
        </p:txBody>
      </p:sp>
      <p:pic>
        <p:nvPicPr>
          <p:cNvPr id="131075" name="图片 131074" descr="归有光2"/>
          <p:cNvPicPr>
            <a:picLocks noChangeAspect="1"/>
          </p:cNvPicPr>
          <p:nvPr/>
        </p:nvPicPr>
        <p:blipFill>
          <a:blip r:embed="rId1"/>
          <a:stretch>
            <a:fillRect/>
          </a:stretch>
        </p:blipFill>
        <p:spPr>
          <a:xfrm>
            <a:off x="755650" y="1412875"/>
            <a:ext cx="2951163" cy="4392613"/>
          </a:xfrm>
          <a:prstGeom prst="rect">
            <a:avLst/>
          </a:prstGeom>
          <a:noFill/>
          <a:ln w="9525">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098" name="文本占位符 132097"/>
          <p:cNvSpPr>
            <a:spLocks noGrp="1"/>
          </p:cNvSpPr>
          <p:nvPr>
            <p:ph type="body" idx="1"/>
          </p:nvPr>
        </p:nvSpPr>
        <p:spPr>
          <a:xfrm>
            <a:off x="328613" y="908050"/>
            <a:ext cx="8491537" cy="5400675"/>
          </a:xfrm>
          <a:ln/>
        </p:spPr>
        <p:txBody>
          <a:bodyPr/>
          <a:p>
            <a:r>
              <a:rPr lang="zh-CN" altLang="en-US" sz="4400" b="1" dirty="0">
                <a:latin typeface="幼圆" pitchFamily="49" charset="-122"/>
                <a:ea typeface="幼圆" pitchFamily="49" charset="-122"/>
              </a:rPr>
              <a:t>由于为官正直，不与上级官吏和地方豪绅同流合污，</a:t>
            </a:r>
            <a:r>
              <a:rPr lang="en-US" altLang="zh-CN" sz="4400" b="1">
                <a:solidFill>
                  <a:srgbClr val="FF0000"/>
                </a:solidFill>
                <a:latin typeface="幼圆" pitchFamily="49" charset="-122"/>
                <a:ea typeface="幼圆" pitchFamily="49" charset="-122"/>
              </a:rPr>
              <a:t>3</a:t>
            </a:r>
            <a:r>
              <a:rPr lang="zh-CN" altLang="en-US" sz="4400" b="1" dirty="0">
                <a:solidFill>
                  <a:srgbClr val="FF0000"/>
                </a:solidFill>
                <a:latin typeface="幼圆" pitchFamily="49" charset="-122"/>
                <a:ea typeface="幼圆" pitchFamily="49" charset="-122"/>
              </a:rPr>
              <a:t>年后明升实降为顺德通判，专管马政</a:t>
            </a:r>
            <a:r>
              <a:rPr lang="zh-CN" altLang="en-US" sz="4400" b="1" dirty="0">
                <a:latin typeface="幼圆" pitchFamily="49" charset="-122"/>
                <a:ea typeface="幼圆" pitchFamily="49" charset="-122"/>
              </a:rPr>
              <a:t>，颇受委屈。后由大学士高拱保荐为南京</a:t>
            </a:r>
            <a:r>
              <a:rPr lang="zh-CN" altLang="en-US" sz="4400" b="1" dirty="0">
                <a:solidFill>
                  <a:srgbClr val="FF0000"/>
                </a:solidFill>
                <a:latin typeface="幼圆" pitchFamily="49" charset="-122"/>
                <a:ea typeface="幼圆" pitchFamily="49" charset="-122"/>
              </a:rPr>
              <a:t>太仆寺丞</a:t>
            </a:r>
            <a:r>
              <a:rPr lang="zh-CN" altLang="en-US" sz="4400" b="1" dirty="0">
                <a:latin typeface="幼圆" pitchFamily="49" charset="-122"/>
                <a:ea typeface="幼圆" pitchFamily="49" charset="-122"/>
              </a:rPr>
              <a:t>，留掌内阁制敕房，修</a:t>
            </a:r>
            <a:r>
              <a:rPr lang="en-US" altLang="zh-CN" sz="4400" b="1">
                <a:latin typeface="幼圆" pitchFamily="49" charset="-122"/>
                <a:ea typeface="幼圆" pitchFamily="49" charset="-122"/>
              </a:rPr>
              <a:t>《</a:t>
            </a:r>
            <a:r>
              <a:rPr lang="zh-CN" altLang="en-US" sz="4400" b="1" dirty="0">
                <a:latin typeface="幼圆" pitchFamily="49" charset="-122"/>
                <a:ea typeface="幼圆" pitchFamily="49" charset="-122"/>
              </a:rPr>
              <a:t>世宗实录</a:t>
            </a:r>
            <a:r>
              <a:rPr lang="en-US" altLang="zh-CN" sz="4400" b="1">
                <a:latin typeface="幼圆" pitchFamily="49" charset="-122"/>
                <a:ea typeface="幼圆" pitchFamily="49" charset="-122"/>
              </a:rPr>
              <a:t>》</a:t>
            </a:r>
            <a:r>
              <a:rPr lang="zh-CN" altLang="en-US" sz="4400" b="1" dirty="0">
                <a:latin typeface="幼圆" pitchFamily="49" charset="-122"/>
                <a:ea typeface="幼圆" pitchFamily="49" charset="-122"/>
              </a:rPr>
              <a:t>，上任一年后，病故。</a:t>
            </a:r>
            <a:endParaRPr lang="zh-CN" altLang="en-US" sz="4400" b="1" dirty="0">
              <a:latin typeface="幼圆" pitchFamily="49" charset="-122"/>
              <a:ea typeface="幼圆" pitchFamily="49" charset="-122"/>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7634" name="标题 197633"/>
          <p:cNvSpPr>
            <a:spLocks noGrp="1"/>
          </p:cNvSpPr>
          <p:nvPr>
            <p:ph type="title"/>
          </p:nvPr>
        </p:nvSpPr>
        <p:spPr>
          <a:xfrm>
            <a:off x="395288" y="188913"/>
            <a:ext cx="8075612" cy="777875"/>
          </a:xfrm>
          <a:ln/>
        </p:spPr>
        <p:txBody>
          <a:bodyPr anchor="ctr"/>
          <a:p>
            <a:r>
              <a:rPr lang="zh-CN" altLang="en-US" b="1" dirty="0">
                <a:solidFill>
                  <a:srgbClr val="FF0000"/>
                </a:solidFill>
                <a:ea typeface="楷体_GB2312" pitchFamily="49" charset="-122"/>
              </a:rPr>
              <a:t>“唐宋派”散文</a:t>
            </a:r>
            <a:endParaRPr lang="zh-CN" altLang="en-US" b="1" dirty="0">
              <a:solidFill>
                <a:srgbClr val="FF0000"/>
              </a:solidFill>
              <a:ea typeface="楷体_GB2312" pitchFamily="49" charset="-122"/>
            </a:endParaRPr>
          </a:p>
        </p:txBody>
      </p:sp>
      <p:sp>
        <p:nvSpPr>
          <p:cNvPr id="197635" name="文本占位符 197634"/>
          <p:cNvSpPr>
            <a:spLocks noGrp="1"/>
          </p:cNvSpPr>
          <p:nvPr>
            <p:ph type="body" idx="1"/>
          </p:nvPr>
        </p:nvSpPr>
        <p:spPr>
          <a:xfrm>
            <a:off x="395288" y="1052513"/>
            <a:ext cx="8280400" cy="5472112"/>
          </a:xfrm>
          <a:ln/>
        </p:spPr>
        <p:txBody>
          <a:bodyPr/>
          <a:p>
            <a:pPr>
              <a:spcBef>
                <a:spcPct val="50000"/>
              </a:spcBef>
              <a:buClr>
                <a:schemeClr val="tx1"/>
              </a:buClr>
            </a:pPr>
            <a:r>
              <a:rPr lang="zh-CN" altLang="en-US" b="1" dirty="0">
                <a:solidFill>
                  <a:srgbClr val="FF0000"/>
                </a:solidFill>
                <a:latin typeface="华文新魏" pitchFamily="2" charset="-122"/>
                <a:ea typeface="楷体_GB2312" pitchFamily="49" charset="-122"/>
              </a:rPr>
              <a:t>提倡“独出于胸臆”，强调真实感情。</a:t>
            </a:r>
            <a:r>
              <a:rPr lang="zh-CN" altLang="en-US" b="1" dirty="0">
                <a:latin typeface="华文新魏" pitchFamily="2" charset="-122"/>
                <a:ea typeface="楷体_GB2312" pitchFamily="49" charset="-122"/>
              </a:rPr>
              <a:t>他的这种文风，发扬了唐宋的优良传统，后人把他和</a:t>
            </a:r>
            <a:r>
              <a:rPr lang="zh-CN" altLang="en-US" b="1" dirty="0">
                <a:solidFill>
                  <a:srgbClr val="FF0000"/>
                </a:solidFill>
                <a:latin typeface="华文新魏" pitchFamily="2" charset="-122"/>
                <a:ea typeface="楷体_GB2312" pitchFamily="49" charset="-122"/>
              </a:rPr>
              <a:t>唐顺之、茅坤</a:t>
            </a:r>
            <a:r>
              <a:rPr lang="zh-CN" altLang="en-US" b="1" dirty="0">
                <a:latin typeface="华文新魏" pitchFamily="2" charset="-122"/>
                <a:ea typeface="楷体_GB2312" pitchFamily="49" charset="-122"/>
              </a:rPr>
              <a:t>等人并称为“</a:t>
            </a:r>
            <a:r>
              <a:rPr lang="zh-CN" altLang="en-US" b="1" dirty="0">
                <a:solidFill>
                  <a:srgbClr val="FF0000"/>
                </a:solidFill>
                <a:latin typeface="华文新魏" pitchFamily="2" charset="-122"/>
                <a:ea typeface="楷体_GB2312" pitchFamily="49" charset="-122"/>
              </a:rPr>
              <a:t>唐宋派</a:t>
            </a:r>
            <a:r>
              <a:rPr lang="zh-CN" altLang="en-US" b="1" dirty="0">
                <a:latin typeface="华文新魏" pitchFamily="2" charset="-122"/>
                <a:ea typeface="楷体_GB2312" pitchFamily="49" charset="-122"/>
              </a:rPr>
              <a:t>”，而他的成就最高。</a:t>
            </a:r>
            <a:endParaRPr lang="zh-CN" altLang="en-US" b="1" dirty="0">
              <a:latin typeface="华文新魏" pitchFamily="2" charset="-122"/>
              <a:ea typeface="楷体_GB2312" pitchFamily="49" charset="-122"/>
            </a:endParaRPr>
          </a:p>
          <a:p>
            <a:pPr>
              <a:spcBef>
                <a:spcPct val="50000"/>
              </a:spcBef>
              <a:buClr>
                <a:schemeClr val="tx1"/>
              </a:buClr>
            </a:pPr>
            <a:r>
              <a:rPr lang="zh-CN" altLang="en-US" b="1" dirty="0">
                <a:latin typeface="楷体_GB2312" pitchFamily="49" charset="-122"/>
                <a:ea typeface="楷体_GB2312" pitchFamily="49" charset="-122"/>
              </a:rPr>
              <a:t>他的散文源出于</a:t>
            </a:r>
            <a:r>
              <a:rPr lang="en-US" altLang="zh-CN" b="1">
                <a:latin typeface="楷体_GB2312" pitchFamily="49" charset="-122"/>
                <a:ea typeface="楷体_GB2312" pitchFamily="49" charset="-122"/>
              </a:rPr>
              <a:t>《</a:t>
            </a:r>
            <a:r>
              <a:rPr lang="zh-CN" altLang="en-US" b="1" dirty="0">
                <a:latin typeface="楷体_GB2312" pitchFamily="49" charset="-122"/>
                <a:ea typeface="楷体_GB2312" pitchFamily="49" charset="-122"/>
              </a:rPr>
              <a:t>史记</a:t>
            </a:r>
            <a:r>
              <a:rPr lang="en-US" altLang="zh-CN" b="1">
                <a:latin typeface="楷体_GB2312" pitchFamily="49" charset="-122"/>
                <a:ea typeface="楷体_GB2312" pitchFamily="49" charset="-122"/>
              </a:rPr>
              <a:t>》</a:t>
            </a:r>
            <a:r>
              <a:rPr lang="zh-CN" altLang="en-US" b="1" dirty="0">
                <a:latin typeface="楷体_GB2312" pitchFamily="49" charset="-122"/>
                <a:ea typeface="楷体_GB2312" pitchFamily="49" charset="-122"/>
              </a:rPr>
              <a:t>，取法于唐宋八大家，风格朴实，感情真挚，被誉为“</a:t>
            </a:r>
            <a:r>
              <a:rPr lang="zh-CN" altLang="en-US" b="1" dirty="0">
                <a:solidFill>
                  <a:srgbClr val="FF0000"/>
                </a:solidFill>
                <a:latin typeface="楷体_GB2312" pitchFamily="49" charset="-122"/>
                <a:ea typeface="楷体_GB2312" pitchFamily="49" charset="-122"/>
              </a:rPr>
              <a:t>明文第一</a:t>
            </a:r>
            <a:r>
              <a:rPr lang="zh-CN" altLang="en-US" b="1" dirty="0">
                <a:latin typeface="楷体_GB2312" pitchFamily="49" charset="-122"/>
                <a:ea typeface="楷体_GB2312" pitchFamily="49" charset="-122"/>
              </a:rPr>
              <a:t>”。当时人称他为“</a:t>
            </a:r>
            <a:r>
              <a:rPr lang="zh-CN" altLang="en-US" b="1" dirty="0">
                <a:solidFill>
                  <a:srgbClr val="FF0000"/>
                </a:solidFill>
                <a:latin typeface="楷体_GB2312" pitchFamily="49" charset="-122"/>
                <a:ea typeface="楷体_GB2312" pitchFamily="49" charset="-122"/>
              </a:rPr>
              <a:t>今之欧阳修</a:t>
            </a:r>
            <a:r>
              <a:rPr lang="zh-CN" altLang="en-US" b="1" dirty="0">
                <a:latin typeface="楷体_GB2312" pitchFamily="49" charset="-122"/>
                <a:ea typeface="楷体_GB2312" pitchFamily="49" charset="-122"/>
              </a:rPr>
              <a:t>”。</a:t>
            </a:r>
            <a:r>
              <a:rPr lang="zh-CN" altLang="en-US" b="1" dirty="0">
                <a:ea typeface="楷体_GB2312" pitchFamily="49" charset="-122"/>
              </a:rPr>
              <a:t>其文风后人评价曰：“</a:t>
            </a:r>
            <a:r>
              <a:rPr lang="zh-CN" altLang="en-US" b="1" dirty="0">
                <a:solidFill>
                  <a:srgbClr val="FF0000"/>
                </a:solidFill>
                <a:ea typeface="楷体_GB2312" pitchFamily="49" charset="-122"/>
              </a:rPr>
              <a:t>不事雕琢而自有风味。</a:t>
            </a:r>
            <a:r>
              <a:rPr lang="zh-CN" altLang="en-US" b="1" dirty="0">
                <a:ea typeface="楷体_GB2312" pitchFamily="49" charset="-122"/>
              </a:rPr>
              <a:t>”</a:t>
            </a:r>
            <a:endParaRPr lang="zh-CN" altLang="en-US" b="1" dirty="0">
              <a:ea typeface="楷体_GB2312" pitchFamily="49" charset="-122"/>
            </a:endParaRPr>
          </a:p>
          <a:p>
            <a:pPr>
              <a:spcBef>
                <a:spcPct val="50000"/>
              </a:spcBef>
              <a:buClr>
                <a:schemeClr val="tx1"/>
              </a:buClr>
            </a:pPr>
            <a:endParaRPr lang="zh-CN" altLang="en-US" dirty="0">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7635">
                                            <p:txEl>
                                              <p:charRg st="0" end="66"/>
                                            </p:txEl>
                                          </p:spTgt>
                                        </p:tgtEl>
                                        <p:attrNameLst>
                                          <p:attrName>style.visibility</p:attrName>
                                        </p:attrNameLst>
                                      </p:cBhvr>
                                      <p:to>
                                        <p:strVal val="visible"/>
                                      </p:to>
                                    </p:set>
                                    <p:anim calcmode="lin" valueType="num">
                                      <p:cBhvr additive="base">
                                        <p:cTn id="7" dur="500" fill="hold"/>
                                        <p:tgtEl>
                                          <p:spTgt spid="197635">
                                            <p:txEl>
                                              <p:charRg st="0" end="6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7635">
                                            <p:txEl>
                                              <p:charRg st="0" end="66"/>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7635">
                                            <p:txEl>
                                              <p:charRg st="66" end="143"/>
                                            </p:txEl>
                                          </p:spTgt>
                                        </p:tgtEl>
                                        <p:attrNameLst>
                                          <p:attrName>style.visibility</p:attrName>
                                        </p:attrNameLst>
                                      </p:cBhvr>
                                      <p:to>
                                        <p:strVal val="visible"/>
                                      </p:to>
                                    </p:set>
                                    <p:anim calcmode="lin" valueType="num">
                                      <p:cBhvr additive="base">
                                        <p:cTn id="13" dur="500" fill="hold"/>
                                        <p:tgtEl>
                                          <p:spTgt spid="197635">
                                            <p:txEl>
                                              <p:charRg st="66" end="14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7635">
                                            <p:txEl>
                                              <p:charRg st="66" end="14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9250" name="文本框 309249"/>
          <p:cNvSpPr txBox="1"/>
          <p:nvPr/>
        </p:nvSpPr>
        <p:spPr>
          <a:xfrm>
            <a:off x="3505200" y="0"/>
            <a:ext cx="2209800" cy="579438"/>
          </a:xfrm>
          <a:prstGeom prst="rect">
            <a:avLst/>
          </a:prstGeom>
          <a:noFill/>
          <a:ln w="9525">
            <a:noFill/>
          </a:ln>
        </p:spPr>
        <p:txBody>
          <a:bodyPr>
            <a:spAutoFit/>
          </a:bodyPr>
          <a:p>
            <a:pPr>
              <a:spcBef>
                <a:spcPct val="50000"/>
              </a:spcBef>
            </a:pPr>
            <a:r>
              <a:rPr lang="zh-CN" altLang="en-US" sz="3200" dirty="0">
                <a:solidFill>
                  <a:srgbClr val="FF3300"/>
                </a:solidFill>
                <a:latin typeface="Times New Roman" panose="02020603050405020304" pitchFamily="18" charset="0"/>
                <a:ea typeface="方正康体简体" pitchFamily="2" charset="-122"/>
              </a:rPr>
              <a:t>文体知识</a:t>
            </a:r>
            <a:endParaRPr lang="zh-CN" altLang="en-US" sz="3200" dirty="0">
              <a:solidFill>
                <a:srgbClr val="FF3300"/>
              </a:solidFill>
              <a:latin typeface="Times New Roman" panose="02020603050405020304" pitchFamily="18" charset="0"/>
              <a:ea typeface="方正康体简体" pitchFamily="2" charset="-122"/>
            </a:endParaRPr>
          </a:p>
        </p:txBody>
      </p:sp>
      <p:sp>
        <p:nvSpPr>
          <p:cNvPr id="309251" name="文本框 309250"/>
          <p:cNvSpPr txBox="1"/>
          <p:nvPr/>
        </p:nvSpPr>
        <p:spPr>
          <a:xfrm>
            <a:off x="0" y="476250"/>
            <a:ext cx="9144000" cy="3722688"/>
          </a:xfrm>
          <a:prstGeom prst="rect">
            <a:avLst/>
          </a:prstGeom>
          <a:noFill/>
          <a:ln w="9525">
            <a:noFill/>
          </a:ln>
        </p:spPr>
        <p:txBody>
          <a:bodyPr>
            <a:spAutoFit/>
          </a:bodyPr>
          <a:p>
            <a:pPr algn="l">
              <a:spcBef>
                <a:spcPct val="50000"/>
              </a:spcBef>
            </a:pPr>
            <a:r>
              <a:rPr lang="en-US" altLang="zh-CN" sz="2800">
                <a:solidFill>
                  <a:srgbClr val="0000FF"/>
                </a:solidFill>
                <a:latin typeface="Times New Roman" panose="02020603050405020304" pitchFamily="18" charset="0"/>
              </a:rPr>
              <a:t>1.</a:t>
            </a:r>
            <a:r>
              <a:rPr lang="zh-CN" altLang="en-US" sz="2800" dirty="0">
                <a:solidFill>
                  <a:srgbClr val="0000FF"/>
                </a:solidFill>
                <a:latin typeface="Times New Roman" panose="02020603050405020304" pitchFamily="18" charset="0"/>
              </a:rPr>
              <a:t>归有光字熙甫，号</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，别号</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，称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，明朝后期著名散文家，著有</a:t>
            </a:r>
            <a:r>
              <a:rPr lang="en-US" altLang="zh-CN" sz="2800">
                <a:solidFill>
                  <a:srgbClr val="0000FF"/>
                </a:solidFill>
                <a:latin typeface="Times New Roman" panose="02020603050405020304" pitchFamily="18" charset="0"/>
              </a:rPr>
              <a:t>《</a:t>
            </a:r>
            <a:r>
              <a:rPr lang="en-US" altLang="zh-CN" sz="2800" u="sng">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文集</a:t>
            </a:r>
            <a:r>
              <a:rPr lang="en-US" altLang="zh-CN" sz="2800">
                <a:solidFill>
                  <a:srgbClr val="0000FF"/>
                </a:solidFill>
                <a:latin typeface="Times New Roman" panose="02020603050405020304" pitchFamily="18" charset="0"/>
              </a:rPr>
              <a:t>》</a:t>
            </a:r>
            <a:r>
              <a:rPr lang="zh-CN" altLang="en-US" sz="2800" dirty="0">
                <a:solidFill>
                  <a:srgbClr val="0000FF"/>
                </a:solidFill>
                <a:latin typeface="Times New Roman" panose="02020603050405020304" pitchFamily="18" charset="0"/>
              </a:rPr>
              <a:t>，代表作除</a:t>
            </a:r>
            <a:r>
              <a:rPr lang="en-US" altLang="zh-CN" sz="2800">
                <a:solidFill>
                  <a:srgbClr val="0000FF"/>
                </a:solidFill>
                <a:latin typeface="Times New Roman" panose="02020603050405020304" pitchFamily="18" charset="0"/>
              </a:rPr>
              <a:t>《</a:t>
            </a:r>
            <a:r>
              <a:rPr lang="zh-CN" altLang="en-US" sz="2800" dirty="0">
                <a:solidFill>
                  <a:srgbClr val="0000FF"/>
                </a:solidFill>
                <a:latin typeface="Times New Roman" panose="02020603050405020304" pitchFamily="18" charset="0"/>
              </a:rPr>
              <a:t>项脊轩志</a:t>
            </a:r>
            <a:r>
              <a:rPr lang="en-US" altLang="zh-CN" sz="2800">
                <a:solidFill>
                  <a:srgbClr val="0000FF"/>
                </a:solidFill>
                <a:latin typeface="Times New Roman" panose="02020603050405020304" pitchFamily="18" charset="0"/>
              </a:rPr>
              <a:t>》</a:t>
            </a:r>
            <a:r>
              <a:rPr lang="zh-CN" altLang="en-US" sz="2800" dirty="0">
                <a:solidFill>
                  <a:srgbClr val="0000FF"/>
                </a:solidFill>
                <a:latin typeface="Times New Roman" panose="02020603050405020304" pitchFamily="18" charset="0"/>
              </a:rPr>
              <a:t>外，有</a:t>
            </a:r>
            <a:r>
              <a:rPr lang="en-US" altLang="zh-CN" sz="2800">
                <a:solidFill>
                  <a:srgbClr val="0000FF"/>
                </a:solidFill>
                <a:latin typeface="Times New Roman" panose="02020603050405020304" pitchFamily="18" charset="0"/>
              </a:rPr>
              <a:t>《</a:t>
            </a:r>
            <a:r>
              <a:rPr lang="en-US" altLang="zh-CN" sz="2800" u="sng">
                <a:solidFill>
                  <a:srgbClr val="0000FF"/>
                </a:solidFill>
                <a:latin typeface="Times New Roman" panose="02020603050405020304" pitchFamily="18" charset="0"/>
              </a:rPr>
              <a:t>                     </a:t>
            </a:r>
            <a:r>
              <a:rPr lang="en-US" altLang="zh-CN" sz="2800">
                <a:solidFill>
                  <a:srgbClr val="0000FF"/>
                </a:solidFill>
                <a:latin typeface="Times New Roman" panose="02020603050405020304" pitchFamily="18" charset="0"/>
              </a:rPr>
              <a:t>》</a:t>
            </a:r>
            <a:r>
              <a:rPr lang="zh-CN" altLang="en-US" sz="2800" dirty="0">
                <a:solidFill>
                  <a:srgbClr val="0000FF"/>
                </a:solidFill>
                <a:latin typeface="Times New Roman" panose="02020603050405020304" pitchFamily="18" charset="0"/>
              </a:rPr>
              <a:t>、</a:t>
            </a:r>
            <a:r>
              <a:rPr lang="en-US" altLang="zh-CN" sz="2800">
                <a:solidFill>
                  <a:srgbClr val="0000FF"/>
                </a:solidFill>
                <a:latin typeface="Times New Roman" panose="02020603050405020304" pitchFamily="18" charset="0"/>
              </a:rPr>
              <a:t>《 </a:t>
            </a:r>
            <a:r>
              <a:rPr lang="en-US" altLang="zh-CN" sz="2800" u="sng">
                <a:solidFill>
                  <a:srgbClr val="0000FF"/>
                </a:solidFill>
                <a:latin typeface="Times New Roman" panose="02020603050405020304" pitchFamily="18" charset="0"/>
              </a:rPr>
              <a:t>                    </a:t>
            </a:r>
            <a:r>
              <a:rPr lang="en-US" altLang="zh-CN" sz="2800">
                <a:solidFill>
                  <a:srgbClr val="0000FF"/>
                </a:solidFill>
                <a:latin typeface="Times New Roman" panose="02020603050405020304" pitchFamily="18" charset="0"/>
              </a:rPr>
              <a:t>》</a:t>
            </a:r>
            <a:r>
              <a:rPr lang="zh-CN" altLang="en-US" sz="2800" dirty="0">
                <a:solidFill>
                  <a:srgbClr val="0000FF"/>
                </a:solidFill>
                <a:latin typeface="Times New Roman" panose="02020603050405020304" pitchFamily="18" charset="0"/>
              </a:rPr>
              <a:t>、</a:t>
            </a:r>
            <a:r>
              <a:rPr lang="en-US" altLang="zh-CN" sz="2800">
                <a:solidFill>
                  <a:srgbClr val="0000FF"/>
                </a:solidFill>
                <a:latin typeface="Times New Roman" panose="02020603050405020304" pitchFamily="18" charset="0"/>
              </a:rPr>
              <a:t>《</a:t>
            </a:r>
            <a:r>
              <a:rPr lang="en-US" altLang="zh-CN" sz="2800" u="sng">
                <a:solidFill>
                  <a:srgbClr val="0000FF"/>
                </a:solidFill>
                <a:latin typeface="Times New Roman" panose="02020603050405020304" pitchFamily="18" charset="0"/>
              </a:rPr>
              <a:t>                    </a:t>
            </a:r>
            <a:r>
              <a:rPr lang="en-US" altLang="zh-CN" sz="2800">
                <a:solidFill>
                  <a:srgbClr val="0000FF"/>
                </a:solidFill>
                <a:latin typeface="Times New Roman" panose="02020603050405020304" pitchFamily="18" charset="0"/>
              </a:rPr>
              <a:t>》</a:t>
            </a:r>
            <a:r>
              <a:rPr lang="zh-CN" altLang="en-US" sz="2800" dirty="0">
                <a:solidFill>
                  <a:srgbClr val="0000FF"/>
                </a:solidFill>
                <a:latin typeface="Times New Roman" panose="02020603050405020304" pitchFamily="18" charset="0"/>
              </a:rPr>
              <a:t>。其文风后人评价曰：“不事雕琢而自有风味。”具体而言，选材上多着眼于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，以此表现母子、夫妻、兄弟等之间的深情，文笔</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a:t>
            </a:r>
            <a:endParaRPr lang="zh-CN" altLang="en-US" sz="2800" dirty="0">
              <a:solidFill>
                <a:srgbClr val="0000FF"/>
              </a:solidFill>
              <a:latin typeface="Times New Roman" panose="02020603050405020304" pitchFamily="18" charset="0"/>
            </a:endParaRPr>
          </a:p>
          <a:p>
            <a:pPr algn="l">
              <a:spcBef>
                <a:spcPct val="50000"/>
              </a:spcBef>
            </a:pPr>
            <a:r>
              <a:rPr lang="zh-CN" altLang="en-US" sz="2800" dirty="0">
                <a:solidFill>
                  <a:srgbClr val="0000FF"/>
                </a:solidFill>
                <a:latin typeface="Times New Roman" panose="02020603050405020304" pitchFamily="18" charset="0"/>
              </a:rPr>
              <a:t>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，感情</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，细节</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。其散文对清代的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派影响很大。</a:t>
            </a:r>
            <a:endParaRPr lang="zh-CN" altLang="en-US" sz="2800" dirty="0">
              <a:solidFill>
                <a:srgbClr val="0000FF"/>
              </a:solidFill>
              <a:latin typeface="Times New Roman" panose="02020603050405020304" pitchFamily="18" charset="0"/>
            </a:endParaRPr>
          </a:p>
        </p:txBody>
      </p:sp>
      <p:sp>
        <p:nvSpPr>
          <p:cNvPr id="309252" name="文本框 309251"/>
          <p:cNvSpPr txBox="1"/>
          <p:nvPr/>
        </p:nvSpPr>
        <p:spPr>
          <a:xfrm>
            <a:off x="0" y="4343400"/>
            <a:ext cx="8675688" cy="2227263"/>
          </a:xfrm>
          <a:prstGeom prst="rect">
            <a:avLst/>
          </a:prstGeom>
          <a:noFill/>
          <a:ln w="9525">
            <a:noFill/>
          </a:ln>
        </p:spPr>
        <p:txBody>
          <a:bodyPr>
            <a:spAutoFit/>
          </a:bodyPr>
          <a:p>
            <a:pPr algn="l">
              <a:spcBef>
                <a:spcPct val="50000"/>
              </a:spcBef>
            </a:pPr>
            <a:r>
              <a:rPr lang="en-US" altLang="zh-CN" sz="2800">
                <a:solidFill>
                  <a:srgbClr val="0000FF"/>
                </a:solidFill>
                <a:latin typeface="Times New Roman" panose="02020603050405020304" pitchFamily="18" charset="0"/>
              </a:rPr>
              <a:t>2.“</a:t>
            </a:r>
            <a:r>
              <a:rPr lang="zh-CN" altLang="en-US" sz="2800" dirty="0">
                <a:solidFill>
                  <a:srgbClr val="0000FF"/>
                </a:solidFill>
                <a:latin typeface="Times New Roman" panose="02020603050405020304" pitchFamily="18" charset="0"/>
              </a:rPr>
              <a:t>志”即“记”，是古代一种</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的文体，本文是一篇借记物以叙事抒情的散文名篇，即借写</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的兴废，写与之有关的日常生活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和</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，表达</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的感慨以及对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和</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的深切怀念。                 </a:t>
            </a:r>
            <a:endParaRPr lang="zh-CN" altLang="en-US" sz="2800" dirty="0">
              <a:solidFill>
                <a:srgbClr val="0000FF"/>
              </a:solidFill>
              <a:latin typeface="Times New Roman" panose="02020603050405020304" pitchFamily="18" charset="0"/>
            </a:endParaRPr>
          </a:p>
        </p:txBody>
      </p:sp>
      <p:sp>
        <p:nvSpPr>
          <p:cNvPr id="309253" name="文本框 309252"/>
          <p:cNvSpPr txBox="1"/>
          <p:nvPr/>
        </p:nvSpPr>
        <p:spPr>
          <a:xfrm>
            <a:off x="3352800" y="533400"/>
            <a:ext cx="9906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震川</a:t>
            </a:r>
            <a:endParaRPr lang="zh-CN" altLang="en-US" dirty="0">
              <a:solidFill>
                <a:srgbClr val="FF3300"/>
              </a:solidFill>
              <a:latin typeface="Times New Roman" panose="02020603050405020304" pitchFamily="18" charset="0"/>
            </a:endParaRPr>
          </a:p>
        </p:txBody>
      </p:sp>
      <p:sp>
        <p:nvSpPr>
          <p:cNvPr id="309254" name="文本框 309253"/>
          <p:cNvSpPr txBox="1"/>
          <p:nvPr/>
        </p:nvSpPr>
        <p:spPr>
          <a:xfrm>
            <a:off x="5181600" y="533400"/>
            <a:ext cx="11430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项脊生</a:t>
            </a:r>
            <a:endParaRPr lang="zh-CN" altLang="en-US" dirty="0">
              <a:solidFill>
                <a:srgbClr val="FF3300"/>
              </a:solidFill>
              <a:latin typeface="Times New Roman" panose="02020603050405020304" pitchFamily="18" charset="0"/>
            </a:endParaRPr>
          </a:p>
        </p:txBody>
      </p:sp>
      <p:sp>
        <p:nvSpPr>
          <p:cNvPr id="309255" name="文本框 309254"/>
          <p:cNvSpPr txBox="1"/>
          <p:nvPr/>
        </p:nvSpPr>
        <p:spPr>
          <a:xfrm>
            <a:off x="7391400" y="533400"/>
            <a:ext cx="14478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震川先生</a:t>
            </a:r>
            <a:endParaRPr lang="zh-CN" altLang="en-US" dirty="0">
              <a:solidFill>
                <a:srgbClr val="FF3300"/>
              </a:solidFill>
              <a:latin typeface="Times New Roman" panose="02020603050405020304" pitchFamily="18" charset="0"/>
            </a:endParaRPr>
          </a:p>
        </p:txBody>
      </p:sp>
      <p:sp>
        <p:nvSpPr>
          <p:cNvPr id="309256" name="文本框 309255"/>
          <p:cNvSpPr txBox="1"/>
          <p:nvPr/>
        </p:nvSpPr>
        <p:spPr>
          <a:xfrm>
            <a:off x="4859338" y="908050"/>
            <a:ext cx="9144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震川</a:t>
            </a:r>
            <a:endParaRPr lang="zh-CN" altLang="en-US" dirty="0">
              <a:solidFill>
                <a:srgbClr val="FF3300"/>
              </a:solidFill>
              <a:latin typeface="Times New Roman" panose="02020603050405020304" pitchFamily="18" charset="0"/>
            </a:endParaRPr>
          </a:p>
        </p:txBody>
      </p:sp>
      <p:sp>
        <p:nvSpPr>
          <p:cNvPr id="309257" name="文本框 309256"/>
          <p:cNvSpPr txBox="1"/>
          <p:nvPr/>
        </p:nvSpPr>
        <p:spPr>
          <a:xfrm>
            <a:off x="3779838" y="1341438"/>
            <a:ext cx="1600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先妣事略</a:t>
            </a:r>
            <a:endParaRPr lang="zh-CN" altLang="en-US" dirty="0">
              <a:solidFill>
                <a:srgbClr val="FF3300"/>
              </a:solidFill>
              <a:latin typeface="Times New Roman" panose="02020603050405020304" pitchFamily="18" charset="0"/>
            </a:endParaRPr>
          </a:p>
        </p:txBody>
      </p:sp>
      <p:sp>
        <p:nvSpPr>
          <p:cNvPr id="309258" name="文本框 309257"/>
          <p:cNvSpPr txBox="1"/>
          <p:nvPr/>
        </p:nvSpPr>
        <p:spPr>
          <a:xfrm>
            <a:off x="6705600" y="1371600"/>
            <a:ext cx="1600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思子亭记</a:t>
            </a:r>
            <a:endParaRPr lang="zh-CN" altLang="en-US" dirty="0">
              <a:solidFill>
                <a:srgbClr val="FF3300"/>
              </a:solidFill>
              <a:latin typeface="Times New Roman" panose="02020603050405020304" pitchFamily="18" charset="0"/>
            </a:endParaRPr>
          </a:p>
        </p:txBody>
      </p:sp>
      <p:sp>
        <p:nvSpPr>
          <p:cNvPr id="309259" name="文本框 309258"/>
          <p:cNvSpPr txBox="1"/>
          <p:nvPr/>
        </p:nvSpPr>
        <p:spPr>
          <a:xfrm>
            <a:off x="611188" y="1773238"/>
            <a:ext cx="1600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寒花葬志</a:t>
            </a:r>
            <a:endParaRPr lang="zh-CN" altLang="en-US" dirty="0">
              <a:solidFill>
                <a:srgbClr val="FF3300"/>
              </a:solidFill>
              <a:latin typeface="Times New Roman" panose="02020603050405020304" pitchFamily="18" charset="0"/>
            </a:endParaRPr>
          </a:p>
        </p:txBody>
      </p:sp>
      <p:sp>
        <p:nvSpPr>
          <p:cNvPr id="309260" name="文本框 309259"/>
          <p:cNvSpPr txBox="1"/>
          <p:nvPr/>
        </p:nvSpPr>
        <p:spPr>
          <a:xfrm>
            <a:off x="5724525" y="2133600"/>
            <a:ext cx="18288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家庭琐事</a:t>
            </a:r>
            <a:endParaRPr lang="zh-CN" altLang="en-US" dirty="0">
              <a:solidFill>
                <a:srgbClr val="FF3300"/>
              </a:solidFill>
              <a:latin typeface="Times New Roman" panose="02020603050405020304" pitchFamily="18" charset="0"/>
            </a:endParaRPr>
          </a:p>
        </p:txBody>
      </p:sp>
      <p:sp>
        <p:nvSpPr>
          <p:cNvPr id="309261" name="文本框 309260"/>
          <p:cNvSpPr txBox="1"/>
          <p:nvPr/>
        </p:nvSpPr>
        <p:spPr>
          <a:xfrm>
            <a:off x="6732588" y="2636838"/>
            <a:ext cx="15240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清淡朴素</a:t>
            </a:r>
            <a:endParaRPr lang="zh-CN" altLang="en-US" dirty="0">
              <a:solidFill>
                <a:srgbClr val="FF3300"/>
              </a:solidFill>
              <a:latin typeface="Times New Roman" panose="02020603050405020304" pitchFamily="18" charset="0"/>
            </a:endParaRPr>
          </a:p>
        </p:txBody>
      </p:sp>
      <p:sp>
        <p:nvSpPr>
          <p:cNvPr id="309262" name="文本框 309261"/>
          <p:cNvSpPr txBox="1"/>
          <p:nvPr/>
        </p:nvSpPr>
        <p:spPr>
          <a:xfrm>
            <a:off x="152400" y="3276600"/>
            <a:ext cx="15240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自然亲切</a:t>
            </a:r>
            <a:endParaRPr lang="zh-CN" altLang="en-US" dirty="0">
              <a:solidFill>
                <a:srgbClr val="FF3300"/>
              </a:solidFill>
              <a:latin typeface="Times New Roman" panose="02020603050405020304" pitchFamily="18" charset="0"/>
            </a:endParaRPr>
          </a:p>
        </p:txBody>
      </p:sp>
      <p:sp>
        <p:nvSpPr>
          <p:cNvPr id="309263" name="文本框 309262"/>
          <p:cNvSpPr txBox="1"/>
          <p:nvPr/>
        </p:nvSpPr>
        <p:spPr>
          <a:xfrm>
            <a:off x="2895600" y="3276600"/>
            <a:ext cx="1600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真挚深沉</a:t>
            </a:r>
            <a:endParaRPr lang="zh-CN" altLang="en-US" dirty="0">
              <a:solidFill>
                <a:srgbClr val="FF3300"/>
              </a:solidFill>
              <a:latin typeface="Times New Roman" panose="02020603050405020304" pitchFamily="18" charset="0"/>
            </a:endParaRPr>
          </a:p>
        </p:txBody>
      </p:sp>
      <p:sp>
        <p:nvSpPr>
          <p:cNvPr id="309264" name="文本框 309263"/>
          <p:cNvSpPr txBox="1"/>
          <p:nvPr/>
        </p:nvSpPr>
        <p:spPr>
          <a:xfrm>
            <a:off x="5715000" y="3276600"/>
            <a:ext cx="15240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生动传神</a:t>
            </a:r>
            <a:endParaRPr lang="zh-CN" altLang="en-US" dirty="0">
              <a:solidFill>
                <a:srgbClr val="FF3300"/>
              </a:solidFill>
              <a:latin typeface="Times New Roman" panose="02020603050405020304" pitchFamily="18" charset="0"/>
            </a:endParaRPr>
          </a:p>
        </p:txBody>
      </p:sp>
      <p:sp>
        <p:nvSpPr>
          <p:cNvPr id="309265" name="文本框 309264"/>
          <p:cNvSpPr txBox="1"/>
          <p:nvPr/>
        </p:nvSpPr>
        <p:spPr>
          <a:xfrm>
            <a:off x="1371600" y="3733800"/>
            <a:ext cx="11430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桐城</a:t>
            </a:r>
            <a:endParaRPr lang="zh-CN" altLang="en-US" dirty="0">
              <a:solidFill>
                <a:srgbClr val="FF3300"/>
              </a:solidFill>
              <a:latin typeface="Times New Roman" panose="02020603050405020304" pitchFamily="18" charset="0"/>
            </a:endParaRPr>
          </a:p>
        </p:txBody>
      </p:sp>
      <p:sp>
        <p:nvSpPr>
          <p:cNvPr id="309266" name="文本框 309265"/>
          <p:cNvSpPr txBox="1"/>
          <p:nvPr/>
        </p:nvSpPr>
        <p:spPr>
          <a:xfrm>
            <a:off x="4495800" y="4267200"/>
            <a:ext cx="838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叙事</a:t>
            </a:r>
            <a:endParaRPr lang="zh-CN" altLang="en-US" dirty="0">
              <a:solidFill>
                <a:srgbClr val="FF3300"/>
              </a:solidFill>
              <a:latin typeface="Times New Roman" panose="02020603050405020304" pitchFamily="18" charset="0"/>
            </a:endParaRPr>
          </a:p>
        </p:txBody>
      </p:sp>
      <p:sp>
        <p:nvSpPr>
          <p:cNvPr id="309267" name="文本框 309266"/>
          <p:cNvSpPr txBox="1"/>
          <p:nvPr/>
        </p:nvSpPr>
        <p:spPr>
          <a:xfrm>
            <a:off x="6019800" y="4267200"/>
            <a:ext cx="9906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抒情</a:t>
            </a:r>
            <a:endParaRPr lang="zh-CN" altLang="en-US" dirty="0">
              <a:solidFill>
                <a:srgbClr val="FF3300"/>
              </a:solidFill>
              <a:latin typeface="Times New Roman" panose="02020603050405020304" pitchFamily="18" charset="0"/>
            </a:endParaRPr>
          </a:p>
        </p:txBody>
      </p:sp>
      <p:sp>
        <p:nvSpPr>
          <p:cNvPr id="309268" name="文本框 309267"/>
          <p:cNvSpPr txBox="1"/>
          <p:nvPr/>
        </p:nvSpPr>
        <p:spPr>
          <a:xfrm>
            <a:off x="7885113" y="4797425"/>
            <a:ext cx="1387475"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项脊轩</a:t>
            </a:r>
            <a:endParaRPr lang="zh-CN" altLang="en-US" dirty="0">
              <a:solidFill>
                <a:srgbClr val="FF3300"/>
              </a:solidFill>
              <a:latin typeface="Times New Roman" panose="02020603050405020304" pitchFamily="18" charset="0"/>
            </a:endParaRPr>
          </a:p>
        </p:txBody>
      </p:sp>
      <p:sp>
        <p:nvSpPr>
          <p:cNvPr id="309269" name="文本框 309268"/>
          <p:cNvSpPr txBox="1"/>
          <p:nvPr/>
        </p:nvSpPr>
        <p:spPr>
          <a:xfrm>
            <a:off x="685800" y="5562600"/>
            <a:ext cx="15240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家庭琐事</a:t>
            </a:r>
            <a:endParaRPr lang="zh-CN" altLang="en-US" dirty="0">
              <a:solidFill>
                <a:srgbClr val="FF3300"/>
              </a:solidFill>
              <a:latin typeface="Times New Roman" panose="02020603050405020304" pitchFamily="18" charset="0"/>
            </a:endParaRPr>
          </a:p>
        </p:txBody>
      </p:sp>
      <p:sp>
        <p:nvSpPr>
          <p:cNvPr id="309270" name="文本框 309269"/>
          <p:cNvSpPr txBox="1"/>
          <p:nvPr/>
        </p:nvSpPr>
        <p:spPr>
          <a:xfrm>
            <a:off x="3352800" y="5562600"/>
            <a:ext cx="14478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物在人亡</a:t>
            </a:r>
            <a:endParaRPr lang="zh-CN" altLang="en-US" dirty="0">
              <a:solidFill>
                <a:srgbClr val="FF3300"/>
              </a:solidFill>
              <a:latin typeface="Times New Roman" panose="02020603050405020304" pitchFamily="18" charset="0"/>
            </a:endParaRPr>
          </a:p>
        </p:txBody>
      </p:sp>
      <p:sp>
        <p:nvSpPr>
          <p:cNvPr id="309271" name="文本框 309270"/>
          <p:cNvSpPr txBox="1"/>
          <p:nvPr/>
        </p:nvSpPr>
        <p:spPr>
          <a:xfrm>
            <a:off x="5105400" y="5562600"/>
            <a:ext cx="21336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三世变迁</a:t>
            </a:r>
            <a:endParaRPr lang="zh-CN" altLang="en-US" dirty="0">
              <a:solidFill>
                <a:srgbClr val="FF3300"/>
              </a:solidFill>
              <a:latin typeface="Times New Roman" panose="02020603050405020304" pitchFamily="18" charset="0"/>
            </a:endParaRPr>
          </a:p>
        </p:txBody>
      </p:sp>
      <p:sp>
        <p:nvSpPr>
          <p:cNvPr id="309272" name="文本框 309271"/>
          <p:cNvSpPr txBox="1"/>
          <p:nvPr/>
        </p:nvSpPr>
        <p:spPr>
          <a:xfrm>
            <a:off x="914400" y="6019800"/>
            <a:ext cx="9144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祖母</a:t>
            </a:r>
            <a:endParaRPr lang="zh-CN" altLang="en-US" dirty="0">
              <a:solidFill>
                <a:srgbClr val="FF3300"/>
              </a:solidFill>
              <a:latin typeface="Times New Roman" panose="02020603050405020304" pitchFamily="18" charset="0"/>
            </a:endParaRPr>
          </a:p>
        </p:txBody>
      </p:sp>
      <p:sp>
        <p:nvSpPr>
          <p:cNvPr id="309273" name="文本框 309272"/>
          <p:cNvSpPr txBox="1"/>
          <p:nvPr/>
        </p:nvSpPr>
        <p:spPr>
          <a:xfrm>
            <a:off x="1835150" y="6021388"/>
            <a:ext cx="838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母亲</a:t>
            </a:r>
            <a:endParaRPr lang="zh-CN" altLang="en-US" dirty="0">
              <a:solidFill>
                <a:srgbClr val="FF3300"/>
              </a:solidFill>
              <a:latin typeface="Times New Roman" panose="02020603050405020304" pitchFamily="18" charset="0"/>
            </a:endParaRPr>
          </a:p>
        </p:txBody>
      </p:sp>
      <p:sp>
        <p:nvSpPr>
          <p:cNvPr id="309274" name="文本框 309273"/>
          <p:cNvSpPr txBox="1"/>
          <p:nvPr/>
        </p:nvSpPr>
        <p:spPr>
          <a:xfrm>
            <a:off x="3132138" y="6019800"/>
            <a:ext cx="1439862"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妻子</a:t>
            </a:r>
            <a:endParaRPr lang="zh-CN" altLang="en-US" dirty="0">
              <a:solidFill>
                <a:srgbClr val="FF3300"/>
              </a:solidFill>
              <a:latin typeface="Times New Roman" panose="02020603050405020304" pitchFamily="18" charset="0"/>
            </a:endParaRPr>
          </a:p>
        </p:txBody>
      </p:sp>
      <p:sp>
        <p:nvSpPr>
          <p:cNvPr id="309275" name="燕尾形箭头 309274">
            <a:hlinkClick r:id="" action="ppaction://noaction"/>
          </p:cNvPr>
          <p:cNvSpPr/>
          <p:nvPr/>
        </p:nvSpPr>
        <p:spPr>
          <a:xfrm>
            <a:off x="8001000" y="6400800"/>
            <a:ext cx="838200" cy="457200"/>
          </a:xfrm>
          <a:prstGeom prst="notchedRightArrow">
            <a:avLst>
              <a:gd name="adj1" fmla="val 50000"/>
              <a:gd name="adj2" fmla="val 45833"/>
            </a:avLst>
          </a:prstGeom>
          <a:solidFill>
            <a:srgbClr val="FF3300"/>
          </a:solidFill>
          <a:ln w="9525" cap="flat" cmpd="sng">
            <a:solidFill>
              <a:schemeClr val="tx1"/>
            </a:solidFill>
            <a:prstDash val="solid"/>
            <a:miter/>
            <a:headEnd type="none" w="med" len="med"/>
            <a:tailEnd type="none" w="med" len="med"/>
          </a:ln>
        </p:spPr>
        <p:txBody>
          <a:bodyPr/>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9251"/>
                                        </p:tgtEl>
                                        <p:attrNameLst>
                                          <p:attrName>style.visibility</p:attrName>
                                        </p:attrNameLst>
                                      </p:cBhvr>
                                      <p:to>
                                        <p:strVal val="visible"/>
                                      </p:to>
                                    </p:set>
                                    <p:anim calcmode="lin" valueType="num">
                                      <p:cBhvr additive="base">
                                        <p:cTn id="7" dur="500" fill="hold"/>
                                        <p:tgtEl>
                                          <p:spTgt spid="309251"/>
                                        </p:tgtEl>
                                        <p:attrNameLst>
                                          <p:attrName>ppt_x</p:attrName>
                                        </p:attrNameLst>
                                      </p:cBhvr>
                                      <p:tavLst>
                                        <p:tav tm="0">
                                          <p:val>
                                            <p:strVal val="0-#ppt_w/2"/>
                                          </p:val>
                                        </p:tav>
                                        <p:tav tm="100000">
                                          <p:val>
                                            <p:strVal val="#ppt_x"/>
                                          </p:val>
                                        </p:tav>
                                      </p:tavLst>
                                    </p:anim>
                                    <p:anim calcmode="lin" valueType="num">
                                      <p:cBhvr additive="base">
                                        <p:cTn id="8" dur="500" fill="hold"/>
                                        <p:tgtEl>
                                          <p:spTgt spid="30925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9253"/>
                                        </p:tgtEl>
                                        <p:attrNameLst>
                                          <p:attrName>style.visibility</p:attrName>
                                        </p:attrNameLst>
                                      </p:cBhvr>
                                      <p:to>
                                        <p:strVal val="visible"/>
                                      </p:to>
                                    </p:set>
                                    <p:anim calcmode="lin" valueType="num">
                                      <p:cBhvr additive="base">
                                        <p:cTn id="13" dur="500" fill="hold"/>
                                        <p:tgtEl>
                                          <p:spTgt spid="309253"/>
                                        </p:tgtEl>
                                        <p:attrNameLst>
                                          <p:attrName>ppt_x</p:attrName>
                                        </p:attrNameLst>
                                      </p:cBhvr>
                                      <p:tavLst>
                                        <p:tav tm="0">
                                          <p:val>
                                            <p:strVal val="0-#ppt_w/2"/>
                                          </p:val>
                                        </p:tav>
                                        <p:tav tm="100000">
                                          <p:val>
                                            <p:strVal val="#ppt_x"/>
                                          </p:val>
                                        </p:tav>
                                      </p:tavLst>
                                    </p:anim>
                                    <p:anim calcmode="lin" valueType="num">
                                      <p:cBhvr additive="base">
                                        <p:cTn id="14" dur="500" fill="hold"/>
                                        <p:tgtEl>
                                          <p:spTgt spid="30925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9254"/>
                                        </p:tgtEl>
                                        <p:attrNameLst>
                                          <p:attrName>style.visibility</p:attrName>
                                        </p:attrNameLst>
                                      </p:cBhvr>
                                      <p:to>
                                        <p:strVal val="visible"/>
                                      </p:to>
                                    </p:set>
                                    <p:anim calcmode="lin" valueType="num">
                                      <p:cBhvr additive="base">
                                        <p:cTn id="19" dur="500" fill="hold"/>
                                        <p:tgtEl>
                                          <p:spTgt spid="309254"/>
                                        </p:tgtEl>
                                        <p:attrNameLst>
                                          <p:attrName>ppt_x</p:attrName>
                                        </p:attrNameLst>
                                      </p:cBhvr>
                                      <p:tavLst>
                                        <p:tav tm="0">
                                          <p:val>
                                            <p:strVal val="0-#ppt_w/2"/>
                                          </p:val>
                                        </p:tav>
                                        <p:tav tm="100000">
                                          <p:val>
                                            <p:strVal val="#ppt_x"/>
                                          </p:val>
                                        </p:tav>
                                      </p:tavLst>
                                    </p:anim>
                                    <p:anim calcmode="lin" valueType="num">
                                      <p:cBhvr additive="base">
                                        <p:cTn id="20" dur="500" fill="hold"/>
                                        <p:tgtEl>
                                          <p:spTgt spid="30925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9255"/>
                                        </p:tgtEl>
                                        <p:attrNameLst>
                                          <p:attrName>style.visibility</p:attrName>
                                        </p:attrNameLst>
                                      </p:cBhvr>
                                      <p:to>
                                        <p:strVal val="visible"/>
                                      </p:to>
                                    </p:set>
                                    <p:anim calcmode="lin" valueType="num">
                                      <p:cBhvr additive="base">
                                        <p:cTn id="25" dur="500" fill="hold"/>
                                        <p:tgtEl>
                                          <p:spTgt spid="309255"/>
                                        </p:tgtEl>
                                        <p:attrNameLst>
                                          <p:attrName>ppt_x</p:attrName>
                                        </p:attrNameLst>
                                      </p:cBhvr>
                                      <p:tavLst>
                                        <p:tav tm="0">
                                          <p:val>
                                            <p:strVal val="0-#ppt_w/2"/>
                                          </p:val>
                                        </p:tav>
                                        <p:tav tm="100000">
                                          <p:val>
                                            <p:strVal val="#ppt_x"/>
                                          </p:val>
                                        </p:tav>
                                      </p:tavLst>
                                    </p:anim>
                                    <p:anim calcmode="lin" valueType="num">
                                      <p:cBhvr additive="base">
                                        <p:cTn id="26" dur="500" fill="hold"/>
                                        <p:tgtEl>
                                          <p:spTgt spid="30925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9256"/>
                                        </p:tgtEl>
                                        <p:attrNameLst>
                                          <p:attrName>style.visibility</p:attrName>
                                        </p:attrNameLst>
                                      </p:cBhvr>
                                      <p:to>
                                        <p:strVal val="visible"/>
                                      </p:to>
                                    </p:set>
                                    <p:anim calcmode="lin" valueType="num">
                                      <p:cBhvr additive="base">
                                        <p:cTn id="31" dur="500" fill="hold"/>
                                        <p:tgtEl>
                                          <p:spTgt spid="309256"/>
                                        </p:tgtEl>
                                        <p:attrNameLst>
                                          <p:attrName>ppt_x</p:attrName>
                                        </p:attrNameLst>
                                      </p:cBhvr>
                                      <p:tavLst>
                                        <p:tav tm="0">
                                          <p:val>
                                            <p:strVal val="0-#ppt_w/2"/>
                                          </p:val>
                                        </p:tav>
                                        <p:tav tm="100000">
                                          <p:val>
                                            <p:strVal val="#ppt_x"/>
                                          </p:val>
                                        </p:tav>
                                      </p:tavLst>
                                    </p:anim>
                                    <p:anim calcmode="lin" valueType="num">
                                      <p:cBhvr additive="base">
                                        <p:cTn id="32" dur="500" fill="hold"/>
                                        <p:tgtEl>
                                          <p:spTgt spid="30925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9257"/>
                                        </p:tgtEl>
                                        <p:attrNameLst>
                                          <p:attrName>style.visibility</p:attrName>
                                        </p:attrNameLst>
                                      </p:cBhvr>
                                      <p:to>
                                        <p:strVal val="visible"/>
                                      </p:to>
                                    </p:set>
                                    <p:anim calcmode="lin" valueType="num">
                                      <p:cBhvr additive="base">
                                        <p:cTn id="37" dur="500" fill="hold"/>
                                        <p:tgtEl>
                                          <p:spTgt spid="309257"/>
                                        </p:tgtEl>
                                        <p:attrNameLst>
                                          <p:attrName>ppt_x</p:attrName>
                                        </p:attrNameLst>
                                      </p:cBhvr>
                                      <p:tavLst>
                                        <p:tav tm="0">
                                          <p:val>
                                            <p:strVal val="0-#ppt_w/2"/>
                                          </p:val>
                                        </p:tav>
                                        <p:tav tm="100000">
                                          <p:val>
                                            <p:strVal val="#ppt_x"/>
                                          </p:val>
                                        </p:tav>
                                      </p:tavLst>
                                    </p:anim>
                                    <p:anim calcmode="lin" valueType="num">
                                      <p:cBhvr additive="base">
                                        <p:cTn id="38" dur="500" fill="hold"/>
                                        <p:tgtEl>
                                          <p:spTgt spid="30925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09258"/>
                                        </p:tgtEl>
                                        <p:attrNameLst>
                                          <p:attrName>style.visibility</p:attrName>
                                        </p:attrNameLst>
                                      </p:cBhvr>
                                      <p:to>
                                        <p:strVal val="visible"/>
                                      </p:to>
                                    </p:set>
                                    <p:anim calcmode="lin" valueType="num">
                                      <p:cBhvr additive="base">
                                        <p:cTn id="43" dur="500" fill="hold"/>
                                        <p:tgtEl>
                                          <p:spTgt spid="309258"/>
                                        </p:tgtEl>
                                        <p:attrNameLst>
                                          <p:attrName>ppt_x</p:attrName>
                                        </p:attrNameLst>
                                      </p:cBhvr>
                                      <p:tavLst>
                                        <p:tav tm="0">
                                          <p:val>
                                            <p:strVal val="0-#ppt_w/2"/>
                                          </p:val>
                                        </p:tav>
                                        <p:tav tm="100000">
                                          <p:val>
                                            <p:strVal val="#ppt_x"/>
                                          </p:val>
                                        </p:tav>
                                      </p:tavLst>
                                    </p:anim>
                                    <p:anim calcmode="lin" valueType="num">
                                      <p:cBhvr additive="base">
                                        <p:cTn id="44" dur="500" fill="hold"/>
                                        <p:tgtEl>
                                          <p:spTgt spid="309258"/>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09259"/>
                                        </p:tgtEl>
                                        <p:attrNameLst>
                                          <p:attrName>style.visibility</p:attrName>
                                        </p:attrNameLst>
                                      </p:cBhvr>
                                      <p:to>
                                        <p:strVal val="visible"/>
                                      </p:to>
                                    </p:set>
                                    <p:anim calcmode="lin" valueType="num">
                                      <p:cBhvr additive="base">
                                        <p:cTn id="49" dur="500" fill="hold"/>
                                        <p:tgtEl>
                                          <p:spTgt spid="309259"/>
                                        </p:tgtEl>
                                        <p:attrNameLst>
                                          <p:attrName>ppt_x</p:attrName>
                                        </p:attrNameLst>
                                      </p:cBhvr>
                                      <p:tavLst>
                                        <p:tav tm="0">
                                          <p:val>
                                            <p:strVal val="0-#ppt_w/2"/>
                                          </p:val>
                                        </p:tav>
                                        <p:tav tm="100000">
                                          <p:val>
                                            <p:strVal val="#ppt_x"/>
                                          </p:val>
                                        </p:tav>
                                      </p:tavLst>
                                    </p:anim>
                                    <p:anim calcmode="lin" valueType="num">
                                      <p:cBhvr additive="base">
                                        <p:cTn id="50" dur="500" fill="hold"/>
                                        <p:tgtEl>
                                          <p:spTgt spid="309259"/>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09260"/>
                                        </p:tgtEl>
                                        <p:attrNameLst>
                                          <p:attrName>style.visibility</p:attrName>
                                        </p:attrNameLst>
                                      </p:cBhvr>
                                      <p:to>
                                        <p:strVal val="visible"/>
                                      </p:to>
                                    </p:set>
                                    <p:anim calcmode="lin" valueType="num">
                                      <p:cBhvr additive="base">
                                        <p:cTn id="55" dur="500" fill="hold"/>
                                        <p:tgtEl>
                                          <p:spTgt spid="309260"/>
                                        </p:tgtEl>
                                        <p:attrNameLst>
                                          <p:attrName>ppt_x</p:attrName>
                                        </p:attrNameLst>
                                      </p:cBhvr>
                                      <p:tavLst>
                                        <p:tav tm="0">
                                          <p:val>
                                            <p:strVal val="0-#ppt_w/2"/>
                                          </p:val>
                                        </p:tav>
                                        <p:tav tm="100000">
                                          <p:val>
                                            <p:strVal val="#ppt_x"/>
                                          </p:val>
                                        </p:tav>
                                      </p:tavLst>
                                    </p:anim>
                                    <p:anim calcmode="lin" valueType="num">
                                      <p:cBhvr additive="base">
                                        <p:cTn id="56" dur="500" fill="hold"/>
                                        <p:tgtEl>
                                          <p:spTgt spid="309260"/>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09261"/>
                                        </p:tgtEl>
                                        <p:attrNameLst>
                                          <p:attrName>style.visibility</p:attrName>
                                        </p:attrNameLst>
                                      </p:cBhvr>
                                      <p:to>
                                        <p:strVal val="visible"/>
                                      </p:to>
                                    </p:set>
                                    <p:anim calcmode="lin" valueType="num">
                                      <p:cBhvr additive="base">
                                        <p:cTn id="61" dur="500" fill="hold"/>
                                        <p:tgtEl>
                                          <p:spTgt spid="309261"/>
                                        </p:tgtEl>
                                        <p:attrNameLst>
                                          <p:attrName>ppt_x</p:attrName>
                                        </p:attrNameLst>
                                      </p:cBhvr>
                                      <p:tavLst>
                                        <p:tav tm="0">
                                          <p:val>
                                            <p:strVal val="0-#ppt_w/2"/>
                                          </p:val>
                                        </p:tav>
                                        <p:tav tm="100000">
                                          <p:val>
                                            <p:strVal val="#ppt_x"/>
                                          </p:val>
                                        </p:tav>
                                      </p:tavLst>
                                    </p:anim>
                                    <p:anim calcmode="lin" valueType="num">
                                      <p:cBhvr additive="base">
                                        <p:cTn id="62" dur="500" fill="hold"/>
                                        <p:tgtEl>
                                          <p:spTgt spid="309261"/>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09262"/>
                                        </p:tgtEl>
                                        <p:attrNameLst>
                                          <p:attrName>style.visibility</p:attrName>
                                        </p:attrNameLst>
                                      </p:cBhvr>
                                      <p:to>
                                        <p:strVal val="visible"/>
                                      </p:to>
                                    </p:set>
                                    <p:anim calcmode="lin" valueType="num">
                                      <p:cBhvr additive="base">
                                        <p:cTn id="67" dur="500" fill="hold"/>
                                        <p:tgtEl>
                                          <p:spTgt spid="309262"/>
                                        </p:tgtEl>
                                        <p:attrNameLst>
                                          <p:attrName>ppt_x</p:attrName>
                                        </p:attrNameLst>
                                      </p:cBhvr>
                                      <p:tavLst>
                                        <p:tav tm="0">
                                          <p:val>
                                            <p:strVal val="0-#ppt_w/2"/>
                                          </p:val>
                                        </p:tav>
                                        <p:tav tm="100000">
                                          <p:val>
                                            <p:strVal val="#ppt_x"/>
                                          </p:val>
                                        </p:tav>
                                      </p:tavLst>
                                    </p:anim>
                                    <p:anim calcmode="lin" valueType="num">
                                      <p:cBhvr additive="base">
                                        <p:cTn id="68" dur="500" fill="hold"/>
                                        <p:tgtEl>
                                          <p:spTgt spid="309262"/>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309263"/>
                                        </p:tgtEl>
                                        <p:attrNameLst>
                                          <p:attrName>style.visibility</p:attrName>
                                        </p:attrNameLst>
                                      </p:cBhvr>
                                      <p:to>
                                        <p:strVal val="visible"/>
                                      </p:to>
                                    </p:set>
                                    <p:anim calcmode="lin" valueType="num">
                                      <p:cBhvr additive="base">
                                        <p:cTn id="73" dur="500" fill="hold"/>
                                        <p:tgtEl>
                                          <p:spTgt spid="309263"/>
                                        </p:tgtEl>
                                        <p:attrNameLst>
                                          <p:attrName>ppt_x</p:attrName>
                                        </p:attrNameLst>
                                      </p:cBhvr>
                                      <p:tavLst>
                                        <p:tav tm="0">
                                          <p:val>
                                            <p:strVal val="0-#ppt_w/2"/>
                                          </p:val>
                                        </p:tav>
                                        <p:tav tm="100000">
                                          <p:val>
                                            <p:strVal val="#ppt_x"/>
                                          </p:val>
                                        </p:tav>
                                      </p:tavLst>
                                    </p:anim>
                                    <p:anim calcmode="lin" valueType="num">
                                      <p:cBhvr additive="base">
                                        <p:cTn id="74" dur="500" fill="hold"/>
                                        <p:tgtEl>
                                          <p:spTgt spid="309263"/>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309264"/>
                                        </p:tgtEl>
                                        <p:attrNameLst>
                                          <p:attrName>style.visibility</p:attrName>
                                        </p:attrNameLst>
                                      </p:cBhvr>
                                      <p:to>
                                        <p:strVal val="visible"/>
                                      </p:to>
                                    </p:set>
                                    <p:anim calcmode="lin" valueType="num">
                                      <p:cBhvr additive="base">
                                        <p:cTn id="79" dur="500" fill="hold"/>
                                        <p:tgtEl>
                                          <p:spTgt spid="309264"/>
                                        </p:tgtEl>
                                        <p:attrNameLst>
                                          <p:attrName>ppt_x</p:attrName>
                                        </p:attrNameLst>
                                      </p:cBhvr>
                                      <p:tavLst>
                                        <p:tav tm="0">
                                          <p:val>
                                            <p:strVal val="0-#ppt_w/2"/>
                                          </p:val>
                                        </p:tav>
                                        <p:tav tm="100000">
                                          <p:val>
                                            <p:strVal val="#ppt_x"/>
                                          </p:val>
                                        </p:tav>
                                      </p:tavLst>
                                    </p:anim>
                                    <p:anim calcmode="lin" valueType="num">
                                      <p:cBhvr additive="base">
                                        <p:cTn id="80" dur="500" fill="hold"/>
                                        <p:tgtEl>
                                          <p:spTgt spid="309264"/>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309265"/>
                                        </p:tgtEl>
                                        <p:attrNameLst>
                                          <p:attrName>style.visibility</p:attrName>
                                        </p:attrNameLst>
                                      </p:cBhvr>
                                      <p:to>
                                        <p:strVal val="visible"/>
                                      </p:to>
                                    </p:set>
                                    <p:anim calcmode="lin" valueType="num">
                                      <p:cBhvr additive="base">
                                        <p:cTn id="85" dur="500" fill="hold"/>
                                        <p:tgtEl>
                                          <p:spTgt spid="309265"/>
                                        </p:tgtEl>
                                        <p:attrNameLst>
                                          <p:attrName>ppt_x</p:attrName>
                                        </p:attrNameLst>
                                      </p:cBhvr>
                                      <p:tavLst>
                                        <p:tav tm="0">
                                          <p:val>
                                            <p:strVal val="0-#ppt_w/2"/>
                                          </p:val>
                                        </p:tav>
                                        <p:tav tm="100000">
                                          <p:val>
                                            <p:strVal val="#ppt_x"/>
                                          </p:val>
                                        </p:tav>
                                      </p:tavLst>
                                    </p:anim>
                                    <p:anim calcmode="lin" valueType="num">
                                      <p:cBhvr additive="base">
                                        <p:cTn id="86" dur="500" fill="hold"/>
                                        <p:tgtEl>
                                          <p:spTgt spid="309265"/>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309252"/>
                                        </p:tgtEl>
                                        <p:attrNameLst>
                                          <p:attrName>style.visibility</p:attrName>
                                        </p:attrNameLst>
                                      </p:cBhvr>
                                      <p:to>
                                        <p:strVal val="visible"/>
                                      </p:to>
                                    </p:set>
                                    <p:anim calcmode="lin" valueType="num">
                                      <p:cBhvr additive="base">
                                        <p:cTn id="91" dur="500" fill="hold"/>
                                        <p:tgtEl>
                                          <p:spTgt spid="309252"/>
                                        </p:tgtEl>
                                        <p:attrNameLst>
                                          <p:attrName>ppt_x</p:attrName>
                                        </p:attrNameLst>
                                      </p:cBhvr>
                                      <p:tavLst>
                                        <p:tav tm="0">
                                          <p:val>
                                            <p:strVal val="0-#ppt_w/2"/>
                                          </p:val>
                                        </p:tav>
                                        <p:tav tm="100000">
                                          <p:val>
                                            <p:strVal val="#ppt_x"/>
                                          </p:val>
                                        </p:tav>
                                      </p:tavLst>
                                    </p:anim>
                                    <p:anim calcmode="lin" valueType="num">
                                      <p:cBhvr additive="base">
                                        <p:cTn id="92" dur="500" fill="hold"/>
                                        <p:tgtEl>
                                          <p:spTgt spid="309252"/>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grpId="0" nodeType="clickEffect">
                                  <p:stCondLst>
                                    <p:cond delay="0"/>
                                  </p:stCondLst>
                                  <p:childTnLst>
                                    <p:set>
                                      <p:cBhvr>
                                        <p:cTn id="96" dur="1" fill="hold">
                                          <p:stCondLst>
                                            <p:cond delay="0"/>
                                          </p:stCondLst>
                                        </p:cTn>
                                        <p:tgtEl>
                                          <p:spTgt spid="309266"/>
                                        </p:tgtEl>
                                        <p:attrNameLst>
                                          <p:attrName>style.visibility</p:attrName>
                                        </p:attrNameLst>
                                      </p:cBhvr>
                                      <p:to>
                                        <p:strVal val="visible"/>
                                      </p:to>
                                    </p:set>
                                    <p:anim calcmode="lin" valueType="num">
                                      <p:cBhvr additive="base">
                                        <p:cTn id="97" dur="500" fill="hold"/>
                                        <p:tgtEl>
                                          <p:spTgt spid="309266"/>
                                        </p:tgtEl>
                                        <p:attrNameLst>
                                          <p:attrName>ppt_x</p:attrName>
                                        </p:attrNameLst>
                                      </p:cBhvr>
                                      <p:tavLst>
                                        <p:tav tm="0">
                                          <p:val>
                                            <p:strVal val="0-#ppt_w/2"/>
                                          </p:val>
                                        </p:tav>
                                        <p:tav tm="100000">
                                          <p:val>
                                            <p:strVal val="#ppt_x"/>
                                          </p:val>
                                        </p:tav>
                                      </p:tavLst>
                                    </p:anim>
                                    <p:anim calcmode="lin" valueType="num">
                                      <p:cBhvr additive="base">
                                        <p:cTn id="98" dur="500" fill="hold"/>
                                        <p:tgtEl>
                                          <p:spTgt spid="309266"/>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309267"/>
                                        </p:tgtEl>
                                        <p:attrNameLst>
                                          <p:attrName>style.visibility</p:attrName>
                                        </p:attrNameLst>
                                      </p:cBhvr>
                                      <p:to>
                                        <p:strVal val="visible"/>
                                      </p:to>
                                    </p:set>
                                    <p:anim calcmode="lin" valueType="num">
                                      <p:cBhvr additive="base">
                                        <p:cTn id="103" dur="500" fill="hold"/>
                                        <p:tgtEl>
                                          <p:spTgt spid="309267"/>
                                        </p:tgtEl>
                                        <p:attrNameLst>
                                          <p:attrName>ppt_x</p:attrName>
                                        </p:attrNameLst>
                                      </p:cBhvr>
                                      <p:tavLst>
                                        <p:tav tm="0">
                                          <p:val>
                                            <p:strVal val="0-#ppt_w/2"/>
                                          </p:val>
                                        </p:tav>
                                        <p:tav tm="100000">
                                          <p:val>
                                            <p:strVal val="#ppt_x"/>
                                          </p:val>
                                        </p:tav>
                                      </p:tavLst>
                                    </p:anim>
                                    <p:anim calcmode="lin" valueType="num">
                                      <p:cBhvr additive="base">
                                        <p:cTn id="104" dur="500" fill="hold"/>
                                        <p:tgtEl>
                                          <p:spTgt spid="309267"/>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8" fill="hold" grpId="0" nodeType="clickEffect">
                                  <p:stCondLst>
                                    <p:cond delay="0"/>
                                  </p:stCondLst>
                                  <p:childTnLst>
                                    <p:set>
                                      <p:cBhvr>
                                        <p:cTn id="108" dur="1" fill="hold">
                                          <p:stCondLst>
                                            <p:cond delay="0"/>
                                          </p:stCondLst>
                                        </p:cTn>
                                        <p:tgtEl>
                                          <p:spTgt spid="309268"/>
                                        </p:tgtEl>
                                        <p:attrNameLst>
                                          <p:attrName>style.visibility</p:attrName>
                                        </p:attrNameLst>
                                      </p:cBhvr>
                                      <p:to>
                                        <p:strVal val="visible"/>
                                      </p:to>
                                    </p:set>
                                    <p:anim calcmode="lin" valueType="num">
                                      <p:cBhvr additive="base">
                                        <p:cTn id="109" dur="500" fill="hold"/>
                                        <p:tgtEl>
                                          <p:spTgt spid="309268"/>
                                        </p:tgtEl>
                                        <p:attrNameLst>
                                          <p:attrName>ppt_x</p:attrName>
                                        </p:attrNameLst>
                                      </p:cBhvr>
                                      <p:tavLst>
                                        <p:tav tm="0">
                                          <p:val>
                                            <p:strVal val="0-#ppt_w/2"/>
                                          </p:val>
                                        </p:tav>
                                        <p:tav tm="100000">
                                          <p:val>
                                            <p:strVal val="#ppt_x"/>
                                          </p:val>
                                        </p:tav>
                                      </p:tavLst>
                                    </p:anim>
                                    <p:anim calcmode="lin" valueType="num">
                                      <p:cBhvr additive="base">
                                        <p:cTn id="110" dur="500" fill="hold"/>
                                        <p:tgtEl>
                                          <p:spTgt spid="309268"/>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8" fill="hold" grpId="0" nodeType="clickEffect">
                                  <p:stCondLst>
                                    <p:cond delay="0"/>
                                  </p:stCondLst>
                                  <p:childTnLst>
                                    <p:set>
                                      <p:cBhvr>
                                        <p:cTn id="114" dur="1" fill="hold">
                                          <p:stCondLst>
                                            <p:cond delay="0"/>
                                          </p:stCondLst>
                                        </p:cTn>
                                        <p:tgtEl>
                                          <p:spTgt spid="309269"/>
                                        </p:tgtEl>
                                        <p:attrNameLst>
                                          <p:attrName>style.visibility</p:attrName>
                                        </p:attrNameLst>
                                      </p:cBhvr>
                                      <p:to>
                                        <p:strVal val="visible"/>
                                      </p:to>
                                    </p:set>
                                    <p:anim calcmode="lin" valueType="num">
                                      <p:cBhvr additive="base">
                                        <p:cTn id="115" dur="500" fill="hold"/>
                                        <p:tgtEl>
                                          <p:spTgt spid="309269"/>
                                        </p:tgtEl>
                                        <p:attrNameLst>
                                          <p:attrName>ppt_x</p:attrName>
                                        </p:attrNameLst>
                                      </p:cBhvr>
                                      <p:tavLst>
                                        <p:tav tm="0">
                                          <p:val>
                                            <p:strVal val="0-#ppt_w/2"/>
                                          </p:val>
                                        </p:tav>
                                        <p:tav tm="100000">
                                          <p:val>
                                            <p:strVal val="#ppt_x"/>
                                          </p:val>
                                        </p:tav>
                                      </p:tavLst>
                                    </p:anim>
                                    <p:anim calcmode="lin" valueType="num">
                                      <p:cBhvr additive="base">
                                        <p:cTn id="116" dur="500" fill="hold"/>
                                        <p:tgtEl>
                                          <p:spTgt spid="309269"/>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8" fill="hold" grpId="0" nodeType="clickEffect">
                                  <p:stCondLst>
                                    <p:cond delay="0"/>
                                  </p:stCondLst>
                                  <p:childTnLst>
                                    <p:set>
                                      <p:cBhvr>
                                        <p:cTn id="120" dur="1" fill="hold">
                                          <p:stCondLst>
                                            <p:cond delay="0"/>
                                          </p:stCondLst>
                                        </p:cTn>
                                        <p:tgtEl>
                                          <p:spTgt spid="309270"/>
                                        </p:tgtEl>
                                        <p:attrNameLst>
                                          <p:attrName>style.visibility</p:attrName>
                                        </p:attrNameLst>
                                      </p:cBhvr>
                                      <p:to>
                                        <p:strVal val="visible"/>
                                      </p:to>
                                    </p:set>
                                    <p:anim calcmode="lin" valueType="num">
                                      <p:cBhvr additive="base">
                                        <p:cTn id="121" dur="500" fill="hold"/>
                                        <p:tgtEl>
                                          <p:spTgt spid="309270"/>
                                        </p:tgtEl>
                                        <p:attrNameLst>
                                          <p:attrName>ppt_x</p:attrName>
                                        </p:attrNameLst>
                                      </p:cBhvr>
                                      <p:tavLst>
                                        <p:tav tm="0">
                                          <p:val>
                                            <p:strVal val="0-#ppt_w/2"/>
                                          </p:val>
                                        </p:tav>
                                        <p:tav tm="100000">
                                          <p:val>
                                            <p:strVal val="#ppt_x"/>
                                          </p:val>
                                        </p:tav>
                                      </p:tavLst>
                                    </p:anim>
                                    <p:anim calcmode="lin" valueType="num">
                                      <p:cBhvr additive="base">
                                        <p:cTn id="122" dur="500" fill="hold"/>
                                        <p:tgtEl>
                                          <p:spTgt spid="309270"/>
                                        </p:tgtEl>
                                        <p:attrNameLst>
                                          <p:attrName>ppt_y</p:attrName>
                                        </p:attrNameLst>
                                      </p:cBhvr>
                                      <p:tavLst>
                                        <p:tav tm="0">
                                          <p:val>
                                            <p:strVal val="#ppt_y"/>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8" fill="hold" grpId="0" nodeType="clickEffect">
                                  <p:stCondLst>
                                    <p:cond delay="0"/>
                                  </p:stCondLst>
                                  <p:childTnLst>
                                    <p:set>
                                      <p:cBhvr>
                                        <p:cTn id="126" dur="1" fill="hold">
                                          <p:stCondLst>
                                            <p:cond delay="0"/>
                                          </p:stCondLst>
                                        </p:cTn>
                                        <p:tgtEl>
                                          <p:spTgt spid="309271"/>
                                        </p:tgtEl>
                                        <p:attrNameLst>
                                          <p:attrName>style.visibility</p:attrName>
                                        </p:attrNameLst>
                                      </p:cBhvr>
                                      <p:to>
                                        <p:strVal val="visible"/>
                                      </p:to>
                                    </p:set>
                                    <p:anim calcmode="lin" valueType="num">
                                      <p:cBhvr additive="base">
                                        <p:cTn id="127" dur="500" fill="hold"/>
                                        <p:tgtEl>
                                          <p:spTgt spid="309271"/>
                                        </p:tgtEl>
                                        <p:attrNameLst>
                                          <p:attrName>ppt_x</p:attrName>
                                        </p:attrNameLst>
                                      </p:cBhvr>
                                      <p:tavLst>
                                        <p:tav tm="0">
                                          <p:val>
                                            <p:strVal val="0-#ppt_w/2"/>
                                          </p:val>
                                        </p:tav>
                                        <p:tav tm="100000">
                                          <p:val>
                                            <p:strVal val="#ppt_x"/>
                                          </p:val>
                                        </p:tav>
                                      </p:tavLst>
                                    </p:anim>
                                    <p:anim calcmode="lin" valueType="num">
                                      <p:cBhvr additive="base">
                                        <p:cTn id="128" dur="500" fill="hold"/>
                                        <p:tgtEl>
                                          <p:spTgt spid="309271"/>
                                        </p:tgtEl>
                                        <p:attrNameLst>
                                          <p:attrName>ppt_y</p:attrName>
                                        </p:attrNameLst>
                                      </p:cBhvr>
                                      <p:tavLst>
                                        <p:tav tm="0">
                                          <p:val>
                                            <p:strVal val="#ppt_y"/>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8" fill="hold" grpId="0" nodeType="clickEffect">
                                  <p:stCondLst>
                                    <p:cond delay="0"/>
                                  </p:stCondLst>
                                  <p:childTnLst>
                                    <p:set>
                                      <p:cBhvr>
                                        <p:cTn id="132" dur="1" fill="hold">
                                          <p:stCondLst>
                                            <p:cond delay="0"/>
                                          </p:stCondLst>
                                        </p:cTn>
                                        <p:tgtEl>
                                          <p:spTgt spid="309272"/>
                                        </p:tgtEl>
                                        <p:attrNameLst>
                                          <p:attrName>style.visibility</p:attrName>
                                        </p:attrNameLst>
                                      </p:cBhvr>
                                      <p:to>
                                        <p:strVal val="visible"/>
                                      </p:to>
                                    </p:set>
                                    <p:anim calcmode="lin" valueType="num">
                                      <p:cBhvr additive="base">
                                        <p:cTn id="133" dur="500" fill="hold"/>
                                        <p:tgtEl>
                                          <p:spTgt spid="309272"/>
                                        </p:tgtEl>
                                        <p:attrNameLst>
                                          <p:attrName>ppt_x</p:attrName>
                                        </p:attrNameLst>
                                      </p:cBhvr>
                                      <p:tavLst>
                                        <p:tav tm="0">
                                          <p:val>
                                            <p:strVal val="0-#ppt_w/2"/>
                                          </p:val>
                                        </p:tav>
                                        <p:tav tm="100000">
                                          <p:val>
                                            <p:strVal val="#ppt_x"/>
                                          </p:val>
                                        </p:tav>
                                      </p:tavLst>
                                    </p:anim>
                                    <p:anim calcmode="lin" valueType="num">
                                      <p:cBhvr additive="base">
                                        <p:cTn id="134" dur="500" fill="hold"/>
                                        <p:tgtEl>
                                          <p:spTgt spid="309272"/>
                                        </p:tgtEl>
                                        <p:attrNameLst>
                                          <p:attrName>ppt_y</p:attrName>
                                        </p:attrNameLst>
                                      </p:cBhvr>
                                      <p:tavLst>
                                        <p:tav tm="0">
                                          <p:val>
                                            <p:strVal val="#ppt_y"/>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8" fill="hold" grpId="0" nodeType="clickEffect">
                                  <p:stCondLst>
                                    <p:cond delay="0"/>
                                  </p:stCondLst>
                                  <p:childTnLst>
                                    <p:set>
                                      <p:cBhvr>
                                        <p:cTn id="138" dur="1" fill="hold">
                                          <p:stCondLst>
                                            <p:cond delay="0"/>
                                          </p:stCondLst>
                                        </p:cTn>
                                        <p:tgtEl>
                                          <p:spTgt spid="309273"/>
                                        </p:tgtEl>
                                        <p:attrNameLst>
                                          <p:attrName>style.visibility</p:attrName>
                                        </p:attrNameLst>
                                      </p:cBhvr>
                                      <p:to>
                                        <p:strVal val="visible"/>
                                      </p:to>
                                    </p:set>
                                    <p:anim calcmode="lin" valueType="num">
                                      <p:cBhvr additive="base">
                                        <p:cTn id="139" dur="500" fill="hold"/>
                                        <p:tgtEl>
                                          <p:spTgt spid="309273"/>
                                        </p:tgtEl>
                                        <p:attrNameLst>
                                          <p:attrName>ppt_x</p:attrName>
                                        </p:attrNameLst>
                                      </p:cBhvr>
                                      <p:tavLst>
                                        <p:tav tm="0">
                                          <p:val>
                                            <p:strVal val="0-#ppt_w/2"/>
                                          </p:val>
                                        </p:tav>
                                        <p:tav tm="100000">
                                          <p:val>
                                            <p:strVal val="#ppt_x"/>
                                          </p:val>
                                        </p:tav>
                                      </p:tavLst>
                                    </p:anim>
                                    <p:anim calcmode="lin" valueType="num">
                                      <p:cBhvr additive="base">
                                        <p:cTn id="140" dur="500" fill="hold"/>
                                        <p:tgtEl>
                                          <p:spTgt spid="309273"/>
                                        </p:tgtEl>
                                        <p:attrNameLst>
                                          <p:attrName>ppt_y</p:attrName>
                                        </p:attrNameLst>
                                      </p:cBhvr>
                                      <p:tavLst>
                                        <p:tav tm="0">
                                          <p:val>
                                            <p:strVal val="#ppt_y"/>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8" fill="hold" grpId="0" nodeType="clickEffect">
                                  <p:stCondLst>
                                    <p:cond delay="0"/>
                                  </p:stCondLst>
                                  <p:childTnLst>
                                    <p:set>
                                      <p:cBhvr>
                                        <p:cTn id="144" dur="1" fill="hold">
                                          <p:stCondLst>
                                            <p:cond delay="0"/>
                                          </p:stCondLst>
                                        </p:cTn>
                                        <p:tgtEl>
                                          <p:spTgt spid="309274"/>
                                        </p:tgtEl>
                                        <p:attrNameLst>
                                          <p:attrName>style.visibility</p:attrName>
                                        </p:attrNameLst>
                                      </p:cBhvr>
                                      <p:to>
                                        <p:strVal val="visible"/>
                                      </p:to>
                                    </p:set>
                                    <p:anim calcmode="lin" valueType="num">
                                      <p:cBhvr additive="base">
                                        <p:cTn id="145" dur="500" fill="hold"/>
                                        <p:tgtEl>
                                          <p:spTgt spid="309274"/>
                                        </p:tgtEl>
                                        <p:attrNameLst>
                                          <p:attrName>ppt_x</p:attrName>
                                        </p:attrNameLst>
                                      </p:cBhvr>
                                      <p:tavLst>
                                        <p:tav tm="0">
                                          <p:val>
                                            <p:strVal val="0-#ppt_w/2"/>
                                          </p:val>
                                        </p:tav>
                                        <p:tav tm="100000">
                                          <p:val>
                                            <p:strVal val="#ppt_x"/>
                                          </p:val>
                                        </p:tav>
                                      </p:tavLst>
                                    </p:anim>
                                    <p:anim calcmode="lin" valueType="num">
                                      <p:cBhvr additive="base">
                                        <p:cTn id="146" dur="500" fill="hold"/>
                                        <p:tgtEl>
                                          <p:spTgt spid="30927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251" grpId="0"/>
      <p:bldP spid="309252" grpId="0"/>
      <p:bldP spid="309253" grpId="0"/>
      <p:bldP spid="309254" grpId="0"/>
      <p:bldP spid="309255" grpId="0"/>
      <p:bldP spid="309256" grpId="0"/>
      <p:bldP spid="309257" grpId="0"/>
      <p:bldP spid="309258" grpId="0"/>
      <p:bldP spid="309259" grpId="0"/>
      <p:bldP spid="309260" grpId="0"/>
      <p:bldP spid="309261" grpId="0"/>
      <p:bldP spid="309262" grpId="0"/>
      <p:bldP spid="309263" grpId="0"/>
      <p:bldP spid="309264" grpId="0"/>
      <p:bldP spid="309265" grpId="0"/>
      <p:bldP spid="309266" grpId="0"/>
      <p:bldP spid="309267" grpId="0"/>
      <p:bldP spid="309268" grpId="0"/>
      <p:bldP spid="309269" grpId="0"/>
      <p:bldP spid="309270" grpId="0"/>
      <p:bldP spid="309271" grpId="0"/>
      <p:bldP spid="309272" grpId="0"/>
      <p:bldP spid="309273" grpId="0"/>
      <p:bldP spid="3092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4146" name="文本占位符 134145"/>
          <p:cNvSpPr>
            <a:spLocks noGrp="1"/>
          </p:cNvSpPr>
          <p:nvPr>
            <p:ph type="body" idx="1"/>
          </p:nvPr>
        </p:nvSpPr>
        <p:spPr>
          <a:xfrm>
            <a:off x="0" y="549275"/>
            <a:ext cx="8955088" cy="5759450"/>
          </a:xfrm>
          <a:ln/>
        </p:spPr>
        <p:txBody>
          <a:bodyPr/>
          <a:p>
            <a:r>
              <a:rPr lang="zh-CN" altLang="en-US" sz="4000" u="sng" dirty="0">
                <a:latin typeface="华文新魏" pitchFamily="2" charset="-122"/>
                <a:ea typeface="华文新魏" pitchFamily="2" charset="-122"/>
              </a:rPr>
              <a:t>归有光与王慎中、唐顺之、茅坤并称为“唐宋派”。</a:t>
            </a:r>
            <a:r>
              <a:rPr lang="zh-CN" altLang="en-US" sz="4000" b="1" dirty="0">
                <a:solidFill>
                  <a:srgbClr val="FF0066"/>
                </a:solidFill>
                <a:latin typeface="华文新魏" pitchFamily="2" charset="-122"/>
                <a:ea typeface="华文新魏" pitchFamily="2" charset="-122"/>
              </a:rPr>
              <a:t>他的作品对清代桐城派散文影响很大，桐城派的姚鼐评价他：“</a:t>
            </a:r>
            <a:r>
              <a:rPr lang="zh-CN" altLang="en-US" sz="4000" u="sng" dirty="0">
                <a:solidFill>
                  <a:schemeClr val="accent2"/>
                </a:solidFill>
                <a:latin typeface="华文新魏" pitchFamily="2" charset="-122"/>
                <a:ea typeface="华文新魏" pitchFamily="2" charset="-122"/>
              </a:rPr>
              <a:t>是架设在唐宋八大家与桐城派之间的一座桥梁”</a:t>
            </a:r>
            <a:r>
              <a:rPr lang="zh-CN" altLang="en-US" sz="4000" dirty="0">
                <a:solidFill>
                  <a:schemeClr val="accent2"/>
                </a:solidFill>
                <a:latin typeface="华文新魏" pitchFamily="2" charset="-122"/>
                <a:ea typeface="华文新魏" pitchFamily="2" charset="-122"/>
              </a:rPr>
              <a:t>。</a:t>
            </a:r>
            <a:endParaRPr lang="zh-CN" altLang="en-US" sz="4000" dirty="0">
              <a:solidFill>
                <a:schemeClr val="accent2"/>
              </a:solidFill>
              <a:latin typeface="华文新魏" pitchFamily="2" charset="-122"/>
              <a:ea typeface="华文新魏" pitchFamily="2" charset="-122"/>
            </a:endParaRPr>
          </a:p>
          <a:p>
            <a:r>
              <a:rPr lang="zh-CN" altLang="en-US" sz="4000" b="1" dirty="0">
                <a:latin typeface="黑体" panose="02010609060101010101" pitchFamily="2" charset="-122"/>
                <a:ea typeface="黑体" panose="02010609060101010101" pitchFamily="2" charset="-122"/>
              </a:rPr>
              <a:t>近代林纾更尊他为“</a:t>
            </a:r>
            <a:r>
              <a:rPr lang="zh-CN" altLang="en-US" sz="4000" b="1" i="1" u="sng" dirty="0">
                <a:latin typeface="黑体" panose="02010609060101010101" pitchFamily="2" charset="-122"/>
                <a:ea typeface="黑体" panose="02010609060101010101" pitchFamily="2" charset="-122"/>
              </a:rPr>
              <a:t>五百年来归震川一人而已</a:t>
            </a:r>
            <a:r>
              <a:rPr lang="zh-CN" altLang="en-US" sz="4000" b="1" dirty="0">
                <a:latin typeface="黑体" panose="02010609060101010101" pitchFamily="2" charset="-122"/>
                <a:ea typeface="黑体" panose="02010609060101010101" pitchFamily="2" charset="-122"/>
              </a:rPr>
              <a:t>”。</a:t>
            </a:r>
            <a:r>
              <a:rPr lang="zh-CN" altLang="en-US" sz="2800" b="1">
                <a:latin typeface="黑体" panose="02010609060101010101" pitchFamily="2" charset="-122"/>
                <a:ea typeface="黑体" panose="02010609060101010101" pitchFamily="2" charset="-122"/>
              </a:rPr>
              <a:t> </a:t>
            </a:r>
            <a:endParaRPr lang="zh-CN" altLang="en-US" sz="2800" b="1">
              <a:latin typeface="黑体" panose="02010609060101010101" pitchFamily="2" charset="-122"/>
              <a:ea typeface="黑体" panose="02010609060101010101" pitchFamily="2" charset="-122"/>
            </a:endParaRPr>
          </a:p>
          <a:p>
            <a:endParaRPr lang="zh-CN" altLang="en-US" sz="2800" b="1" dirty="0">
              <a:latin typeface="黑体" panose="02010609060101010101" pitchFamily="2" charset="-122"/>
              <a:ea typeface="黑体" panose="02010609060101010101"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46434" name="对象 146433"/>
          <p:cNvGraphicFramePr/>
          <p:nvPr/>
        </p:nvGraphicFramePr>
        <p:xfrm>
          <a:off x="0" y="0"/>
          <a:ext cx="9144000" cy="5967413"/>
        </p:xfrm>
        <a:graphic>
          <a:graphicData uri="http://schemas.openxmlformats.org/presentationml/2006/ole">
            <mc:AlternateContent xmlns:mc="http://schemas.openxmlformats.org/markup-compatibility/2006">
              <mc:Choice xmlns:v="urn:schemas-microsoft-com:vml" Requires="v">
                <p:oleObj spid="_x0000_s3076" name="" r:id="rId1" imgW="2301240" imgH="1501140" progId="Paint.Picture">
                  <p:embed/>
                </p:oleObj>
              </mc:Choice>
              <mc:Fallback>
                <p:oleObj name="" r:id="rId1" imgW="2301240" imgH="1501140" progId="Paint.Picture">
                  <p:embed/>
                  <p:pic>
                    <p:nvPicPr>
                      <p:cNvPr id="0" name="图片 3075"/>
                      <p:cNvPicPr/>
                      <p:nvPr/>
                    </p:nvPicPr>
                    <p:blipFill>
                      <a:blip r:embed="rId2"/>
                      <a:stretch>
                        <a:fillRect/>
                      </a:stretch>
                    </p:blipFill>
                    <p:spPr>
                      <a:xfrm>
                        <a:off x="0" y="0"/>
                        <a:ext cx="9144000" cy="5967413"/>
                      </a:xfrm>
                      <a:prstGeom prst="rect">
                        <a:avLst/>
                      </a:prstGeom>
                      <a:noFill/>
                      <a:ln w="38100">
                        <a:noFill/>
                        <a:miter/>
                      </a:ln>
                    </p:spPr>
                  </p:pic>
                </p:oleObj>
              </mc:Fallback>
            </mc:AlternateContent>
          </a:graphicData>
        </a:graphic>
      </p:graphicFrame>
      <p:sp>
        <p:nvSpPr>
          <p:cNvPr id="146435" name="文本框 146434"/>
          <p:cNvSpPr txBox="1"/>
          <p:nvPr/>
        </p:nvSpPr>
        <p:spPr>
          <a:xfrm>
            <a:off x="0" y="6034088"/>
            <a:ext cx="9144000" cy="1373187"/>
          </a:xfrm>
          <a:prstGeom prst="rect">
            <a:avLst/>
          </a:prstGeom>
          <a:noFill/>
          <a:ln w="9525">
            <a:noFill/>
          </a:ln>
        </p:spPr>
        <p:txBody>
          <a:bodyPr>
            <a:spAutoFit/>
          </a:bodyPr>
          <a:p>
            <a:pPr algn="l">
              <a:spcBef>
                <a:spcPct val="50000"/>
              </a:spcBef>
            </a:pPr>
            <a:r>
              <a:rPr lang="en-US" altLang="zh-CN" sz="4800">
                <a:solidFill>
                  <a:srgbClr val="A50021"/>
                </a:solidFill>
                <a:latin typeface="Times New Roman" panose="02020603050405020304" pitchFamily="18" charset="0"/>
              </a:rPr>
              <a:t>《</a:t>
            </a:r>
            <a:r>
              <a:rPr lang="zh-CN" altLang="en-US" sz="4800">
                <a:solidFill>
                  <a:srgbClr val="A50021"/>
                </a:solidFill>
                <a:latin typeface="Times New Roman" panose="02020603050405020304" pitchFamily="18" charset="0"/>
                <a:ea typeface="幼圆" pitchFamily="49" charset="-122"/>
              </a:rPr>
              <a:t>震川</a:t>
            </a:r>
            <a:r>
              <a:rPr lang="zh-CN" altLang="en-US" sz="4800" dirty="0">
                <a:solidFill>
                  <a:srgbClr val="A50021"/>
                </a:solidFill>
                <a:latin typeface="Times New Roman" panose="02020603050405020304" pitchFamily="18" charset="0"/>
                <a:ea typeface="幼圆" pitchFamily="49" charset="-122"/>
              </a:rPr>
              <a:t>文集</a:t>
            </a:r>
            <a:r>
              <a:rPr lang="en-US" altLang="zh-CN" sz="4800">
                <a:solidFill>
                  <a:srgbClr val="A50021"/>
                </a:solidFill>
                <a:latin typeface="Times New Roman" panose="02020603050405020304" pitchFamily="18" charset="0"/>
                <a:ea typeface="幼圆" pitchFamily="49" charset="-122"/>
              </a:rPr>
              <a:t>》</a:t>
            </a:r>
            <a:r>
              <a:rPr lang="zh-CN" altLang="en-US" sz="4800" dirty="0">
                <a:solidFill>
                  <a:srgbClr val="A50021"/>
                </a:solidFill>
                <a:latin typeface="Times New Roman" panose="02020603050405020304" pitchFamily="18" charset="0"/>
                <a:ea typeface="幼圆" pitchFamily="49" charset="-122"/>
              </a:rPr>
              <a:t>书景</a:t>
            </a:r>
            <a:r>
              <a:rPr lang="zh-CN" altLang="en-US" sz="3600" dirty="0">
                <a:latin typeface="Times New Roman" panose="02020603050405020304" pitchFamily="18" charset="0"/>
                <a:ea typeface="幼圆" pitchFamily="49" charset="-122"/>
              </a:rPr>
              <a:t>明万历二十七年刊本</a:t>
            </a:r>
            <a:endParaRPr lang="zh-CN" altLang="en-US" sz="3600">
              <a:latin typeface="Times New Roman" panose="02020603050405020304" pitchFamily="18" charset="0"/>
              <a:ea typeface="幼圆" pitchFamily="49"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9922" name="标题 209921"/>
          <p:cNvSpPr>
            <a:spLocks noGrp="1"/>
          </p:cNvSpPr>
          <p:nvPr>
            <p:ph type="title"/>
          </p:nvPr>
        </p:nvSpPr>
        <p:spPr>
          <a:ln/>
        </p:spPr>
        <p:txBody>
          <a:bodyPr anchor="ctr"/>
          <a:p>
            <a:r>
              <a:rPr lang="zh-CN" altLang="en-US" dirty="0"/>
              <a:t>听读录音</a:t>
            </a:r>
            <a:endParaRPr lang="zh-CN" altLang="en-US" dirty="0"/>
          </a:p>
        </p:txBody>
      </p:sp>
      <p:sp>
        <p:nvSpPr>
          <p:cNvPr id="209923" name="文本占位符 209922"/>
          <p:cNvSpPr>
            <a:spLocks noGrp="1"/>
          </p:cNvSpPr>
          <p:nvPr>
            <p:ph type="body" idx="1"/>
          </p:nvPr>
        </p:nvSpPr>
        <p:spPr>
          <a:ln/>
        </p:spPr>
        <p:txBody>
          <a:bodyPr/>
          <a:p>
            <a:endParaRPr lang="zh-CN" altLang="en-US" dirty="0"/>
          </a:p>
        </p:txBody>
      </p:sp>
      <p:sp>
        <p:nvSpPr>
          <p:cNvPr id="209924" name="动作按钮: 结束 209923">
            <a:hlinkClick r:id="rId1" action="ppaction://hlinkfile"/>
          </p:cNvPr>
          <p:cNvSpPr/>
          <p:nvPr/>
        </p:nvSpPr>
        <p:spPr>
          <a:xfrm>
            <a:off x="2195513" y="4581525"/>
            <a:ext cx="647700" cy="647700"/>
          </a:xfrm>
          <a:prstGeom prst="actionButtonEnd">
            <a:avLst/>
          </a:prstGeom>
          <a:solidFill>
            <a:schemeClr val="accent1"/>
          </a:solidFill>
          <a:ln w="76200">
            <a:noFill/>
          </a:ln>
        </p:spPr>
        <p:txBody>
          <a:bodyPr/>
          <a:p>
            <a:endParaRPr lang="zh-CN" altLang="en-US"/>
          </a:p>
        </p:txBody>
      </p:sp>
      <p:sp>
        <p:nvSpPr>
          <p:cNvPr id="209925" name="动作按钮: 影片 209924">
            <a:hlinkClick r:id="rId2" action="ppaction://program"/>
          </p:cNvPr>
          <p:cNvSpPr/>
          <p:nvPr/>
        </p:nvSpPr>
        <p:spPr>
          <a:xfrm>
            <a:off x="6877050" y="5084763"/>
            <a:ext cx="1008063" cy="720725"/>
          </a:xfrm>
          <a:prstGeom prst="actionButtonMovie">
            <a:avLst/>
          </a:prstGeom>
          <a:solidFill>
            <a:schemeClr val="accent1"/>
          </a:solidFill>
          <a:ln w="76200">
            <a:noFill/>
          </a:ln>
        </p:spPr>
        <p:txBody>
          <a:bodyPr/>
          <a:p>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1186" name="标题 221185"/>
          <p:cNvSpPr>
            <a:spLocks noGrp="1"/>
          </p:cNvSpPr>
          <p:nvPr>
            <p:ph type="title"/>
          </p:nvPr>
        </p:nvSpPr>
        <p:spPr>
          <a:xfrm>
            <a:off x="2438400" y="0"/>
            <a:ext cx="4191000" cy="717550"/>
          </a:xfrm>
          <a:ln/>
        </p:spPr>
        <p:txBody>
          <a:bodyPr anchor="ctr"/>
          <a:p>
            <a:r>
              <a:rPr lang="zh-CN" altLang="en-US" sz="5400" b="1" dirty="0">
                <a:solidFill>
                  <a:schemeClr val="tx1"/>
                </a:solidFill>
                <a:ea typeface="隶书" pitchFamily="49" charset="-122"/>
              </a:rPr>
              <a:t>语        音</a:t>
            </a:r>
            <a:endParaRPr lang="zh-CN" altLang="en-US" sz="5400" b="1">
              <a:solidFill>
                <a:schemeClr val="tx1"/>
              </a:solidFill>
              <a:ea typeface="隶书" pitchFamily="49" charset="-122"/>
            </a:endParaRPr>
          </a:p>
        </p:txBody>
      </p:sp>
      <p:sp>
        <p:nvSpPr>
          <p:cNvPr id="221187" name="文本占位符 221186"/>
          <p:cNvSpPr>
            <a:spLocks noGrp="1"/>
          </p:cNvSpPr>
          <p:nvPr>
            <p:ph type="body" idx="1"/>
          </p:nvPr>
        </p:nvSpPr>
        <p:spPr>
          <a:xfrm>
            <a:off x="323850" y="692150"/>
            <a:ext cx="8610600" cy="5715000"/>
          </a:xfrm>
          <a:ln/>
        </p:spPr>
        <p:txBody>
          <a:bodyPr/>
          <a:p>
            <a:pPr>
              <a:lnSpc>
                <a:spcPct val="130000"/>
              </a:lnSpc>
            </a:pPr>
            <a:r>
              <a:rPr lang="zh-CN" altLang="en-US" b="1" dirty="0">
                <a:solidFill>
                  <a:srgbClr val="FF3300"/>
                </a:solidFill>
                <a:latin typeface="黑体" panose="02010609060101010101" pitchFamily="2" charset="-122"/>
                <a:ea typeface="黑体" panose="02010609060101010101" pitchFamily="2" charset="-122"/>
              </a:rPr>
              <a:t>轩</a:t>
            </a:r>
            <a:r>
              <a:rPr lang="zh-CN" altLang="en-US" b="1" dirty="0">
                <a:latin typeface="黑体" panose="02010609060101010101" pitchFamily="2" charset="-122"/>
                <a:ea typeface="黑体" panose="02010609060101010101" pitchFamily="2" charset="-122"/>
              </a:rPr>
              <a:t>           渗</a:t>
            </a:r>
            <a:r>
              <a:rPr lang="zh-CN" altLang="en-US" b="1" dirty="0">
                <a:solidFill>
                  <a:srgbClr val="FF3300"/>
                </a:solidFill>
                <a:latin typeface="黑体" panose="02010609060101010101" pitchFamily="2" charset="-122"/>
                <a:ea typeface="黑体" panose="02010609060101010101" pitchFamily="2" charset="-122"/>
              </a:rPr>
              <a:t>漉</a:t>
            </a:r>
            <a:r>
              <a:rPr lang="zh-CN" altLang="en-US" b="1" dirty="0">
                <a:latin typeface="黑体" panose="02010609060101010101" pitchFamily="2" charset="-122"/>
                <a:ea typeface="黑体" panose="02010609060101010101" pitchFamily="2" charset="-122"/>
              </a:rPr>
              <a:t>        修</a:t>
            </a:r>
            <a:r>
              <a:rPr lang="zh-CN" altLang="en-US" b="1" dirty="0">
                <a:solidFill>
                  <a:srgbClr val="FF3300"/>
                </a:solidFill>
                <a:latin typeface="黑体" panose="02010609060101010101" pitchFamily="2" charset="-122"/>
                <a:ea typeface="黑体" panose="02010609060101010101" pitchFamily="2" charset="-122"/>
              </a:rPr>
              <a:t>葺</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solidFill>
                  <a:srgbClr val="FF3300"/>
                </a:solidFill>
                <a:latin typeface="黑体" panose="02010609060101010101" pitchFamily="2" charset="-122"/>
                <a:ea typeface="黑体" panose="02010609060101010101" pitchFamily="2" charset="-122"/>
              </a:rPr>
              <a:t>垣</a:t>
            </a:r>
            <a:r>
              <a:rPr lang="zh-CN" altLang="en-US" b="1" dirty="0">
                <a:latin typeface="黑体" panose="02010609060101010101" pitchFamily="2" charset="-122"/>
                <a:ea typeface="黑体" panose="02010609060101010101" pitchFamily="2" charset="-122"/>
              </a:rPr>
              <a:t>墙         栏</a:t>
            </a:r>
            <a:r>
              <a:rPr lang="zh-CN" altLang="en-US" b="1" dirty="0">
                <a:solidFill>
                  <a:srgbClr val="FF3300"/>
                </a:solidFill>
                <a:latin typeface="黑体" panose="02010609060101010101" pitchFamily="2" charset="-122"/>
                <a:ea typeface="黑体" panose="02010609060101010101" pitchFamily="2" charset="-122"/>
              </a:rPr>
              <a:t>楯</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偃</a:t>
            </a:r>
            <a:r>
              <a:rPr lang="zh-CN" altLang="en-US" b="1" dirty="0">
                <a:latin typeface="黑体" panose="02010609060101010101" pitchFamily="2" charset="-122"/>
                <a:ea typeface="黑体" panose="02010609060101010101" pitchFamily="2" charset="-122"/>
              </a:rPr>
              <a:t>仰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迨          异</a:t>
            </a:r>
            <a:r>
              <a:rPr lang="zh-CN" altLang="en-US" b="1" dirty="0">
                <a:solidFill>
                  <a:srgbClr val="FF3300"/>
                </a:solidFill>
                <a:latin typeface="黑体" panose="02010609060101010101" pitchFamily="2" charset="-122"/>
                <a:ea typeface="黑体" panose="02010609060101010101" pitchFamily="2" charset="-122"/>
              </a:rPr>
              <a:t>爨</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阖</a:t>
            </a:r>
            <a:r>
              <a:rPr lang="zh-CN" altLang="en-US" b="1" dirty="0">
                <a:latin typeface="黑体" panose="02010609060101010101" pitchFamily="2" charset="-122"/>
                <a:ea typeface="黑体" panose="02010609060101010101" pitchFamily="2" charset="-122"/>
              </a:rPr>
              <a:t>门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长</a:t>
            </a:r>
            <a:r>
              <a:rPr lang="zh-CN" altLang="en-US" b="1" dirty="0">
                <a:solidFill>
                  <a:srgbClr val="FF3300"/>
                </a:solidFill>
                <a:latin typeface="黑体" panose="02010609060101010101" pitchFamily="2" charset="-122"/>
                <a:ea typeface="黑体" panose="02010609060101010101" pitchFamily="2" charset="-122"/>
              </a:rPr>
              <a:t>号</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扃牖</a:t>
            </a:r>
            <a:r>
              <a:rPr lang="zh-CN" altLang="en-US" b="1" dirty="0">
                <a:latin typeface="黑体" panose="02010609060101010101" pitchFamily="2" charset="-122"/>
                <a:ea typeface="黑体" panose="02010609060101010101" pitchFamily="2" charset="-122"/>
              </a:rPr>
              <a:t>            象</a:t>
            </a:r>
            <a:r>
              <a:rPr lang="zh-CN" altLang="en-US" b="1" dirty="0">
                <a:solidFill>
                  <a:srgbClr val="FF3300"/>
                </a:solidFill>
                <a:latin typeface="黑体" panose="02010609060101010101" pitchFamily="2" charset="-122"/>
                <a:ea typeface="黑体" panose="02010609060101010101" pitchFamily="2" charset="-122"/>
              </a:rPr>
              <a:t>笏</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solidFill>
                  <a:srgbClr val="FF3300"/>
                </a:solidFill>
                <a:latin typeface="黑体" panose="02010609060101010101" pitchFamily="2" charset="-122"/>
                <a:ea typeface="黑体" panose="02010609060101010101" pitchFamily="2" charset="-122"/>
              </a:rPr>
              <a:t>呱呱</a:t>
            </a:r>
            <a:r>
              <a:rPr lang="zh-CN" altLang="en-US" b="1" dirty="0">
                <a:latin typeface="黑体" panose="02010609060101010101" pitchFamily="2" charset="-122"/>
                <a:ea typeface="黑体" panose="02010609060101010101" pitchFamily="2" charset="-122"/>
              </a:rPr>
              <a:t>         老</a:t>
            </a:r>
            <a:r>
              <a:rPr lang="zh-CN" altLang="en-US" b="1" dirty="0">
                <a:solidFill>
                  <a:srgbClr val="FF3300"/>
                </a:solidFill>
                <a:latin typeface="黑体" panose="02010609060101010101" pitchFamily="2" charset="-122"/>
                <a:ea typeface="黑体" panose="02010609060101010101" pitchFamily="2" charset="-122"/>
              </a:rPr>
              <a:t>妪</a:t>
            </a:r>
            <a:r>
              <a:rPr lang="zh-CN" altLang="en-US" b="1" dirty="0">
                <a:latin typeface="黑体" panose="02010609060101010101" pitchFamily="2" charset="-122"/>
                <a:ea typeface="黑体" panose="02010609060101010101" pitchFamily="2" charset="-122"/>
              </a:rPr>
              <a:t>        先</a:t>
            </a:r>
            <a:r>
              <a:rPr lang="zh-CN" altLang="en-US" b="1" dirty="0">
                <a:solidFill>
                  <a:srgbClr val="FF3300"/>
                </a:solidFill>
                <a:latin typeface="黑体" panose="02010609060101010101" pitchFamily="2" charset="-122"/>
                <a:ea typeface="黑体" panose="02010609060101010101" pitchFamily="2" charset="-122"/>
              </a:rPr>
              <a:t>妣</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中</a:t>
            </a:r>
            <a:r>
              <a:rPr lang="zh-CN" altLang="en-US" b="1" dirty="0">
                <a:solidFill>
                  <a:srgbClr val="FF3300"/>
                </a:solidFill>
                <a:latin typeface="黑体" panose="02010609060101010101" pitchFamily="2" charset="-122"/>
                <a:ea typeface="黑体" panose="02010609060101010101" pitchFamily="2" charset="-122"/>
              </a:rPr>
              <a:t>闺</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扉</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 兀</a:t>
            </a:r>
            <a:r>
              <a:rPr lang="zh-CN" altLang="en-US" b="1" dirty="0">
                <a:latin typeface="黑体" panose="02010609060101010101" pitchFamily="2" charset="-122"/>
                <a:ea typeface="黑体" panose="02010609060101010101" pitchFamily="2" charset="-122"/>
              </a:rPr>
              <a:t>坐             </a:t>
            </a:r>
            <a:r>
              <a:rPr lang="zh-CN" altLang="en-US" b="1" dirty="0">
                <a:solidFill>
                  <a:srgbClr val="FF3300"/>
                </a:solidFill>
                <a:latin typeface="黑体" panose="02010609060101010101" pitchFamily="2" charset="-122"/>
                <a:ea typeface="黑体" panose="02010609060101010101" pitchFamily="2" charset="-122"/>
              </a:rPr>
              <a:t>庖 </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栖</a:t>
            </a:r>
            <a:r>
              <a:rPr lang="zh-CN" altLang="en-US" b="1" dirty="0">
                <a:latin typeface="黑体" panose="02010609060101010101" pitchFamily="2" charset="-122"/>
                <a:ea typeface="黑体" panose="02010609060101010101" pitchFamily="2" charset="-122"/>
              </a:rPr>
              <a:t>于         </a:t>
            </a:r>
            <a:r>
              <a:rPr lang="zh-CN" altLang="en-US" b="1" dirty="0">
                <a:solidFill>
                  <a:srgbClr val="FF3300"/>
                </a:solidFill>
                <a:latin typeface="黑体" panose="02010609060101010101" pitchFamily="2" charset="-122"/>
                <a:ea typeface="黑体" panose="02010609060101010101" pitchFamily="2" charset="-122"/>
              </a:rPr>
              <a:t>啸</a:t>
            </a:r>
            <a:r>
              <a:rPr lang="zh-CN" altLang="en-US" b="1" dirty="0">
                <a:latin typeface="黑体" panose="02010609060101010101" pitchFamily="2" charset="-122"/>
                <a:ea typeface="黑体" panose="02010609060101010101" pitchFamily="2" charset="-122"/>
              </a:rPr>
              <a:t>歌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万</a:t>
            </a:r>
            <a:r>
              <a:rPr lang="zh-CN" altLang="en-US" b="1" dirty="0">
                <a:solidFill>
                  <a:srgbClr val="FF3300"/>
                </a:solidFill>
                <a:latin typeface="黑体" panose="02010609060101010101" pitchFamily="2" charset="-122"/>
                <a:ea typeface="黑体" panose="02010609060101010101" pitchFamily="2" charset="-122"/>
              </a:rPr>
              <a:t>籁         </a:t>
            </a:r>
            <a:r>
              <a:rPr lang="zh-CN" altLang="en-US" b="1" dirty="0">
                <a:solidFill>
                  <a:srgbClr val="FF0000"/>
                </a:solidFill>
              </a:rPr>
              <a:t>姊</a:t>
            </a:r>
            <a:r>
              <a:rPr lang="zh-CN" altLang="en-US" b="1" dirty="0"/>
              <a:t>妹</a:t>
            </a:r>
            <a:endParaRPr lang="zh-CN" altLang="en-US" sz="3600" b="1">
              <a:solidFill>
                <a:schemeClr val="accent2"/>
              </a:solidFill>
              <a:latin typeface="Bookman Old Style" pitchFamily="18" charset="0"/>
            </a:endParaRPr>
          </a:p>
        </p:txBody>
      </p:sp>
      <p:sp>
        <p:nvSpPr>
          <p:cNvPr id="221188" name="文本框 221187"/>
          <p:cNvSpPr txBox="1"/>
          <p:nvPr/>
        </p:nvSpPr>
        <p:spPr>
          <a:xfrm>
            <a:off x="1676400" y="685800"/>
            <a:ext cx="12636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xu</a:t>
            </a:r>
            <a:r>
              <a:rPr lang="en-US" altLang="zh-CN" sz="3600" dirty="0" err="1">
                <a:solidFill>
                  <a:schemeClr val="accent2"/>
                </a:solidFill>
                <a:latin typeface="Times New Roman" panose="02020603050405020304" pitchFamily="18" charset="0"/>
                <a:cs typeface="Times New Roman" panose="02020603050405020304" pitchFamily="18" charset="0"/>
              </a:rPr>
              <a:t>ā</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21189" name="文本框 221188"/>
          <p:cNvSpPr txBox="1"/>
          <p:nvPr/>
        </p:nvSpPr>
        <p:spPr>
          <a:xfrm>
            <a:off x="4648200" y="762000"/>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l</a:t>
            </a:r>
            <a:r>
              <a:rPr lang="en-US" altLang="zh-CN" sz="3600">
                <a:solidFill>
                  <a:schemeClr val="accent2"/>
                </a:solidFill>
                <a:latin typeface="Times New Roman" panose="02020603050405020304" pitchFamily="18" charset="0"/>
                <a:cs typeface="Times New Roman" panose="02020603050405020304" pitchFamily="18" charset="0"/>
              </a:rPr>
              <a:t>ù</a:t>
            </a:r>
            <a:endParaRPr lang="en-US" altLang="zh-CN" sz="3600">
              <a:solidFill>
                <a:schemeClr val="accent2"/>
              </a:solidFill>
              <a:latin typeface="Times New Roman" panose="02020603050405020304" pitchFamily="18" charset="0"/>
            </a:endParaRPr>
          </a:p>
        </p:txBody>
      </p:sp>
      <p:sp>
        <p:nvSpPr>
          <p:cNvPr id="221190" name="文本框 221189"/>
          <p:cNvSpPr txBox="1"/>
          <p:nvPr/>
        </p:nvSpPr>
        <p:spPr>
          <a:xfrm>
            <a:off x="6934200" y="762000"/>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q</a:t>
            </a:r>
            <a:r>
              <a:rPr lang="en-US" altLang="zh-CN" sz="3600">
                <a:solidFill>
                  <a:schemeClr val="accent2"/>
                </a:solidFill>
                <a:latin typeface="Times New Roman" panose="02020603050405020304" pitchFamily="18" charset="0"/>
                <a:cs typeface="Times New Roman" panose="02020603050405020304" pitchFamily="18" charset="0"/>
              </a:rPr>
              <a:t>ì</a:t>
            </a:r>
            <a:endParaRPr lang="en-US" altLang="zh-CN" sz="3600">
              <a:solidFill>
                <a:schemeClr val="accent2"/>
              </a:solidFill>
              <a:latin typeface="Times New Roman" panose="02020603050405020304" pitchFamily="18" charset="0"/>
            </a:endParaRPr>
          </a:p>
        </p:txBody>
      </p:sp>
      <p:sp>
        <p:nvSpPr>
          <p:cNvPr id="221191" name="文本框 221190"/>
          <p:cNvSpPr txBox="1"/>
          <p:nvPr/>
        </p:nvSpPr>
        <p:spPr>
          <a:xfrm>
            <a:off x="1905000" y="1447800"/>
            <a:ext cx="12636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yu</a:t>
            </a:r>
            <a:r>
              <a:rPr lang="en-US" altLang="zh-CN" sz="3600" dirty="0" err="1">
                <a:solidFill>
                  <a:schemeClr val="accent2"/>
                </a:solidFill>
                <a:latin typeface="Times New Roman" panose="02020603050405020304" pitchFamily="18" charset="0"/>
                <a:cs typeface="Times New Roman" panose="02020603050405020304" pitchFamily="18" charset="0"/>
              </a:rPr>
              <a:t>á</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21192" name="文本框 221191"/>
          <p:cNvSpPr txBox="1"/>
          <p:nvPr/>
        </p:nvSpPr>
        <p:spPr>
          <a:xfrm>
            <a:off x="1979613" y="2205038"/>
            <a:ext cx="9080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d</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i </a:t>
            </a:r>
            <a:endParaRPr lang="en-US" altLang="zh-CN" sz="3600">
              <a:solidFill>
                <a:schemeClr val="accent2"/>
              </a:solidFill>
              <a:latin typeface="Times New Roman" panose="02020603050405020304" pitchFamily="18" charset="0"/>
            </a:endParaRPr>
          </a:p>
        </p:txBody>
      </p:sp>
      <p:sp>
        <p:nvSpPr>
          <p:cNvPr id="221193" name="文本框 221192"/>
          <p:cNvSpPr txBox="1"/>
          <p:nvPr/>
        </p:nvSpPr>
        <p:spPr>
          <a:xfrm>
            <a:off x="4356100" y="2276475"/>
            <a:ext cx="12382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cu</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n </a:t>
            </a:r>
            <a:endParaRPr lang="en-US" altLang="zh-CN" sz="3600">
              <a:solidFill>
                <a:schemeClr val="accent2"/>
              </a:solidFill>
              <a:latin typeface="Times New Roman" panose="02020603050405020304" pitchFamily="18" charset="0"/>
            </a:endParaRPr>
          </a:p>
        </p:txBody>
      </p:sp>
      <p:sp>
        <p:nvSpPr>
          <p:cNvPr id="221194" name="文本框 221193"/>
          <p:cNvSpPr txBox="1"/>
          <p:nvPr/>
        </p:nvSpPr>
        <p:spPr>
          <a:xfrm>
            <a:off x="4572000" y="3736975"/>
            <a:ext cx="792163" cy="641350"/>
          </a:xfrm>
          <a:prstGeom prst="rect">
            <a:avLst/>
          </a:prstGeom>
          <a:noFill/>
          <a:ln w="9525">
            <a:noFill/>
          </a:ln>
        </p:spPr>
        <p:txBody>
          <a:bodyPr>
            <a:spAutoFit/>
          </a:bodyPr>
          <a:p>
            <a:pPr algn="l"/>
            <a:r>
              <a:rPr lang="en-US" altLang="zh-CN" sz="3600">
                <a:solidFill>
                  <a:schemeClr val="accent2"/>
                </a:solidFill>
                <a:latin typeface="黑体" panose="02010609060101010101" pitchFamily="2" charset="-122"/>
                <a:ea typeface="黑体" panose="02010609060101010101" pitchFamily="2" charset="-122"/>
              </a:rPr>
              <a:t>yù</a:t>
            </a:r>
            <a:endParaRPr lang="en-US" altLang="zh-CN" sz="3600">
              <a:solidFill>
                <a:schemeClr val="accent2"/>
              </a:solidFill>
              <a:latin typeface="黑体" panose="02010609060101010101" pitchFamily="2" charset="-122"/>
              <a:ea typeface="黑体" panose="02010609060101010101" pitchFamily="2" charset="-122"/>
            </a:endParaRPr>
          </a:p>
        </p:txBody>
      </p:sp>
      <p:sp>
        <p:nvSpPr>
          <p:cNvPr id="221195" name="文本框 221194"/>
          <p:cNvSpPr txBox="1"/>
          <p:nvPr/>
        </p:nvSpPr>
        <p:spPr>
          <a:xfrm>
            <a:off x="7239000" y="3702050"/>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b</a:t>
            </a:r>
            <a:r>
              <a:rPr lang="en-US" altLang="zh-CN" sz="3600">
                <a:solidFill>
                  <a:schemeClr val="accent2"/>
                </a:solidFill>
                <a:latin typeface="Times New Roman" panose="02020603050405020304" pitchFamily="18" charset="0"/>
                <a:cs typeface="Times New Roman" panose="02020603050405020304" pitchFamily="18" charset="0"/>
              </a:rPr>
              <a:t>ĭ</a:t>
            </a:r>
            <a:endParaRPr lang="en-US" altLang="zh-CN" sz="3600">
              <a:solidFill>
                <a:schemeClr val="accent2"/>
              </a:solidFill>
              <a:latin typeface="Times New Roman" panose="02020603050405020304" pitchFamily="18" charset="0"/>
            </a:endParaRPr>
          </a:p>
        </p:txBody>
      </p:sp>
      <p:sp>
        <p:nvSpPr>
          <p:cNvPr id="221196" name="文本框 221195"/>
          <p:cNvSpPr txBox="1"/>
          <p:nvPr/>
        </p:nvSpPr>
        <p:spPr>
          <a:xfrm>
            <a:off x="2057400" y="4464050"/>
            <a:ext cx="7937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gu</a:t>
            </a:r>
            <a:r>
              <a:rPr lang="en-US" altLang="zh-CN" sz="3600" dirty="0" err="1">
                <a:solidFill>
                  <a:schemeClr val="accent2"/>
                </a:solidFill>
                <a:latin typeface="Times New Roman" panose="02020603050405020304" pitchFamily="18" charset="0"/>
                <a:cs typeface="Times New Roman" panose="02020603050405020304" pitchFamily="18" charset="0"/>
              </a:rPr>
              <a:t>ī</a:t>
            </a:r>
            <a:endParaRPr lang="en-US" altLang="zh-CN" sz="3600">
              <a:solidFill>
                <a:schemeClr val="accent2"/>
              </a:solidFill>
              <a:latin typeface="Times New Roman" panose="02020603050405020304" pitchFamily="18" charset="0"/>
            </a:endParaRPr>
          </a:p>
        </p:txBody>
      </p:sp>
      <p:sp>
        <p:nvSpPr>
          <p:cNvPr id="221197" name="文本框 221196"/>
          <p:cNvSpPr txBox="1"/>
          <p:nvPr/>
        </p:nvSpPr>
        <p:spPr>
          <a:xfrm>
            <a:off x="4419600" y="4464050"/>
            <a:ext cx="7810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f</a:t>
            </a:r>
            <a:r>
              <a:rPr lang="en-US" altLang="zh-CN" sz="3600">
                <a:solidFill>
                  <a:schemeClr val="accent2"/>
                </a:solidFill>
                <a:latin typeface="Times New Roman" panose="02020603050405020304" pitchFamily="18" charset="0"/>
                <a:cs typeface="Times New Roman" panose="02020603050405020304" pitchFamily="18" charset="0"/>
              </a:rPr>
              <a:t>ē</a:t>
            </a:r>
            <a:r>
              <a:rPr lang="en-US" altLang="zh-CN" sz="3600">
                <a:solidFill>
                  <a:schemeClr val="accent2"/>
                </a:solidFill>
                <a:latin typeface="Times New Roman" panose="02020603050405020304" pitchFamily="18" charset="0"/>
              </a:rPr>
              <a:t>i </a:t>
            </a:r>
            <a:endParaRPr lang="en-US" altLang="zh-CN" sz="3600">
              <a:solidFill>
                <a:schemeClr val="accent2"/>
              </a:solidFill>
              <a:latin typeface="Times New Roman" panose="02020603050405020304" pitchFamily="18" charset="0"/>
            </a:endParaRPr>
          </a:p>
        </p:txBody>
      </p:sp>
      <p:sp>
        <p:nvSpPr>
          <p:cNvPr id="221198" name="文本框 221197"/>
          <p:cNvSpPr txBox="1"/>
          <p:nvPr/>
        </p:nvSpPr>
        <p:spPr>
          <a:xfrm>
            <a:off x="2133600" y="3657600"/>
            <a:ext cx="762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g</a:t>
            </a:r>
            <a:r>
              <a:rPr lang="en-US" altLang="zh-CN" sz="3600">
                <a:solidFill>
                  <a:schemeClr val="accent2"/>
                </a:solidFill>
                <a:latin typeface="Times New Roman" panose="02020603050405020304" pitchFamily="18" charset="0"/>
                <a:cs typeface="Times New Roman" panose="02020603050405020304" pitchFamily="18" charset="0"/>
              </a:rPr>
              <a:t>ū</a:t>
            </a:r>
            <a:endParaRPr lang="en-US" altLang="zh-CN" sz="3600">
              <a:solidFill>
                <a:schemeClr val="accent2"/>
              </a:solidFill>
              <a:latin typeface="Times New Roman" panose="02020603050405020304" pitchFamily="18" charset="0"/>
            </a:endParaRPr>
          </a:p>
        </p:txBody>
      </p:sp>
      <p:sp>
        <p:nvSpPr>
          <p:cNvPr id="221199" name="文本框 221198"/>
          <p:cNvSpPr txBox="1"/>
          <p:nvPr/>
        </p:nvSpPr>
        <p:spPr>
          <a:xfrm>
            <a:off x="7086600" y="2209800"/>
            <a:ext cx="1143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é</a:t>
            </a:r>
            <a:endParaRPr lang="en-US" altLang="zh-CN" sz="3600">
              <a:solidFill>
                <a:schemeClr val="accent2"/>
              </a:solidFill>
              <a:latin typeface="Times New Roman" panose="02020603050405020304" pitchFamily="18" charset="0"/>
            </a:endParaRPr>
          </a:p>
        </p:txBody>
      </p:sp>
      <p:sp>
        <p:nvSpPr>
          <p:cNvPr id="221200" name="文本框 221199"/>
          <p:cNvSpPr txBox="1"/>
          <p:nvPr/>
        </p:nvSpPr>
        <p:spPr>
          <a:xfrm>
            <a:off x="7740650" y="2997200"/>
            <a:ext cx="692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ù</a:t>
            </a:r>
            <a:endParaRPr lang="en-US" altLang="zh-CN" sz="3600">
              <a:solidFill>
                <a:schemeClr val="accent2"/>
              </a:solidFill>
              <a:latin typeface="Times New Roman" panose="02020603050405020304" pitchFamily="18" charset="0"/>
            </a:endParaRPr>
          </a:p>
        </p:txBody>
      </p:sp>
      <p:sp>
        <p:nvSpPr>
          <p:cNvPr id="221201" name="文本框 221200"/>
          <p:cNvSpPr txBox="1"/>
          <p:nvPr/>
        </p:nvSpPr>
        <p:spPr>
          <a:xfrm>
            <a:off x="4419600" y="2895600"/>
            <a:ext cx="12509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Ji</a:t>
            </a:r>
            <a:r>
              <a:rPr lang="en-US" altLang="zh-CN" sz="3600" dirty="0" err="1">
                <a:solidFill>
                  <a:schemeClr val="accent2"/>
                </a:solidFill>
                <a:latin typeface="Times New Roman" panose="02020603050405020304" pitchFamily="18" charset="0"/>
                <a:cs typeface="Times New Roman" panose="02020603050405020304" pitchFamily="18" charset="0"/>
              </a:rPr>
              <a:t>ō</a:t>
            </a:r>
            <a:r>
              <a:rPr lang="en-US" altLang="zh-CN" sz="3600" dirty="0" err="1">
                <a:solidFill>
                  <a:schemeClr val="accent2"/>
                </a:solidFill>
                <a:latin typeface="Times New Roman" panose="02020603050405020304" pitchFamily="18" charset="0"/>
              </a:rPr>
              <a:t>ng</a:t>
            </a:r>
            <a:endParaRPr lang="en-US" altLang="zh-CN" sz="3600">
              <a:solidFill>
                <a:schemeClr val="accent2"/>
              </a:solidFill>
              <a:latin typeface="Times New Roman" panose="02020603050405020304" pitchFamily="18" charset="0"/>
            </a:endParaRPr>
          </a:p>
        </p:txBody>
      </p:sp>
      <p:sp>
        <p:nvSpPr>
          <p:cNvPr id="221202" name="文本框 221201"/>
          <p:cNvSpPr txBox="1"/>
          <p:nvPr/>
        </p:nvSpPr>
        <p:spPr>
          <a:xfrm>
            <a:off x="5724525" y="2924175"/>
            <a:ext cx="8953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y</a:t>
            </a:r>
            <a:r>
              <a:rPr lang="en-US" altLang="zh-CN" sz="3600">
                <a:solidFill>
                  <a:schemeClr val="accent2"/>
                </a:solidFill>
                <a:latin typeface="Times New Roman" panose="02020603050405020304" pitchFamily="18" charset="0"/>
                <a:cs typeface="Times New Roman" panose="02020603050405020304" pitchFamily="18" charset="0"/>
              </a:rPr>
              <a:t>ŏ</a:t>
            </a:r>
            <a:r>
              <a:rPr lang="en-US" altLang="zh-CN" sz="3600">
                <a:solidFill>
                  <a:schemeClr val="accent2"/>
                </a:solidFill>
                <a:latin typeface="Times New Roman" panose="02020603050405020304" pitchFamily="18" charset="0"/>
              </a:rPr>
              <a:t>u</a:t>
            </a:r>
            <a:endParaRPr lang="en-US" altLang="zh-CN" sz="3600">
              <a:solidFill>
                <a:schemeClr val="accent2"/>
              </a:solidFill>
              <a:latin typeface="Times New Roman" panose="02020603050405020304" pitchFamily="18" charset="0"/>
            </a:endParaRPr>
          </a:p>
        </p:txBody>
      </p:sp>
      <p:sp>
        <p:nvSpPr>
          <p:cNvPr id="221203" name="文本框 221202"/>
          <p:cNvSpPr txBox="1"/>
          <p:nvPr/>
        </p:nvSpPr>
        <p:spPr>
          <a:xfrm>
            <a:off x="4343400" y="1524000"/>
            <a:ext cx="12382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sh</a:t>
            </a:r>
            <a:r>
              <a:rPr lang="en-US" altLang="zh-CN" sz="3600" dirty="0" err="1">
                <a:solidFill>
                  <a:schemeClr val="accent2"/>
                </a:solidFill>
                <a:latin typeface="Times New Roman" panose="02020603050405020304" pitchFamily="18" charset="0"/>
                <a:cs typeface="Times New Roman" panose="02020603050405020304" pitchFamily="18" charset="0"/>
              </a:rPr>
              <a:t>ŭ</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21204" name="文本框 221203"/>
          <p:cNvSpPr txBox="1"/>
          <p:nvPr/>
        </p:nvSpPr>
        <p:spPr>
          <a:xfrm>
            <a:off x="6838950" y="1447800"/>
            <a:ext cx="10096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y</a:t>
            </a:r>
            <a:r>
              <a:rPr lang="en-US" altLang="zh-CN" sz="3600">
                <a:solidFill>
                  <a:schemeClr val="accent2"/>
                </a:solidFill>
                <a:latin typeface="Times New Roman" panose="02020603050405020304" pitchFamily="18" charset="0"/>
                <a:cs typeface="Times New Roman" panose="02020603050405020304" pitchFamily="18" charset="0"/>
              </a:rPr>
              <a:t>ă</a:t>
            </a:r>
            <a:r>
              <a:rPr lang="en-US" altLang="zh-CN" sz="3600">
                <a:solidFill>
                  <a:schemeClr val="accent2"/>
                </a:solidFill>
                <a:latin typeface="Times New Roman" panose="02020603050405020304" pitchFamily="18" charset="0"/>
              </a:rPr>
              <a:t>n </a:t>
            </a:r>
            <a:endParaRPr lang="en-US" altLang="zh-CN" sz="3600">
              <a:solidFill>
                <a:schemeClr val="accent2"/>
              </a:solidFill>
              <a:latin typeface="Times New Roman" panose="02020603050405020304" pitchFamily="18" charset="0"/>
            </a:endParaRPr>
          </a:p>
        </p:txBody>
      </p:sp>
      <p:sp>
        <p:nvSpPr>
          <p:cNvPr id="221205" name="文本框 221204"/>
          <p:cNvSpPr txBox="1"/>
          <p:nvPr/>
        </p:nvSpPr>
        <p:spPr>
          <a:xfrm>
            <a:off x="1981200" y="2971800"/>
            <a:ext cx="1143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áo</a:t>
            </a:r>
            <a:endParaRPr lang="en-US" altLang="zh-CN" sz="3600">
              <a:solidFill>
                <a:schemeClr val="accent2"/>
              </a:solidFill>
              <a:latin typeface="Times New Roman" panose="02020603050405020304" pitchFamily="18" charset="0"/>
            </a:endParaRPr>
          </a:p>
        </p:txBody>
      </p:sp>
      <p:sp>
        <p:nvSpPr>
          <p:cNvPr id="221206" name="文本框 221205"/>
          <p:cNvSpPr txBox="1"/>
          <p:nvPr/>
        </p:nvSpPr>
        <p:spPr>
          <a:xfrm>
            <a:off x="7042150" y="4419600"/>
            <a:ext cx="8826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w</a:t>
            </a:r>
            <a:r>
              <a:rPr lang="en-US" altLang="zh-CN" sz="3600">
                <a:solidFill>
                  <a:schemeClr val="accent2"/>
                </a:solidFill>
                <a:latin typeface="Times New Roman" panose="02020603050405020304" pitchFamily="18" charset="0"/>
                <a:cs typeface="Times New Roman" panose="02020603050405020304" pitchFamily="18" charset="0"/>
              </a:rPr>
              <a:t>ù</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21207" name="文本框 221206"/>
          <p:cNvSpPr txBox="1"/>
          <p:nvPr/>
        </p:nvSpPr>
        <p:spPr>
          <a:xfrm>
            <a:off x="1828800" y="5029200"/>
            <a:ext cx="10096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p</a:t>
            </a:r>
            <a:r>
              <a:rPr lang="en-US" altLang="zh-CN" sz="3600">
                <a:solidFill>
                  <a:schemeClr val="accent2"/>
                </a:solidFill>
                <a:latin typeface="Times New Roman" panose="02020603050405020304" pitchFamily="18" charset="0"/>
                <a:cs typeface="Times New Roman" panose="02020603050405020304" pitchFamily="18" charset="0"/>
              </a:rPr>
              <a:t>á</a:t>
            </a:r>
            <a:r>
              <a:rPr lang="en-US" altLang="zh-CN" sz="3600">
                <a:solidFill>
                  <a:schemeClr val="accent2"/>
                </a:solidFill>
                <a:latin typeface="Times New Roman" panose="02020603050405020304" pitchFamily="18" charset="0"/>
              </a:rPr>
              <a:t>o </a:t>
            </a:r>
            <a:endParaRPr lang="en-US" altLang="zh-CN" sz="3600">
              <a:solidFill>
                <a:schemeClr val="accent2"/>
              </a:solidFill>
              <a:latin typeface="Times New Roman" panose="02020603050405020304" pitchFamily="18" charset="0"/>
            </a:endParaRPr>
          </a:p>
        </p:txBody>
      </p:sp>
      <p:sp>
        <p:nvSpPr>
          <p:cNvPr id="221208" name="文本框 221207"/>
          <p:cNvSpPr txBox="1"/>
          <p:nvPr/>
        </p:nvSpPr>
        <p:spPr>
          <a:xfrm>
            <a:off x="4502150" y="5105400"/>
            <a:ext cx="6794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q</a:t>
            </a:r>
            <a:r>
              <a:rPr lang="en-US" altLang="zh-CN" sz="3600">
                <a:solidFill>
                  <a:schemeClr val="accent2"/>
                </a:solidFill>
                <a:latin typeface="Times New Roman" panose="02020603050405020304" pitchFamily="18" charset="0"/>
                <a:cs typeface="Times New Roman" panose="02020603050405020304" pitchFamily="18" charset="0"/>
              </a:rPr>
              <a:t>ī</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21209" name="文本框 221208"/>
          <p:cNvSpPr txBox="1"/>
          <p:nvPr/>
        </p:nvSpPr>
        <p:spPr>
          <a:xfrm>
            <a:off x="7042150" y="5073650"/>
            <a:ext cx="11112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xi</a:t>
            </a:r>
            <a:r>
              <a:rPr lang="en-US" altLang="zh-CN" sz="3600" dirty="0" err="1">
                <a:solidFill>
                  <a:schemeClr val="accent2"/>
                </a:solidFill>
                <a:latin typeface="Times New Roman" panose="02020603050405020304" pitchFamily="18" charset="0"/>
                <a:ea typeface="Times New Roman" panose="02020603050405020304" pitchFamily="18" charset="0"/>
              </a:rPr>
              <a:t>à</a:t>
            </a:r>
            <a:r>
              <a:rPr lang="en-US" altLang="zh-CN" sz="3600" dirty="0" err="1">
                <a:solidFill>
                  <a:schemeClr val="accent2"/>
                </a:solidFill>
                <a:latin typeface="Times New Roman" panose="02020603050405020304" pitchFamily="18" charset="0"/>
              </a:rPr>
              <a:t>o</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21210" name="文本框 221209"/>
          <p:cNvSpPr txBox="1"/>
          <p:nvPr/>
        </p:nvSpPr>
        <p:spPr>
          <a:xfrm>
            <a:off x="1981200" y="5759450"/>
            <a:ext cx="7810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l</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i </a:t>
            </a:r>
            <a:endParaRPr lang="en-US" altLang="zh-CN" sz="3600">
              <a:solidFill>
                <a:schemeClr val="accent2"/>
              </a:solidFill>
              <a:latin typeface="Times New Roman" panose="02020603050405020304" pitchFamily="18" charset="0"/>
            </a:endParaRPr>
          </a:p>
        </p:txBody>
      </p:sp>
      <p:sp>
        <p:nvSpPr>
          <p:cNvPr id="221211" name="文本框 221210"/>
          <p:cNvSpPr txBox="1"/>
          <p:nvPr/>
        </p:nvSpPr>
        <p:spPr>
          <a:xfrm>
            <a:off x="4572000" y="5876925"/>
            <a:ext cx="792163" cy="641350"/>
          </a:xfrm>
          <a:prstGeom prst="rect">
            <a:avLst/>
          </a:prstGeom>
          <a:noFill/>
          <a:ln w="9525">
            <a:noFill/>
          </a:ln>
        </p:spPr>
        <p:txBody>
          <a:bodyPr>
            <a:spAutoFit/>
          </a:bodyPr>
          <a:p>
            <a:pPr algn="l">
              <a:spcBef>
                <a:spcPct val="50000"/>
              </a:spcBef>
              <a:buClrTx/>
            </a:pPr>
            <a:r>
              <a:rPr lang="en-US" altLang="zh-CN" sz="3600" dirty="0" err="1">
                <a:solidFill>
                  <a:schemeClr val="accent2"/>
                </a:solidFill>
                <a:latin typeface="Arial" panose="020B0604020202020204" pitchFamily="34" charset="0"/>
              </a:rPr>
              <a:t>zǐ</a:t>
            </a:r>
            <a:endParaRPr lang="en-US" altLang="zh-CN" sz="3600">
              <a:solidFill>
                <a:schemeClr val="accent2"/>
              </a:solidFill>
              <a:latin typeface="Arial" panose="020B0604020202020204" pitchFamily="34" charset="0"/>
            </a:endParaRPr>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21188"/>
                                        </p:tgtEl>
                                        <p:attrNameLst>
                                          <p:attrName>style.visibility</p:attrName>
                                        </p:attrNameLst>
                                      </p:cBhvr>
                                      <p:to>
                                        <p:strVal val="visible"/>
                                      </p:to>
                                    </p:set>
                                    <p:animEffect transition="in" filter="dissolve">
                                      <p:cBhvr>
                                        <p:cTn id="7" dur="500"/>
                                        <p:tgtEl>
                                          <p:spTgt spid="22118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21189"/>
                                        </p:tgtEl>
                                        <p:attrNameLst>
                                          <p:attrName>style.visibility</p:attrName>
                                        </p:attrNameLst>
                                      </p:cBhvr>
                                      <p:to>
                                        <p:strVal val="visible"/>
                                      </p:to>
                                    </p:set>
                                    <p:anim calcmode="lin" valueType="num">
                                      <p:cBhvr additive="base">
                                        <p:cTn id="12" dur="500" fill="hold"/>
                                        <p:tgtEl>
                                          <p:spTgt spid="221189"/>
                                        </p:tgtEl>
                                        <p:attrNameLst>
                                          <p:attrName>ppt_x</p:attrName>
                                        </p:attrNameLst>
                                      </p:cBhvr>
                                      <p:tavLst>
                                        <p:tav tm="0">
                                          <p:val>
                                            <p:strVal val="0-#ppt_w/2"/>
                                          </p:val>
                                        </p:tav>
                                        <p:tav tm="100000">
                                          <p:val>
                                            <p:strVal val="#ppt_x"/>
                                          </p:val>
                                        </p:tav>
                                      </p:tavLst>
                                    </p:anim>
                                    <p:anim calcmode="lin" valueType="num">
                                      <p:cBhvr additive="base">
                                        <p:cTn id="13" dur="500" fill="hold"/>
                                        <p:tgtEl>
                                          <p:spTgt spid="221189"/>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221190"/>
                                        </p:tgtEl>
                                        <p:attrNameLst>
                                          <p:attrName>style.visibility</p:attrName>
                                        </p:attrNameLst>
                                      </p:cBhvr>
                                      <p:to>
                                        <p:strVal val="visible"/>
                                      </p:to>
                                    </p:set>
                                    <p:anim calcmode="lin" valueType="num">
                                      <p:cBhvr additive="base">
                                        <p:cTn id="18" dur="500" fill="hold"/>
                                        <p:tgtEl>
                                          <p:spTgt spid="221190"/>
                                        </p:tgtEl>
                                        <p:attrNameLst>
                                          <p:attrName>ppt_x</p:attrName>
                                        </p:attrNameLst>
                                      </p:cBhvr>
                                      <p:tavLst>
                                        <p:tav tm="0">
                                          <p:val>
                                            <p:strVal val="0-#ppt_w/2"/>
                                          </p:val>
                                        </p:tav>
                                        <p:tav tm="100000">
                                          <p:val>
                                            <p:strVal val="#ppt_x"/>
                                          </p:val>
                                        </p:tav>
                                      </p:tavLst>
                                    </p:anim>
                                    <p:anim calcmode="lin" valueType="num">
                                      <p:cBhvr additive="base">
                                        <p:cTn id="19" dur="500" fill="hold"/>
                                        <p:tgtEl>
                                          <p:spTgt spid="221190"/>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221191"/>
                                        </p:tgtEl>
                                        <p:attrNameLst>
                                          <p:attrName>style.visibility</p:attrName>
                                        </p:attrNameLst>
                                      </p:cBhvr>
                                      <p:to>
                                        <p:strVal val="visible"/>
                                      </p:to>
                                    </p:set>
                                    <p:anim calcmode="lin" valueType="num">
                                      <p:cBhvr additive="base">
                                        <p:cTn id="24" dur="500" fill="hold"/>
                                        <p:tgtEl>
                                          <p:spTgt spid="221191"/>
                                        </p:tgtEl>
                                        <p:attrNameLst>
                                          <p:attrName>ppt_x</p:attrName>
                                        </p:attrNameLst>
                                      </p:cBhvr>
                                      <p:tavLst>
                                        <p:tav tm="0">
                                          <p:val>
                                            <p:strVal val="0-#ppt_w/2"/>
                                          </p:val>
                                        </p:tav>
                                        <p:tav tm="100000">
                                          <p:val>
                                            <p:strVal val="#ppt_x"/>
                                          </p:val>
                                        </p:tav>
                                      </p:tavLst>
                                    </p:anim>
                                    <p:anim calcmode="lin" valueType="num">
                                      <p:cBhvr additive="base">
                                        <p:cTn id="25" dur="500" fill="hold"/>
                                        <p:tgtEl>
                                          <p:spTgt spid="221191"/>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221203"/>
                                        </p:tgtEl>
                                        <p:attrNameLst>
                                          <p:attrName>style.visibility</p:attrName>
                                        </p:attrNameLst>
                                      </p:cBhvr>
                                      <p:to>
                                        <p:strVal val="visible"/>
                                      </p:to>
                                    </p:set>
                                    <p:anim calcmode="lin" valueType="num">
                                      <p:cBhvr additive="base">
                                        <p:cTn id="30" dur="500" fill="hold"/>
                                        <p:tgtEl>
                                          <p:spTgt spid="221203"/>
                                        </p:tgtEl>
                                        <p:attrNameLst>
                                          <p:attrName>ppt_x</p:attrName>
                                        </p:attrNameLst>
                                      </p:cBhvr>
                                      <p:tavLst>
                                        <p:tav tm="0">
                                          <p:val>
                                            <p:strVal val="0-#ppt_w/2"/>
                                          </p:val>
                                        </p:tav>
                                        <p:tav tm="100000">
                                          <p:val>
                                            <p:strVal val="#ppt_x"/>
                                          </p:val>
                                        </p:tav>
                                      </p:tavLst>
                                    </p:anim>
                                    <p:anim calcmode="lin" valueType="num">
                                      <p:cBhvr additive="base">
                                        <p:cTn id="31" dur="500" fill="hold"/>
                                        <p:tgtEl>
                                          <p:spTgt spid="221203"/>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221204"/>
                                        </p:tgtEl>
                                        <p:attrNameLst>
                                          <p:attrName>style.visibility</p:attrName>
                                        </p:attrNameLst>
                                      </p:cBhvr>
                                      <p:to>
                                        <p:strVal val="visible"/>
                                      </p:to>
                                    </p:set>
                                    <p:anim calcmode="lin" valueType="num">
                                      <p:cBhvr additive="base">
                                        <p:cTn id="36" dur="500" fill="hold"/>
                                        <p:tgtEl>
                                          <p:spTgt spid="221204"/>
                                        </p:tgtEl>
                                        <p:attrNameLst>
                                          <p:attrName>ppt_x</p:attrName>
                                        </p:attrNameLst>
                                      </p:cBhvr>
                                      <p:tavLst>
                                        <p:tav tm="0">
                                          <p:val>
                                            <p:strVal val="0-#ppt_w/2"/>
                                          </p:val>
                                        </p:tav>
                                        <p:tav tm="100000">
                                          <p:val>
                                            <p:strVal val="#ppt_x"/>
                                          </p:val>
                                        </p:tav>
                                      </p:tavLst>
                                    </p:anim>
                                    <p:anim calcmode="lin" valueType="num">
                                      <p:cBhvr additive="base">
                                        <p:cTn id="37" dur="500" fill="hold"/>
                                        <p:tgtEl>
                                          <p:spTgt spid="221204"/>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221192"/>
                                        </p:tgtEl>
                                        <p:attrNameLst>
                                          <p:attrName>style.visibility</p:attrName>
                                        </p:attrNameLst>
                                      </p:cBhvr>
                                      <p:to>
                                        <p:strVal val="visible"/>
                                      </p:to>
                                    </p:set>
                                    <p:anim calcmode="lin" valueType="num">
                                      <p:cBhvr additive="base">
                                        <p:cTn id="42" dur="500" fill="hold"/>
                                        <p:tgtEl>
                                          <p:spTgt spid="221192"/>
                                        </p:tgtEl>
                                        <p:attrNameLst>
                                          <p:attrName>ppt_x</p:attrName>
                                        </p:attrNameLst>
                                      </p:cBhvr>
                                      <p:tavLst>
                                        <p:tav tm="0">
                                          <p:val>
                                            <p:strVal val="0-#ppt_w/2"/>
                                          </p:val>
                                        </p:tav>
                                        <p:tav tm="100000">
                                          <p:val>
                                            <p:strVal val="#ppt_x"/>
                                          </p:val>
                                        </p:tav>
                                      </p:tavLst>
                                    </p:anim>
                                    <p:anim calcmode="lin" valueType="num">
                                      <p:cBhvr additive="base">
                                        <p:cTn id="43" dur="500" fill="hold"/>
                                        <p:tgtEl>
                                          <p:spTgt spid="221192"/>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grpId="0" nodeType="clickEffect">
                                  <p:stCondLst>
                                    <p:cond delay="0"/>
                                  </p:stCondLst>
                                  <p:childTnLst>
                                    <p:set>
                                      <p:cBhvr>
                                        <p:cTn id="47" dur="1" fill="hold">
                                          <p:stCondLst>
                                            <p:cond delay="0"/>
                                          </p:stCondLst>
                                        </p:cTn>
                                        <p:tgtEl>
                                          <p:spTgt spid="221193"/>
                                        </p:tgtEl>
                                        <p:attrNameLst>
                                          <p:attrName>style.visibility</p:attrName>
                                        </p:attrNameLst>
                                      </p:cBhvr>
                                      <p:to>
                                        <p:strVal val="visible"/>
                                      </p:to>
                                    </p:set>
                                    <p:anim calcmode="lin" valueType="num">
                                      <p:cBhvr additive="base">
                                        <p:cTn id="48" dur="500" fill="hold"/>
                                        <p:tgtEl>
                                          <p:spTgt spid="221193"/>
                                        </p:tgtEl>
                                        <p:attrNameLst>
                                          <p:attrName>ppt_x</p:attrName>
                                        </p:attrNameLst>
                                      </p:cBhvr>
                                      <p:tavLst>
                                        <p:tav tm="0">
                                          <p:val>
                                            <p:strVal val="0-#ppt_w/2"/>
                                          </p:val>
                                        </p:tav>
                                        <p:tav tm="100000">
                                          <p:val>
                                            <p:strVal val="#ppt_x"/>
                                          </p:val>
                                        </p:tav>
                                      </p:tavLst>
                                    </p:anim>
                                    <p:anim calcmode="lin" valueType="num">
                                      <p:cBhvr additive="base">
                                        <p:cTn id="49" dur="500" fill="hold"/>
                                        <p:tgtEl>
                                          <p:spTgt spid="221193"/>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fill="hold" grpId="0" nodeType="clickEffect">
                                  <p:stCondLst>
                                    <p:cond delay="0"/>
                                  </p:stCondLst>
                                  <p:childTnLst>
                                    <p:set>
                                      <p:cBhvr>
                                        <p:cTn id="53" dur="1" fill="hold">
                                          <p:stCondLst>
                                            <p:cond delay="0"/>
                                          </p:stCondLst>
                                        </p:cTn>
                                        <p:tgtEl>
                                          <p:spTgt spid="221199"/>
                                        </p:tgtEl>
                                        <p:attrNameLst>
                                          <p:attrName>style.visibility</p:attrName>
                                        </p:attrNameLst>
                                      </p:cBhvr>
                                      <p:to>
                                        <p:strVal val="visible"/>
                                      </p:to>
                                    </p:set>
                                    <p:anim calcmode="lin" valueType="num">
                                      <p:cBhvr additive="base">
                                        <p:cTn id="54" dur="500" fill="hold"/>
                                        <p:tgtEl>
                                          <p:spTgt spid="221199"/>
                                        </p:tgtEl>
                                        <p:attrNameLst>
                                          <p:attrName>ppt_x</p:attrName>
                                        </p:attrNameLst>
                                      </p:cBhvr>
                                      <p:tavLst>
                                        <p:tav tm="0">
                                          <p:val>
                                            <p:strVal val="0-#ppt_w/2"/>
                                          </p:val>
                                        </p:tav>
                                        <p:tav tm="100000">
                                          <p:val>
                                            <p:strVal val="#ppt_x"/>
                                          </p:val>
                                        </p:tav>
                                      </p:tavLst>
                                    </p:anim>
                                    <p:anim calcmode="lin" valueType="num">
                                      <p:cBhvr additive="base">
                                        <p:cTn id="55" dur="500" fill="hold"/>
                                        <p:tgtEl>
                                          <p:spTgt spid="221199"/>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8" fill="hold" grpId="0" nodeType="clickEffect">
                                  <p:stCondLst>
                                    <p:cond delay="0"/>
                                  </p:stCondLst>
                                  <p:childTnLst>
                                    <p:set>
                                      <p:cBhvr>
                                        <p:cTn id="59" dur="1" fill="hold">
                                          <p:stCondLst>
                                            <p:cond delay="0"/>
                                          </p:stCondLst>
                                        </p:cTn>
                                        <p:tgtEl>
                                          <p:spTgt spid="221205"/>
                                        </p:tgtEl>
                                        <p:attrNameLst>
                                          <p:attrName>style.visibility</p:attrName>
                                        </p:attrNameLst>
                                      </p:cBhvr>
                                      <p:to>
                                        <p:strVal val="visible"/>
                                      </p:to>
                                    </p:set>
                                    <p:anim calcmode="lin" valueType="num">
                                      <p:cBhvr additive="base">
                                        <p:cTn id="60" dur="500" fill="hold"/>
                                        <p:tgtEl>
                                          <p:spTgt spid="221205"/>
                                        </p:tgtEl>
                                        <p:attrNameLst>
                                          <p:attrName>ppt_x</p:attrName>
                                        </p:attrNameLst>
                                      </p:cBhvr>
                                      <p:tavLst>
                                        <p:tav tm="0">
                                          <p:val>
                                            <p:strVal val="0-#ppt_w/2"/>
                                          </p:val>
                                        </p:tav>
                                        <p:tav tm="100000">
                                          <p:val>
                                            <p:strVal val="#ppt_x"/>
                                          </p:val>
                                        </p:tav>
                                      </p:tavLst>
                                    </p:anim>
                                    <p:anim calcmode="lin" valueType="num">
                                      <p:cBhvr additive="base">
                                        <p:cTn id="61" dur="500" fill="hold"/>
                                        <p:tgtEl>
                                          <p:spTgt spid="221205"/>
                                        </p:tgtEl>
                                        <p:attrNameLst>
                                          <p:attrName>ppt_y</p:attrName>
                                        </p:attrNameLst>
                                      </p:cBhvr>
                                      <p:tavLst>
                                        <p:tav tm="0">
                                          <p:val>
                                            <p:strVal val="#ppt_y"/>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8" fill="hold" grpId="0" nodeType="clickEffect">
                                  <p:stCondLst>
                                    <p:cond delay="0"/>
                                  </p:stCondLst>
                                  <p:childTnLst>
                                    <p:set>
                                      <p:cBhvr>
                                        <p:cTn id="65" dur="1" fill="hold">
                                          <p:stCondLst>
                                            <p:cond delay="0"/>
                                          </p:stCondLst>
                                        </p:cTn>
                                        <p:tgtEl>
                                          <p:spTgt spid="221201"/>
                                        </p:tgtEl>
                                        <p:attrNameLst>
                                          <p:attrName>style.visibility</p:attrName>
                                        </p:attrNameLst>
                                      </p:cBhvr>
                                      <p:to>
                                        <p:strVal val="visible"/>
                                      </p:to>
                                    </p:set>
                                    <p:anim calcmode="lin" valueType="num">
                                      <p:cBhvr additive="base">
                                        <p:cTn id="66" dur="500" fill="hold"/>
                                        <p:tgtEl>
                                          <p:spTgt spid="221201"/>
                                        </p:tgtEl>
                                        <p:attrNameLst>
                                          <p:attrName>ppt_x</p:attrName>
                                        </p:attrNameLst>
                                      </p:cBhvr>
                                      <p:tavLst>
                                        <p:tav tm="0">
                                          <p:val>
                                            <p:strVal val="0-#ppt_w/2"/>
                                          </p:val>
                                        </p:tav>
                                        <p:tav tm="100000">
                                          <p:val>
                                            <p:strVal val="#ppt_x"/>
                                          </p:val>
                                        </p:tav>
                                      </p:tavLst>
                                    </p:anim>
                                    <p:anim calcmode="lin" valueType="num">
                                      <p:cBhvr additive="base">
                                        <p:cTn id="67" dur="500" fill="hold"/>
                                        <p:tgtEl>
                                          <p:spTgt spid="221201"/>
                                        </p:tgtEl>
                                        <p:attrNameLst>
                                          <p:attrName>ppt_y</p:attrName>
                                        </p:attrNameLst>
                                      </p:cBhvr>
                                      <p:tavLst>
                                        <p:tav tm="0">
                                          <p:val>
                                            <p:strVal val="#ppt_y"/>
                                          </p:val>
                                        </p:tav>
                                        <p:tav tm="100000">
                                          <p:val>
                                            <p:strVal val="#ppt_y"/>
                                          </p:val>
                                        </p:tav>
                                      </p:tavLst>
                                    </p:anim>
                                  </p:childTnLst>
                                </p:cTn>
                              </p:par>
                            </p:childTnLst>
                          </p:cTn>
                        </p:par>
                        <p:par>
                          <p:cTn id="68" fill="hold">
                            <p:stCondLst>
                              <p:cond delay="500"/>
                            </p:stCondLst>
                            <p:childTnLst>
                              <p:par>
                                <p:cTn id="69" presetID="2" presetClass="entr" presetSubtype="8" fill="hold" grpId="0" nodeType="afterEffect">
                                  <p:stCondLst>
                                    <p:cond delay="0"/>
                                  </p:stCondLst>
                                  <p:childTnLst>
                                    <p:set>
                                      <p:cBhvr>
                                        <p:cTn id="70" dur="1" fill="hold">
                                          <p:stCondLst>
                                            <p:cond delay="0"/>
                                          </p:stCondLst>
                                        </p:cTn>
                                        <p:tgtEl>
                                          <p:spTgt spid="221202"/>
                                        </p:tgtEl>
                                        <p:attrNameLst>
                                          <p:attrName>style.visibility</p:attrName>
                                        </p:attrNameLst>
                                      </p:cBhvr>
                                      <p:to>
                                        <p:strVal val="visible"/>
                                      </p:to>
                                    </p:set>
                                    <p:anim calcmode="lin" valueType="num">
                                      <p:cBhvr additive="base">
                                        <p:cTn id="71" dur="500" fill="hold"/>
                                        <p:tgtEl>
                                          <p:spTgt spid="221202"/>
                                        </p:tgtEl>
                                        <p:attrNameLst>
                                          <p:attrName>ppt_x</p:attrName>
                                        </p:attrNameLst>
                                      </p:cBhvr>
                                      <p:tavLst>
                                        <p:tav tm="0">
                                          <p:val>
                                            <p:strVal val="0-#ppt_w/2"/>
                                          </p:val>
                                        </p:tav>
                                        <p:tav tm="100000">
                                          <p:val>
                                            <p:strVal val="#ppt_x"/>
                                          </p:val>
                                        </p:tav>
                                      </p:tavLst>
                                    </p:anim>
                                    <p:anim calcmode="lin" valueType="num">
                                      <p:cBhvr additive="base">
                                        <p:cTn id="72" dur="500" fill="hold"/>
                                        <p:tgtEl>
                                          <p:spTgt spid="221202"/>
                                        </p:tgtEl>
                                        <p:attrNameLst>
                                          <p:attrName>ppt_y</p:attrName>
                                        </p:attrNameLst>
                                      </p:cBhvr>
                                      <p:tavLst>
                                        <p:tav tm="0">
                                          <p:val>
                                            <p:strVal val="#ppt_y"/>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8" fill="hold" grpId="0" nodeType="clickEffect">
                                  <p:stCondLst>
                                    <p:cond delay="0"/>
                                  </p:stCondLst>
                                  <p:childTnLst>
                                    <p:set>
                                      <p:cBhvr>
                                        <p:cTn id="76" dur="1" fill="hold">
                                          <p:stCondLst>
                                            <p:cond delay="0"/>
                                          </p:stCondLst>
                                        </p:cTn>
                                        <p:tgtEl>
                                          <p:spTgt spid="221200"/>
                                        </p:tgtEl>
                                        <p:attrNameLst>
                                          <p:attrName>style.visibility</p:attrName>
                                        </p:attrNameLst>
                                      </p:cBhvr>
                                      <p:to>
                                        <p:strVal val="visible"/>
                                      </p:to>
                                    </p:set>
                                    <p:anim calcmode="lin" valueType="num">
                                      <p:cBhvr additive="base">
                                        <p:cTn id="77" dur="500" fill="hold"/>
                                        <p:tgtEl>
                                          <p:spTgt spid="221200"/>
                                        </p:tgtEl>
                                        <p:attrNameLst>
                                          <p:attrName>ppt_x</p:attrName>
                                        </p:attrNameLst>
                                      </p:cBhvr>
                                      <p:tavLst>
                                        <p:tav tm="0">
                                          <p:val>
                                            <p:strVal val="0-#ppt_w/2"/>
                                          </p:val>
                                        </p:tav>
                                        <p:tav tm="100000">
                                          <p:val>
                                            <p:strVal val="#ppt_x"/>
                                          </p:val>
                                        </p:tav>
                                      </p:tavLst>
                                    </p:anim>
                                    <p:anim calcmode="lin" valueType="num">
                                      <p:cBhvr additive="base">
                                        <p:cTn id="78" dur="500" fill="hold"/>
                                        <p:tgtEl>
                                          <p:spTgt spid="221200"/>
                                        </p:tgtEl>
                                        <p:attrNameLst>
                                          <p:attrName>ppt_y</p:attrName>
                                        </p:attrNameLst>
                                      </p:cBhvr>
                                      <p:tavLst>
                                        <p:tav tm="0">
                                          <p:val>
                                            <p:strVal val="#ppt_y"/>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8" fill="hold" grpId="0" nodeType="clickEffect">
                                  <p:stCondLst>
                                    <p:cond delay="0"/>
                                  </p:stCondLst>
                                  <p:childTnLst>
                                    <p:set>
                                      <p:cBhvr>
                                        <p:cTn id="82" dur="1" fill="hold">
                                          <p:stCondLst>
                                            <p:cond delay="0"/>
                                          </p:stCondLst>
                                        </p:cTn>
                                        <p:tgtEl>
                                          <p:spTgt spid="221198"/>
                                        </p:tgtEl>
                                        <p:attrNameLst>
                                          <p:attrName>style.visibility</p:attrName>
                                        </p:attrNameLst>
                                      </p:cBhvr>
                                      <p:to>
                                        <p:strVal val="visible"/>
                                      </p:to>
                                    </p:set>
                                    <p:anim calcmode="lin" valueType="num">
                                      <p:cBhvr additive="base">
                                        <p:cTn id="83" dur="500" fill="hold"/>
                                        <p:tgtEl>
                                          <p:spTgt spid="221198"/>
                                        </p:tgtEl>
                                        <p:attrNameLst>
                                          <p:attrName>ppt_x</p:attrName>
                                        </p:attrNameLst>
                                      </p:cBhvr>
                                      <p:tavLst>
                                        <p:tav tm="0">
                                          <p:val>
                                            <p:strVal val="0-#ppt_w/2"/>
                                          </p:val>
                                        </p:tav>
                                        <p:tav tm="100000">
                                          <p:val>
                                            <p:strVal val="#ppt_x"/>
                                          </p:val>
                                        </p:tav>
                                      </p:tavLst>
                                    </p:anim>
                                    <p:anim calcmode="lin" valueType="num">
                                      <p:cBhvr additive="base">
                                        <p:cTn id="84" dur="500" fill="hold"/>
                                        <p:tgtEl>
                                          <p:spTgt spid="221198"/>
                                        </p:tgtEl>
                                        <p:attrNameLst>
                                          <p:attrName>ppt_y</p:attrName>
                                        </p:attrNameLst>
                                      </p:cBhvr>
                                      <p:tavLst>
                                        <p:tav tm="0">
                                          <p:val>
                                            <p:strVal val="#ppt_y"/>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2" presetClass="entr" presetSubtype="8" fill="hold" grpId="0" nodeType="clickEffect">
                                  <p:stCondLst>
                                    <p:cond delay="0"/>
                                  </p:stCondLst>
                                  <p:childTnLst>
                                    <p:set>
                                      <p:cBhvr>
                                        <p:cTn id="88" dur="1" fill="hold">
                                          <p:stCondLst>
                                            <p:cond delay="0"/>
                                          </p:stCondLst>
                                        </p:cTn>
                                        <p:tgtEl>
                                          <p:spTgt spid="221194"/>
                                        </p:tgtEl>
                                        <p:attrNameLst>
                                          <p:attrName>style.visibility</p:attrName>
                                        </p:attrNameLst>
                                      </p:cBhvr>
                                      <p:to>
                                        <p:strVal val="visible"/>
                                      </p:to>
                                    </p:set>
                                    <p:anim calcmode="lin" valueType="num">
                                      <p:cBhvr additive="base">
                                        <p:cTn id="89" dur="500" fill="hold"/>
                                        <p:tgtEl>
                                          <p:spTgt spid="221194"/>
                                        </p:tgtEl>
                                        <p:attrNameLst>
                                          <p:attrName>ppt_x</p:attrName>
                                        </p:attrNameLst>
                                      </p:cBhvr>
                                      <p:tavLst>
                                        <p:tav tm="0">
                                          <p:val>
                                            <p:strVal val="0-#ppt_w/2"/>
                                          </p:val>
                                        </p:tav>
                                        <p:tav tm="100000">
                                          <p:val>
                                            <p:strVal val="#ppt_x"/>
                                          </p:val>
                                        </p:tav>
                                      </p:tavLst>
                                    </p:anim>
                                    <p:anim calcmode="lin" valueType="num">
                                      <p:cBhvr additive="base">
                                        <p:cTn id="90" dur="500" fill="hold"/>
                                        <p:tgtEl>
                                          <p:spTgt spid="221194"/>
                                        </p:tgtEl>
                                        <p:attrNameLst>
                                          <p:attrName>ppt_y</p:attrName>
                                        </p:attrNameLst>
                                      </p:cBhvr>
                                      <p:tavLst>
                                        <p:tav tm="0">
                                          <p:val>
                                            <p:strVal val="#ppt_y"/>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2" presetClass="entr" presetSubtype="8" fill="hold" grpId="0" nodeType="clickEffect">
                                  <p:stCondLst>
                                    <p:cond delay="0"/>
                                  </p:stCondLst>
                                  <p:childTnLst>
                                    <p:set>
                                      <p:cBhvr>
                                        <p:cTn id="94" dur="1" fill="hold">
                                          <p:stCondLst>
                                            <p:cond delay="0"/>
                                          </p:stCondLst>
                                        </p:cTn>
                                        <p:tgtEl>
                                          <p:spTgt spid="221195"/>
                                        </p:tgtEl>
                                        <p:attrNameLst>
                                          <p:attrName>style.visibility</p:attrName>
                                        </p:attrNameLst>
                                      </p:cBhvr>
                                      <p:to>
                                        <p:strVal val="visible"/>
                                      </p:to>
                                    </p:set>
                                    <p:anim calcmode="lin" valueType="num">
                                      <p:cBhvr additive="base">
                                        <p:cTn id="95" dur="500" fill="hold"/>
                                        <p:tgtEl>
                                          <p:spTgt spid="221195"/>
                                        </p:tgtEl>
                                        <p:attrNameLst>
                                          <p:attrName>ppt_x</p:attrName>
                                        </p:attrNameLst>
                                      </p:cBhvr>
                                      <p:tavLst>
                                        <p:tav tm="0">
                                          <p:val>
                                            <p:strVal val="0-#ppt_w/2"/>
                                          </p:val>
                                        </p:tav>
                                        <p:tav tm="100000">
                                          <p:val>
                                            <p:strVal val="#ppt_x"/>
                                          </p:val>
                                        </p:tav>
                                      </p:tavLst>
                                    </p:anim>
                                    <p:anim calcmode="lin" valueType="num">
                                      <p:cBhvr additive="base">
                                        <p:cTn id="96" dur="500" fill="hold"/>
                                        <p:tgtEl>
                                          <p:spTgt spid="221195"/>
                                        </p:tgtEl>
                                        <p:attrNameLst>
                                          <p:attrName>ppt_y</p:attrName>
                                        </p:attrNameLst>
                                      </p:cBhvr>
                                      <p:tavLst>
                                        <p:tav tm="0">
                                          <p:val>
                                            <p:strVal val="#ppt_y"/>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 presetClass="entr" presetSubtype="8" fill="hold" grpId="0" nodeType="clickEffect">
                                  <p:stCondLst>
                                    <p:cond delay="0"/>
                                  </p:stCondLst>
                                  <p:childTnLst>
                                    <p:set>
                                      <p:cBhvr>
                                        <p:cTn id="100" dur="1" fill="hold">
                                          <p:stCondLst>
                                            <p:cond delay="0"/>
                                          </p:stCondLst>
                                        </p:cTn>
                                        <p:tgtEl>
                                          <p:spTgt spid="221196"/>
                                        </p:tgtEl>
                                        <p:attrNameLst>
                                          <p:attrName>style.visibility</p:attrName>
                                        </p:attrNameLst>
                                      </p:cBhvr>
                                      <p:to>
                                        <p:strVal val="visible"/>
                                      </p:to>
                                    </p:set>
                                    <p:anim calcmode="lin" valueType="num">
                                      <p:cBhvr additive="base">
                                        <p:cTn id="101" dur="500" fill="hold"/>
                                        <p:tgtEl>
                                          <p:spTgt spid="221196"/>
                                        </p:tgtEl>
                                        <p:attrNameLst>
                                          <p:attrName>ppt_x</p:attrName>
                                        </p:attrNameLst>
                                      </p:cBhvr>
                                      <p:tavLst>
                                        <p:tav tm="0">
                                          <p:val>
                                            <p:strVal val="0-#ppt_w/2"/>
                                          </p:val>
                                        </p:tav>
                                        <p:tav tm="100000">
                                          <p:val>
                                            <p:strVal val="#ppt_x"/>
                                          </p:val>
                                        </p:tav>
                                      </p:tavLst>
                                    </p:anim>
                                    <p:anim calcmode="lin" valueType="num">
                                      <p:cBhvr additive="base">
                                        <p:cTn id="102" dur="500" fill="hold"/>
                                        <p:tgtEl>
                                          <p:spTgt spid="221196"/>
                                        </p:tgtEl>
                                        <p:attrNameLst>
                                          <p:attrName>ppt_y</p:attrName>
                                        </p:attrNameLst>
                                      </p:cBhvr>
                                      <p:tavLst>
                                        <p:tav tm="0">
                                          <p:val>
                                            <p:strVal val="#ppt_y"/>
                                          </p:val>
                                        </p:tav>
                                        <p:tav tm="100000">
                                          <p:val>
                                            <p:strVal val="#ppt_y"/>
                                          </p:val>
                                        </p:tav>
                                      </p:tavLst>
                                    </p:anim>
                                  </p:childTnLst>
                                </p:cTn>
                              </p:par>
                            </p:childTnLst>
                          </p:cTn>
                        </p:par>
                      </p:childTnLst>
                    </p:cTn>
                  </p:par>
                  <p:par>
                    <p:cTn id="103" fill="hold">
                      <p:stCondLst>
                        <p:cond delay="indefinite"/>
                      </p:stCondLst>
                      <p:childTnLst>
                        <p:par>
                          <p:cTn id="104" fill="hold">
                            <p:stCondLst>
                              <p:cond delay="0"/>
                            </p:stCondLst>
                            <p:childTnLst>
                              <p:par>
                                <p:cTn id="105" presetID="2" presetClass="entr" presetSubtype="8" fill="hold" grpId="0" nodeType="clickEffect">
                                  <p:stCondLst>
                                    <p:cond delay="0"/>
                                  </p:stCondLst>
                                  <p:childTnLst>
                                    <p:set>
                                      <p:cBhvr>
                                        <p:cTn id="106" dur="1" fill="hold">
                                          <p:stCondLst>
                                            <p:cond delay="0"/>
                                          </p:stCondLst>
                                        </p:cTn>
                                        <p:tgtEl>
                                          <p:spTgt spid="221197"/>
                                        </p:tgtEl>
                                        <p:attrNameLst>
                                          <p:attrName>style.visibility</p:attrName>
                                        </p:attrNameLst>
                                      </p:cBhvr>
                                      <p:to>
                                        <p:strVal val="visible"/>
                                      </p:to>
                                    </p:set>
                                    <p:anim calcmode="lin" valueType="num">
                                      <p:cBhvr additive="base">
                                        <p:cTn id="107" dur="500" fill="hold"/>
                                        <p:tgtEl>
                                          <p:spTgt spid="221197"/>
                                        </p:tgtEl>
                                        <p:attrNameLst>
                                          <p:attrName>ppt_x</p:attrName>
                                        </p:attrNameLst>
                                      </p:cBhvr>
                                      <p:tavLst>
                                        <p:tav tm="0">
                                          <p:val>
                                            <p:strVal val="0-#ppt_w/2"/>
                                          </p:val>
                                        </p:tav>
                                        <p:tav tm="100000">
                                          <p:val>
                                            <p:strVal val="#ppt_x"/>
                                          </p:val>
                                        </p:tav>
                                      </p:tavLst>
                                    </p:anim>
                                    <p:anim calcmode="lin" valueType="num">
                                      <p:cBhvr additive="base">
                                        <p:cTn id="108" dur="500" fill="hold"/>
                                        <p:tgtEl>
                                          <p:spTgt spid="221197"/>
                                        </p:tgtEl>
                                        <p:attrNameLst>
                                          <p:attrName>ppt_y</p:attrName>
                                        </p:attrNameLst>
                                      </p:cBhvr>
                                      <p:tavLst>
                                        <p:tav tm="0">
                                          <p:val>
                                            <p:strVal val="#ppt_y"/>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 presetClass="entr" presetSubtype="8" fill="hold" grpId="0" nodeType="clickEffect">
                                  <p:stCondLst>
                                    <p:cond delay="0"/>
                                  </p:stCondLst>
                                  <p:childTnLst>
                                    <p:set>
                                      <p:cBhvr>
                                        <p:cTn id="112" dur="1" fill="hold">
                                          <p:stCondLst>
                                            <p:cond delay="0"/>
                                          </p:stCondLst>
                                        </p:cTn>
                                        <p:tgtEl>
                                          <p:spTgt spid="221206"/>
                                        </p:tgtEl>
                                        <p:attrNameLst>
                                          <p:attrName>style.visibility</p:attrName>
                                        </p:attrNameLst>
                                      </p:cBhvr>
                                      <p:to>
                                        <p:strVal val="visible"/>
                                      </p:to>
                                    </p:set>
                                    <p:anim calcmode="lin" valueType="num">
                                      <p:cBhvr additive="base">
                                        <p:cTn id="113" dur="500" fill="hold"/>
                                        <p:tgtEl>
                                          <p:spTgt spid="221206"/>
                                        </p:tgtEl>
                                        <p:attrNameLst>
                                          <p:attrName>ppt_x</p:attrName>
                                        </p:attrNameLst>
                                      </p:cBhvr>
                                      <p:tavLst>
                                        <p:tav tm="0">
                                          <p:val>
                                            <p:strVal val="0-#ppt_w/2"/>
                                          </p:val>
                                        </p:tav>
                                        <p:tav tm="100000">
                                          <p:val>
                                            <p:strVal val="#ppt_x"/>
                                          </p:val>
                                        </p:tav>
                                      </p:tavLst>
                                    </p:anim>
                                    <p:anim calcmode="lin" valueType="num">
                                      <p:cBhvr additive="base">
                                        <p:cTn id="114" dur="500" fill="hold"/>
                                        <p:tgtEl>
                                          <p:spTgt spid="221206"/>
                                        </p:tgtEl>
                                        <p:attrNameLst>
                                          <p:attrName>ppt_y</p:attrName>
                                        </p:attrNameLst>
                                      </p:cBhvr>
                                      <p:tavLst>
                                        <p:tav tm="0">
                                          <p:val>
                                            <p:strVal val="#ppt_y"/>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8" fill="hold" grpId="0" nodeType="clickEffect">
                                  <p:stCondLst>
                                    <p:cond delay="0"/>
                                  </p:stCondLst>
                                  <p:childTnLst>
                                    <p:set>
                                      <p:cBhvr>
                                        <p:cTn id="118" dur="1" fill="hold">
                                          <p:stCondLst>
                                            <p:cond delay="0"/>
                                          </p:stCondLst>
                                        </p:cTn>
                                        <p:tgtEl>
                                          <p:spTgt spid="221207"/>
                                        </p:tgtEl>
                                        <p:attrNameLst>
                                          <p:attrName>style.visibility</p:attrName>
                                        </p:attrNameLst>
                                      </p:cBhvr>
                                      <p:to>
                                        <p:strVal val="visible"/>
                                      </p:to>
                                    </p:set>
                                    <p:anim calcmode="lin" valueType="num">
                                      <p:cBhvr additive="base">
                                        <p:cTn id="119" dur="500" fill="hold"/>
                                        <p:tgtEl>
                                          <p:spTgt spid="221207"/>
                                        </p:tgtEl>
                                        <p:attrNameLst>
                                          <p:attrName>ppt_x</p:attrName>
                                        </p:attrNameLst>
                                      </p:cBhvr>
                                      <p:tavLst>
                                        <p:tav tm="0">
                                          <p:val>
                                            <p:strVal val="0-#ppt_w/2"/>
                                          </p:val>
                                        </p:tav>
                                        <p:tav tm="100000">
                                          <p:val>
                                            <p:strVal val="#ppt_x"/>
                                          </p:val>
                                        </p:tav>
                                      </p:tavLst>
                                    </p:anim>
                                    <p:anim calcmode="lin" valueType="num">
                                      <p:cBhvr additive="base">
                                        <p:cTn id="120" dur="500" fill="hold"/>
                                        <p:tgtEl>
                                          <p:spTgt spid="221207"/>
                                        </p:tgtEl>
                                        <p:attrNameLst>
                                          <p:attrName>ppt_y</p:attrName>
                                        </p:attrNameLst>
                                      </p:cBhvr>
                                      <p:tavLst>
                                        <p:tav tm="0">
                                          <p:val>
                                            <p:strVal val="#ppt_y"/>
                                          </p:val>
                                        </p:tav>
                                        <p:tav tm="100000">
                                          <p:val>
                                            <p:strVal val="#ppt_y"/>
                                          </p:val>
                                        </p:tav>
                                      </p:tavLst>
                                    </p:anim>
                                  </p:childTnLst>
                                </p:cTn>
                              </p:par>
                            </p:childTnLst>
                          </p:cTn>
                        </p:par>
                      </p:childTnLst>
                    </p:cTn>
                  </p:par>
                  <p:par>
                    <p:cTn id="121" fill="hold">
                      <p:stCondLst>
                        <p:cond delay="indefinite"/>
                      </p:stCondLst>
                      <p:childTnLst>
                        <p:par>
                          <p:cTn id="122" fill="hold">
                            <p:stCondLst>
                              <p:cond delay="0"/>
                            </p:stCondLst>
                            <p:childTnLst>
                              <p:par>
                                <p:cTn id="123" presetID="2" presetClass="entr" presetSubtype="8" fill="hold" grpId="0" nodeType="clickEffect">
                                  <p:stCondLst>
                                    <p:cond delay="0"/>
                                  </p:stCondLst>
                                  <p:childTnLst>
                                    <p:set>
                                      <p:cBhvr>
                                        <p:cTn id="124" dur="1" fill="hold">
                                          <p:stCondLst>
                                            <p:cond delay="0"/>
                                          </p:stCondLst>
                                        </p:cTn>
                                        <p:tgtEl>
                                          <p:spTgt spid="221208"/>
                                        </p:tgtEl>
                                        <p:attrNameLst>
                                          <p:attrName>style.visibility</p:attrName>
                                        </p:attrNameLst>
                                      </p:cBhvr>
                                      <p:to>
                                        <p:strVal val="visible"/>
                                      </p:to>
                                    </p:set>
                                    <p:anim calcmode="lin" valueType="num">
                                      <p:cBhvr additive="base">
                                        <p:cTn id="125" dur="500" fill="hold"/>
                                        <p:tgtEl>
                                          <p:spTgt spid="221208"/>
                                        </p:tgtEl>
                                        <p:attrNameLst>
                                          <p:attrName>ppt_x</p:attrName>
                                        </p:attrNameLst>
                                      </p:cBhvr>
                                      <p:tavLst>
                                        <p:tav tm="0">
                                          <p:val>
                                            <p:strVal val="0-#ppt_w/2"/>
                                          </p:val>
                                        </p:tav>
                                        <p:tav tm="100000">
                                          <p:val>
                                            <p:strVal val="#ppt_x"/>
                                          </p:val>
                                        </p:tav>
                                      </p:tavLst>
                                    </p:anim>
                                    <p:anim calcmode="lin" valueType="num">
                                      <p:cBhvr additive="base">
                                        <p:cTn id="126" dur="500" fill="hold"/>
                                        <p:tgtEl>
                                          <p:spTgt spid="221208"/>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8" fill="hold" grpId="0" nodeType="clickEffect">
                                  <p:stCondLst>
                                    <p:cond delay="0"/>
                                  </p:stCondLst>
                                  <p:childTnLst>
                                    <p:set>
                                      <p:cBhvr>
                                        <p:cTn id="130" dur="1" fill="hold">
                                          <p:stCondLst>
                                            <p:cond delay="0"/>
                                          </p:stCondLst>
                                        </p:cTn>
                                        <p:tgtEl>
                                          <p:spTgt spid="221209"/>
                                        </p:tgtEl>
                                        <p:attrNameLst>
                                          <p:attrName>style.visibility</p:attrName>
                                        </p:attrNameLst>
                                      </p:cBhvr>
                                      <p:to>
                                        <p:strVal val="visible"/>
                                      </p:to>
                                    </p:set>
                                    <p:anim calcmode="lin" valueType="num">
                                      <p:cBhvr additive="base">
                                        <p:cTn id="131" dur="500" fill="hold"/>
                                        <p:tgtEl>
                                          <p:spTgt spid="221209"/>
                                        </p:tgtEl>
                                        <p:attrNameLst>
                                          <p:attrName>ppt_x</p:attrName>
                                        </p:attrNameLst>
                                      </p:cBhvr>
                                      <p:tavLst>
                                        <p:tav tm="0">
                                          <p:val>
                                            <p:strVal val="0-#ppt_w/2"/>
                                          </p:val>
                                        </p:tav>
                                        <p:tav tm="100000">
                                          <p:val>
                                            <p:strVal val="#ppt_x"/>
                                          </p:val>
                                        </p:tav>
                                      </p:tavLst>
                                    </p:anim>
                                    <p:anim calcmode="lin" valueType="num">
                                      <p:cBhvr additive="base">
                                        <p:cTn id="132" dur="500" fill="hold"/>
                                        <p:tgtEl>
                                          <p:spTgt spid="221209"/>
                                        </p:tgtEl>
                                        <p:attrNameLst>
                                          <p:attrName>ppt_y</p:attrName>
                                        </p:attrNameLst>
                                      </p:cBhvr>
                                      <p:tavLst>
                                        <p:tav tm="0">
                                          <p:val>
                                            <p:strVal val="#ppt_y"/>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2" presetClass="entr" presetSubtype="4" fill="hold" nodeType="clickEffect">
                                  <p:stCondLst>
                                    <p:cond delay="0"/>
                                  </p:stCondLst>
                                  <p:childTnLst>
                                    <p:set>
                                      <p:cBhvr>
                                        <p:cTn id="136" dur="1" fill="hold">
                                          <p:stCondLst>
                                            <p:cond delay="0"/>
                                          </p:stCondLst>
                                        </p:cTn>
                                        <p:tgtEl>
                                          <p:spTgt spid="221187">
                                            <p:txEl>
                                              <p:charRg st="228" end="242"/>
                                            </p:txEl>
                                          </p:spTgt>
                                        </p:tgtEl>
                                        <p:attrNameLst>
                                          <p:attrName>style.visibility</p:attrName>
                                        </p:attrNameLst>
                                      </p:cBhvr>
                                      <p:to>
                                        <p:strVal val="visible"/>
                                      </p:to>
                                    </p:set>
                                    <p:anim calcmode="lin" valueType="num">
                                      <p:cBhvr additive="base">
                                        <p:cTn id="137" dur="500" fill="hold"/>
                                        <p:tgtEl>
                                          <p:spTgt spid="221187">
                                            <p:txEl>
                                              <p:charRg st="228" end="242"/>
                                            </p:txEl>
                                          </p:spTgt>
                                        </p:tgtEl>
                                        <p:attrNameLst>
                                          <p:attrName>ppt_x</p:attrName>
                                        </p:attrNameLst>
                                      </p:cBhvr>
                                      <p:tavLst>
                                        <p:tav tm="0">
                                          <p:val>
                                            <p:strVal val="#ppt_x"/>
                                          </p:val>
                                        </p:tav>
                                        <p:tav tm="100000">
                                          <p:val>
                                            <p:strVal val="#ppt_x"/>
                                          </p:val>
                                        </p:tav>
                                      </p:tavLst>
                                    </p:anim>
                                    <p:anim calcmode="lin" valueType="num">
                                      <p:cBhvr additive="base">
                                        <p:cTn id="138" dur="500" fill="hold"/>
                                        <p:tgtEl>
                                          <p:spTgt spid="221187">
                                            <p:txEl>
                                              <p:charRg st="228" end="242"/>
                                            </p:txEl>
                                          </p:spTgt>
                                        </p:tgtEl>
                                        <p:attrNameLst>
                                          <p:attrName>ppt_y</p:attrName>
                                        </p:attrNameLst>
                                      </p:cBhvr>
                                      <p:tavLst>
                                        <p:tav tm="0">
                                          <p:val>
                                            <p:strVal val="1+#ppt_h/2"/>
                                          </p:val>
                                        </p:tav>
                                        <p:tav tm="100000">
                                          <p:val>
                                            <p:strVal val="#ppt_y"/>
                                          </p:val>
                                        </p:tav>
                                      </p:tavLst>
                                    </p:anim>
                                  </p:childTnLst>
                                </p:cTn>
                              </p:par>
                            </p:childTnLst>
                          </p:cTn>
                        </p:par>
                      </p:childTnLst>
                    </p:cTn>
                  </p:par>
                  <p:par>
                    <p:cTn id="139" fill="hold">
                      <p:stCondLst>
                        <p:cond delay="indefinite"/>
                      </p:stCondLst>
                      <p:childTnLst>
                        <p:par>
                          <p:cTn id="140" fill="hold">
                            <p:stCondLst>
                              <p:cond delay="0"/>
                            </p:stCondLst>
                            <p:childTnLst>
                              <p:par>
                                <p:cTn id="141" presetID="2" presetClass="entr" presetSubtype="8" fill="hold" grpId="0" nodeType="clickEffect">
                                  <p:stCondLst>
                                    <p:cond delay="0"/>
                                  </p:stCondLst>
                                  <p:childTnLst>
                                    <p:set>
                                      <p:cBhvr>
                                        <p:cTn id="142" dur="1" fill="hold">
                                          <p:stCondLst>
                                            <p:cond delay="0"/>
                                          </p:stCondLst>
                                        </p:cTn>
                                        <p:tgtEl>
                                          <p:spTgt spid="221210"/>
                                        </p:tgtEl>
                                        <p:attrNameLst>
                                          <p:attrName>style.visibility</p:attrName>
                                        </p:attrNameLst>
                                      </p:cBhvr>
                                      <p:to>
                                        <p:strVal val="visible"/>
                                      </p:to>
                                    </p:set>
                                    <p:anim calcmode="lin" valueType="num">
                                      <p:cBhvr additive="base">
                                        <p:cTn id="143" dur="500" fill="hold"/>
                                        <p:tgtEl>
                                          <p:spTgt spid="221210"/>
                                        </p:tgtEl>
                                        <p:attrNameLst>
                                          <p:attrName>ppt_x</p:attrName>
                                        </p:attrNameLst>
                                      </p:cBhvr>
                                      <p:tavLst>
                                        <p:tav tm="0">
                                          <p:val>
                                            <p:strVal val="0-#ppt_w/2"/>
                                          </p:val>
                                        </p:tav>
                                        <p:tav tm="100000">
                                          <p:val>
                                            <p:strVal val="#ppt_x"/>
                                          </p:val>
                                        </p:tav>
                                      </p:tavLst>
                                    </p:anim>
                                    <p:anim calcmode="lin" valueType="num">
                                      <p:cBhvr additive="base">
                                        <p:cTn id="144" dur="500" fill="hold"/>
                                        <p:tgtEl>
                                          <p:spTgt spid="221210"/>
                                        </p:tgtEl>
                                        <p:attrNameLst>
                                          <p:attrName>ppt_y</p:attrName>
                                        </p:attrNameLst>
                                      </p:cBhvr>
                                      <p:tavLst>
                                        <p:tav tm="0">
                                          <p:val>
                                            <p:strVal val="#ppt_y"/>
                                          </p:val>
                                        </p:tav>
                                        <p:tav tm="100000">
                                          <p:val>
                                            <p:strVal val="#ppt_y"/>
                                          </p:val>
                                        </p:tav>
                                      </p:tavLst>
                                    </p:anim>
                                  </p:childTnLst>
                                </p:cTn>
                              </p:par>
                            </p:childTnLst>
                          </p:cTn>
                        </p:par>
                      </p:childTnLst>
                    </p:cTn>
                  </p:par>
                  <p:par>
                    <p:cTn id="145" fill="hold">
                      <p:stCondLst>
                        <p:cond delay="indefinite"/>
                      </p:stCondLst>
                      <p:childTnLst>
                        <p:par>
                          <p:cTn id="146" fill="hold">
                            <p:stCondLst>
                              <p:cond delay="0"/>
                            </p:stCondLst>
                            <p:childTnLst>
                              <p:par>
                                <p:cTn id="147" presetID="2" presetClass="entr" presetSubtype="4" fill="hold" grpId="0" nodeType="clickEffect">
                                  <p:stCondLst>
                                    <p:cond delay="0"/>
                                  </p:stCondLst>
                                  <p:childTnLst>
                                    <p:set>
                                      <p:cBhvr>
                                        <p:cTn id="148" dur="1" fill="hold">
                                          <p:stCondLst>
                                            <p:cond delay="0"/>
                                          </p:stCondLst>
                                        </p:cTn>
                                        <p:tgtEl>
                                          <p:spTgt spid="221211"/>
                                        </p:tgtEl>
                                        <p:attrNameLst>
                                          <p:attrName>style.visibility</p:attrName>
                                        </p:attrNameLst>
                                      </p:cBhvr>
                                      <p:to>
                                        <p:strVal val="visible"/>
                                      </p:to>
                                    </p:set>
                                    <p:anim calcmode="lin" valueType="num">
                                      <p:cBhvr additive="base">
                                        <p:cTn id="149" dur="500" fill="hold"/>
                                        <p:tgtEl>
                                          <p:spTgt spid="221211"/>
                                        </p:tgtEl>
                                        <p:attrNameLst>
                                          <p:attrName>ppt_x</p:attrName>
                                        </p:attrNameLst>
                                      </p:cBhvr>
                                      <p:tavLst>
                                        <p:tav tm="0">
                                          <p:val>
                                            <p:strVal val="#ppt_x"/>
                                          </p:val>
                                        </p:tav>
                                        <p:tav tm="100000">
                                          <p:val>
                                            <p:strVal val="#ppt_x"/>
                                          </p:val>
                                        </p:tav>
                                      </p:tavLst>
                                    </p:anim>
                                    <p:anim calcmode="lin" valueType="num">
                                      <p:cBhvr additive="base">
                                        <p:cTn id="150" dur="500" fill="hold"/>
                                        <p:tgtEl>
                                          <p:spTgt spid="2212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1188" grpId="0"/>
      <p:bldP spid="221189" grpId="0"/>
      <p:bldP spid="221190" grpId="0"/>
      <p:bldP spid="221191" grpId="0"/>
      <p:bldP spid="221192" grpId="0"/>
      <p:bldP spid="221193" grpId="0"/>
      <p:bldP spid="221194" grpId="0"/>
      <p:bldP spid="221195" grpId="0"/>
      <p:bldP spid="221196" grpId="0"/>
      <p:bldP spid="221197" grpId="0"/>
      <p:bldP spid="221198" grpId="0"/>
      <p:bldP spid="221199" grpId="0"/>
      <p:bldP spid="221200" grpId="0"/>
      <p:bldP spid="221201" grpId="0"/>
      <p:bldP spid="221202" grpId="0"/>
      <p:bldP spid="221203" grpId="0"/>
      <p:bldP spid="221204" grpId="0"/>
      <p:bldP spid="221205" grpId="0"/>
      <p:bldP spid="221206" grpId="0"/>
      <p:bldP spid="221207" grpId="0"/>
      <p:bldP spid="221208" grpId="0"/>
      <p:bldP spid="221209" grpId="0"/>
      <p:bldP spid="221210" grpId="0"/>
      <p:bldP spid="2212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0946" name="标题 210945"/>
          <p:cNvSpPr>
            <a:spLocks noGrp="1"/>
          </p:cNvSpPr>
          <p:nvPr>
            <p:ph type="title"/>
          </p:nvPr>
        </p:nvSpPr>
        <p:spPr>
          <a:ln/>
        </p:spPr>
        <p:txBody>
          <a:bodyPr anchor="ctr"/>
          <a:p>
            <a:pPr algn="l"/>
            <a:r>
              <a:rPr lang="zh-CN" altLang="en-US" sz="4000" b="1" dirty="0"/>
              <a:t>项脊轩，</a:t>
            </a:r>
            <a:r>
              <a:rPr lang="zh-CN" altLang="en-US" sz="4000" b="1" dirty="0">
                <a:solidFill>
                  <a:srgbClr val="FF0000"/>
                </a:solidFill>
              </a:rPr>
              <a:t>旧</a:t>
            </a:r>
            <a:r>
              <a:rPr lang="zh-CN" altLang="en-US" sz="4000" b="1" dirty="0"/>
              <a:t>南阁子也。室</a:t>
            </a:r>
            <a:r>
              <a:rPr lang="zh-CN" altLang="en-US" sz="4000" b="1" dirty="0">
                <a:solidFill>
                  <a:srgbClr val="FF3300"/>
                </a:solidFill>
              </a:rPr>
              <a:t>仅</a:t>
            </a:r>
            <a:r>
              <a:rPr lang="zh-CN" altLang="en-US" sz="4000" b="1" dirty="0"/>
              <a:t>方丈，可容一人</a:t>
            </a:r>
            <a:r>
              <a:rPr lang="zh-CN" altLang="en-US" sz="4000" b="1" dirty="0">
                <a:solidFill>
                  <a:srgbClr val="FF3300"/>
                </a:solidFill>
              </a:rPr>
              <a:t>居</a:t>
            </a:r>
            <a:r>
              <a:rPr lang="zh-CN" altLang="en-US" sz="4000" b="1" dirty="0"/>
              <a:t>。</a:t>
            </a:r>
            <a:endParaRPr lang="zh-CN" altLang="en-US" sz="4000" b="1" dirty="0"/>
          </a:p>
        </p:txBody>
      </p:sp>
      <p:sp>
        <p:nvSpPr>
          <p:cNvPr id="210947" name="文本占位符 210946"/>
          <p:cNvSpPr>
            <a:spLocks noGrp="1"/>
          </p:cNvSpPr>
          <p:nvPr>
            <p:ph type="body" idx="1"/>
          </p:nvPr>
        </p:nvSpPr>
        <p:spPr>
          <a:xfrm>
            <a:off x="685800" y="1981200"/>
            <a:ext cx="7772400" cy="1879600"/>
          </a:xfrm>
          <a:ln/>
        </p:spPr>
        <p:txBody>
          <a:bodyPr/>
          <a:p>
            <a:pPr>
              <a:lnSpc>
                <a:spcPct val="80000"/>
              </a:lnSpc>
            </a:pPr>
            <a:r>
              <a:rPr lang="zh-CN" altLang="en-US" sz="2800" b="1" dirty="0"/>
              <a:t>首句：判断句</a:t>
            </a:r>
            <a:endParaRPr lang="zh-CN" altLang="en-US" sz="2800" b="1" dirty="0"/>
          </a:p>
          <a:p>
            <a:pPr>
              <a:lnSpc>
                <a:spcPct val="80000"/>
              </a:lnSpc>
            </a:pPr>
            <a:r>
              <a:rPr lang="zh-CN" altLang="en-US" sz="2800" b="1" dirty="0"/>
              <a:t>旧：原来的，旧的</a:t>
            </a:r>
            <a:endParaRPr lang="zh-CN" altLang="en-US" sz="2800" b="1" dirty="0"/>
          </a:p>
          <a:p>
            <a:pPr>
              <a:lnSpc>
                <a:spcPct val="80000"/>
              </a:lnSpc>
            </a:pPr>
            <a:r>
              <a:rPr lang="zh-CN" altLang="en-US" sz="2800" b="1" dirty="0"/>
              <a:t>仅：只有</a:t>
            </a:r>
            <a:endParaRPr lang="zh-CN" altLang="en-US" sz="2800" b="1" dirty="0"/>
          </a:p>
          <a:p>
            <a:pPr>
              <a:lnSpc>
                <a:spcPct val="80000"/>
              </a:lnSpc>
            </a:pPr>
            <a:r>
              <a:rPr lang="zh-CN" altLang="en-US" sz="2800" dirty="0">
                <a:solidFill>
                  <a:srgbClr val="FF0000"/>
                </a:solidFill>
                <a:ea typeface="幼圆" pitchFamily="49" charset="-122"/>
              </a:rPr>
              <a:t>方丈</a:t>
            </a:r>
            <a:r>
              <a:rPr lang="zh-CN" altLang="en-US" sz="2800" dirty="0">
                <a:solidFill>
                  <a:schemeClr val="accent2"/>
                </a:solidFill>
                <a:ea typeface="幼圆" pitchFamily="49" charset="-122"/>
              </a:rPr>
              <a:t>：一丈见方。</a:t>
            </a:r>
            <a:endParaRPr lang="zh-CN" altLang="en-US" sz="2800" b="1" dirty="0"/>
          </a:p>
          <a:p>
            <a:pPr>
              <a:lnSpc>
                <a:spcPct val="80000"/>
              </a:lnSpc>
            </a:pPr>
            <a:endParaRPr lang="zh-CN" altLang="en-US" sz="2800" dirty="0"/>
          </a:p>
        </p:txBody>
      </p:sp>
      <p:sp>
        <p:nvSpPr>
          <p:cNvPr id="210948" name="文本框 210947"/>
          <p:cNvSpPr txBox="1"/>
          <p:nvPr/>
        </p:nvSpPr>
        <p:spPr>
          <a:xfrm>
            <a:off x="0" y="4941888"/>
            <a:ext cx="9144000" cy="1066800"/>
          </a:xfrm>
          <a:prstGeom prst="rect">
            <a:avLst/>
          </a:prstGeom>
          <a:noFill/>
          <a:ln w="76200">
            <a:noFill/>
          </a:ln>
        </p:spPr>
        <p:txBody>
          <a:bodyPr>
            <a:spAutoFit/>
          </a:bodyPr>
          <a:p>
            <a:pPr algn="l"/>
            <a:r>
              <a:rPr lang="zh-CN" altLang="en-US" sz="3200" dirty="0">
                <a:latin typeface="Times New Roman" panose="02020603050405020304" pitchFamily="18" charset="0"/>
              </a:rPr>
              <a:t>项脊轩</a:t>
            </a:r>
            <a:r>
              <a:rPr lang="en-US" altLang="zh-CN" sz="3200">
                <a:latin typeface="Times New Roman" panose="02020603050405020304" pitchFamily="18" charset="0"/>
              </a:rPr>
              <a:t>,</a:t>
            </a:r>
            <a:r>
              <a:rPr lang="zh-CN" altLang="en-US" sz="3200" dirty="0">
                <a:latin typeface="Times New Roman" panose="02020603050405020304" pitchFamily="18" charset="0"/>
              </a:rPr>
              <a:t>就是旧日的那间南阁子。面积</a:t>
            </a:r>
            <a:r>
              <a:rPr lang="zh-CN" altLang="en-US" sz="3200" dirty="0">
                <a:solidFill>
                  <a:srgbClr val="FF3300"/>
                </a:solidFill>
                <a:latin typeface="Times New Roman" panose="02020603050405020304" pitchFamily="18" charset="0"/>
              </a:rPr>
              <a:t>只有</a:t>
            </a:r>
            <a:r>
              <a:rPr lang="zh-CN" altLang="en-US" sz="3200" dirty="0">
                <a:latin typeface="Times New Roman" panose="02020603050405020304" pitchFamily="18" charset="0"/>
              </a:rPr>
              <a:t>一丈见方，可以容得下一个人</a:t>
            </a:r>
            <a:r>
              <a:rPr lang="zh-CN" altLang="en-US" sz="3200" dirty="0">
                <a:solidFill>
                  <a:srgbClr val="FF3300"/>
                </a:solidFill>
                <a:latin typeface="Times New Roman" panose="02020603050405020304" pitchFamily="18" charset="0"/>
              </a:rPr>
              <a:t>居住</a:t>
            </a:r>
            <a:r>
              <a:rPr lang="zh-CN" altLang="en-US" sz="3200" dirty="0">
                <a:latin typeface="Times New Roman" panose="02020603050405020304" pitchFamily="18" charset="0"/>
              </a:rPr>
              <a:t>。</a:t>
            </a:r>
            <a:endParaRPr lang="zh-CN" altLang="en-US" sz="3200" dirty="0">
              <a:latin typeface="Times New Roman" panose="02020603050405020304"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1970" name="标题 211969"/>
          <p:cNvSpPr>
            <a:spLocks noGrp="1"/>
          </p:cNvSpPr>
          <p:nvPr>
            <p:ph type="title"/>
          </p:nvPr>
        </p:nvSpPr>
        <p:spPr>
          <a:ln/>
        </p:spPr>
        <p:txBody>
          <a:bodyPr anchor="ctr"/>
          <a:p>
            <a:pPr algn="l"/>
            <a:r>
              <a:rPr lang="zh-CN" altLang="en-US" sz="4000" b="1" dirty="0"/>
              <a:t>百年老屋，尘泥</a:t>
            </a:r>
            <a:r>
              <a:rPr lang="zh-CN" altLang="en-US" sz="4000" b="1" dirty="0">
                <a:solidFill>
                  <a:srgbClr val="FF3300"/>
                </a:solidFill>
              </a:rPr>
              <a:t>渗漉</a:t>
            </a:r>
            <a:r>
              <a:rPr lang="zh-CN" altLang="en-US" sz="4000" b="1" dirty="0"/>
              <a:t>，雨泽</a:t>
            </a:r>
            <a:r>
              <a:rPr lang="zh-CN" altLang="en-US" sz="4000" b="1" dirty="0">
                <a:solidFill>
                  <a:srgbClr val="FF3300"/>
                </a:solidFill>
              </a:rPr>
              <a:t>下注</a:t>
            </a:r>
            <a:r>
              <a:rPr lang="zh-CN" altLang="en-US" sz="4000" b="1" dirty="0"/>
              <a:t>，每</a:t>
            </a:r>
            <a:r>
              <a:rPr lang="zh-CN" altLang="en-US" sz="4000" b="1" dirty="0">
                <a:solidFill>
                  <a:srgbClr val="FF3300"/>
                </a:solidFill>
              </a:rPr>
              <a:t>移</a:t>
            </a:r>
            <a:r>
              <a:rPr lang="zh-CN" altLang="en-US" sz="4000" b="1" dirty="0"/>
              <a:t>案，</a:t>
            </a:r>
            <a:r>
              <a:rPr lang="zh-CN" altLang="en-US" sz="4000" b="1" dirty="0">
                <a:solidFill>
                  <a:srgbClr val="FF3300"/>
                </a:solidFill>
              </a:rPr>
              <a:t>顾</a:t>
            </a:r>
            <a:r>
              <a:rPr lang="zh-CN" altLang="en-US" sz="4000" b="1" dirty="0"/>
              <a:t>视无可置</a:t>
            </a:r>
            <a:r>
              <a:rPr lang="zh-CN" altLang="en-US" sz="4000" b="1" dirty="0">
                <a:solidFill>
                  <a:srgbClr val="FF3300"/>
                </a:solidFill>
              </a:rPr>
              <a:t>者</a:t>
            </a:r>
            <a:r>
              <a:rPr lang="zh-CN" altLang="en-US" sz="4000" b="1" dirty="0"/>
              <a:t>。又北向，不能得日，日过午已昏。</a:t>
            </a:r>
            <a:endParaRPr lang="zh-CN" altLang="en-US" sz="4000" b="1" dirty="0"/>
          </a:p>
        </p:txBody>
      </p:sp>
      <p:sp>
        <p:nvSpPr>
          <p:cNvPr id="211971" name="文本占位符 211970"/>
          <p:cNvSpPr>
            <a:spLocks noGrp="1"/>
          </p:cNvSpPr>
          <p:nvPr>
            <p:ph type="body" idx="1"/>
          </p:nvPr>
        </p:nvSpPr>
        <p:spPr>
          <a:xfrm>
            <a:off x="684213" y="2349500"/>
            <a:ext cx="7772400" cy="2743200"/>
          </a:xfrm>
          <a:ln/>
        </p:spPr>
        <p:txBody>
          <a:bodyPr/>
          <a:p>
            <a:r>
              <a:rPr lang="zh-CN" altLang="en-US" dirty="0">
                <a:solidFill>
                  <a:srgbClr val="FF0000"/>
                </a:solidFill>
                <a:ea typeface="幼圆" pitchFamily="49" charset="-122"/>
              </a:rPr>
              <a:t>下</a:t>
            </a:r>
            <a:r>
              <a:rPr lang="zh-CN" altLang="en-US" dirty="0">
                <a:solidFill>
                  <a:schemeClr val="accent2"/>
                </a:solidFill>
                <a:ea typeface="幼圆" pitchFamily="49" charset="-122"/>
              </a:rPr>
              <a:t>：向下。名作状。</a:t>
            </a:r>
            <a:endParaRPr lang="zh-CN" altLang="en-US" dirty="0">
              <a:solidFill>
                <a:schemeClr val="accent2"/>
              </a:solidFill>
              <a:ea typeface="幼圆" pitchFamily="49" charset="-122"/>
            </a:endParaRPr>
          </a:p>
          <a:p>
            <a:r>
              <a:rPr lang="zh-CN" altLang="en-US" b="1" dirty="0"/>
              <a:t>书桌</a:t>
            </a:r>
            <a:endParaRPr lang="zh-CN" altLang="en-US" dirty="0">
              <a:solidFill>
                <a:schemeClr val="accent2"/>
              </a:solidFill>
              <a:ea typeface="幼圆" pitchFamily="49" charset="-122"/>
            </a:endParaRPr>
          </a:p>
          <a:p>
            <a:r>
              <a:rPr lang="zh-CN" altLang="en-US" b="1" dirty="0"/>
              <a:t>顾：环顾</a:t>
            </a:r>
            <a:endParaRPr lang="zh-CN" altLang="en-US" b="1" dirty="0"/>
          </a:p>
          <a:p>
            <a:r>
              <a:rPr lang="zh-CN" altLang="en-US" dirty="0">
                <a:solidFill>
                  <a:srgbClr val="FF0000"/>
                </a:solidFill>
                <a:ea typeface="幼圆" pitchFamily="49" charset="-122"/>
              </a:rPr>
              <a:t>北向</a:t>
            </a:r>
            <a:r>
              <a:rPr lang="zh-CN" altLang="en-US" dirty="0">
                <a:solidFill>
                  <a:schemeClr val="accent2"/>
                </a:solidFill>
                <a:ea typeface="幼圆" pitchFamily="49" charset="-122"/>
              </a:rPr>
              <a:t>：向北。</a:t>
            </a:r>
            <a:endParaRPr lang="zh-CN" altLang="en-US" b="1" dirty="0"/>
          </a:p>
          <a:p>
            <a:endParaRPr lang="zh-CN" altLang="en-US" b="1" dirty="0"/>
          </a:p>
          <a:p>
            <a:endParaRPr lang="zh-CN" altLang="en-US" b="1" dirty="0"/>
          </a:p>
        </p:txBody>
      </p:sp>
      <p:sp>
        <p:nvSpPr>
          <p:cNvPr id="211972" name="文本框 211971"/>
          <p:cNvSpPr txBox="1"/>
          <p:nvPr/>
        </p:nvSpPr>
        <p:spPr>
          <a:xfrm>
            <a:off x="71438" y="4724400"/>
            <a:ext cx="9072562" cy="1800225"/>
          </a:xfrm>
          <a:prstGeom prst="rect">
            <a:avLst/>
          </a:prstGeom>
          <a:noFill/>
          <a:ln w="76200">
            <a:noFill/>
          </a:ln>
        </p:spPr>
        <p:txBody>
          <a:bodyPr>
            <a:spAutoFit/>
          </a:bodyPr>
          <a:p>
            <a:pPr algn="l"/>
            <a:r>
              <a:rPr lang="zh-CN" altLang="en-US" sz="2800" dirty="0">
                <a:latin typeface="Times New Roman" panose="02020603050405020304" pitchFamily="18" charset="0"/>
              </a:rPr>
              <a:t>这是间历经百年的老屋，灰尘泥土</a:t>
            </a:r>
            <a:r>
              <a:rPr lang="zh-CN" altLang="en-US" sz="2800" dirty="0">
                <a:solidFill>
                  <a:srgbClr val="FF3300"/>
                </a:solidFill>
                <a:latin typeface="Times New Roman" panose="02020603050405020304" pitchFamily="18" charset="0"/>
              </a:rPr>
              <a:t>向下渗漏</a:t>
            </a:r>
            <a:r>
              <a:rPr lang="zh-CN" altLang="en-US" sz="2800" dirty="0">
                <a:latin typeface="Times New Roman" panose="02020603050405020304" pitchFamily="18" charset="0"/>
              </a:rPr>
              <a:t>，雨水直往下</a:t>
            </a:r>
            <a:r>
              <a:rPr lang="zh-CN" altLang="en-US" sz="2800" dirty="0">
                <a:solidFill>
                  <a:srgbClr val="FF3300"/>
                </a:solidFill>
                <a:latin typeface="Times New Roman" panose="02020603050405020304" pitchFamily="18" charset="0"/>
              </a:rPr>
              <a:t>滴</a:t>
            </a:r>
            <a:r>
              <a:rPr lang="zh-CN" altLang="en-US" sz="2800" dirty="0">
                <a:latin typeface="Times New Roman" panose="02020603050405020304" pitchFamily="18" charset="0"/>
              </a:rPr>
              <a:t>。每当</a:t>
            </a:r>
            <a:r>
              <a:rPr lang="zh-CN" altLang="en-US" sz="2800" dirty="0">
                <a:solidFill>
                  <a:srgbClr val="FF3300"/>
                </a:solidFill>
                <a:latin typeface="Times New Roman" panose="02020603050405020304" pitchFamily="18" charset="0"/>
              </a:rPr>
              <a:t>挪动</a:t>
            </a:r>
            <a:r>
              <a:rPr lang="zh-CN" altLang="en-US" sz="2800" dirty="0">
                <a:latin typeface="Times New Roman" panose="02020603050405020304" pitchFamily="18" charset="0"/>
              </a:rPr>
              <a:t>一下桌子，</a:t>
            </a:r>
            <a:r>
              <a:rPr lang="zh-CN" altLang="en-US" sz="2800" dirty="0">
                <a:solidFill>
                  <a:srgbClr val="FF3300"/>
                </a:solidFill>
                <a:latin typeface="Times New Roman" panose="02020603050405020304" pitchFamily="18" charset="0"/>
              </a:rPr>
              <a:t>环顾</a:t>
            </a:r>
            <a:r>
              <a:rPr lang="zh-CN" altLang="en-US" sz="2800" dirty="0">
                <a:latin typeface="Times New Roman" panose="02020603050405020304" pitchFamily="18" charset="0"/>
              </a:rPr>
              <a:t>四周也没有可以安置</a:t>
            </a:r>
            <a:r>
              <a:rPr lang="zh-CN" altLang="en-US" sz="2800" dirty="0">
                <a:solidFill>
                  <a:srgbClr val="FF3300"/>
                </a:solidFill>
                <a:latin typeface="Times New Roman" panose="02020603050405020304" pitchFamily="18" charset="0"/>
              </a:rPr>
              <a:t>的地方</a:t>
            </a:r>
            <a:r>
              <a:rPr lang="zh-CN" altLang="en-US" sz="2800" dirty="0">
                <a:latin typeface="Times New Roman" panose="02020603050405020304" pitchFamily="18" charset="0"/>
              </a:rPr>
              <a:t>。（屋子）又是朝北的，照不到阳光，一过中午室内就昏暗了。</a:t>
            </a:r>
            <a:endParaRPr lang="zh-CN" altLang="en-US" sz="2800" dirty="0">
              <a:latin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2994" name="标题 212993"/>
          <p:cNvSpPr>
            <a:spLocks noGrp="1"/>
          </p:cNvSpPr>
          <p:nvPr>
            <p:ph type="title"/>
          </p:nvPr>
        </p:nvSpPr>
        <p:spPr>
          <a:ln/>
        </p:spPr>
        <p:txBody>
          <a:bodyPr anchor="ctr"/>
          <a:p>
            <a:pPr algn="l"/>
            <a:r>
              <a:rPr lang="zh-CN" altLang="en-US" sz="3200" b="1" dirty="0"/>
              <a:t>余</a:t>
            </a:r>
            <a:r>
              <a:rPr lang="zh-CN" altLang="en-US" sz="3200" b="1" dirty="0">
                <a:solidFill>
                  <a:srgbClr val="FF3300"/>
                </a:solidFill>
              </a:rPr>
              <a:t>稍</a:t>
            </a:r>
            <a:r>
              <a:rPr lang="zh-CN" altLang="en-US" sz="3200" b="1" dirty="0"/>
              <a:t>为修葺，使不</a:t>
            </a:r>
            <a:r>
              <a:rPr lang="zh-CN" altLang="en-US" sz="3200" b="1" dirty="0">
                <a:solidFill>
                  <a:srgbClr val="FF0000"/>
                </a:solidFill>
              </a:rPr>
              <a:t>上</a:t>
            </a:r>
            <a:r>
              <a:rPr lang="zh-CN" altLang="en-US" sz="3200" b="1" dirty="0"/>
              <a:t>漏。前</a:t>
            </a:r>
            <a:r>
              <a:rPr lang="zh-CN" altLang="en-US" sz="3200" b="1" dirty="0">
                <a:solidFill>
                  <a:srgbClr val="FF3300"/>
                </a:solidFill>
              </a:rPr>
              <a:t>辟</a:t>
            </a:r>
            <a:r>
              <a:rPr lang="zh-CN" altLang="en-US" sz="3200" b="1" dirty="0"/>
              <a:t>四窗，</a:t>
            </a:r>
            <a:r>
              <a:rPr lang="zh-CN" altLang="en-US" sz="3200" b="1" dirty="0">
                <a:solidFill>
                  <a:srgbClr val="FF3300"/>
                </a:solidFill>
              </a:rPr>
              <a:t>垣墙</a:t>
            </a:r>
            <a:r>
              <a:rPr lang="zh-CN" altLang="en-US" sz="3200" b="1" dirty="0"/>
              <a:t>周庭，</a:t>
            </a:r>
            <a:r>
              <a:rPr lang="zh-CN" altLang="en-US" sz="3200" b="1" dirty="0">
                <a:solidFill>
                  <a:srgbClr val="FF3300"/>
                </a:solidFill>
              </a:rPr>
              <a:t>以当</a:t>
            </a:r>
            <a:r>
              <a:rPr lang="zh-CN" altLang="en-US" sz="3200" b="1" dirty="0"/>
              <a:t>南日，日影反照，室始</a:t>
            </a:r>
            <a:r>
              <a:rPr lang="zh-CN" altLang="en-US" sz="3200" b="1" dirty="0">
                <a:solidFill>
                  <a:srgbClr val="FF3300"/>
                </a:solidFill>
              </a:rPr>
              <a:t>洞然</a:t>
            </a:r>
            <a:r>
              <a:rPr lang="zh-CN" altLang="en-US" sz="3200" b="1" dirty="0"/>
              <a:t>。 </a:t>
            </a:r>
            <a:br>
              <a:rPr lang="zh-CN" altLang="en-US" sz="3200" b="1" dirty="0"/>
            </a:br>
            <a:endParaRPr lang="zh-CN" altLang="en-US" sz="3200" b="1" dirty="0"/>
          </a:p>
        </p:txBody>
      </p:sp>
      <p:sp>
        <p:nvSpPr>
          <p:cNvPr id="212995" name="文本占位符 212994"/>
          <p:cNvSpPr>
            <a:spLocks noGrp="1"/>
          </p:cNvSpPr>
          <p:nvPr>
            <p:ph type="body" idx="1"/>
          </p:nvPr>
        </p:nvSpPr>
        <p:spPr>
          <a:xfrm>
            <a:off x="611188" y="1557338"/>
            <a:ext cx="7772400" cy="3384550"/>
          </a:xfrm>
          <a:ln/>
        </p:spPr>
        <p:txBody>
          <a:bodyPr/>
          <a:p>
            <a:pPr>
              <a:lnSpc>
                <a:spcPct val="90000"/>
              </a:lnSpc>
            </a:pPr>
            <a:r>
              <a:rPr lang="zh-CN" altLang="en-US" b="1" dirty="0"/>
              <a:t>上</a:t>
            </a:r>
            <a:r>
              <a:rPr lang="zh-CN" altLang="en-US" sz="3600" b="1" dirty="0"/>
              <a:t>：</a:t>
            </a:r>
            <a:r>
              <a:rPr lang="zh-CN" altLang="en-US" b="1" dirty="0"/>
              <a:t>从上面，名词做状语</a:t>
            </a:r>
            <a:endParaRPr lang="zh-CN" altLang="en-US" b="1" dirty="0"/>
          </a:p>
          <a:p>
            <a:pPr>
              <a:lnSpc>
                <a:spcPct val="90000"/>
              </a:lnSpc>
            </a:pPr>
            <a:r>
              <a:rPr lang="zh-CN" altLang="en-US" b="1" dirty="0"/>
              <a:t>使不上漏：使</a:t>
            </a:r>
            <a:r>
              <a:rPr lang="zh-CN" altLang="en-US" b="1" dirty="0">
                <a:solidFill>
                  <a:srgbClr val="FF3300"/>
                </a:solidFill>
              </a:rPr>
              <a:t>之</a:t>
            </a:r>
            <a:r>
              <a:rPr lang="zh-CN" altLang="en-US" b="1" dirty="0"/>
              <a:t>不上漏，</a:t>
            </a:r>
            <a:r>
              <a:rPr lang="zh-CN" altLang="en-US" b="1" dirty="0">
                <a:solidFill>
                  <a:schemeClr val="accent2"/>
                </a:solidFill>
              </a:rPr>
              <a:t>省略句</a:t>
            </a:r>
            <a:endParaRPr lang="zh-CN" altLang="en-US" b="1" dirty="0">
              <a:solidFill>
                <a:schemeClr val="accent2"/>
              </a:solidFill>
            </a:endParaRPr>
          </a:p>
          <a:p>
            <a:pPr>
              <a:spcBef>
                <a:spcPct val="0"/>
              </a:spcBef>
              <a:buNone/>
            </a:pPr>
            <a:r>
              <a:rPr lang="zh-CN" altLang="en-US" b="1" dirty="0">
                <a:solidFill>
                  <a:srgbClr val="FF0066"/>
                </a:solidFill>
              </a:rPr>
              <a:t>前：在前面，</a:t>
            </a:r>
            <a:r>
              <a:rPr lang="zh-CN" altLang="en-US" b="1" dirty="0"/>
              <a:t>名词做状语</a:t>
            </a:r>
            <a:endParaRPr lang="zh-CN" altLang="en-US" b="1" dirty="0">
              <a:solidFill>
                <a:srgbClr val="FF0066"/>
              </a:solidFill>
            </a:endParaRPr>
          </a:p>
          <a:p>
            <a:pPr>
              <a:lnSpc>
                <a:spcPct val="90000"/>
              </a:lnSpc>
            </a:pPr>
            <a:r>
              <a:rPr lang="zh-CN" altLang="en-US" b="1" dirty="0"/>
              <a:t>垣墙：筑起围墙，名词做动词</a:t>
            </a:r>
            <a:endParaRPr lang="zh-CN" altLang="en-US" b="1" dirty="0"/>
          </a:p>
          <a:p>
            <a:pPr>
              <a:lnSpc>
                <a:spcPct val="90000"/>
              </a:lnSpc>
            </a:pPr>
            <a:r>
              <a:rPr lang="zh-CN" altLang="en-US" b="1" dirty="0"/>
              <a:t>以：用来</a:t>
            </a:r>
            <a:endParaRPr lang="zh-CN" altLang="en-US" b="1" dirty="0"/>
          </a:p>
          <a:p>
            <a:pPr>
              <a:lnSpc>
                <a:spcPct val="90000"/>
              </a:lnSpc>
            </a:pPr>
            <a:r>
              <a:rPr lang="zh-CN" altLang="en-US" b="1" dirty="0"/>
              <a:t>当：同“挡”，</a:t>
            </a:r>
            <a:r>
              <a:rPr lang="zh-CN" altLang="en-US" dirty="0">
                <a:solidFill>
                  <a:schemeClr val="accent2"/>
                </a:solidFill>
                <a:ea typeface="幼圆" pitchFamily="49" charset="-122"/>
              </a:rPr>
              <a:t>阻挡。 </a:t>
            </a:r>
            <a:endParaRPr lang="zh-CN" altLang="en-US" dirty="0">
              <a:solidFill>
                <a:schemeClr val="accent2"/>
              </a:solidFill>
              <a:ea typeface="幼圆" pitchFamily="49" charset="-122"/>
            </a:endParaRPr>
          </a:p>
        </p:txBody>
      </p:sp>
      <p:sp>
        <p:nvSpPr>
          <p:cNvPr id="212996" name="文本框 212995"/>
          <p:cNvSpPr txBox="1"/>
          <p:nvPr/>
        </p:nvSpPr>
        <p:spPr>
          <a:xfrm>
            <a:off x="179388" y="4941888"/>
            <a:ext cx="8640762" cy="1373187"/>
          </a:xfrm>
          <a:prstGeom prst="rect">
            <a:avLst/>
          </a:prstGeom>
          <a:noFill/>
          <a:ln w="76200">
            <a:noFill/>
          </a:ln>
        </p:spPr>
        <p:txBody>
          <a:bodyPr>
            <a:spAutoFit/>
          </a:bodyPr>
          <a:p>
            <a:pPr algn="l"/>
            <a:r>
              <a:rPr lang="zh-CN" altLang="en-US" sz="2800" dirty="0">
                <a:latin typeface="Times New Roman" panose="02020603050405020304" pitchFamily="18" charset="0"/>
              </a:rPr>
              <a:t>我</a:t>
            </a:r>
            <a:r>
              <a:rPr lang="zh-CN" altLang="en-US" sz="2800" dirty="0">
                <a:solidFill>
                  <a:srgbClr val="FF3300"/>
                </a:solidFill>
                <a:latin typeface="Times New Roman" panose="02020603050405020304" pitchFamily="18" charset="0"/>
              </a:rPr>
              <a:t>略</a:t>
            </a:r>
            <a:r>
              <a:rPr lang="zh-CN" altLang="en-US" sz="2800" dirty="0">
                <a:latin typeface="Times New Roman" panose="02020603050405020304" pitchFamily="18" charset="0"/>
              </a:rPr>
              <a:t>为修补，使（它）不从上面渗漏下来，前面</a:t>
            </a:r>
            <a:r>
              <a:rPr lang="zh-CN" altLang="en-US" sz="2800" dirty="0">
                <a:solidFill>
                  <a:srgbClr val="FF3300"/>
                </a:solidFill>
                <a:latin typeface="Times New Roman" panose="02020603050405020304" pitchFamily="18" charset="0"/>
              </a:rPr>
              <a:t>开</a:t>
            </a:r>
            <a:r>
              <a:rPr lang="zh-CN" altLang="en-US" sz="2800" dirty="0">
                <a:latin typeface="Times New Roman" panose="02020603050405020304" pitchFamily="18" charset="0"/>
              </a:rPr>
              <a:t>了四扇窗，围着庭院</a:t>
            </a:r>
            <a:r>
              <a:rPr lang="zh-CN" altLang="en-US" sz="2800" dirty="0">
                <a:solidFill>
                  <a:srgbClr val="FF3300"/>
                </a:solidFill>
                <a:latin typeface="Times New Roman" panose="02020603050405020304" pitchFamily="18" charset="0"/>
              </a:rPr>
              <a:t>筑起围墙</a:t>
            </a:r>
            <a:r>
              <a:rPr lang="zh-CN" altLang="en-US" sz="2800" dirty="0">
                <a:latin typeface="Times New Roman" panose="02020603050405020304" pitchFamily="18" charset="0"/>
              </a:rPr>
              <a:t>，</a:t>
            </a:r>
            <a:r>
              <a:rPr lang="zh-CN" altLang="en-US" sz="2800" dirty="0">
                <a:solidFill>
                  <a:srgbClr val="FF3300"/>
                </a:solidFill>
                <a:latin typeface="Times New Roman" panose="02020603050405020304" pitchFamily="18" charset="0"/>
              </a:rPr>
              <a:t>用来挡</a:t>
            </a:r>
            <a:r>
              <a:rPr lang="zh-CN" altLang="en-US" sz="2800" dirty="0">
                <a:latin typeface="Times New Roman" panose="02020603050405020304" pitchFamily="18" charset="0"/>
              </a:rPr>
              <a:t>住南面射来的阳光，借助日光的反射，室内才</a:t>
            </a:r>
            <a:r>
              <a:rPr lang="zh-CN" altLang="en-US" sz="2800" dirty="0">
                <a:solidFill>
                  <a:srgbClr val="FF3300"/>
                </a:solidFill>
                <a:latin typeface="Times New Roman" panose="02020603050405020304" pitchFamily="18" charset="0"/>
              </a:rPr>
              <a:t>明亮</a:t>
            </a:r>
            <a:r>
              <a:rPr lang="zh-CN" altLang="en-US" sz="2800" dirty="0">
                <a:latin typeface="Times New Roman" panose="02020603050405020304" pitchFamily="18" charset="0"/>
              </a:rPr>
              <a:t>起来。</a:t>
            </a:r>
            <a:endParaRPr lang="zh-CN" altLang="en-US" sz="2800" dirty="0">
              <a:latin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4018" name="标题 214017"/>
          <p:cNvSpPr>
            <a:spLocks noGrp="1"/>
          </p:cNvSpPr>
          <p:nvPr>
            <p:ph type="title"/>
          </p:nvPr>
        </p:nvSpPr>
        <p:spPr>
          <a:ln/>
        </p:spPr>
        <p:txBody>
          <a:bodyPr anchor="ctr"/>
          <a:p>
            <a:pPr algn="l"/>
            <a:r>
              <a:rPr lang="zh-CN" altLang="en-US" sz="4000" b="1" dirty="0"/>
              <a:t>又杂植兰桂竹木</a:t>
            </a:r>
            <a:r>
              <a:rPr lang="zh-CN" altLang="en-US" sz="4000" b="1" dirty="0">
                <a:solidFill>
                  <a:srgbClr val="FF3300"/>
                </a:solidFill>
              </a:rPr>
              <a:t>于</a:t>
            </a:r>
            <a:r>
              <a:rPr lang="zh-CN" altLang="en-US" sz="4000" b="1" dirty="0"/>
              <a:t>庭，旧时栏楯，亦遂增</a:t>
            </a:r>
            <a:r>
              <a:rPr lang="zh-CN" altLang="en-US" sz="4000" b="1" dirty="0">
                <a:solidFill>
                  <a:srgbClr val="FF3300"/>
                </a:solidFill>
              </a:rPr>
              <a:t>胜</a:t>
            </a:r>
            <a:r>
              <a:rPr lang="zh-CN" altLang="en-US" sz="4000" b="1" dirty="0"/>
              <a:t>。</a:t>
            </a:r>
            <a:endParaRPr lang="zh-CN" altLang="en-US" sz="4000" b="1" dirty="0"/>
          </a:p>
        </p:txBody>
      </p:sp>
      <p:sp>
        <p:nvSpPr>
          <p:cNvPr id="214019" name="文本占位符 214018"/>
          <p:cNvSpPr>
            <a:spLocks noGrp="1"/>
          </p:cNvSpPr>
          <p:nvPr>
            <p:ph type="body" idx="1"/>
          </p:nvPr>
        </p:nvSpPr>
        <p:spPr>
          <a:xfrm>
            <a:off x="685800" y="1981200"/>
            <a:ext cx="7772400" cy="2095500"/>
          </a:xfrm>
          <a:ln/>
        </p:spPr>
        <p:txBody>
          <a:bodyPr/>
          <a:p>
            <a:r>
              <a:rPr lang="zh-CN" altLang="en-US" b="1" dirty="0"/>
              <a:t>在</a:t>
            </a:r>
            <a:endParaRPr lang="zh-CN" altLang="en-US" b="1" dirty="0"/>
          </a:p>
          <a:p>
            <a:r>
              <a:rPr lang="zh-CN" altLang="en-US" b="1" dirty="0"/>
              <a:t>美景</a:t>
            </a:r>
            <a:endParaRPr lang="zh-CN" altLang="en-US" b="1" dirty="0"/>
          </a:p>
        </p:txBody>
      </p:sp>
      <p:sp>
        <p:nvSpPr>
          <p:cNvPr id="214020" name="文本框 214019"/>
          <p:cNvSpPr txBox="1"/>
          <p:nvPr/>
        </p:nvSpPr>
        <p:spPr>
          <a:xfrm>
            <a:off x="0" y="5157788"/>
            <a:ext cx="9144000" cy="1066800"/>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又</a:t>
            </a:r>
            <a:r>
              <a:rPr lang="zh-CN" altLang="en-US" sz="3200" dirty="0">
                <a:solidFill>
                  <a:srgbClr val="FF3300"/>
                </a:solidFill>
                <a:latin typeface="Times New Roman" panose="02020603050405020304" pitchFamily="18" charset="0"/>
              </a:rPr>
              <a:t>在</a:t>
            </a:r>
            <a:r>
              <a:rPr lang="zh-CN" altLang="en-US" sz="3200" dirty="0">
                <a:solidFill>
                  <a:schemeClr val="accent2"/>
                </a:solidFill>
                <a:latin typeface="Times New Roman" panose="02020603050405020304" pitchFamily="18" charset="0"/>
              </a:rPr>
              <a:t>庭院中错杂栽种了兰花、桂花、竹子、树木，旧时的栏杆也因而增添了</a:t>
            </a:r>
            <a:r>
              <a:rPr lang="zh-CN" altLang="en-US" sz="3200" dirty="0">
                <a:solidFill>
                  <a:srgbClr val="FF3300"/>
                </a:solidFill>
                <a:latin typeface="Times New Roman" panose="02020603050405020304" pitchFamily="18" charset="0"/>
              </a:rPr>
              <a:t>美景</a:t>
            </a:r>
            <a:r>
              <a:rPr lang="zh-CN" altLang="en-US" sz="3200" dirty="0">
                <a:solidFill>
                  <a:schemeClr val="accent2"/>
                </a:solidFill>
                <a:latin typeface="Times New Roman" panose="02020603050405020304" pitchFamily="18" charset="0"/>
              </a:rPr>
              <a:t>。</a:t>
            </a:r>
            <a:endParaRPr lang="zh-CN" altLang="en-US" sz="3200" dirty="0">
              <a:solidFill>
                <a:schemeClr val="accent2"/>
              </a:solidFill>
              <a:latin typeface="Times New Roman" panose="02020603050405020304"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8114" name="标题 218113"/>
          <p:cNvSpPr>
            <a:spLocks noGrp="1"/>
          </p:cNvSpPr>
          <p:nvPr>
            <p:ph type="title"/>
          </p:nvPr>
        </p:nvSpPr>
        <p:spPr>
          <a:ln/>
        </p:spPr>
        <p:txBody>
          <a:bodyPr anchor="ctr"/>
          <a:p>
            <a:pPr algn="l"/>
            <a:r>
              <a:rPr lang="zh-CN" altLang="en-US" sz="4000" b="1" dirty="0"/>
              <a:t>借书满架，偃仰啸歌，</a:t>
            </a:r>
            <a:r>
              <a:rPr lang="zh-CN" altLang="en-US" sz="4000" b="1" dirty="0">
                <a:solidFill>
                  <a:srgbClr val="FF3300"/>
                </a:solidFill>
              </a:rPr>
              <a:t>冥然</a:t>
            </a:r>
            <a:r>
              <a:rPr lang="zh-CN" altLang="en-US" sz="4000" b="1" dirty="0"/>
              <a:t>兀坐，万籁有声。</a:t>
            </a:r>
            <a:endParaRPr lang="zh-CN" altLang="en-US" sz="4000" b="1" dirty="0"/>
          </a:p>
        </p:txBody>
      </p:sp>
      <p:sp>
        <p:nvSpPr>
          <p:cNvPr id="218115" name="文本占位符 218114"/>
          <p:cNvSpPr>
            <a:spLocks noGrp="1"/>
          </p:cNvSpPr>
          <p:nvPr>
            <p:ph type="body" idx="1"/>
          </p:nvPr>
        </p:nvSpPr>
        <p:spPr>
          <a:xfrm>
            <a:off x="685800" y="1981200"/>
            <a:ext cx="7772400" cy="2743200"/>
          </a:xfrm>
          <a:ln/>
        </p:spPr>
        <p:txBody>
          <a:bodyPr/>
          <a:p>
            <a:r>
              <a:rPr lang="zh-CN" altLang="en-US" dirty="0">
                <a:solidFill>
                  <a:srgbClr val="FF0000"/>
                </a:solidFill>
                <a:ea typeface="幼圆" pitchFamily="49" charset="-122"/>
              </a:rPr>
              <a:t>偃仰啸歌</a:t>
            </a:r>
            <a:r>
              <a:rPr lang="zh-CN" altLang="en-US" dirty="0">
                <a:solidFill>
                  <a:schemeClr val="accent2"/>
                </a:solidFill>
                <a:ea typeface="幼圆" pitchFamily="49" charset="-122"/>
              </a:rPr>
              <a:t>：或俯或仰，大声吟诵。</a:t>
            </a:r>
            <a:endParaRPr lang="zh-CN" altLang="en-US" dirty="0">
              <a:solidFill>
                <a:schemeClr val="accent2"/>
              </a:solidFill>
              <a:ea typeface="幼圆" pitchFamily="49" charset="-122"/>
            </a:endParaRPr>
          </a:p>
          <a:p>
            <a:r>
              <a:rPr lang="zh-CN" altLang="en-US" dirty="0">
                <a:solidFill>
                  <a:srgbClr val="FF0000"/>
                </a:solidFill>
                <a:ea typeface="幼圆" pitchFamily="49" charset="-122"/>
              </a:rPr>
              <a:t>万籁有声</a:t>
            </a:r>
            <a:r>
              <a:rPr lang="zh-CN" altLang="en-US" dirty="0">
                <a:solidFill>
                  <a:schemeClr val="accent2"/>
                </a:solidFill>
                <a:ea typeface="幼圆" pitchFamily="49" charset="-122"/>
              </a:rPr>
              <a:t>：外界的各种声音都能听见。</a:t>
            </a:r>
            <a:endParaRPr lang="zh-CN" altLang="en-US" dirty="0">
              <a:solidFill>
                <a:schemeClr val="accent2"/>
              </a:solidFill>
              <a:ea typeface="幼圆" pitchFamily="49" charset="-122"/>
            </a:endParaRPr>
          </a:p>
        </p:txBody>
      </p:sp>
      <p:sp>
        <p:nvSpPr>
          <p:cNvPr id="218116" name="文本框 218115"/>
          <p:cNvSpPr txBox="1"/>
          <p:nvPr/>
        </p:nvSpPr>
        <p:spPr>
          <a:xfrm>
            <a:off x="0" y="5013325"/>
            <a:ext cx="8820150" cy="1554163"/>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借来的书放满了书架，我或俯或仰</a:t>
            </a:r>
            <a:r>
              <a:rPr lang="en-US" altLang="zh-CN" sz="3200">
                <a:solidFill>
                  <a:schemeClr val="accent2"/>
                </a:solidFill>
                <a:latin typeface="Times New Roman" panose="02020603050405020304" pitchFamily="18" charset="0"/>
              </a:rPr>
              <a:t>,</a:t>
            </a:r>
            <a:r>
              <a:rPr lang="zh-CN" altLang="en-US" sz="3200" dirty="0">
                <a:solidFill>
                  <a:schemeClr val="accent2"/>
                </a:solidFill>
                <a:latin typeface="Times New Roman" panose="02020603050405020304" pitchFamily="18" charset="0"/>
              </a:rPr>
              <a:t>高声放歌</a:t>
            </a:r>
            <a:r>
              <a:rPr lang="en-US" altLang="zh-CN" sz="3200">
                <a:solidFill>
                  <a:schemeClr val="accent2"/>
                </a:solidFill>
                <a:latin typeface="Times New Roman" panose="02020603050405020304" pitchFamily="18" charset="0"/>
              </a:rPr>
              <a:t>,</a:t>
            </a:r>
            <a:r>
              <a:rPr lang="zh-CN" altLang="en-US" sz="3200" dirty="0">
                <a:solidFill>
                  <a:schemeClr val="accent2"/>
                </a:solidFill>
                <a:latin typeface="Times New Roman" panose="02020603050405020304" pitchFamily="18" charset="0"/>
              </a:rPr>
              <a:t>大声吟诵，有时则</a:t>
            </a:r>
            <a:r>
              <a:rPr lang="zh-CN" altLang="en-US" sz="3200" dirty="0">
                <a:solidFill>
                  <a:srgbClr val="FF3300"/>
                </a:solidFill>
                <a:latin typeface="Times New Roman" panose="02020603050405020304" pitchFamily="18" charset="0"/>
              </a:rPr>
              <a:t>静默独坐</a:t>
            </a:r>
            <a:r>
              <a:rPr lang="zh-CN" altLang="en-US" sz="3200" dirty="0">
                <a:solidFill>
                  <a:schemeClr val="accent2"/>
                </a:solidFill>
                <a:latin typeface="Times New Roman" panose="02020603050405020304" pitchFamily="18" charset="0"/>
              </a:rPr>
              <a:t>，外界的各种声音都听得见。</a:t>
            </a:r>
            <a:endParaRPr lang="zh-CN" altLang="en-US" sz="3200" dirty="0">
              <a:solidFill>
                <a:schemeClr val="accent2"/>
              </a:solidFill>
              <a:latin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9138" name="标题 219137"/>
          <p:cNvSpPr>
            <a:spLocks noGrp="1"/>
          </p:cNvSpPr>
          <p:nvPr>
            <p:ph type="title"/>
          </p:nvPr>
        </p:nvSpPr>
        <p:spPr>
          <a:ln/>
        </p:spPr>
        <p:txBody>
          <a:bodyPr anchor="ctr"/>
          <a:p>
            <a:pPr algn="l"/>
            <a:r>
              <a:rPr lang="zh-CN" altLang="en-US" sz="4000" b="1" dirty="0"/>
              <a:t>而庭阶寂寂，小鸟时来啄食，人至不去。</a:t>
            </a:r>
            <a:endParaRPr lang="zh-CN" altLang="en-US" sz="4000" b="1" dirty="0"/>
          </a:p>
        </p:txBody>
      </p:sp>
      <p:sp>
        <p:nvSpPr>
          <p:cNvPr id="219139" name="文本占位符 219138"/>
          <p:cNvSpPr>
            <a:spLocks noGrp="1"/>
          </p:cNvSpPr>
          <p:nvPr>
            <p:ph type="body" idx="1"/>
          </p:nvPr>
        </p:nvSpPr>
        <p:spPr>
          <a:ln/>
        </p:spPr>
        <p:txBody>
          <a:bodyPr/>
          <a:p>
            <a:r>
              <a:rPr lang="zh-CN" altLang="en-US" dirty="0">
                <a:solidFill>
                  <a:srgbClr val="FF0000"/>
                </a:solidFill>
                <a:ea typeface="幼圆" pitchFamily="49" charset="-122"/>
              </a:rPr>
              <a:t>寂寂：</a:t>
            </a:r>
            <a:r>
              <a:rPr lang="zh-CN" altLang="en-US" dirty="0">
                <a:solidFill>
                  <a:schemeClr val="accent2"/>
                </a:solidFill>
                <a:ea typeface="幼圆" pitchFamily="49" charset="-122"/>
              </a:rPr>
              <a:t>非常寂静。</a:t>
            </a:r>
            <a:endParaRPr lang="zh-CN" altLang="en-US" dirty="0">
              <a:solidFill>
                <a:schemeClr val="accent2"/>
              </a:solidFill>
              <a:ea typeface="幼圆" pitchFamily="49" charset="-122"/>
            </a:endParaRPr>
          </a:p>
        </p:txBody>
      </p:sp>
      <p:sp>
        <p:nvSpPr>
          <p:cNvPr id="219140" name="文本框 219139"/>
          <p:cNvSpPr txBox="1"/>
          <p:nvPr/>
        </p:nvSpPr>
        <p:spPr>
          <a:xfrm>
            <a:off x="0" y="5300663"/>
            <a:ext cx="8569325" cy="1066800"/>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然而庭院台阶显得特别寂静，小鸟不时飞来啄食，有人来它也不飞走。</a:t>
            </a:r>
            <a:endParaRPr lang="zh-CN" altLang="en-US" sz="3200" dirty="0">
              <a:solidFill>
                <a:schemeClr val="accent2"/>
              </a:solidFill>
              <a:latin typeface="Times New Roman" panose="02020603050405020304"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0162" name="标题 220161"/>
          <p:cNvSpPr>
            <a:spLocks noGrp="1"/>
          </p:cNvSpPr>
          <p:nvPr>
            <p:ph type="title"/>
          </p:nvPr>
        </p:nvSpPr>
        <p:spPr>
          <a:ln/>
        </p:spPr>
        <p:txBody>
          <a:bodyPr anchor="ctr"/>
          <a:p>
            <a:pPr algn="l"/>
            <a:r>
              <a:rPr lang="zh-CN" altLang="en-US" sz="4000" b="1" dirty="0">
                <a:solidFill>
                  <a:srgbClr val="FF3300"/>
                </a:solidFill>
              </a:rPr>
              <a:t>三五</a:t>
            </a:r>
            <a:r>
              <a:rPr lang="zh-CN" altLang="en-US" sz="4000" b="1" dirty="0"/>
              <a:t>之夜，明月半墙，桂影</a:t>
            </a:r>
            <a:r>
              <a:rPr lang="zh-CN" altLang="en-US" sz="4000" b="1" dirty="0">
                <a:solidFill>
                  <a:srgbClr val="FF3300"/>
                </a:solidFill>
              </a:rPr>
              <a:t>斑驳</a:t>
            </a:r>
            <a:r>
              <a:rPr lang="zh-CN" altLang="en-US" sz="4000" b="1" dirty="0"/>
              <a:t>，风</a:t>
            </a:r>
            <a:r>
              <a:rPr lang="zh-CN" altLang="en-US" sz="4000" b="1" dirty="0">
                <a:solidFill>
                  <a:srgbClr val="FF3300"/>
                </a:solidFill>
              </a:rPr>
              <a:t>移</a:t>
            </a:r>
            <a:r>
              <a:rPr lang="zh-CN" altLang="en-US" sz="4000" b="1" dirty="0"/>
              <a:t>影</a:t>
            </a:r>
            <a:r>
              <a:rPr lang="zh-CN" altLang="en-US" sz="4000" b="1" dirty="0">
                <a:solidFill>
                  <a:srgbClr val="FF3300"/>
                </a:solidFill>
              </a:rPr>
              <a:t>动</a:t>
            </a:r>
            <a:r>
              <a:rPr lang="zh-CN" altLang="en-US" sz="4000" b="1" dirty="0"/>
              <a:t>，珊珊可爱。</a:t>
            </a:r>
            <a:br>
              <a:rPr lang="zh-CN" altLang="en-US" sz="4000" b="1" dirty="0"/>
            </a:br>
            <a:endParaRPr lang="zh-CN" altLang="en-US" sz="4000" b="1" dirty="0"/>
          </a:p>
        </p:txBody>
      </p:sp>
      <p:sp>
        <p:nvSpPr>
          <p:cNvPr id="220163" name="文本占位符 220162"/>
          <p:cNvSpPr>
            <a:spLocks noGrp="1"/>
          </p:cNvSpPr>
          <p:nvPr>
            <p:ph type="body" idx="1"/>
          </p:nvPr>
        </p:nvSpPr>
        <p:spPr>
          <a:xfrm>
            <a:off x="685800" y="1981200"/>
            <a:ext cx="7772400" cy="3103563"/>
          </a:xfrm>
          <a:ln/>
        </p:spPr>
        <p:txBody>
          <a:bodyPr/>
          <a:p>
            <a:r>
              <a:rPr lang="zh-CN" altLang="en-US" b="1" dirty="0">
                <a:solidFill>
                  <a:srgbClr val="CC0000"/>
                </a:solidFill>
              </a:rPr>
              <a:t>三五，指</a:t>
            </a:r>
            <a:r>
              <a:rPr lang="zh-CN" altLang="en-US" b="1" dirty="0">
                <a:solidFill>
                  <a:srgbClr val="CC0000"/>
                </a:solidFill>
                <a:effectLst>
                  <a:outerShdw blurRad="38100" dist="38100" dir="2700000">
                    <a:srgbClr val="C0C0C0"/>
                  </a:outerShdw>
                </a:effectLst>
              </a:rPr>
              <a:t>农历每月十五，又称望。十六，既望。初一，朔。最后一天，晦。</a:t>
            </a:r>
            <a:endParaRPr lang="zh-CN" altLang="en-US" dirty="0">
              <a:solidFill>
                <a:srgbClr val="FF0000"/>
              </a:solidFill>
              <a:ea typeface="幼圆" pitchFamily="49" charset="-122"/>
            </a:endParaRPr>
          </a:p>
          <a:p>
            <a:r>
              <a:rPr lang="zh-CN" altLang="en-US" dirty="0">
                <a:solidFill>
                  <a:srgbClr val="FF0000"/>
                </a:solidFill>
                <a:ea typeface="幼圆" pitchFamily="49" charset="-122"/>
              </a:rPr>
              <a:t>班驳</a:t>
            </a:r>
            <a:r>
              <a:rPr lang="zh-CN" altLang="en-US" dirty="0">
                <a:solidFill>
                  <a:schemeClr val="accent2"/>
                </a:solidFill>
                <a:ea typeface="幼圆" pitchFamily="49" charset="-122"/>
              </a:rPr>
              <a:t>：纷杂错落。</a:t>
            </a:r>
            <a:endParaRPr lang="zh-CN" altLang="en-US" dirty="0">
              <a:solidFill>
                <a:schemeClr val="accent2"/>
              </a:solidFill>
              <a:ea typeface="幼圆" pitchFamily="49" charset="-122"/>
            </a:endParaRPr>
          </a:p>
          <a:p>
            <a:r>
              <a:rPr lang="zh-CN" altLang="en-US" dirty="0">
                <a:solidFill>
                  <a:srgbClr val="FF0000"/>
                </a:solidFill>
                <a:ea typeface="幼圆" pitchFamily="49" charset="-122"/>
              </a:rPr>
              <a:t>明月半墙</a:t>
            </a:r>
            <a:r>
              <a:rPr lang="zh-CN" altLang="en-US" dirty="0">
                <a:solidFill>
                  <a:schemeClr val="accent2"/>
                </a:solidFill>
                <a:ea typeface="幼圆" pitchFamily="49" charset="-122"/>
              </a:rPr>
              <a:t>：明亮的月光照着半个墙面。</a:t>
            </a:r>
            <a:endParaRPr lang="zh-CN" altLang="en-US" dirty="0">
              <a:solidFill>
                <a:schemeClr val="accent2"/>
              </a:solidFill>
              <a:ea typeface="幼圆" pitchFamily="49" charset="-122"/>
            </a:endParaRPr>
          </a:p>
          <a:p>
            <a:r>
              <a:rPr lang="zh-CN" altLang="en-US" dirty="0">
                <a:solidFill>
                  <a:srgbClr val="FF0000"/>
                </a:solidFill>
                <a:ea typeface="幼圆" pitchFamily="49" charset="-122"/>
              </a:rPr>
              <a:t>姗姗</a:t>
            </a:r>
            <a:r>
              <a:rPr lang="zh-CN" altLang="en-US" dirty="0">
                <a:solidFill>
                  <a:schemeClr val="accent2"/>
                </a:solidFill>
                <a:ea typeface="幼圆" pitchFamily="49" charset="-122"/>
              </a:rPr>
              <a:t>：舒缓轻盈。</a:t>
            </a:r>
            <a:endParaRPr lang="zh-CN" altLang="en-US" dirty="0">
              <a:solidFill>
                <a:schemeClr val="accent2"/>
              </a:solidFill>
              <a:ea typeface="幼圆" pitchFamily="49" charset="-122"/>
            </a:endParaRPr>
          </a:p>
          <a:p>
            <a:endParaRPr lang="zh-CN" altLang="en-US" dirty="0"/>
          </a:p>
        </p:txBody>
      </p:sp>
      <p:sp>
        <p:nvSpPr>
          <p:cNvPr id="220164" name="文本框 220163"/>
          <p:cNvSpPr txBox="1"/>
          <p:nvPr/>
        </p:nvSpPr>
        <p:spPr>
          <a:xfrm>
            <a:off x="250825" y="4941888"/>
            <a:ext cx="8351838" cy="1554162"/>
          </a:xfrm>
          <a:prstGeom prst="rect">
            <a:avLst/>
          </a:prstGeom>
          <a:noFill/>
          <a:ln w="76200">
            <a:noFill/>
          </a:ln>
        </p:spPr>
        <p:txBody>
          <a:bodyPr>
            <a:spAutoFit/>
          </a:bodyPr>
          <a:p>
            <a:pPr algn="l"/>
            <a:r>
              <a:rPr lang="zh-CN" altLang="en-US" sz="3200" dirty="0">
                <a:solidFill>
                  <a:srgbClr val="FF3300"/>
                </a:solidFill>
                <a:latin typeface="Times New Roman" panose="02020603050405020304" pitchFamily="18" charset="0"/>
              </a:rPr>
              <a:t>十五</a:t>
            </a:r>
            <a:r>
              <a:rPr lang="zh-CN" altLang="en-US" sz="3200" dirty="0">
                <a:solidFill>
                  <a:schemeClr val="accent2"/>
                </a:solidFill>
                <a:latin typeface="Times New Roman" panose="02020603050405020304" pitchFamily="18" charset="0"/>
              </a:rPr>
              <a:t>的夜晚，明亮的月光照在半墙上，桂树的影子</a:t>
            </a:r>
            <a:r>
              <a:rPr lang="zh-CN" altLang="en-US" sz="3200" dirty="0">
                <a:solidFill>
                  <a:srgbClr val="FF3300"/>
                </a:solidFill>
                <a:latin typeface="Times New Roman" panose="02020603050405020304" pitchFamily="18" charset="0"/>
              </a:rPr>
              <a:t>纷杂错落</a:t>
            </a:r>
            <a:r>
              <a:rPr lang="zh-CN" altLang="en-US" sz="3200" dirty="0">
                <a:solidFill>
                  <a:schemeClr val="accent2"/>
                </a:solidFill>
                <a:latin typeface="Times New Roman" panose="02020603050405020304" pitchFamily="18" charset="0"/>
              </a:rPr>
              <a:t>，微风</a:t>
            </a:r>
            <a:r>
              <a:rPr lang="zh-CN" altLang="en-US" sz="3200" dirty="0">
                <a:solidFill>
                  <a:srgbClr val="FF3300"/>
                </a:solidFill>
                <a:latin typeface="Times New Roman" panose="02020603050405020304" pitchFamily="18" charset="0"/>
              </a:rPr>
              <a:t>吹拂</a:t>
            </a:r>
            <a:r>
              <a:rPr lang="zh-CN" altLang="en-US" sz="3200" dirty="0">
                <a:solidFill>
                  <a:schemeClr val="accent2"/>
                </a:solidFill>
                <a:latin typeface="Times New Roman" panose="02020603050405020304" pitchFamily="18" charset="0"/>
              </a:rPr>
              <a:t>，桂影</a:t>
            </a:r>
            <a:r>
              <a:rPr lang="zh-CN" altLang="en-US" sz="3200" dirty="0">
                <a:solidFill>
                  <a:srgbClr val="FF3300"/>
                </a:solidFill>
                <a:latin typeface="Times New Roman" panose="02020603050405020304" pitchFamily="18" charset="0"/>
              </a:rPr>
              <a:t>移动</a:t>
            </a:r>
            <a:r>
              <a:rPr lang="zh-CN" altLang="en-US" sz="3200" dirty="0">
                <a:solidFill>
                  <a:schemeClr val="accent2"/>
                </a:solidFill>
                <a:latin typeface="Times New Roman" panose="02020603050405020304" pitchFamily="18" charset="0"/>
              </a:rPr>
              <a:t>，舒缓轻盈，十分可爱。</a:t>
            </a:r>
            <a:endParaRPr lang="zh-CN" altLang="en-US" sz="3200" dirty="0">
              <a:solidFill>
                <a:schemeClr val="accent2"/>
              </a:solidFill>
              <a:latin typeface="Times New Roman" panose="02020603050405020304"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2210" name="文本占位符 222209"/>
          <p:cNvSpPr>
            <a:spLocks noGrp="1"/>
          </p:cNvSpPr>
          <p:nvPr>
            <p:ph type="body" idx="1"/>
          </p:nvPr>
        </p:nvSpPr>
        <p:spPr>
          <a:xfrm>
            <a:off x="684213" y="2781300"/>
            <a:ext cx="7772400" cy="1519238"/>
          </a:xfrm>
          <a:ln/>
        </p:spPr>
        <p:txBody>
          <a:bodyPr/>
          <a:p>
            <a:pPr>
              <a:buNone/>
            </a:pPr>
            <a:r>
              <a:rPr lang="zh-CN" altLang="en-US" b="1" dirty="0"/>
              <a:t>第一段</a:t>
            </a:r>
            <a:r>
              <a:rPr lang="en-US" altLang="zh-CN" b="1"/>
              <a:t>:</a:t>
            </a:r>
            <a:r>
              <a:rPr lang="zh-CN" altLang="en-US" b="1" dirty="0"/>
              <a:t>写项脊轩中可喜的事。</a:t>
            </a:r>
            <a:endParaRPr lang="zh-CN" altLang="en-US" b="1"/>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82" name="标题 174081"/>
          <p:cNvSpPr>
            <a:spLocks noGrp="1"/>
          </p:cNvSpPr>
          <p:nvPr>
            <p:ph type="title"/>
          </p:nvPr>
        </p:nvSpPr>
        <p:spPr>
          <a:xfrm>
            <a:off x="685800" y="333375"/>
            <a:ext cx="7772400" cy="1008063"/>
          </a:xfrm>
          <a:ln/>
        </p:spPr>
        <p:txBody>
          <a:bodyPr anchor="ctr"/>
          <a:p>
            <a:r>
              <a:rPr lang="zh-CN" altLang="en-US" dirty="0">
                <a:solidFill>
                  <a:srgbClr val="FF0000"/>
                </a:solidFill>
                <a:ea typeface="华文新魏" pitchFamily="2" charset="-122"/>
              </a:rPr>
              <a:t>第一段内容理解</a:t>
            </a:r>
            <a:endParaRPr lang="zh-CN" altLang="en-US" dirty="0">
              <a:solidFill>
                <a:srgbClr val="FF0000"/>
              </a:solidFill>
              <a:ea typeface="华文新魏" pitchFamily="2" charset="-122"/>
            </a:endParaRPr>
          </a:p>
        </p:txBody>
      </p:sp>
      <p:sp>
        <p:nvSpPr>
          <p:cNvPr id="174083" name="文本占位符 174082"/>
          <p:cNvSpPr>
            <a:spLocks noGrp="1"/>
          </p:cNvSpPr>
          <p:nvPr>
            <p:ph type="body" idx="1"/>
          </p:nvPr>
        </p:nvSpPr>
        <p:spPr>
          <a:xfrm>
            <a:off x="685800" y="1268413"/>
            <a:ext cx="7772400" cy="4827587"/>
          </a:xfrm>
          <a:ln/>
        </p:spPr>
        <p:txBody>
          <a:bodyPr/>
          <a:p>
            <a:pPr>
              <a:lnSpc>
                <a:spcPct val="90000"/>
              </a:lnSpc>
            </a:pPr>
            <a:endParaRPr lang="zh-CN" altLang="en-US" sz="3600" dirty="0">
              <a:solidFill>
                <a:srgbClr val="FF0000"/>
              </a:solidFill>
              <a:ea typeface="幼圆" pitchFamily="49" charset="-122"/>
            </a:endParaRPr>
          </a:p>
          <a:p>
            <a:pPr>
              <a:lnSpc>
                <a:spcPct val="90000"/>
              </a:lnSpc>
            </a:pPr>
            <a:r>
              <a:rPr lang="zh-CN" altLang="en-US" sz="3600" dirty="0">
                <a:solidFill>
                  <a:schemeClr val="accent2"/>
                </a:solidFill>
                <a:ea typeface="幼圆" pitchFamily="49" charset="-122"/>
              </a:rPr>
              <a:t>对项脊轩环境介绍，修葺前后对照着写。着墨不多，却清晰勾勒出书房概貌。写书房外部环境，更写出轩中幽静气氛。</a:t>
            </a:r>
            <a:endParaRPr lang="zh-CN" altLang="en-US" sz="3600" dirty="0">
              <a:solidFill>
                <a:schemeClr val="accent2"/>
              </a:solidFill>
              <a:ea typeface="幼圆" pitchFamily="49" charset="-122"/>
            </a:endParaRPr>
          </a:p>
          <a:p>
            <a:pPr>
              <a:lnSpc>
                <a:spcPct val="90000"/>
              </a:lnSpc>
            </a:pPr>
            <a:r>
              <a:rPr lang="zh-CN" altLang="en-US" sz="3600" dirty="0">
                <a:solidFill>
                  <a:schemeClr val="accent2"/>
                </a:solidFill>
                <a:ea typeface="幼圆" pitchFamily="49" charset="-122"/>
              </a:rPr>
              <a:t>景物中处处渗透作者感情。写项脊轩旧状和新貌，把一间极普通的斗室写得那么可爱，正是作者喜爱这间书房的感情反映。</a:t>
            </a:r>
            <a:endParaRPr lang="zh-CN" altLang="en-US" sz="3600" dirty="0">
              <a:solidFill>
                <a:schemeClr val="accent2"/>
              </a:solidFill>
              <a:ea typeface="幼圆" pitchFamily="49" charset="-122"/>
            </a:endParaRPr>
          </a:p>
          <a:p>
            <a:pPr>
              <a:lnSpc>
                <a:spcPct val="90000"/>
              </a:lnSpc>
            </a:pPr>
            <a:endParaRPr lang="zh-CN" altLang="en-US" sz="3600" dirty="0">
              <a:solidFill>
                <a:schemeClr val="accent2"/>
              </a:solidFill>
              <a:ea typeface="幼圆" pitchFamily="49" charset="-122"/>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5106" name="标题 175105"/>
          <p:cNvSpPr>
            <a:spLocks noGrp="1"/>
          </p:cNvSpPr>
          <p:nvPr>
            <p:ph type="title"/>
          </p:nvPr>
        </p:nvSpPr>
        <p:spPr>
          <a:xfrm>
            <a:off x="685800" y="-100012"/>
            <a:ext cx="7772400" cy="100012"/>
          </a:xfrm>
          <a:ln/>
        </p:spPr>
        <p:txBody>
          <a:bodyPr anchor="ctr"/>
          <a:p>
            <a:endParaRPr lang="zh-CN" altLang="en-US" sz="4000" dirty="0"/>
          </a:p>
        </p:txBody>
      </p:sp>
      <p:sp>
        <p:nvSpPr>
          <p:cNvPr id="175107" name="文本占位符 175106"/>
          <p:cNvSpPr>
            <a:spLocks noGrp="1"/>
          </p:cNvSpPr>
          <p:nvPr>
            <p:ph type="body" idx="1"/>
          </p:nvPr>
        </p:nvSpPr>
        <p:spPr>
          <a:xfrm>
            <a:off x="685800" y="620713"/>
            <a:ext cx="7772400" cy="5475287"/>
          </a:xfrm>
          <a:ln/>
        </p:spPr>
        <p:txBody>
          <a:bodyPr/>
          <a:p>
            <a:r>
              <a:rPr lang="zh-CN" altLang="en-US" sz="3600" dirty="0">
                <a:solidFill>
                  <a:schemeClr val="accent2"/>
                </a:solidFill>
                <a:latin typeface="幼圆" pitchFamily="49" charset="-122"/>
                <a:ea typeface="幼圆" pitchFamily="49" charset="-122"/>
              </a:rPr>
              <a:t>“借书满架”写的是书房陈设，“偃仰啸歌，冥然兀坐”写读书之乐。特别是“庭阶寂寂</a:t>
            </a:r>
            <a:r>
              <a:rPr lang="en-US" altLang="zh-CN" sz="3600">
                <a:solidFill>
                  <a:schemeClr val="accent2"/>
                </a:solidFill>
                <a:latin typeface="幼圆" pitchFamily="49" charset="-122"/>
                <a:ea typeface="幼圆" pitchFamily="49" charset="-122"/>
              </a:rPr>
              <a:t>---</a:t>
            </a:r>
            <a:r>
              <a:rPr lang="zh-CN" altLang="en-US" sz="3600" dirty="0">
                <a:solidFill>
                  <a:schemeClr val="accent2"/>
                </a:solidFill>
                <a:latin typeface="幼圆" pitchFamily="49" charset="-122"/>
                <a:ea typeface="幼圆" pitchFamily="49" charset="-122"/>
              </a:rPr>
              <a:t>姗姗可爱”几句诗意般的描写，更是情景交融，流露作者“居于此，多可喜”的感情。而作者写喜又是为下文写“可悲”作铺垫。   </a:t>
            </a:r>
            <a:endParaRPr lang="zh-CN" altLang="en-US" sz="3600" dirty="0">
              <a:solidFill>
                <a:schemeClr val="accent2"/>
              </a:solidFill>
              <a:latin typeface="幼圆" pitchFamily="49" charset="-122"/>
              <a:ea typeface="幼圆" pitchFamily="49"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62" name="文本框 92161"/>
          <p:cNvSpPr txBox="1"/>
          <p:nvPr/>
        </p:nvSpPr>
        <p:spPr>
          <a:xfrm>
            <a:off x="395288" y="762000"/>
            <a:ext cx="8280400" cy="1749425"/>
          </a:xfrm>
          <a:prstGeom prst="rect">
            <a:avLst/>
          </a:prstGeom>
          <a:noFill/>
          <a:ln w="9525" cap="flat" cmpd="sng">
            <a:solidFill>
              <a:schemeClr val="tx1"/>
            </a:solidFill>
            <a:prstDash val="solid"/>
            <a:miter/>
            <a:headEnd type="none" w="med" len="med"/>
            <a:tailEnd type="none" w="med" len="med"/>
          </a:ln>
        </p:spPr>
        <p:txBody>
          <a:bodyPr>
            <a:spAutoFit/>
          </a:bodyPr>
          <a:p>
            <a:pPr algn="l">
              <a:spcBef>
                <a:spcPct val="50000"/>
              </a:spcBef>
            </a:pPr>
            <a:r>
              <a:rPr lang="zh-CN" altLang="en-US" sz="3600" dirty="0">
                <a:solidFill>
                  <a:srgbClr val="000000"/>
                </a:solidFill>
                <a:latin typeface="Times New Roman" panose="02020603050405020304" pitchFamily="18" charset="0"/>
                <a:ea typeface="幼圆" pitchFamily="49" charset="-122"/>
              </a:rPr>
              <a:t>        屈原以兰桂喻美德，宋代人以竹喻志节，</a:t>
            </a:r>
            <a:r>
              <a:rPr lang="zh-CN" altLang="en-US" sz="3600" dirty="0">
                <a:solidFill>
                  <a:schemeClr val="tx2"/>
                </a:solidFill>
                <a:latin typeface="Times New Roman" panose="02020603050405020304" pitchFamily="18" charset="0"/>
                <a:ea typeface="幼圆" pitchFamily="49" charset="-122"/>
              </a:rPr>
              <a:t>文中“</a:t>
            </a:r>
            <a:r>
              <a:rPr lang="zh-CN" altLang="en-US" sz="3600" dirty="0">
                <a:solidFill>
                  <a:srgbClr val="0000FF"/>
                </a:solidFill>
                <a:latin typeface="Times New Roman" panose="02020603050405020304" pitchFamily="18" charset="0"/>
                <a:ea typeface="幼圆" pitchFamily="49" charset="-122"/>
              </a:rPr>
              <a:t>杂植兰桂竹木于庭</a:t>
            </a:r>
            <a:r>
              <a:rPr lang="zh-CN" altLang="en-US" sz="3600" dirty="0">
                <a:solidFill>
                  <a:schemeClr val="tx2"/>
                </a:solidFill>
                <a:latin typeface="Times New Roman" panose="02020603050405020304" pitchFamily="18" charset="0"/>
                <a:ea typeface="幼圆" pitchFamily="49" charset="-122"/>
              </a:rPr>
              <a:t>”一句表明</a:t>
            </a:r>
            <a:r>
              <a:rPr lang="zh-CN" altLang="en-US" sz="3600" dirty="0">
                <a:solidFill>
                  <a:srgbClr val="FF3300"/>
                </a:solidFill>
                <a:latin typeface="Times New Roman" panose="02020603050405020304" pitchFamily="18" charset="0"/>
                <a:ea typeface="幼圆" pitchFamily="49" charset="-122"/>
              </a:rPr>
              <a:t>作者品格高洁，志趣高雅。</a:t>
            </a:r>
            <a:endParaRPr lang="zh-CN" altLang="en-US" sz="3600" dirty="0">
              <a:solidFill>
                <a:srgbClr val="FF3300"/>
              </a:solidFill>
              <a:latin typeface="Times New Roman" panose="02020603050405020304" pitchFamily="18" charset="0"/>
              <a:ea typeface="幼圆" pitchFamily="49" charset="-122"/>
            </a:endParaRPr>
          </a:p>
        </p:txBody>
      </p:sp>
      <p:sp>
        <p:nvSpPr>
          <p:cNvPr id="92163" name="文本框 92162"/>
          <p:cNvSpPr txBox="1"/>
          <p:nvPr/>
        </p:nvSpPr>
        <p:spPr>
          <a:xfrm>
            <a:off x="250825" y="3276600"/>
            <a:ext cx="8353425" cy="2289175"/>
          </a:xfrm>
          <a:prstGeom prst="rect">
            <a:avLst/>
          </a:prstGeom>
          <a:noFill/>
          <a:ln w="9525">
            <a:noFill/>
          </a:ln>
        </p:spPr>
        <p:txBody>
          <a:bodyPr>
            <a:spAutoFit/>
          </a:bodyPr>
          <a:p>
            <a:pPr algn="l">
              <a:spcBef>
                <a:spcPct val="50000"/>
              </a:spcBef>
            </a:pPr>
            <a:r>
              <a:rPr lang="zh-CN" altLang="en-US" sz="3600" dirty="0">
                <a:solidFill>
                  <a:srgbClr val="FF3300"/>
                </a:solidFill>
                <a:latin typeface="Times New Roman" panose="02020603050405020304" pitchFamily="18" charset="0"/>
                <a:ea typeface="幼圆" pitchFamily="49" charset="-122"/>
              </a:rPr>
              <a:t>“万籁有声”乃是</a:t>
            </a:r>
            <a:r>
              <a:rPr lang="zh-CN" altLang="en-US" sz="3600" dirty="0">
                <a:solidFill>
                  <a:srgbClr val="0000FF"/>
                </a:solidFill>
                <a:latin typeface="Times New Roman" panose="02020603050405020304" pitchFamily="18" charset="0"/>
                <a:ea typeface="幼圆" pitchFamily="49" charset="-122"/>
              </a:rPr>
              <a:t>以动衬静</a:t>
            </a:r>
            <a:r>
              <a:rPr lang="zh-CN" altLang="en-US" sz="3600" dirty="0">
                <a:solidFill>
                  <a:srgbClr val="FF3300"/>
                </a:solidFill>
                <a:latin typeface="Times New Roman" panose="02020603050405020304" pitchFamily="18" charset="0"/>
                <a:ea typeface="幼圆" pitchFamily="49" charset="-122"/>
              </a:rPr>
              <a:t>笔法，因各种声音都能充盈于耳，反倒显得周围之寂静。深得唐人王藉“</a:t>
            </a:r>
            <a:r>
              <a:rPr lang="zh-CN" altLang="en-US" sz="3600" dirty="0">
                <a:solidFill>
                  <a:srgbClr val="000000"/>
                </a:solidFill>
                <a:latin typeface="Times New Roman" panose="02020603050405020304" pitchFamily="18" charset="0"/>
                <a:ea typeface="幼圆" pitchFamily="49" charset="-122"/>
              </a:rPr>
              <a:t>蝉噪林愈静，鸟鸣山更幽</a:t>
            </a:r>
            <a:r>
              <a:rPr lang="zh-CN" altLang="en-US" sz="3600" dirty="0">
                <a:solidFill>
                  <a:srgbClr val="FF3300"/>
                </a:solidFill>
                <a:latin typeface="Times New Roman" panose="02020603050405020304" pitchFamily="18" charset="0"/>
                <a:ea typeface="幼圆" pitchFamily="49" charset="-122"/>
              </a:rPr>
              <a:t>”之意境。</a:t>
            </a:r>
            <a:endParaRPr lang="zh-CN" altLang="en-US" sz="3600" dirty="0">
              <a:solidFill>
                <a:srgbClr val="FF3300"/>
              </a:solidFill>
              <a:latin typeface="Times New Roman" panose="02020603050405020304" pitchFamily="18" charset="0"/>
              <a:ea typeface="幼圆"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92162"/>
                                        </p:tgtEl>
                                        <p:attrNameLst>
                                          <p:attrName>style.visibility</p:attrName>
                                        </p:attrNameLst>
                                      </p:cBhvr>
                                      <p:to>
                                        <p:strVal val="visible"/>
                                      </p:to>
                                    </p:set>
                                    <p:anim calcmode="lin" valueType="num">
                                      <p:cBhvr additive="base">
                                        <p:cTn id="7" dur="500" fill="hold"/>
                                        <p:tgtEl>
                                          <p:spTgt spid="92162"/>
                                        </p:tgtEl>
                                        <p:attrNameLst>
                                          <p:attrName>ppt_x</p:attrName>
                                        </p:attrNameLst>
                                      </p:cBhvr>
                                      <p:tavLst>
                                        <p:tav tm="0">
                                          <p:val>
                                            <p:strVal val="0-#ppt_w/2"/>
                                          </p:val>
                                        </p:tav>
                                        <p:tav tm="100000">
                                          <p:val>
                                            <p:strVal val="#ppt_x"/>
                                          </p:val>
                                        </p:tav>
                                      </p:tavLst>
                                    </p:anim>
                                    <p:anim calcmode="lin" valueType="num">
                                      <p:cBhvr additive="base">
                                        <p:cTn id="8" dur="500" fill="hold"/>
                                        <p:tgtEl>
                                          <p:spTgt spid="9216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92163"/>
                                        </p:tgtEl>
                                        <p:attrNameLst>
                                          <p:attrName>style.visibility</p:attrName>
                                        </p:attrNameLst>
                                      </p:cBhvr>
                                      <p:to>
                                        <p:strVal val="visible"/>
                                      </p:to>
                                    </p:set>
                                    <p:anim calcmode="lin" valueType="num">
                                      <p:cBhvr additive="base">
                                        <p:cTn id="13" dur="500" fill="hold"/>
                                        <p:tgtEl>
                                          <p:spTgt spid="92163"/>
                                        </p:tgtEl>
                                        <p:attrNameLst>
                                          <p:attrName>ppt_x</p:attrName>
                                        </p:attrNameLst>
                                      </p:cBhvr>
                                      <p:tavLst>
                                        <p:tav tm="0">
                                          <p:val>
                                            <p:strVal val="0-#ppt_w/2"/>
                                          </p:val>
                                        </p:tav>
                                        <p:tav tm="100000">
                                          <p:val>
                                            <p:strVal val="#ppt_x"/>
                                          </p:val>
                                        </p:tav>
                                      </p:tavLst>
                                    </p:anim>
                                    <p:anim calcmode="lin" valueType="num">
                                      <p:cBhvr additive="base">
                                        <p:cTn id="14" dur="500" fill="hold"/>
                                        <p:tgtEl>
                                          <p:spTgt spid="921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animBg="1"/>
      <p:bldP spid="9216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2818" name="标题 162817"/>
          <p:cNvSpPr>
            <a:spLocks noGrp="1"/>
          </p:cNvSpPr>
          <p:nvPr>
            <p:ph type="title"/>
          </p:nvPr>
        </p:nvSpPr>
        <p:spPr>
          <a:xfrm>
            <a:off x="971550" y="908050"/>
            <a:ext cx="7272338" cy="3457575"/>
          </a:xfrm>
          <a:ln/>
        </p:spPr>
        <p:txBody>
          <a:bodyPr anchor="ctr"/>
          <a:p>
            <a:r>
              <a:rPr lang="zh-CN" altLang="en-US" sz="6000" dirty="0">
                <a:ea typeface="华文新魏" pitchFamily="2" charset="-122"/>
              </a:rPr>
              <a:t>作者对小屋的</a:t>
            </a:r>
            <a:r>
              <a:rPr lang="zh-CN" altLang="en-US" sz="8000" dirty="0">
                <a:solidFill>
                  <a:srgbClr val="FF0000"/>
                </a:solidFill>
                <a:ea typeface="华文新魏" pitchFamily="2" charset="-122"/>
              </a:rPr>
              <a:t>喜</a:t>
            </a:r>
            <a:r>
              <a:rPr lang="zh-CN" altLang="en-US" sz="6000" dirty="0">
                <a:ea typeface="华文新魏" pitchFamily="2" charset="-122"/>
              </a:rPr>
              <a:t>爱之情是怎样表现出来的？</a:t>
            </a:r>
            <a:endParaRPr lang="zh-CN" altLang="en-US" sz="6000" dirty="0">
              <a:ea typeface="华文新魏" pitchFamily="2" charset="-122"/>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3234" name="文本框 223233"/>
          <p:cNvSpPr txBox="1"/>
          <p:nvPr/>
        </p:nvSpPr>
        <p:spPr>
          <a:xfrm>
            <a:off x="395288" y="5330825"/>
            <a:ext cx="8748712" cy="1127125"/>
          </a:xfrm>
          <a:prstGeom prst="rect">
            <a:avLst/>
          </a:prstGeom>
          <a:noFill/>
          <a:ln w="9525">
            <a:noFill/>
          </a:ln>
        </p:spPr>
        <p:txBody>
          <a:bodyPr>
            <a:spAutoFit/>
          </a:bodyPr>
          <a:p>
            <a:pPr algn="l">
              <a:spcBef>
                <a:spcPct val="50000"/>
              </a:spcBef>
              <a:buClrTx/>
            </a:pPr>
            <a:r>
              <a:rPr lang="zh-CN" altLang="en-US" sz="4400" dirty="0">
                <a:solidFill>
                  <a:schemeClr val="accent2"/>
                </a:solidFill>
                <a:latin typeface="Times New Roman" panose="02020603050405020304" pitchFamily="18" charset="0"/>
                <a:ea typeface="黑体" panose="02010609060101010101" pitchFamily="2" charset="-122"/>
              </a:rPr>
              <a:t>然余居于此，多可喜，亦多可悲。</a:t>
            </a:r>
            <a:r>
              <a:rPr lang="zh-CN" altLang="en-US" b="0" dirty="0">
                <a:solidFill>
                  <a:schemeClr val="accent2"/>
                </a:solidFill>
                <a:latin typeface="Times New Roman" panose="02020603050405020304" pitchFamily="18" charset="0"/>
              </a:rPr>
              <a:t>结构上承上启下。</a:t>
            </a:r>
            <a:endParaRPr lang="zh-CN" altLang="en-US" b="0" dirty="0">
              <a:solidFill>
                <a:schemeClr val="accent2"/>
              </a:solidFill>
              <a:latin typeface="Times New Roman" panose="02020603050405020304" pitchFamily="18" charset="0"/>
            </a:endParaRPr>
          </a:p>
        </p:txBody>
      </p:sp>
      <p:grpSp>
        <p:nvGrpSpPr>
          <p:cNvPr id="223235" name="组合 223234"/>
          <p:cNvGrpSpPr/>
          <p:nvPr/>
        </p:nvGrpSpPr>
        <p:grpSpPr>
          <a:xfrm>
            <a:off x="125413" y="533400"/>
            <a:ext cx="9018587" cy="735013"/>
            <a:chOff x="0" y="0"/>
            <a:chExt cx="3408" cy="480"/>
          </a:xfrm>
        </p:grpSpPr>
        <p:sp>
          <p:nvSpPr>
            <p:cNvPr id="223236" name="文本框 223235"/>
            <p:cNvSpPr txBox="1"/>
            <p:nvPr/>
          </p:nvSpPr>
          <p:spPr>
            <a:xfrm>
              <a:off x="0" y="0"/>
              <a:ext cx="3408" cy="458"/>
            </a:xfrm>
            <a:prstGeom prst="rect">
              <a:avLst/>
            </a:prstGeom>
            <a:noFill/>
            <a:ln w="9525">
              <a:noFill/>
            </a:ln>
          </p:spPr>
          <p:txBody>
            <a:bodyPr>
              <a:spAutoFit/>
            </a:bodyPr>
            <a:p>
              <a:pPr algn="l">
                <a:spcBef>
                  <a:spcPct val="50000"/>
                </a:spcBef>
                <a:buClrTx/>
              </a:pPr>
              <a:r>
                <a:rPr lang="zh-CN" altLang="en-US" sz="4000" dirty="0">
                  <a:latin typeface="Times New Roman" panose="02020603050405020304" pitchFamily="18" charset="0"/>
                  <a:ea typeface="黑体" panose="02010609060101010101" pitchFamily="2" charset="-122"/>
                </a:rPr>
                <a:t>自读课文，思考：本文的文眼是什么？</a:t>
              </a:r>
              <a:endParaRPr lang="zh-CN" altLang="en-US" sz="4000" dirty="0">
                <a:latin typeface="Times New Roman" panose="02020603050405020304" pitchFamily="18" charset="0"/>
                <a:ea typeface="黑体" panose="02010609060101010101" pitchFamily="2" charset="-122"/>
              </a:endParaRPr>
            </a:p>
          </p:txBody>
        </p:sp>
        <p:sp>
          <p:nvSpPr>
            <p:cNvPr id="223237" name="直接连接符 223236"/>
            <p:cNvSpPr/>
            <p:nvPr/>
          </p:nvSpPr>
          <p:spPr>
            <a:xfrm>
              <a:off x="48" y="480"/>
              <a:ext cx="2688" cy="0"/>
            </a:xfrm>
            <a:prstGeom prst="line">
              <a:avLst/>
            </a:prstGeom>
            <a:ln w="9525" cap="flat" cmpd="sng">
              <a:solidFill>
                <a:srgbClr val="3366FF"/>
              </a:solidFill>
              <a:prstDash val="solid"/>
              <a:headEnd type="none" w="med" len="med"/>
              <a:tailEnd type="none" w="med" len="med"/>
            </a:ln>
          </p:spPr>
        </p:sp>
      </p:grpSp>
      <p:sp>
        <p:nvSpPr>
          <p:cNvPr id="223238" name="文本框 223237"/>
          <p:cNvSpPr txBox="1"/>
          <p:nvPr/>
        </p:nvSpPr>
        <p:spPr>
          <a:xfrm>
            <a:off x="2916238" y="1773238"/>
            <a:ext cx="5715000" cy="2289175"/>
          </a:xfrm>
          <a:prstGeom prst="rect">
            <a:avLst/>
          </a:prstGeom>
          <a:noFill/>
          <a:ln w="9525">
            <a:noFill/>
          </a:ln>
        </p:spPr>
        <p:txBody>
          <a:bodyPr>
            <a:spAutoFit/>
          </a:bodyPr>
          <a:p>
            <a:pPr algn="l">
              <a:spcBef>
                <a:spcPct val="50000"/>
              </a:spcBef>
              <a:buClrTx/>
            </a:pPr>
            <a:r>
              <a:rPr lang="zh-CN" altLang="en-US" sz="3600" dirty="0">
                <a:latin typeface="Times New Roman" panose="02020603050405020304" pitchFamily="18" charset="0"/>
                <a:ea typeface="黑体" panose="02010609060101010101" pitchFamily="2" charset="-122"/>
              </a:rPr>
              <a:t>文章的眼睛。在文章中，统帅全文，具有提纲挈领的作用的一句话。它常常奠定全文的感情基调。</a:t>
            </a:r>
            <a:endParaRPr lang="zh-CN" altLang="en-US" sz="3600" dirty="0">
              <a:latin typeface="Times New Roman" panose="02020603050405020304" pitchFamily="18" charset="0"/>
              <a:ea typeface="黑体" panose="02010609060101010101" pitchFamily="2" charset="-122"/>
            </a:endParaRPr>
          </a:p>
        </p:txBody>
      </p:sp>
      <p:grpSp>
        <p:nvGrpSpPr>
          <p:cNvPr id="223239" name="组合 223238"/>
          <p:cNvGrpSpPr/>
          <p:nvPr/>
        </p:nvGrpSpPr>
        <p:grpSpPr>
          <a:xfrm>
            <a:off x="250825" y="2468563"/>
            <a:ext cx="2644775" cy="579437"/>
            <a:chOff x="0" y="0"/>
            <a:chExt cx="1296" cy="365"/>
          </a:xfrm>
        </p:grpSpPr>
        <p:sp>
          <p:nvSpPr>
            <p:cNvPr id="223240" name="文本框 223239"/>
            <p:cNvSpPr txBox="1"/>
            <p:nvPr/>
          </p:nvSpPr>
          <p:spPr>
            <a:xfrm>
              <a:off x="0" y="0"/>
              <a:ext cx="1296" cy="365"/>
            </a:xfrm>
            <a:prstGeom prst="rect">
              <a:avLst/>
            </a:prstGeom>
            <a:noFill/>
            <a:ln w="9525">
              <a:noFill/>
            </a:ln>
          </p:spPr>
          <p:txBody>
            <a:bodyPr>
              <a:spAutoFit/>
            </a:bodyPr>
            <a:p>
              <a:pPr algn="l">
                <a:spcBef>
                  <a:spcPct val="50000"/>
                </a:spcBef>
                <a:buClrTx/>
              </a:pPr>
              <a:r>
                <a:rPr lang="zh-CN" altLang="en-US" sz="3200" dirty="0">
                  <a:latin typeface="黑体" panose="02010609060101010101" pitchFamily="2" charset="-122"/>
                  <a:ea typeface="黑体" panose="02010609060101010101" pitchFamily="2" charset="-122"/>
                </a:rPr>
                <a:t>文  眼  </a:t>
              </a:r>
              <a:r>
                <a:rPr lang="zh-CN" altLang="en-US" sz="3200" dirty="0">
                  <a:latin typeface="Times New Roman" panose="02020603050405020304" pitchFamily="18" charset="0"/>
                  <a:ea typeface="黑体" panose="02010609060101010101" pitchFamily="2" charset="-122"/>
                </a:rPr>
                <a:t>——</a:t>
              </a:r>
              <a:endParaRPr lang="zh-CN" altLang="en-US" sz="3200" dirty="0">
                <a:latin typeface="黑体" panose="02010609060101010101" pitchFamily="2" charset="-122"/>
                <a:ea typeface="黑体" panose="02010609060101010101" pitchFamily="2" charset="-122"/>
              </a:endParaRPr>
            </a:p>
          </p:txBody>
        </p:sp>
        <p:sp>
          <p:nvSpPr>
            <p:cNvPr id="223241" name="直接连接符 223240"/>
            <p:cNvSpPr/>
            <p:nvPr/>
          </p:nvSpPr>
          <p:spPr>
            <a:xfrm>
              <a:off x="0" y="317"/>
              <a:ext cx="624" cy="0"/>
            </a:xfrm>
            <a:prstGeom prst="line">
              <a:avLst/>
            </a:prstGeom>
            <a:ln w="3175" cap="flat" cmpd="sng">
              <a:solidFill>
                <a:srgbClr val="FF66FF"/>
              </a:solidFill>
              <a:prstDash val="solid"/>
              <a:headEnd type="none" w="med" len="med"/>
              <a:tailEnd type="none" w="med" len="med"/>
            </a:ln>
          </p:spPr>
        </p:sp>
      </p:grpSp>
      <p:grpSp>
        <p:nvGrpSpPr>
          <p:cNvPr id="223242" name="组合 223241"/>
          <p:cNvGrpSpPr/>
          <p:nvPr/>
        </p:nvGrpSpPr>
        <p:grpSpPr>
          <a:xfrm>
            <a:off x="323850" y="4437063"/>
            <a:ext cx="2590800" cy="519112"/>
            <a:chOff x="0" y="0"/>
            <a:chExt cx="1632" cy="327"/>
          </a:xfrm>
        </p:grpSpPr>
        <p:sp>
          <p:nvSpPr>
            <p:cNvPr id="223243" name="文本框 223242"/>
            <p:cNvSpPr txBox="1"/>
            <p:nvPr/>
          </p:nvSpPr>
          <p:spPr>
            <a:xfrm>
              <a:off x="0" y="0"/>
              <a:ext cx="1632" cy="327"/>
            </a:xfrm>
            <a:prstGeom prst="rect">
              <a:avLst/>
            </a:prstGeom>
            <a:noFill/>
            <a:ln w="9525">
              <a:noFill/>
            </a:ln>
          </p:spPr>
          <p:txBody>
            <a:bodyPr>
              <a:spAutoFit/>
            </a:bodyPr>
            <a:p>
              <a:pPr algn="l">
                <a:spcBef>
                  <a:spcPct val="50000"/>
                </a:spcBef>
                <a:buClrTx/>
              </a:pPr>
              <a:r>
                <a:rPr lang="zh-CN" altLang="en-US" sz="2800" dirty="0">
                  <a:latin typeface="黑体" panose="02010609060101010101" pitchFamily="2" charset="-122"/>
                  <a:ea typeface="黑体" panose="02010609060101010101" pitchFamily="2" charset="-122"/>
                </a:rPr>
                <a:t>本文文眼 </a:t>
              </a:r>
              <a:r>
                <a:rPr lang="zh-CN" altLang="en-US" sz="2800" dirty="0">
                  <a:latin typeface="Times New Roman" panose="02020603050405020304" pitchFamily="18" charset="0"/>
                  <a:ea typeface="黑体" panose="02010609060101010101" pitchFamily="2" charset="-122"/>
                </a:rPr>
                <a:t>——</a:t>
              </a:r>
              <a:endParaRPr lang="zh-CN" altLang="en-US" sz="2800" dirty="0">
                <a:latin typeface="黑体" panose="02010609060101010101" pitchFamily="2" charset="-122"/>
                <a:ea typeface="黑体" panose="02010609060101010101" pitchFamily="2" charset="-122"/>
              </a:endParaRPr>
            </a:p>
          </p:txBody>
        </p:sp>
        <p:sp>
          <p:nvSpPr>
            <p:cNvPr id="223244" name="直接连接符 223243"/>
            <p:cNvSpPr/>
            <p:nvPr/>
          </p:nvSpPr>
          <p:spPr>
            <a:xfrm>
              <a:off x="48" y="288"/>
              <a:ext cx="912" cy="0"/>
            </a:xfrm>
            <a:prstGeom prst="line">
              <a:avLst/>
            </a:prstGeom>
            <a:ln w="3175" cap="flat" cmpd="sng">
              <a:solidFill>
                <a:srgbClr val="FF66FF"/>
              </a:solidFill>
              <a:prstDash val="solid"/>
              <a:headEnd type="none" w="med" len="med"/>
              <a:tailEnd type="none" w="med" len="med"/>
            </a:ln>
          </p:spPr>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23239"/>
                                        </p:tgtEl>
                                        <p:attrNameLst>
                                          <p:attrName>style.visibility</p:attrName>
                                        </p:attrNameLst>
                                      </p:cBhvr>
                                      <p:to>
                                        <p:strVal val="visible"/>
                                      </p:to>
                                    </p:set>
                                    <p:animEffect transition="in" filter="dissolve">
                                      <p:cBhvr>
                                        <p:cTn id="7" dur="500"/>
                                        <p:tgtEl>
                                          <p:spTgt spid="22323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223238"/>
                                        </p:tgtEl>
                                        <p:attrNameLst>
                                          <p:attrName>style.visibility</p:attrName>
                                        </p:attrNameLst>
                                      </p:cBhvr>
                                      <p:to>
                                        <p:strVal val="visible"/>
                                      </p:to>
                                    </p:set>
                                    <p:anim calcmode="lin" valueType="num">
                                      <p:cBhvr additive="base">
                                        <p:cTn id="12" dur="500" fill="hold"/>
                                        <p:tgtEl>
                                          <p:spTgt spid="223238"/>
                                        </p:tgtEl>
                                        <p:attrNameLst>
                                          <p:attrName>ppt_x</p:attrName>
                                        </p:attrNameLst>
                                      </p:cBhvr>
                                      <p:tavLst>
                                        <p:tav tm="0">
                                          <p:val>
                                            <p:strVal val="1+#ppt_w/2"/>
                                          </p:val>
                                        </p:tav>
                                        <p:tav tm="100000">
                                          <p:val>
                                            <p:strVal val="#ppt_x"/>
                                          </p:val>
                                        </p:tav>
                                      </p:tavLst>
                                    </p:anim>
                                    <p:anim calcmode="lin" valueType="num">
                                      <p:cBhvr additive="base">
                                        <p:cTn id="13" dur="500" fill="hold"/>
                                        <p:tgtEl>
                                          <p:spTgt spid="223238"/>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nodeType="clickEffect">
                                  <p:stCondLst>
                                    <p:cond delay="0"/>
                                  </p:stCondLst>
                                  <p:childTnLst>
                                    <p:set>
                                      <p:cBhvr>
                                        <p:cTn id="17" dur="1" fill="hold">
                                          <p:stCondLst>
                                            <p:cond delay="0"/>
                                          </p:stCondLst>
                                        </p:cTn>
                                        <p:tgtEl>
                                          <p:spTgt spid="223242"/>
                                        </p:tgtEl>
                                        <p:attrNameLst>
                                          <p:attrName>style.visibility</p:attrName>
                                        </p:attrNameLst>
                                      </p:cBhvr>
                                      <p:to>
                                        <p:strVal val="visible"/>
                                      </p:to>
                                    </p:set>
                                    <p:animEffect transition="in" filter="dissolve">
                                      <p:cBhvr>
                                        <p:cTn id="18" dur="500"/>
                                        <p:tgtEl>
                                          <p:spTgt spid="223242"/>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23234"/>
                                        </p:tgtEl>
                                        <p:attrNameLst>
                                          <p:attrName>style.visibility</p:attrName>
                                        </p:attrNameLst>
                                      </p:cBhvr>
                                      <p:to>
                                        <p:strVal val="visible"/>
                                      </p:to>
                                    </p:set>
                                    <p:anim calcmode="lin" valueType="num">
                                      <p:cBhvr additive="base">
                                        <p:cTn id="23" dur="500" fill="hold"/>
                                        <p:tgtEl>
                                          <p:spTgt spid="223234"/>
                                        </p:tgtEl>
                                        <p:attrNameLst>
                                          <p:attrName>ppt_x</p:attrName>
                                        </p:attrNameLst>
                                      </p:cBhvr>
                                      <p:tavLst>
                                        <p:tav tm="0">
                                          <p:val>
                                            <p:strVal val="#ppt_x"/>
                                          </p:val>
                                        </p:tav>
                                        <p:tav tm="100000">
                                          <p:val>
                                            <p:strVal val="#ppt_x"/>
                                          </p:val>
                                        </p:tav>
                                      </p:tavLst>
                                    </p:anim>
                                    <p:anim calcmode="lin" valueType="num">
                                      <p:cBhvr additive="base">
                                        <p:cTn id="24" dur="500" fill="hold"/>
                                        <p:tgtEl>
                                          <p:spTgt spid="2232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animBg="1"/>
      <p:bldP spid="22323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47458" name="组合 147457"/>
          <p:cNvGrpSpPr/>
          <p:nvPr/>
        </p:nvGrpSpPr>
        <p:grpSpPr>
          <a:xfrm>
            <a:off x="276225" y="1524000"/>
            <a:ext cx="4905375" cy="1143000"/>
            <a:chOff x="174" y="960"/>
            <a:chExt cx="3090" cy="720"/>
          </a:xfrm>
        </p:grpSpPr>
        <p:sp>
          <p:nvSpPr>
            <p:cNvPr id="147459" name="文本框 147458"/>
            <p:cNvSpPr txBox="1"/>
            <p:nvPr/>
          </p:nvSpPr>
          <p:spPr>
            <a:xfrm>
              <a:off x="1028" y="960"/>
              <a:ext cx="2230" cy="288"/>
            </a:xfrm>
            <a:prstGeom prst="rect">
              <a:avLst/>
            </a:prstGeom>
            <a:noFill/>
            <a:ln w="9525">
              <a:noFill/>
            </a:ln>
          </p:spPr>
          <p:txBody>
            <a:bodyPr>
              <a:spAutoFit/>
            </a:bodyPr>
            <a:p>
              <a:pPr algn="l"/>
              <a:r>
                <a:rPr lang="zh-CN" altLang="en-US" dirty="0">
                  <a:latin typeface="Times New Roman" panose="02020603050405020304" pitchFamily="18" charset="0"/>
                  <a:ea typeface="黑体" panose="02010609060101010101" pitchFamily="2" charset="-122"/>
                </a:rPr>
                <a:t>室仅方丈，可容一人居。</a:t>
              </a:r>
              <a:endParaRPr lang="zh-CN" altLang="en-US" dirty="0">
                <a:latin typeface="Times New Roman" panose="02020603050405020304" pitchFamily="18" charset="0"/>
                <a:ea typeface="黑体" panose="02010609060101010101" pitchFamily="2" charset="-122"/>
              </a:endParaRPr>
            </a:p>
          </p:txBody>
        </p:sp>
        <p:sp>
          <p:nvSpPr>
            <p:cNvPr id="147460" name="文本框 147459"/>
            <p:cNvSpPr txBox="1"/>
            <p:nvPr/>
          </p:nvSpPr>
          <p:spPr>
            <a:xfrm>
              <a:off x="1026" y="1392"/>
              <a:ext cx="2238" cy="288"/>
            </a:xfrm>
            <a:prstGeom prst="rect">
              <a:avLst/>
            </a:prstGeom>
            <a:noFill/>
            <a:ln w="9525">
              <a:noFill/>
            </a:ln>
          </p:spPr>
          <p:txBody>
            <a:bodyPr>
              <a:spAutoFit/>
            </a:bodyPr>
            <a:p>
              <a:pPr algn="l"/>
              <a:r>
                <a:rPr lang="zh-CN" altLang="en-US" dirty="0">
                  <a:latin typeface="Times New Roman" panose="02020603050405020304" pitchFamily="18" charset="0"/>
                  <a:ea typeface="黑体" panose="02010609060101010101" pitchFamily="2" charset="-122"/>
                </a:rPr>
                <a:t>每移案，顾视无可置者。</a:t>
              </a:r>
              <a:endParaRPr lang="zh-CN" altLang="en-US" dirty="0">
                <a:latin typeface="Times New Roman" panose="02020603050405020304" pitchFamily="18" charset="0"/>
                <a:ea typeface="黑体" panose="02010609060101010101" pitchFamily="2" charset="-122"/>
              </a:endParaRPr>
            </a:p>
          </p:txBody>
        </p:sp>
        <p:sp>
          <p:nvSpPr>
            <p:cNvPr id="147461" name="右大括号 147460"/>
            <p:cNvSpPr/>
            <p:nvPr/>
          </p:nvSpPr>
          <p:spPr>
            <a:xfrm flipH="1" flipV="1">
              <a:off x="912" y="1008"/>
              <a:ext cx="144" cy="624"/>
            </a:xfrm>
            <a:prstGeom prst="rightBrace">
              <a:avLst>
                <a:gd name="adj1" fmla="val 36111"/>
                <a:gd name="adj2" fmla="val 50000"/>
              </a:avLst>
            </a:prstGeom>
            <a:noFill/>
            <a:ln w="38100" cap="flat" cmpd="sng">
              <a:solidFill>
                <a:schemeClr val="tx1"/>
              </a:solidFill>
              <a:prstDash val="solid"/>
              <a:headEnd type="none" w="med" len="med"/>
              <a:tailEnd type="none" w="med" len="med"/>
            </a:ln>
          </p:spPr>
          <p:txBody>
            <a:bodyPr/>
            <a:p>
              <a:endParaRPr lang="zh-CN" altLang="en-US"/>
            </a:p>
          </p:txBody>
        </p:sp>
        <p:sp>
          <p:nvSpPr>
            <p:cNvPr id="147462" name="文本框 147461"/>
            <p:cNvSpPr txBox="1"/>
            <p:nvPr/>
          </p:nvSpPr>
          <p:spPr>
            <a:xfrm>
              <a:off x="174" y="1104"/>
              <a:ext cx="692" cy="404"/>
            </a:xfrm>
            <a:prstGeom prst="rect">
              <a:avLst/>
            </a:prstGeom>
            <a:noFill/>
            <a:ln w="9525">
              <a:noFill/>
            </a:ln>
          </p:spPr>
          <p:txBody>
            <a:bodyPr wrap="none" anchor="t">
              <a:spAutoFit/>
            </a:bodyPr>
            <a:p>
              <a:pPr algn="l"/>
              <a:r>
                <a:rPr lang="zh-CN" altLang="en-US" sz="3600" b="0" dirty="0">
                  <a:solidFill>
                    <a:schemeClr val="accent2"/>
                  </a:solidFill>
                  <a:latin typeface="Times New Roman" panose="02020603050405020304" pitchFamily="18" charset="0"/>
                  <a:ea typeface="华文行楷" pitchFamily="2" charset="-122"/>
                </a:rPr>
                <a:t>狭小</a:t>
              </a:r>
              <a:endParaRPr lang="zh-CN" altLang="en-US" sz="3600" b="0" dirty="0">
                <a:solidFill>
                  <a:schemeClr val="accent2"/>
                </a:solidFill>
                <a:latin typeface="Times New Roman" panose="02020603050405020304" pitchFamily="18" charset="0"/>
                <a:ea typeface="华文行楷" pitchFamily="2" charset="-122"/>
              </a:endParaRPr>
            </a:p>
          </p:txBody>
        </p:sp>
      </p:grpSp>
      <p:grpSp>
        <p:nvGrpSpPr>
          <p:cNvPr id="147463" name="组合 147462"/>
          <p:cNvGrpSpPr/>
          <p:nvPr/>
        </p:nvGrpSpPr>
        <p:grpSpPr>
          <a:xfrm>
            <a:off x="352425" y="3124200"/>
            <a:ext cx="4552950" cy="822325"/>
            <a:chOff x="222" y="1968"/>
            <a:chExt cx="2868" cy="518"/>
          </a:xfrm>
        </p:grpSpPr>
        <p:sp>
          <p:nvSpPr>
            <p:cNvPr id="147464" name="文本框 147463"/>
            <p:cNvSpPr txBox="1"/>
            <p:nvPr/>
          </p:nvSpPr>
          <p:spPr>
            <a:xfrm>
              <a:off x="978" y="1968"/>
              <a:ext cx="2112" cy="518"/>
            </a:xfrm>
            <a:prstGeom prst="rect">
              <a:avLst/>
            </a:prstGeom>
            <a:noFill/>
            <a:ln w="9525">
              <a:noFill/>
            </a:ln>
          </p:spPr>
          <p:txBody>
            <a:bodyPr>
              <a:spAutoFit/>
            </a:bodyPr>
            <a:p>
              <a:pPr algn="l"/>
              <a:r>
                <a:rPr lang="zh-CN" altLang="en-US" dirty="0">
                  <a:latin typeface="Times New Roman" panose="02020603050405020304" pitchFamily="18" charset="0"/>
                  <a:ea typeface="黑体" panose="02010609060101010101" pitchFamily="2" charset="-122"/>
                </a:rPr>
                <a:t>   百年老屋，尘泥渗漉，雨泽下注。</a:t>
              </a:r>
              <a:endParaRPr lang="zh-CN" altLang="en-US" dirty="0">
                <a:latin typeface="Times New Roman" panose="02020603050405020304" pitchFamily="18" charset="0"/>
                <a:ea typeface="黑体" panose="02010609060101010101" pitchFamily="2" charset="-122"/>
              </a:endParaRPr>
            </a:p>
          </p:txBody>
        </p:sp>
        <p:sp>
          <p:nvSpPr>
            <p:cNvPr id="147465" name="文本框 147464"/>
            <p:cNvSpPr txBox="1"/>
            <p:nvPr/>
          </p:nvSpPr>
          <p:spPr>
            <a:xfrm>
              <a:off x="222" y="2016"/>
              <a:ext cx="692" cy="404"/>
            </a:xfrm>
            <a:prstGeom prst="rect">
              <a:avLst/>
            </a:prstGeom>
            <a:noFill/>
            <a:ln w="9525">
              <a:noFill/>
            </a:ln>
          </p:spPr>
          <p:txBody>
            <a:bodyPr wrap="none" anchor="t">
              <a:spAutoFit/>
            </a:bodyPr>
            <a:p>
              <a:pPr algn="l"/>
              <a:r>
                <a:rPr lang="zh-CN" altLang="en-US" sz="3600" b="0" dirty="0">
                  <a:solidFill>
                    <a:schemeClr val="accent2"/>
                  </a:solidFill>
                  <a:latin typeface="Times New Roman" panose="02020603050405020304" pitchFamily="18" charset="0"/>
                  <a:ea typeface="华文行楷" pitchFamily="2" charset="-122"/>
                </a:rPr>
                <a:t>破漏</a:t>
              </a:r>
              <a:endParaRPr lang="zh-CN" altLang="en-US" sz="3600" b="0" dirty="0">
                <a:solidFill>
                  <a:schemeClr val="accent2"/>
                </a:solidFill>
                <a:latin typeface="Times New Roman" panose="02020603050405020304" pitchFamily="18" charset="0"/>
                <a:ea typeface="华文行楷" pitchFamily="2" charset="-122"/>
              </a:endParaRPr>
            </a:p>
          </p:txBody>
        </p:sp>
      </p:grpSp>
      <p:grpSp>
        <p:nvGrpSpPr>
          <p:cNvPr id="147466" name="组合 147465"/>
          <p:cNvGrpSpPr/>
          <p:nvPr/>
        </p:nvGrpSpPr>
        <p:grpSpPr>
          <a:xfrm>
            <a:off x="352425" y="4343400"/>
            <a:ext cx="4476750" cy="822325"/>
            <a:chOff x="222" y="2736"/>
            <a:chExt cx="2820" cy="518"/>
          </a:xfrm>
        </p:grpSpPr>
        <p:sp>
          <p:nvSpPr>
            <p:cNvPr id="147467" name="文本框 147466"/>
            <p:cNvSpPr txBox="1"/>
            <p:nvPr/>
          </p:nvSpPr>
          <p:spPr>
            <a:xfrm>
              <a:off x="1074" y="2736"/>
              <a:ext cx="1968" cy="518"/>
            </a:xfrm>
            <a:prstGeom prst="rect">
              <a:avLst/>
            </a:prstGeom>
            <a:noFill/>
            <a:ln w="9525">
              <a:noFill/>
            </a:ln>
          </p:spPr>
          <p:txBody>
            <a:bodyPr>
              <a:spAutoFit/>
            </a:bodyPr>
            <a:p>
              <a:pPr algn="l"/>
              <a:r>
                <a:rPr lang="zh-CN" altLang="en-US" dirty="0">
                  <a:latin typeface="Times New Roman" panose="02020603050405020304" pitchFamily="18" charset="0"/>
                  <a:ea typeface="黑体" panose="02010609060101010101" pitchFamily="2" charset="-122"/>
                </a:rPr>
                <a:t>     又北向，不能得日，日过午已昏。</a:t>
              </a:r>
              <a:endParaRPr lang="zh-CN" altLang="en-US" dirty="0">
                <a:latin typeface="Times New Roman" panose="02020603050405020304" pitchFamily="18" charset="0"/>
                <a:ea typeface="黑体" panose="02010609060101010101" pitchFamily="2" charset="-122"/>
              </a:endParaRPr>
            </a:p>
          </p:txBody>
        </p:sp>
        <p:sp>
          <p:nvSpPr>
            <p:cNvPr id="147468" name="文本框 147467"/>
            <p:cNvSpPr txBox="1"/>
            <p:nvPr/>
          </p:nvSpPr>
          <p:spPr>
            <a:xfrm>
              <a:off x="222" y="2784"/>
              <a:ext cx="692" cy="404"/>
            </a:xfrm>
            <a:prstGeom prst="rect">
              <a:avLst/>
            </a:prstGeom>
            <a:noFill/>
            <a:ln w="9525">
              <a:noFill/>
            </a:ln>
          </p:spPr>
          <p:txBody>
            <a:bodyPr wrap="none" anchor="t">
              <a:spAutoFit/>
            </a:bodyPr>
            <a:p>
              <a:pPr algn="l"/>
              <a:r>
                <a:rPr lang="zh-CN" altLang="en-US" sz="3600" b="0" dirty="0">
                  <a:solidFill>
                    <a:schemeClr val="accent2"/>
                  </a:solidFill>
                  <a:latin typeface="Times New Roman" panose="02020603050405020304" pitchFamily="18" charset="0"/>
                  <a:ea typeface="华文行楷" pitchFamily="2" charset="-122"/>
                </a:rPr>
                <a:t>阴暗</a:t>
              </a:r>
              <a:endParaRPr lang="zh-CN" altLang="en-US" sz="3600" b="0" dirty="0">
                <a:solidFill>
                  <a:schemeClr val="accent2"/>
                </a:solidFill>
                <a:latin typeface="Times New Roman" panose="02020603050405020304" pitchFamily="18" charset="0"/>
                <a:ea typeface="华文行楷" pitchFamily="2" charset="-122"/>
              </a:endParaRPr>
            </a:p>
          </p:txBody>
        </p:sp>
      </p:grpSp>
      <p:sp>
        <p:nvSpPr>
          <p:cNvPr id="147469" name="文本框 147468">
            <a:hlinkClick r:id="" action="ppaction://noaction"/>
          </p:cNvPr>
          <p:cNvSpPr txBox="1"/>
          <p:nvPr/>
        </p:nvSpPr>
        <p:spPr>
          <a:xfrm>
            <a:off x="1905000" y="152400"/>
            <a:ext cx="5227638" cy="762000"/>
          </a:xfrm>
          <a:prstGeom prst="rect">
            <a:avLst/>
          </a:prstGeom>
          <a:noFill/>
          <a:ln w="9525">
            <a:noFill/>
          </a:ln>
        </p:spPr>
        <p:txBody>
          <a:bodyPr wrap="none" anchor="t">
            <a:spAutoFit/>
          </a:bodyPr>
          <a:p>
            <a:pPr algn="l"/>
            <a:r>
              <a:rPr lang="zh-CN" altLang="en-US" sz="4400" dirty="0">
                <a:solidFill>
                  <a:srgbClr val="FF0000"/>
                </a:solidFill>
                <a:effectLst>
                  <a:outerShdw blurRad="38100" dist="38100" dir="2700000">
                    <a:srgbClr val="C0C0C0"/>
                  </a:outerShdw>
                </a:effectLst>
                <a:latin typeface="Times New Roman" panose="02020603050405020304" pitchFamily="18" charset="0"/>
                <a:ea typeface="幼圆" pitchFamily="49" charset="-122"/>
              </a:rPr>
              <a:t>修缮前后的项脊轩：</a:t>
            </a:r>
            <a:endParaRPr lang="zh-CN" altLang="en-US" sz="4400" dirty="0">
              <a:solidFill>
                <a:srgbClr val="FF0000"/>
              </a:solidFill>
              <a:effectLst>
                <a:outerShdw blurRad="38100" dist="38100" dir="2700000">
                  <a:srgbClr val="C0C0C0"/>
                </a:outerShdw>
              </a:effectLst>
              <a:latin typeface="Times New Roman" panose="02020603050405020304" pitchFamily="18" charset="0"/>
              <a:ea typeface="幼圆" pitchFamily="49" charset="-122"/>
            </a:endParaRPr>
          </a:p>
        </p:txBody>
      </p:sp>
      <p:sp>
        <p:nvSpPr>
          <p:cNvPr id="147470" name="文本框 147469"/>
          <p:cNvSpPr txBox="1"/>
          <p:nvPr/>
        </p:nvSpPr>
        <p:spPr>
          <a:xfrm>
            <a:off x="838200" y="685800"/>
            <a:ext cx="1722438" cy="701675"/>
          </a:xfrm>
          <a:prstGeom prst="rect">
            <a:avLst/>
          </a:prstGeom>
          <a:noFill/>
          <a:ln w="9525">
            <a:noFill/>
          </a:ln>
        </p:spPr>
        <p:txBody>
          <a:bodyPr>
            <a:spAutoFit/>
          </a:bodyPr>
          <a:p>
            <a:pPr algn="l"/>
            <a:r>
              <a:rPr lang="zh-CN" altLang="en-US" sz="4000" dirty="0">
                <a:solidFill>
                  <a:srgbClr val="003300"/>
                </a:solidFill>
                <a:latin typeface="Times New Roman" panose="02020603050405020304" pitchFamily="18" charset="0"/>
                <a:ea typeface="隶书" pitchFamily="49" charset="-122"/>
              </a:rPr>
              <a:t>修缮前</a:t>
            </a:r>
            <a:endParaRPr lang="zh-CN" altLang="en-US" sz="4000" dirty="0">
              <a:solidFill>
                <a:srgbClr val="003300"/>
              </a:solidFill>
              <a:latin typeface="Times New Roman" panose="02020603050405020304" pitchFamily="18" charset="0"/>
              <a:ea typeface="隶书" pitchFamily="49" charset="-122"/>
            </a:endParaRPr>
          </a:p>
        </p:txBody>
      </p:sp>
      <p:sp>
        <p:nvSpPr>
          <p:cNvPr id="147471" name="文本框 147470"/>
          <p:cNvSpPr txBox="1"/>
          <p:nvPr/>
        </p:nvSpPr>
        <p:spPr>
          <a:xfrm>
            <a:off x="6019800" y="746125"/>
            <a:ext cx="1768475" cy="701675"/>
          </a:xfrm>
          <a:prstGeom prst="rect">
            <a:avLst/>
          </a:prstGeom>
          <a:noFill/>
          <a:ln w="9525">
            <a:noFill/>
          </a:ln>
        </p:spPr>
        <p:txBody>
          <a:bodyPr>
            <a:spAutoFit/>
          </a:bodyPr>
          <a:p>
            <a:pPr algn="l"/>
            <a:r>
              <a:rPr lang="zh-CN" altLang="en-US" sz="4000" dirty="0">
                <a:solidFill>
                  <a:srgbClr val="003300"/>
                </a:solidFill>
                <a:latin typeface="Times New Roman" panose="02020603050405020304" pitchFamily="18" charset="0"/>
                <a:ea typeface="隶书" pitchFamily="49" charset="-122"/>
              </a:rPr>
              <a:t>修缮后</a:t>
            </a:r>
            <a:endParaRPr lang="zh-CN" altLang="en-US" sz="4000" dirty="0">
              <a:solidFill>
                <a:srgbClr val="003300"/>
              </a:solidFill>
              <a:latin typeface="Times New Roman" panose="02020603050405020304" pitchFamily="18" charset="0"/>
              <a:ea typeface="隶书" pitchFamily="49" charset="-122"/>
            </a:endParaRPr>
          </a:p>
        </p:txBody>
      </p:sp>
      <p:grpSp>
        <p:nvGrpSpPr>
          <p:cNvPr id="147472" name="组合 147471"/>
          <p:cNvGrpSpPr/>
          <p:nvPr/>
        </p:nvGrpSpPr>
        <p:grpSpPr>
          <a:xfrm>
            <a:off x="6019800" y="1524000"/>
            <a:ext cx="2743200" cy="822325"/>
            <a:chOff x="3792" y="960"/>
            <a:chExt cx="1728" cy="518"/>
          </a:xfrm>
        </p:grpSpPr>
        <p:sp>
          <p:nvSpPr>
            <p:cNvPr id="147473" name="文本框 147472"/>
            <p:cNvSpPr txBox="1"/>
            <p:nvPr/>
          </p:nvSpPr>
          <p:spPr>
            <a:xfrm>
              <a:off x="3792" y="960"/>
              <a:ext cx="960" cy="518"/>
            </a:xfrm>
            <a:prstGeom prst="rect">
              <a:avLst/>
            </a:prstGeom>
            <a:noFill/>
            <a:ln w="9525">
              <a:noFill/>
            </a:ln>
          </p:spPr>
          <p:txBody>
            <a:bodyPr>
              <a:spAutoFit/>
            </a:bodyPr>
            <a:p>
              <a:pPr algn="l"/>
              <a:r>
                <a:rPr lang="zh-CN" altLang="en-US" dirty="0">
                  <a:latin typeface="Times New Roman" panose="02020603050405020304" pitchFamily="18" charset="0"/>
                  <a:ea typeface="黑体" panose="02010609060101010101" pitchFamily="2" charset="-122"/>
                </a:rPr>
                <a:t>稍为修葺，使不上漏。</a:t>
              </a:r>
              <a:endParaRPr lang="zh-CN" altLang="en-US" dirty="0">
                <a:latin typeface="Times New Roman" panose="02020603050405020304" pitchFamily="18" charset="0"/>
                <a:ea typeface="黑体" panose="02010609060101010101" pitchFamily="2" charset="-122"/>
              </a:endParaRPr>
            </a:p>
          </p:txBody>
        </p:sp>
        <p:sp>
          <p:nvSpPr>
            <p:cNvPr id="147474" name="文本框 147473"/>
            <p:cNvSpPr txBox="1"/>
            <p:nvPr/>
          </p:nvSpPr>
          <p:spPr>
            <a:xfrm>
              <a:off x="4828" y="1056"/>
              <a:ext cx="692" cy="404"/>
            </a:xfrm>
            <a:prstGeom prst="rect">
              <a:avLst/>
            </a:prstGeom>
            <a:noFill/>
            <a:ln w="9525">
              <a:noFill/>
            </a:ln>
          </p:spPr>
          <p:txBody>
            <a:bodyPr wrap="none" anchor="t">
              <a:spAutoFit/>
            </a:bodyPr>
            <a:p>
              <a:pPr algn="l"/>
              <a:r>
                <a:rPr lang="zh-CN" altLang="en-US" sz="3600" b="0" dirty="0">
                  <a:solidFill>
                    <a:schemeClr val="accent2"/>
                  </a:solidFill>
                  <a:latin typeface="Times New Roman" panose="02020603050405020304" pitchFamily="18" charset="0"/>
                  <a:ea typeface="华文行楷" pitchFamily="2" charset="-122"/>
                </a:rPr>
                <a:t>不漏</a:t>
              </a:r>
              <a:endParaRPr lang="zh-CN" altLang="en-US" sz="3600" b="0" dirty="0">
                <a:solidFill>
                  <a:schemeClr val="accent2"/>
                </a:solidFill>
                <a:latin typeface="Times New Roman" panose="02020603050405020304" pitchFamily="18" charset="0"/>
                <a:ea typeface="华文行楷" pitchFamily="2" charset="-122"/>
              </a:endParaRPr>
            </a:p>
          </p:txBody>
        </p:sp>
      </p:grpSp>
      <p:grpSp>
        <p:nvGrpSpPr>
          <p:cNvPr id="147475" name="组合 147474"/>
          <p:cNvGrpSpPr/>
          <p:nvPr/>
        </p:nvGrpSpPr>
        <p:grpSpPr>
          <a:xfrm>
            <a:off x="6051550" y="2514600"/>
            <a:ext cx="2743200" cy="1552575"/>
            <a:chOff x="3812" y="1584"/>
            <a:chExt cx="1728" cy="978"/>
          </a:xfrm>
        </p:grpSpPr>
        <p:sp>
          <p:nvSpPr>
            <p:cNvPr id="147476" name="文本框 147475"/>
            <p:cNvSpPr txBox="1"/>
            <p:nvPr/>
          </p:nvSpPr>
          <p:spPr>
            <a:xfrm>
              <a:off x="3812" y="1584"/>
              <a:ext cx="1008" cy="978"/>
            </a:xfrm>
            <a:prstGeom prst="rect">
              <a:avLst/>
            </a:prstGeom>
            <a:noFill/>
            <a:ln w="9525">
              <a:noFill/>
            </a:ln>
          </p:spPr>
          <p:txBody>
            <a:bodyPr>
              <a:spAutoFit/>
            </a:bodyPr>
            <a:p>
              <a:pPr algn="l"/>
              <a:r>
                <a:rPr lang="zh-CN" altLang="en-US" dirty="0">
                  <a:latin typeface="Times New Roman" panose="02020603050405020304" pitchFamily="18" charset="0"/>
                  <a:ea typeface="黑体" panose="02010609060101010101" pitchFamily="2" charset="-122"/>
                </a:rPr>
                <a:t>前辟四窗，垣墙周庭，日影反照，</a:t>
              </a:r>
              <a:endParaRPr lang="zh-CN" altLang="en-US" dirty="0">
                <a:latin typeface="Times New Roman" panose="02020603050405020304" pitchFamily="18" charset="0"/>
                <a:ea typeface="黑体" panose="02010609060101010101" pitchFamily="2" charset="-122"/>
              </a:endParaRPr>
            </a:p>
            <a:p>
              <a:pPr algn="l"/>
              <a:r>
                <a:rPr lang="zh-CN" altLang="en-US" dirty="0">
                  <a:latin typeface="Times New Roman" panose="02020603050405020304" pitchFamily="18" charset="0"/>
                  <a:ea typeface="黑体" panose="02010609060101010101" pitchFamily="2" charset="-122"/>
                </a:rPr>
                <a:t>室始洞然。</a:t>
              </a:r>
              <a:endParaRPr lang="zh-CN" altLang="en-US" dirty="0">
                <a:latin typeface="Times New Roman" panose="02020603050405020304" pitchFamily="18" charset="0"/>
                <a:ea typeface="黑体" panose="02010609060101010101" pitchFamily="2" charset="-122"/>
              </a:endParaRPr>
            </a:p>
          </p:txBody>
        </p:sp>
        <p:sp>
          <p:nvSpPr>
            <p:cNvPr id="147477" name="文本框 147476"/>
            <p:cNvSpPr txBox="1"/>
            <p:nvPr/>
          </p:nvSpPr>
          <p:spPr>
            <a:xfrm>
              <a:off x="4848" y="1872"/>
              <a:ext cx="692" cy="404"/>
            </a:xfrm>
            <a:prstGeom prst="rect">
              <a:avLst/>
            </a:prstGeom>
            <a:noFill/>
            <a:ln w="9525">
              <a:noFill/>
            </a:ln>
          </p:spPr>
          <p:txBody>
            <a:bodyPr wrap="none" anchor="t">
              <a:spAutoFit/>
            </a:bodyPr>
            <a:p>
              <a:pPr algn="l"/>
              <a:r>
                <a:rPr lang="zh-CN" altLang="en-US" sz="3600" b="0" dirty="0">
                  <a:solidFill>
                    <a:schemeClr val="accent2"/>
                  </a:solidFill>
                  <a:latin typeface="Times New Roman" panose="02020603050405020304" pitchFamily="18" charset="0"/>
                  <a:ea typeface="华文行楷" pitchFamily="2" charset="-122"/>
                </a:rPr>
                <a:t>明亮</a:t>
              </a:r>
              <a:endParaRPr lang="zh-CN" altLang="en-US" sz="3600" b="0" dirty="0">
                <a:solidFill>
                  <a:schemeClr val="accent2"/>
                </a:solidFill>
                <a:latin typeface="Times New Roman" panose="02020603050405020304" pitchFamily="18" charset="0"/>
                <a:ea typeface="华文行楷" pitchFamily="2" charset="-122"/>
              </a:endParaRPr>
            </a:p>
          </p:txBody>
        </p:sp>
      </p:grpSp>
      <p:grpSp>
        <p:nvGrpSpPr>
          <p:cNvPr id="147478" name="组合 147477"/>
          <p:cNvGrpSpPr/>
          <p:nvPr/>
        </p:nvGrpSpPr>
        <p:grpSpPr>
          <a:xfrm>
            <a:off x="6080125" y="4543425"/>
            <a:ext cx="2638425" cy="1552575"/>
            <a:chOff x="3830" y="2862"/>
            <a:chExt cx="1662" cy="978"/>
          </a:xfrm>
        </p:grpSpPr>
        <p:sp>
          <p:nvSpPr>
            <p:cNvPr id="147479" name="文本框 147478"/>
            <p:cNvSpPr txBox="1"/>
            <p:nvPr/>
          </p:nvSpPr>
          <p:spPr>
            <a:xfrm>
              <a:off x="3830" y="2862"/>
              <a:ext cx="1066" cy="978"/>
            </a:xfrm>
            <a:prstGeom prst="rect">
              <a:avLst/>
            </a:prstGeom>
            <a:noFill/>
            <a:ln w="9525">
              <a:noFill/>
            </a:ln>
          </p:spPr>
          <p:txBody>
            <a:bodyPr>
              <a:spAutoFit/>
            </a:bodyPr>
            <a:p>
              <a:pPr algn="l"/>
              <a:r>
                <a:rPr lang="zh-CN" altLang="en-US" dirty="0">
                  <a:latin typeface="Times New Roman" panose="02020603050405020304" pitchFamily="18" charset="0"/>
                  <a:ea typeface="黑体" panose="02010609060101010101" pitchFamily="2" charset="-122"/>
                </a:rPr>
                <a:t>杂植兰桂</a:t>
              </a:r>
              <a:endParaRPr lang="zh-CN" altLang="en-US" dirty="0">
                <a:latin typeface="Times New Roman" panose="02020603050405020304" pitchFamily="18" charset="0"/>
                <a:ea typeface="黑体" panose="02010609060101010101" pitchFamily="2" charset="-122"/>
              </a:endParaRPr>
            </a:p>
            <a:p>
              <a:pPr algn="l"/>
              <a:r>
                <a:rPr lang="zh-CN" altLang="en-US" dirty="0">
                  <a:latin typeface="Times New Roman" panose="02020603050405020304" pitchFamily="18" charset="0"/>
                  <a:ea typeface="黑体" panose="02010609060101010101" pitchFamily="2" charset="-122"/>
                </a:rPr>
                <a:t>庭阶寂寂</a:t>
              </a:r>
              <a:endParaRPr lang="zh-CN" altLang="en-US" dirty="0">
                <a:latin typeface="Times New Roman" panose="02020603050405020304" pitchFamily="18" charset="0"/>
                <a:ea typeface="黑体" panose="02010609060101010101" pitchFamily="2" charset="-122"/>
              </a:endParaRPr>
            </a:p>
            <a:p>
              <a:pPr algn="l"/>
              <a:r>
                <a:rPr lang="zh-CN" altLang="en-US" dirty="0">
                  <a:latin typeface="Times New Roman" panose="02020603050405020304" pitchFamily="18" charset="0"/>
                  <a:ea typeface="黑体" panose="02010609060101010101" pitchFamily="2" charset="-122"/>
                </a:rPr>
                <a:t>明月半墙</a:t>
              </a:r>
              <a:endParaRPr lang="zh-CN" altLang="en-US" dirty="0">
                <a:latin typeface="Times New Roman" panose="02020603050405020304" pitchFamily="18" charset="0"/>
                <a:ea typeface="黑体" panose="02010609060101010101" pitchFamily="2" charset="-122"/>
              </a:endParaRPr>
            </a:p>
            <a:p>
              <a:pPr algn="l"/>
              <a:r>
                <a:rPr lang="zh-CN" altLang="en-US" dirty="0">
                  <a:latin typeface="Times New Roman" panose="02020603050405020304" pitchFamily="18" charset="0"/>
                  <a:ea typeface="黑体" panose="02010609060101010101" pitchFamily="2" charset="-122"/>
                </a:rPr>
                <a:t>桂影斑驳</a:t>
              </a:r>
              <a:endParaRPr lang="zh-CN" altLang="en-US" dirty="0">
                <a:latin typeface="Times New Roman" panose="02020603050405020304" pitchFamily="18" charset="0"/>
                <a:ea typeface="黑体" panose="02010609060101010101" pitchFamily="2" charset="-122"/>
              </a:endParaRPr>
            </a:p>
          </p:txBody>
        </p:sp>
        <p:sp>
          <p:nvSpPr>
            <p:cNvPr id="147480" name="文本框 147479"/>
            <p:cNvSpPr txBox="1"/>
            <p:nvPr/>
          </p:nvSpPr>
          <p:spPr>
            <a:xfrm>
              <a:off x="4800" y="3072"/>
              <a:ext cx="692" cy="404"/>
            </a:xfrm>
            <a:prstGeom prst="rect">
              <a:avLst/>
            </a:prstGeom>
            <a:noFill/>
            <a:ln w="9525">
              <a:noFill/>
            </a:ln>
          </p:spPr>
          <p:txBody>
            <a:bodyPr wrap="none" anchor="t">
              <a:spAutoFit/>
            </a:bodyPr>
            <a:p>
              <a:pPr algn="l"/>
              <a:r>
                <a:rPr lang="zh-CN" altLang="en-US" sz="3600" b="0" dirty="0">
                  <a:solidFill>
                    <a:schemeClr val="accent2"/>
                  </a:solidFill>
                  <a:latin typeface="Times New Roman" panose="02020603050405020304" pitchFamily="18" charset="0"/>
                  <a:ea typeface="华文行楷" pitchFamily="2" charset="-122"/>
                </a:rPr>
                <a:t>幽雅</a:t>
              </a:r>
              <a:endParaRPr lang="zh-CN" altLang="en-US" sz="3600" b="0" dirty="0">
                <a:solidFill>
                  <a:schemeClr val="accent2"/>
                </a:solidFill>
                <a:latin typeface="Times New Roman" panose="02020603050405020304" pitchFamily="18" charset="0"/>
                <a:ea typeface="华文行楷" pitchFamily="2" charset="-122"/>
              </a:endParaRPr>
            </a:p>
          </p:txBody>
        </p:sp>
      </p:grpSp>
      <p:sp>
        <p:nvSpPr>
          <p:cNvPr id="147481" name="右大括号 147480"/>
          <p:cNvSpPr/>
          <p:nvPr/>
        </p:nvSpPr>
        <p:spPr>
          <a:xfrm rot="5400000">
            <a:off x="4305300" y="1943100"/>
            <a:ext cx="381000" cy="8229600"/>
          </a:xfrm>
          <a:prstGeom prst="rightBrace">
            <a:avLst>
              <a:gd name="adj1" fmla="val 180000"/>
              <a:gd name="adj2" fmla="val 50019"/>
            </a:avLst>
          </a:prstGeom>
          <a:noFill/>
          <a:ln w="38100" cap="flat" cmpd="sng">
            <a:solidFill>
              <a:srgbClr val="660066"/>
            </a:solidFill>
            <a:prstDash val="solid"/>
            <a:headEnd type="none" w="med" len="med"/>
            <a:tailEnd type="none" w="med" len="med"/>
          </a:ln>
        </p:spPr>
        <p:txBody>
          <a:bodyPr/>
          <a:p>
            <a:endParaRPr lang="zh-CN" altLang="en-US"/>
          </a:p>
        </p:txBody>
      </p:sp>
      <p:sp>
        <p:nvSpPr>
          <p:cNvPr id="147482" name="文本框 147481"/>
          <p:cNvSpPr txBox="1"/>
          <p:nvPr/>
        </p:nvSpPr>
        <p:spPr>
          <a:xfrm>
            <a:off x="5580063" y="6019800"/>
            <a:ext cx="1658937" cy="762000"/>
          </a:xfrm>
          <a:prstGeom prst="rect">
            <a:avLst/>
          </a:prstGeom>
          <a:noFill/>
          <a:ln w="76200">
            <a:noFill/>
          </a:ln>
        </p:spPr>
        <p:txBody>
          <a:bodyPr>
            <a:spAutoFit/>
          </a:bodyPr>
          <a:p>
            <a:r>
              <a:rPr lang="zh-CN" altLang="en-US" sz="3600" b="0" dirty="0">
                <a:solidFill>
                  <a:srgbClr val="FF0000"/>
                </a:solidFill>
                <a:latin typeface="Times New Roman" panose="02020603050405020304" pitchFamily="18" charset="0"/>
                <a:ea typeface="华文行楷" pitchFamily="2" charset="-122"/>
              </a:rPr>
              <a:t>多可</a:t>
            </a:r>
            <a:r>
              <a:rPr lang="zh-CN" altLang="en-US" sz="4400" dirty="0">
                <a:solidFill>
                  <a:srgbClr val="FF0000"/>
                </a:solidFill>
                <a:effectLst>
                  <a:outerShdw blurRad="38100" dist="38100" dir="2700000">
                    <a:srgbClr val="C0C0C0"/>
                  </a:outerShdw>
                </a:effectLst>
                <a:latin typeface="Times New Roman" panose="02020603050405020304" pitchFamily="18" charset="0"/>
                <a:ea typeface="华文行楷" pitchFamily="2" charset="-122"/>
              </a:rPr>
              <a:t>喜</a:t>
            </a:r>
            <a:endParaRPr lang="zh-CN" altLang="en-US" sz="4400" dirty="0">
              <a:solidFill>
                <a:srgbClr val="FF0000"/>
              </a:solidFill>
              <a:effectLst>
                <a:outerShdw blurRad="38100" dist="38100" dir="2700000">
                  <a:srgbClr val="C0C0C0"/>
                </a:outerShdw>
              </a:effectLst>
              <a:latin typeface="Times New Roman" panose="02020603050405020304" pitchFamily="18" charset="0"/>
              <a:ea typeface="华文行楷" pitchFamily="2" charset="-122"/>
            </a:endParaRPr>
          </a:p>
        </p:txBody>
      </p:sp>
      <p:sp>
        <p:nvSpPr>
          <p:cNvPr id="147483" name="文本框 147482"/>
          <p:cNvSpPr txBox="1"/>
          <p:nvPr/>
        </p:nvSpPr>
        <p:spPr>
          <a:xfrm>
            <a:off x="3467100" y="6096000"/>
            <a:ext cx="2019300" cy="641350"/>
          </a:xfrm>
          <a:prstGeom prst="rect">
            <a:avLst/>
          </a:prstGeom>
          <a:noFill/>
          <a:ln w="76200">
            <a:noFill/>
          </a:ln>
        </p:spPr>
        <p:txBody>
          <a:bodyPr wrap="none" anchor="t">
            <a:spAutoFit/>
          </a:bodyPr>
          <a:p>
            <a:r>
              <a:rPr lang="zh-CN" altLang="en-US" sz="3600" dirty="0">
                <a:solidFill>
                  <a:srgbClr val="660066"/>
                </a:solidFill>
                <a:latin typeface="Times New Roman" panose="02020603050405020304" pitchFamily="18" charset="0"/>
                <a:ea typeface="华文行楷" pitchFamily="2" charset="-122"/>
              </a:rPr>
              <a:t>鲜明对比</a:t>
            </a:r>
            <a:endParaRPr lang="zh-CN" altLang="en-US" sz="3600" dirty="0">
              <a:solidFill>
                <a:srgbClr val="660066"/>
              </a:solidFill>
              <a:latin typeface="Times New Roman" panose="02020603050405020304" pitchFamily="18" charset="0"/>
              <a:ea typeface="华文行楷" pitchFamily="2" charset="-122"/>
            </a:endParaRPr>
          </a:p>
        </p:txBody>
      </p:sp>
      <p:grpSp>
        <p:nvGrpSpPr>
          <p:cNvPr id="147484" name="组合 147483"/>
          <p:cNvGrpSpPr/>
          <p:nvPr/>
        </p:nvGrpSpPr>
        <p:grpSpPr>
          <a:xfrm>
            <a:off x="5029200" y="1981200"/>
            <a:ext cx="1066800" cy="2971800"/>
            <a:chOff x="3024" y="1248"/>
            <a:chExt cx="672" cy="1872"/>
          </a:xfrm>
        </p:grpSpPr>
        <p:sp>
          <p:nvSpPr>
            <p:cNvPr id="147485" name="右箭头标注 147484"/>
            <p:cNvSpPr/>
            <p:nvPr/>
          </p:nvSpPr>
          <p:spPr>
            <a:xfrm>
              <a:off x="3024" y="1248"/>
              <a:ext cx="672" cy="1872"/>
            </a:xfrm>
            <a:prstGeom prst="rightArrowCallout">
              <a:avLst>
                <a:gd name="adj1" fmla="val 59530"/>
                <a:gd name="adj2" fmla="val 69642"/>
                <a:gd name="adj3" fmla="val 30208"/>
                <a:gd name="adj4" fmla="val 59523"/>
              </a:avLst>
            </a:prstGeom>
            <a:solidFill>
              <a:srgbClr val="660033"/>
            </a:solidFill>
            <a:ln w="76200">
              <a:noFill/>
            </a:ln>
          </p:spPr>
          <p:txBody>
            <a:bodyPr wrap="none" anchor="ctr"/>
            <a:p>
              <a:endParaRPr lang="zh-CN" altLang="en-US" dirty="0">
                <a:latin typeface="Times New Roman" panose="02020603050405020304" pitchFamily="18" charset="0"/>
              </a:endParaRPr>
            </a:p>
          </p:txBody>
        </p:sp>
        <p:sp>
          <p:nvSpPr>
            <p:cNvPr id="147486" name="文本框 147485"/>
            <p:cNvSpPr txBox="1"/>
            <p:nvPr/>
          </p:nvSpPr>
          <p:spPr>
            <a:xfrm>
              <a:off x="3052" y="1816"/>
              <a:ext cx="346" cy="746"/>
            </a:xfrm>
            <a:prstGeom prst="rect">
              <a:avLst/>
            </a:prstGeom>
            <a:noFill/>
            <a:ln w="76200">
              <a:noFill/>
            </a:ln>
          </p:spPr>
          <p:txBody>
            <a:bodyPr vert="eaVert" wrap="none" anchor="t">
              <a:spAutoFit/>
            </a:bodyPr>
            <a:p>
              <a:r>
                <a:rPr lang="zh-CN" altLang="en-US" dirty="0">
                  <a:solidFill>
                    <a:schemeClr val="bg1"/>
                  </a:solidFill>
                  <a:latin typeface="Times New Roman" panose="02020603050405020304" pitchFamily="18" charset="0"/>
                  <a:ea typeface="华文隶书" pitchFamily="2" charset="-122"/>
                </a:rPr>
                <a:t>修      缮</a:t>
              </a:r>
              <a:endParaRPr lang="zh-CN" altLang="en-US" dirty="0">
                <a:solidFill>
                  <a:schemeClr val="bg1"/>
                </a:solidFill>
                <a:latin typeface="Times New Roman" panose="02020603050405020304" pitchFamily="18" charset="0"/>
                <a:ea typeface="华文隶书" pitchFamily="2"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47458"/>
                                        </p:tgtEl>
                                        <p:attrNameLst>
                                          <p:attrName>style.visibility</p:attrName>
                                        </p:attrNameLst>
                                      </p:cBhvr>
                                      <p:to>
                                        <p:strVal val="visible"/>
                                      </p:to>
                                    </p:set>
                                    <p:animEffect transition="in" filter="wipe(left)">
                                      <p:cBhvr>
                                        <p:cTn id="7" dur="500"/>
                                        <p:tgtEl>
                                          <p:spTgt spid="14745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7463"/>
                                        </p:tgtEl>
                                        <p:attrNameLst>
                                          <p:attrName>style.visibility</p:attrName>
                                        </p:attrNameLst>
                                      </p:cBhvr>
                                      <p:to>
                                        <p:strVal val="visible"/>
                                      </p:to>
                                    </p:set>
                                    <p:animEffect transition="in" filter="wipe(left)">
                                      <p:cBhvr>
                                        <p:cTn id="12" dur="500"/>
                                        <p:tgtEl>
                                          <p:spTgt spid="14746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47466"/>
                                        </p:tgtEl>
                                        <p:attrNameLst>
                                          <p:attrName>style.visibility</p:attrName>
                                        </p:attrNameLst>
                                      </p:cBhvr>
                                      <p:to>
                                        <p:strVal val="visible"/>
                                      </p:to>
                                    </p:set>
                                    <p:animEffect transition="in" filter="wipe(left)">
                                      <p:cBhvr>
                                        <p:cTn id="17" dur="500"/>
                                        <p:tgtEl>
                                          <p:spTgt spid="14746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47484"/>
                                        </p:tgtEl>
                                        <p:attrNameLst>
                                          <p:attrName>style.visibility</p:attrName>
                                        </p:attrNameLst>
                                      </p:cBhvr>
                                      <p:to>
                                        <p:strVal val="visible"/>
                                      </p:to>
                                    </p:set>
                                    <p:animEffect transition="in" filter="wipe(left)">
                                      <p:cBhvr>
                                        <p:cTn id="22" dur="500"/>
                                        <p:tgtEl>
                                          <p:spTgt spid="147484"/>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47472"/>
                                        </p:tgtEl>
                                        <p:attrNameLst>
                                          <p:attrName>style.visibility</p:attrName>
                                        </p:attrNameLst>
                                      </p:cBhvr>
                                      <p:to>
                                        <p:strVal val="visible"/>
                                      </p:to>
                                    </p:set>
                                    <p:animEffect transition="in" filter="wipe(left)">
                                      <p:cBhvr>
                                        <p:cTn id="27" dur="500"/>
                                        <p:tgtEl>
                                          <p:spTgt spid="14747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47475"/>
                                        </p:tgtEl>
                                        <p:attrNameLst>
                                          <p:attrName>style.visibility</p:attrName>
                                        </p:attrNameLst>
                                      </p:cBhvr>
                                      <p:to>
                                        <p:strVal val="visible"/>
                                      </p:to>
                                    </p:set>
                                    <p:animEffect transition="in" filter="wipe(left)">
                                      <p:cBhvr>
                                        <p:cTn id="32" dur="500"/>
                                        <p:tgtEl>
                                          <p:spTgt spid="147475"/>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47478"/>
                                        </p:tgtEl>
                                        <p:attrNameLst>
                                          <p:attrName>style.visibility</p:attrName>
                                        </p:attrNameLst>
                                      </p:cBhvr>
                                      <p:to>
                                        <p:strVal val="visible"/>
                                      </p:to>
                                    </p:set>
                                    <p:animEffect transition="in" filter="wipe(left)">
                                      <p:cBhvr>
                                        <p:cTn id="37" dur="500"/>
                                        <p:tgtEl>
                                          <p:spTgt spid="14747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37" fill="hold" nodeType="clickEffect">
                                  <p:stCondLst>
                                    <p:cond delay="0"/>
                                  </p:stCondLst>
                                  <p:childTnLst>
                                    <p:set>
                                      <p:cBhvr>
                                        <p:cTn id="41" dur="1" fill="hold">
                                          <p:stCondLst>
                                            <p:cond delay="0"/>
                                          </p:stCondLst>
                                        </p:cTn>
                                        <p:tgtEl>
                                          <p:spTgt spid="147481"/>
                                        </p:tgtEl>
                                        <p:attrNameLst>
                                          <p:attrName>style.visibility</p:attrName>
                                        </p:attrNameLst>
                                      </p:cBhvr>
                                      <p:to>
                                        <p:strVal val="visible"/>
                                      </p:to>
                                    </p:set>
                                    <p:animEffect transition="in" filter="barn(outVertical)">
                                      <p:cBhvr>
                                        <p:cTn id="42" dur="500"/>
                                        <p:tgtEl>
                                          <p:spTgt spid="147481"/>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47483"/>
                                        </p:tgtEl>
                                        <p:attrNameLst>
                                          <p:attrName>style.visibility</p:attrName>
                                        </p:attrNameLst>
                                      </p:cBhvr>
                                      <p:to>
                                        <p:strVal val="visible"/>
                                      </p:to>
                                    </p:set>
                                    <p:animEffect transition="in" filter="dissolve">
                                      <p:cBhvr>
                                        <p:cTn id="47" dur="500"/>
                                        <p:tgtEl>
                                          <p:spTgt spid="147483"/>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47482"/>
                                        </p:tgtEl>
                                        <p:attrNameLst>
                                          <p:attrName>style.visibility</p:attrName>
                                        </p:attrNameLst>
                                      </p:cBhvr>
                                      <p:to>
                                        <p:strVal val="visible"/>
                                      </p:to>
                                    </p:set>
                                    <p:animEffect transition="in" filter="dissolve">
                                      <p:cBhvr>
                                        <p:cTn id="52" dur="500"/>
                                        <p:tgtEl>
                                          <p:spTgt spid="147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82" grpId="0"/>
      <p:bldP spid="14748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9858" name="标题 249857"/>
          <p:cNvSpPr>
            <a:spLocks noGrp="1"/>
          </p:cNvSpPr>
          <p:nvPr>
            <p:ph type="title"/>
          </p:nvPr>
        </p:nvSpPr>
        <p:spPr>
          <a:ln/>
        </p:spPr>
        <p:txBody>
          <a:bodyPr anchor="ctr"/>
          <a:p>
            <a:r>
              <a:rPr lang="zh-CN" altLang="en-US" dirty="0"/>
              <a:t>第二课时</a:t>
            </a:r>
            <a:endParaRPr lang="zh-CN" altLang="en-US" dirty="0"/>
          </a:p>
        </p:txBody>
      </p:sp>
      <p:sp>
        <p:nvSpPr>
          <p:cNvPr id="249859" name="文本占位符 249858"/>
          <p:cNvSpPr>
            <a:spLocks noGrp="1"/>
          </p:cNvSpPr>
          <p:nvPr>
            <p:ph type="body" idx="1"/>
          </p:nvPr>
        </p:nvSpPr>
        <p:spPr>
          <a:ln/>
        </p:spPr>
        <p:txBody>
          <a:bodyPr/>
          <a:p>
            <a:endParaRPr lang="zh-CN"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62" name="标题 245761"/>
          <p:cNvSpPr>
            <a:spLocks noGrp="1"/>
          </p:cNvSpPr>
          <p:nvPr>
            <p:ph type="title"/>
          </p:nvPr>
        </p:nvSpPr>
        <p:spPr>
          <a:xfrm>
            <a:off x="2438400" y="0"/>
            <a:ext cx="4191000" cy="717550"/>
          </a:xfrm>
          <a:ln/>
        </p:spPr>
        <p:txBody>
          <a:bodyPr anchor="ctr"/>
          <a:p>
            <a:r>
              <a:rPr lang="zh-CN" altLang="en-US" sz="5400" b="1" dirty="0">
                <a:solidFill>
                  <a:schemeClr val="tx1"/>
                </a:solidFill>
                <a:ea typeface="隶书" pitchFamily="49" charset="-122"/>
              </a:rPr>
              <a:t>语        音</a:t>
            </a:r>
            <a:endParaRPr lang="zh-CN" altLang="en-US" sz="5400" b="1">
              <a:solidFill>
                <a:schemeClr val="tx1"/>
              </a:solidFill>
              <a:ea typeface="隶书" pitchFamily="49" charset="-122"/>
            </a:endParaRPr>
          </a:p>
        </p:txBody>
      </p:sp>
      <p:sp>
        <p:nvSpPr>
          <p:cNvPr id="245763" name="文本占位符 245762"/>
          <p:cNvSpPr>
            <a:spLocks noGrp="1"/>
          </p:cNvSpPr>
          <p:nvPr>
            <p:ph type="body" idx="1"/>
          </p:nvPr>
        </p:nvSpPr>
        <p:spPr>
          <a:xfrm>
            <a:off x="323850" y="692150"/>
            <a:ext cx="8610600" cy="5715000"/>
          </a:xfrm>
          <a:ln/>
        </p:spPr>
        <p:txBody>
          <a:bodyPr/>
          <a:p>
            <a:pPr>
              <a:lnSpc>
                <a:spcPct val="130000"/>
              </a:lnSpc>
            </a:pPr>
            <a:r>
              <a:rPr lang="zh-CN" altLang="en-US" b="1" dirty="0">
                <a:solidFill>
                  <a:srgbClr val="FF3300"/>
                </a:solidFill>
                <a:latin typeface="黑体" panose="02010609060101010101" pitchFamily="2" charset="-122"/>
                <a:ea typeface="黑体" panose="02010609060101010101" pitchFamily="2" charset="-122"/>
              </a:rPr>
              <a:t>轩</a:t>
            </a:r>
            <a:r>
              <a:rPr lang="zh-CN" altLang="en-US" b="1" dirty="0">
                <a:latin typeface="黑体" panose="02010609060101010101" pitchFamily="2" charset="-122"/>
                <a:ea typeface="黑体" panose="02010609060101010101" pitchFamily="2" charset="-122"/>
              </a:rPr>
              <a:t>           渗</a:t>
            </a:r>
            <a:r>
              <a:rPr lang="zh-CN" altLang="en-US" b="1" dirty="0">
                <a:solidFill>
                  <a:srgbClr val="FF3300"/>
                </a:solidFill>
                <a:latin typeface="黑体" panose="02010609060101010101" pitchFamily="2" charset="-122"/>
                <a:ea typeface="黑体" panose="02010609060101010101" pitchFamily="2" charset="-122"/>
              </a:rPr>
              <a:t>漉</a:t>
            </a:r>
            <a:r>
              <a:rPr lang="zh-CN" altLang="en-US" b="1" dirty="0">
                <a:latin typeface="黑体" panose="02010609060101010101" pitchFamily="2" charset="-122"/>
                <a:ea typeface="黑体" panose="02010609060101010101" pitchFamily="2" charset="-122"/>
              </a:rPr>
              <a:t>        修</a:t>
            </a:r>
            <a:r>
              <a:rPr lang="zh-CN" altLang="en-US" b="1" dirty="0">
                <a:solidFill>
                  <a:srgbClr val="FF3300"/>
                </a:solidFill>
                <a:latin typeface="黑体" panose="02010609060101010101" pitchFamily="2" charset="-122"/>
                <a:ea typeface="黑体" panose="02010609060101010101" pitchFamily="2" charset="-122"/>
              </a:rPr>
              <a:t>葺</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solidFill>
                  <a:srgbClr val="FF3300"/>
                </a:solidFill>
                <a:latin typeface="黑体" panose="02010609060101010101" pitchFamily="2" charset="-122"/>
                <a:ea typeface="黑体" panose="02010609060101010101" pitchFamily="2" charset="-122"/>
              </a:rPr>
              <a:t>垣</a:t>
            </a:r>
            <a:r>
              <a:rPr lang="zh-CN" altLang="en-US" b="1" dirty="0">
                <a:latin typeface="黑体" panose="02010609060101010101" pitchFamily="2" charset="-122"/>
                <a:ea typeface="黑体" panose="02010609060101010101" pitchFamily="2" charset="-122"/>
              </a:rPr>
              <a:t>墙         栏</a:t>
            </a:r>
            <a:r>
              <a:rPr lang="zh-CN" altLang="en-US" b="1" dirty="0">
                <a:solidFill>
                  <a:srgbClr val="FF3300"/>
                </a:solidFill>
                <a:latin typeface="黑体" panose="02010609060101010101" pitchFamily="2" charset="-122"/>
                <a:ea typeface="黑体" panose="02010609060101010101" pitchFamily="2" charset="-122"/>
              </a:rPr>
              <a:t>楯</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偃</a:t>
            </a:r>
            <a:r>
              <a:rPr lang="zh-CN" altLang="en-US" b="1" dirty="0">
                <a:latin typeface="黑体" panose="02010609060101010101" pitchFamily="2" charset="-122"/>
                <a:ea typeface="黑体" panose="02010609060101010101" pitchFamily="2" charset="-122"/>
              </a:rPr>
              <a:t>仰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迨           异</a:t>
            </a:r>
            <a:r>
              <a:rPr lang="zh-CN" altLang="en-US" b="1" dirty="0">
                <a:solidFill>
                  <a:srgbClr val="FF3300"/>
                </a:solidFill>
                <a:latin typeface="黑体" panose="02010609060101010101" pitchFamily="2" charset="-122"/>
                <a:ea typeface="黑体" panose="02010609060101010101" pitchFamily="2" charset="-122"/>
              </a:rPr>
              <a:t>爨</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阖</a:t>
            </a:r>
            <a:r>
              <a:rPr lang="zh-CN" altLang="en-US" b="1" dirty="0">
                <a:latin typeface="黑体" panose="02010609060101010101" pitchFamily="2" charset="-122"/>
                <a:ea typeface="黑体" panose="02010609060101010101" pitchFamily="2" charset="-122"/>
              </a:rPr>
              <a:t>门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长</a:t>
            </a:r>
            <a:r>
              <a:rPr lang="zh-CN" altLang="en-US" b="1" dirty="0">
                <a:solidFill>
                  <a:srgbClr val="FF3300"/>
                </a:solidFill>
                <a:latin typeface="黑体" panose="02010609060101010101" pitchFamily="2" charset="-122"/>
                <a:ea typeface="黑体" panose="02010609060101010101" pitchFamily="2" charset="-122"/>
              </a:rPr>
              <a:t>号</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扃牖</a:t>
            </a:r>
            <a:r>
              <a:rPr lang="zh-CN" altLang="en-US" b="1" dirty="0">
                <a:latin typeface="黑体" panose="02010609060101010101" pitchFamily="2" charset="-122"/>
                <a:ea typeface="黑体" panose="02010609060101010101" pitchFamily="2" charset="-122"/>
              </a:rPr>
              <a:t>        象</a:t>
            </a:r>
            <a:r>
              <a:rPr lang="zh-CN" altLang="en-US" b="1" dirty="0">
                <a:solidFill>
                  <a:srgbClr val="FF3300"/>
                </a:solidFill>
                <a:latin typeface="黑体" panose="02010609060101010101" pitchFamily="2" charset="-122"/>
                <a:ea typeface="黑体" panose="02010609060101010101" pitchFamily="2" charset="-122"/>
              </a:rPr>
              <a:t>笏</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solidFill>
                  <a:srgbClr val="FF3300"/>
                </a:solidFill>
                <a:latin typeface="黑体" panose="02010609060101010101" pitchFamily="2" charset="-122"/>
                <a:ea typeface="黑体" panose="02010609060101010101" pitchFamily="2" charset="-122"/>
              </a:rPr>
              <a:t>呱呱</a:t>
            </a:r>
            <a:r>
              <a:rPr lang="zh-CN" altLang="en-US" b="1" dirty="0">
                <a:latin typeface="黑体" panose="02010609060101010101" pitchFamily="2" charset="-122"/>
                <a:ea typeface="黑体" panose="02010609060101010101" pitchFamily="2" charset="-122"/>
              </a:rPr>
              <a:t>         老</a:t>
            </a:r>
            <a:r>
              <a:rPr lang="zh-CN" altLang="en-US" b="1" dirty="0">
                <a:solidFill>
                  <a:srgbClr val="FF3300"/>
                </a:solidFill>
                <a:latin typeface="黑体" panose="02010609060101010101" pitchFamily="2" charset="-122"/>
                <a:ea typeface="黑体" panose="02010609060101010101" pitchFamily="2" charset="-122"/>
              </a:rPr>
              <a:t>妪</a:t>
            </a:r>
            <a:r>
              <a:rPr lang="zh-CN" altLang="en-US" b="1" dirty="0">
                <a:latin typeface="黑体" panose="02010609060101010101" pitchFamily="2" charset="-122"/>
                <a:ea typeface="黑体" panose="02010609060101010101" pitchFamily="2" charset="-122"/>
              </a:rPr>
              <a:t>        先</a:t>
            </a:r>
            <a:r>
              <a:rPr lang="zh-CN" altLang="en-US" b="1" dirty="0">
                <a:solidFill>
                  <a:srgbClr val="FF3300"/>
                </a:solidFill>
                <a:latin typeface="黑体" panose="02010609060101010101" pitchFamily="2" charset="-122"/>
                <a:ea typeface="黑体" panose="02010609060101010101" pitchFamily="2" charset="-122"/>
              </a:rPr>
              <a:t>妣</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中</a:t>
            </a:r>
            <a:r>
              <a:rPr lang="zh-CN" altLang="en-US" b="1" dirty="0">
                <a:solidFill>
                  <a:srgbClr val="FF3300"/>
                </a:solidFill>
                <a:latin typeface="黑体" panose="02010609060101010101" pitchFamily="2" charset="-122"/>
                <a:ea typeface="黑体" panose="02010609060101010101" pitchFamily="2" charset="-122"/>
              </a:rPr>
              <a:t>闺</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扉</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 兀</a:t>
            </a:r>
            <a:r>
              <a:rPr lang="zh-CN" altLang="en-US" b="1" dirty="0">
                <a:latin typeface="黑体" panose="02010609060101010101" pitchFamily="2" charset="-122"/>
                <a:ea typeface="黑体" panose="02010609060101010101" pitchFamily="2" charset="-122"/>
              </a:rPr>
              <a:t>坐             </a:t>
            </a:r>
            <a:r>
              <a:rPr lang="zh-CN" altLang="en-US" b="1" dirty="0">
                <a:solidFill>
                  <a:srgbClr val="FF3300"/>
                </a:solidFill>
                <a:latin typeface="黑体" panose="02010609060101010101" pitchFamily="2" charset="-122"/>
                <a:ea typeface="黑体" panose="02010609060101010101" pitchFamily="2" charset="-122"/>
              </a:rPr>
              <a:t>庖 </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栖</a:t>
            </a:r>
            <a:r>
              <a:rPr lang="zh-CN" altLang="en-US" b="1" dirty="0">
                <a:latin typeface="黑体" panose="02010609060101010101" pitchFamily="2" charset="-122"/>
                <a:ea typeface="黑体" panose="02010609060101010101" pitchFamily="2" charset="-122"/>
              </a:rPr>
              <a:t>于        </a:t>
            </a:r>
            <a:r>
              <a:rPr lang="zh-CN" altLang="en-US" b="1" dirty="0">
                <a:solidFill>
                  <a:srgbClr val="FF3300"/>
                </a:solidFill>
                <a:latin typeface="黑体" panose="02010609060101010101" pitchFamily="2" charset="-122"/>
                <a:ea typeface="黑体" panose="02010609060101010101" pitchFamily="2" charset="-122"/>
              </a:rPr>
              <a:t>啸</a:t>
            </a:r>
            <a:r>
              <a:rPr lang="zh-CN" altLang="en-US" b="1" dirty="0">
                <a:latin typeface="黑体" panose="02010609060101010101" pitchFamily="2" charset="-122"/>
                <a:ea typeface="黑体" panose="02010609060101010101" pitchFamily="2" charset="-122"/>
              </a:rPr>
              <a:t>歌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万</a:t>
            </a:r>
            <a:r>
              <a:rPr lang="zh-CN" altLang="en-US" b="1" dirty="0">
                <a:solidFill>
                  <a:srgbClr val="FF3300"/>
                </a:solidFill>
                <a:latin typeface="黑体" panose="02010609060101010101" pitchFamily="2" charset="-122"/>
                <a:ea typeface="黑体" panose="02010609060101010101" pitchFamily="2" charset="-122"/>
              </a:rPr>
              <a:t>籁         </a:t>
            </a:r>
            <a:r>
              <a:rPr lang="zh-CN" altLang="en-US" b="1" dirty="0">
                <a:solidFill>
                  <a:srgbClr val="FF0000"/>
                </a:solidFill>
              </a:rPr>
              <a:t>姊</a:t>
            </a:r>
            <a:r>
              <a:rPr lang="zh-CN" altLang="en-US" b="1" dirty="0"/>
              <a:t>妹</a:t>
            </a:r>
            <a:endParaRPr lang="zh-CN" altLang="en-US" sz="3600" b="1">
              <a:solidFill>
                <a:schemeClr val="accent2"/>
              </a:solidFill>
              <a:latin typeface="Bookman Old Style" pitchFamily="18" charset="0"/>
            </a:endParaRPr>
          </a:p>
        </p:txBody>
      </p:sp>
    </p:spTree>
  </p:cSld>
  <p:clrMapOvr>
    <a:masterClrMapping/>
  </p:clrMapOvr>
  <p:transition>
    <p:blinds/>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6786" name="标题 246785"/>
          <p:cNvSpPr>
            <a:spLocks noGrp="1"/>
          </p:cNvSpPr>
          <p:nvPr>
            <p:ph type="title"/>
          </p:nvPr>
        </p:nvSpPr>
        <p:spPr>
          <a:xfrm>
            <a:off x="2438400" y="0"/>
            <a:ext cx="4191000" cy="717550"/>
          </a:xfrm>
          <a:ln/>
        </p:spPr>
        <p:txBody>
          <a:bodyPr anchor="ctr"/>
          <a:p>
            <a:r>
              <a:rPr lang="zh-CN" altLang="en-US" sz="5400" b="1" dirty="0">
                <a:solidFill>
                  <a:schemeClr val="tx1"/>
                </a:solidFill>
                <a:ea typeface="隶书" pitchFamily="49" charset="-122"/>
              </a:rPr>
              <a:t>语        音</a:t>
            </a:r>
            <a:endParaRPr lang="zh-CN" altLang="en-US" sz="5400" b="1">
              <a:solidFill>
                <a:schemeClr val="tx1"/>
              </a:solidFill>
              <a:ea typeface="隶书" pitchFamily="49" charset="-122"/>
            </a:endParaRPr>
          </a:p>
        </p:txBody>
      </p:sp>
      <p:sp>
        <p:nvSpPr>
          <p:cNvPr id="246787" name="文本占位符 246786"/>
          <p:cNvSpPr>
            <a:spLocks noGrp="1"/>
          </p:cNvSpPr>
          <p:nvPr>
            <p:ph type="body" idx="1"/>
          </p:nvPr>
        </p:nvSpPr>
        <p:spPr>
          <a:xfrm>
            <a:off x="323850" y="692150"/>
            <a:ext cx="8610600" cy="5715000"/>
          </a:xfrm>
          <a:ln/>
        </p:spPr>
        <p:txBody>
          <a:bodyPr/>
          <a:p>
            <a:pPr>
              <a:lnSpc>
                <a:spcPct val="130000"/>
              </a:lnSpc>
            </a:pPr>
            <a:r>
              <a:rPr lang="zh-CN" altLang="en-US" b="1" dirty="0">
                <a:solidFill>
                  <a:srgbClr val="FF3300"/>
                </a:solidFill>
                <a:latin typeface="黑体" panose="02010609060101010101" pitchFamily="2" charset="-122"/>
                <a:ea typeface="黑体" panose="02010609060101010101" pitchFamily="2" charset="-122"/>
              </a:rPr>
              <a:t>轩</a:t>
            </a:r>
            <a:r>
              <a:rPr lang="zh-CN" altLang="en-US" b="1" dirty="0">
                <a:latin typeface="黑体" panose="02010609060101010101" pitchFamily="2" charset="-122"/>
                <a:ea typeface="黑体" panose="02010609060101010101" pitchFamily="2" charset="-122"/>
              </a:rPr>
              <a:t>           渗</a:t>
            </a:r>
            <a:r>
              <a:rPr lang="zh-CN" altLang="en-US" b="1" dirty="0">
                <a:solidFill>
                  <a:srgbClr val="FF3300"/>
                </a:solidFill>
                <a:latin typeface="黑体" panose="02010609060101010101" pitchFamily="2" charset="-122"/>
                <a:ea typeface="黑体" panose="02010609060101010101" pitchFamily="2" charset="-122"/>
              </a:rPr>
              <a:t>漉</a:t>
            </a:r>
            <a:r>
              <a:rPr lang="zh-CN" altLang="en-US" b="1" dirty="0">
                <a:latin typeface="黑体" panose="02010609060101010101" pitchFamily="2" charset="-122"/>
                <a:ea typeface="黑体" panose="02010609060101010101" pitchFamily="2" charset="-122"/>
              </a:rPr>
              <a:t>        修</a:t>
            </a:r>
            <a:r>
              <a:rPr lang="zh-CN" altLang="en-US" b="1" dirty="0">
                <a:solidFill>
                  <a:srgbClr val="FF3300"/>
                </a:solidFill>
                <a:latin typeface="黑体" panose="02010609060101010101" pitchFamily="2" charset="-122"/>
                <a:ea typeface="黑体" panose="02010609060101010101" pitchFamily="2" charset="-122"/>
              </a:rPr>
              <a:t>葺</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solidFill>
                  <a:srgbClr val="FF3300"/>
                </a:solidFill>
                <a:latin typeface="黑体" panose="02010609060101010101" pitchFamily="2" charset="-122"/>
                <a:ea typeface="黑体" panose="02010609060101010101" pitchFamily="2" charset="-122"/>
              </a:rPr>
              <a:t>垣</a:t>
            </a:r>
            <a:r>
              <a:rPr lang="zh-CN" altLang="en-US" b="1" dirty="0">
                <a:latin typeface="黑体" panose="02010609060101010101" pitchFamily="2" charset="-122"/>
                <a:ea typeface="黑体" panose="02010609060101010101" pitchFamily="2" charset="-122"/>
              </a:rPr>
              <a:t>墙         栏</a:t>
            </a:r>
            <a:r>
              <a:rPr lang="zh-CN" altLang="en-US" b="1" dirty="0">
                <a:solidFill>
                  <a:srgbClr val="FF3300"/>
                </a:solidFill>
                <a:latin typeface="黑体" panose="02010609060101010101" pitchFamily="2" charset="-122"/>
                <a:ea typeface="黑体" panose="02010609060101010101" pitchFamily="2" charset="-122"/>
              </a:rPr>
              <a:t>楯</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偃</a:t>
            </a:r>
            <a:r>
              <a:rPr lang="zh-CN" altLang="en-US" b="1" dirty="0">
                <a:latin typeface="黑体" panose="02010609060101010101" pitchFamily="2" charset="-122"/>
                <a:ea typeface="黑体" panose="02010609060101010101" pitchFamily="2" charset="-122"/>
              </a:rPr>
              <a:t>仰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迨          异</a:t>
            </a:r>
            <a:r>
              <a:rPr lang="zh-CN" altLang="en-US" b="1" dirty="0">
                <a:solidFill>
                  <a:srgbClr val="FF3300"/>
                </a:solidFill>
                <a:latin typeface="黑体" panose="02010609060101010101" pitchFamily="2" charset="-122"/>
                <a:ea typeface="黑体" panose="02010609060101010101" pitchFamily="2" charset="-122"/>
              </a:rPr>
              <a:t>爨</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阖</a:t>
            </a:r>
            <a:r>
              <a:rPr lang="zh-CN" altLang="en-US" b="1" dirty="0">
                <a:latin typeface="黑体" panose="02010609060101010101" pitchFamily="2" charset="-122"/>
                <a:ea typeface="黑体" panose="02010609060101010101" pitchFamily="2" charset="-122"/>
              </a:rPr>
              <a:t>门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长</a:t>
            </a:r>
            <a:r>
              <a:rPr lang="zh-CN" altLang="en-US" b="1" dirty="0">
                <a:solidFill>
                  <a:srgbClr val="FF3300"/>
                </a:solidFill>
                <a:latin typeface="黑体" panose="02010609060101010101" pitchFamily="2" charset="-122"/>
                <a:ea typeface="黑体" panose="02010609060101010101" pitchFamily="2" charset="-122"/>
              </a:rPr>
              <a:t>号</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扃牖</a:t>
            </a:r>
            <a:r>
              <a:rPr lang="zh-CN" altLang="en-US" b="1" dirty="0">
                <a:latin typeface="黑体" panose="02010609060101010101" pitchFamily="2" charset="-122"/>
                <a:ea typeface="黑体" panose="02010609060101010101" pitchFamily="2" charset="-122"/>
              </a:rPr>
              <a:t>            象</a:t>
            </a:r>
            <a:r>
              <a:rPr lang="zh-CN" altLang="en-US" b="1" dirty="0">
                <a:solidFill>
                  <a:srgbClr val="FF3300"/>
                </a:solidFill>
                <a:latin typeface="黑体" panose="02010609060101010101" pitchFamily="2" charset="-122"/>
                <a:ea typeface="黑体" panose="02010609060101010101" pitchFamily="2" charset="-122"/>
              </a:rPr>
              <a:t>笏</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solidFill>
                  <a:srgbClr val="FF3300"/>
                </a:solidFill>
                <a:latin typeface="黑体" panose="02010609060101010101" pitchFamily="2" charset="-122"/>
                <a:ea typeface="黑体" panose="02010609060101010101" pitchFamily="2" charset="-122"/>
              </a:rPr>
              <a:t>呱呱</a:t>
            </a:r>
            <a:r>
              <a:rPr lang="zh-CN" altLang="en-US" b="1" dirty="0">
                <a:latin typeface="黑体" panose="02010609060101010101" pitchFamily="2" charset="-122"/>
                <a:ea typeface="黑体" panose="02010609060101010101" pitchFamily="2" charset="-122"/>
              </a:rPr>
              <a:t>         老</a:t>
            </a:r>
            <a:r>
              <a:rPr lang="zh-CN" altLang="en-US" b="1" dirty="0">
                <a:solidFill>
                  <a:srgbClr val="FF3300"/>
                </a:solidFill>
                <a:latin typeface="黑体" panose="02010609060101010101" pitchFamily="2" charset="-122"/>
                <a:ea typeface="黑体" panose="02010609060101010101" pitchFamily="2" charset="-122"/>
              </a:rPr>
              <a:t>妪</a:t>
            </a:r>
            <a:r>
              <a:rPr lang="zh-CN" altLang="en-US" b="1" dirty="0">
                <a:latin typeface="黑体" panose="02010609060101010101" pitchFamily="2" charset="-122"/>
                <a:ea typeface="黑体" panose="02010609060101010101" pitchFamily="2" charset="-122"/>
              </a:rPr>
              <a:t>        先</a:t>
            </a:r>
            <a:r>
              <a:rPr lang="zh-CN" altLang="en-US" b="1" dirty="0">
                <a:solidFill>
                  <a:srgbClr val="FF3300"/>
                </a:solidFill>
                <a:latin typeface="黑体" panose="02010609060101010101" pitchFamily="2" charset="-122"/>
                <a:ea typeface="黑体" panose="02010609060101010101" pitchFamily="2" charset="-122"/>
              </a:rPr>
              <a:t>妣</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中</a:t>
            </a:r>
            <a:r>
              <a:rPr lang="zh-CN" altLang="en-US" b="1" dirty="0">
                <a:solidFill>
                  <a:srgbClr val="FF3300"/>
                </a:solidFill>
                <a:latin typeface="黑体" panose="02010609060101010101" pitchFamily="2" charset="-122"/>
                <a:ea typeface="黑体" panose="02010609060101010101" pitchFamily="2" charset="-122"/>
              </a:rPr>
              <a:t>闺</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扉</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 兀</a:t>
            </a:r>
            <a:r>
              <a:rPr lang="zh-CN" altLang="en-US" b="1" dirty="0">
                <a:latin typeface="黑体" panose="02010609060101010101" pitchFamily="2" charset="-122"/>
                <a:ea typeface="黑体" panose="02010609060101010101" pitchFamily="2" charset="-122"/>
              </a:rPr>
              <a:t>坐             </a:t>
            </a:r>
            <a:r>
              <a:rPr lang="zh-CN" altLang="en-US" b="1" dirty="0">
                <a:solidFill>
                  <a:srgbClr val="FF3300"/>
                </a:solidFill>
                <a:latin typeface="黑体" panose="02010609060101010101" pitchFamily="2" charset="-122"/>
                <a:ea typeface="黑体" panose="02010609060101010101" pitchFamily="2" charset="-122"/>
              </a:rPr>
              <a:t>庖 </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栖</a:t>
            </a:r>
            <a:r>
              <a:rPr lang="zh-CN" altLang="en-US" b="1" dirty="0">
                <a:latin typeface="黑体" panose="02010609060101010101" pitchFamily="2" charset="-122"/>
                <a:ea typeface="黑体" panose="02010609060101010101" pitchFamily="2" charset="-122"/>
              </a:rPr>
              <a:t>于         </a:t>
            </a:r>
            <a:r>
              <a:rPr lang="zh-CN" altLang="en-US" b="1" dirty="0">
                <a:solidFill>
                  <a:srgbClr val="FF3300"/>
                </a:solidFill>
                <a:latin typeface="黑体" panose="02010609060101010101" pitchFamily="2" charset="-122"/>
                <a:ea typeface="黑体" panose="02010609060101010101" pitchFamily="2" charset="-122"/>
              </a:rPr>
              <a:t>啸</a:t>
            </a:r>
            <a:r>
              <a:rPr lang="zh-CN" altLang="en-US" b="1" dirty="0">
                <a:latin typeface="黑体" panose="02010609060101010101" pitchFamily="2" charset="-122"/>
                <a:ea typeface="黑体" panose="02010609060101010101" pitchFamily="2" charset="-122"/>
              </a:rPr>
              <a:t>歌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万</a:t>
            </a:r>
            <a:r>
              <a:rPr lang="zh-CN" altLang="en-US" b="1" dirty="0">
                <a:solidFill>
                  <a:srgbClr val="FF3300"/>
                </a:solidFill>
                <a:latin typeface="黑体" panose="02010609060101010101" pitchFamily="2" charset="-122"/>
                <a:ea typeface="黑体" panose="02010609060101010101" pitchFamily="2" charset="-122"/>
              </a:rPr>
              <a:t>籁         </a:t>
            </a:r>
            <a:r>
              <a:rPr lang="zh-CN" altLang="en-US" b="1" dirty="0">
                <a:solidFill>
                  <a:srgbClr val="FF0000"/>
                </a:solidFill>
              </a:rPr>
              <a:t>姊</a:t>
            </a:r>
            <a:r>
              <a:rPr lang="zh-CN" altLang="en-US" b="1" dirty="0"/>
              <a:t>妹</a:t>
            </a:r>
            <a:endParaRPr lang="zh-CN" altLang="en-US" sz="3600" b="1">
              <a:solidFill>
                <a:schemeClr val="accent2"/>
              </a:solidFill>
              <a:latin typeface="Bookman Old Style" pitchFamily="18" charset="0"/>
            </a:endParaRPr>
          </a:p>
        </p:txBody>
      </p:sp>
      <p:sp>
        <p:nvSpPr>
          <p:cNvPr id="246788" name="文本框 246787"/>
          <p:cNvSpPr txBox="1"/>
          <p:nvPr/>
        </p:nvSpPr>
        <p:spPr>
          <a:xfrm>
            <a:off x="1676400" y="685800"/>
            <a:ext cx="12636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xu</a:t>
            </a:r>
            <a:r>
              <a:rPr lang="en-US" altLang="zh-CN" sz="3600" dirty="0" err="1">
                <a:solidFill>
                  <a:schemeClr val="accent2"/>
                </a:solidFill>
                <a:latin typeface="Times New Roman" panose="02020603050405020304" pitchFamily="18" charset="0"/>
                <a:cs typeface="Times New Roman" panose="02020603050405020304" pitchFamily="18" charset="0"/>
              </a:rPr>
              <a:t>ā</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6789" name="文本框 246788"/>
          <p:cNvSpPr txBox="1"/>
          <p:nvPr/>
        </p:nvSpPr>
        <p:spPr>
          <a:xfrm>
            <a:off x="4648200" y="762000"/>
            <a:ext cx="5651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l</a:t>
            </a:r>
            <a:r>
              <a:rPr lang="en-US" altLang="zh-CN" sz="3600" dirty="0" err="1">
                <a:solidFill>
                  <a:schemeClr val="accent2"/>
                </a:solidFill>
                <a:latin typeface="Times New Roman" panose="02020603050405020304" pitchFamily="18" charset="0"/>
                <a:cs typeface="Times New Roman" panose="02020603050405020304" pitchFamily="18" charset="0"/>
              </a:rPr>
              <a:t>ù</a:t>
            </a:r>
            <a:endParaRPr lang="en-US" altLang="zh-CN" sz="3600">
              <a:solidFill>
                <a:schemeClr val="accent2"/>
              </a:solidFill>
              <a:latin typeface="Times New Roman" panose="02020603050405020304" pitchFamily="18" charset="0"/>
            </a:endParaRPr>
          </a:p>
        </p:txBody>
      </p:sp>
      <p:sp>
        <p:nvSpPr>
          <p:cNvPr id="246790" name="文本框 246789"/>
          <p:cNvSpPr txBox="1"/>
          <p:nvPr/>
        </p:nvSpPr>
        <p:spPr>
          <a:xfrm>
            <a:off x="6934200" y="762000"/>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q</a:t>
            </a:r>
            <a:r>
              <a:rPr lang="en-US" altLang="zh-CN" sz="3600">
                <a:solidFill>
                  <a:schemeClr val="accent2"/>
                </a:solidFill>
                <a:latin typeface="Times New Roman" panose="02020603050405020304" pitchFamily="18" charset="0"/>
                <a:cs typeface="Times New Roman" panose="02020603050405020304" pitchFamily="18" charset="0"/>
              </a:rPr>
              <a:t>ì</a:t>
            </a:r>
            <a:endParaRPr lang="en-US" altLang="zh-CN" sz="3600">
              <a:solidFill>
                <a:schemeClr val="accent2"/>
              </a:solidFill>
              <a:latin typeface="Times New Roman" panose="02020603050405020304" pitchFamily="18" charset="0"/>
            </a:endParaRPr>
          </a:p>
        </p:txBody>
      </p:sp>
      <p:sp>
        <p:nvSpPr>
          <p:cNvPr id="246791" name="文本框 246790"/>
          <p:cNvSpPr txBox="1"/>
          <p:nvPr/>
        </p:nvSpPr>
        <p:spPr>
          <a:xfrm>
            <a:off x="1905000" y="1447800"/>
            <a:ext cx="12636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yu</a:t>
            </a:r>
            <a:r>
              <a:rPr lang="en-US" altLang="zh-CN" sz="3600" dirty="0" err="1">
                <a:solidFill>
                  <a:schemeClr val="accent2"/>
                </a:solidFill>
                <a:latin typeface="Times New Roman" panose="02020603050405020304" pitchFamily="18" charset="0"/>
                <a:cs typeface="Times New Roman" panose="02020603050405020304" pitchFamily="18" charset="0"/>
              </a:rPr>
              <a:t>á</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6792" name="文本框 246791"/>
          <p:cNvSpPr txBox="1"/>
          <p:nvPr/>
        </p:nvSpPr>
        <p:spPr>
          <a:xfrm>
            <a:off x="1979613" y="2205038"/>
            <a:ext cx="9080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d</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i </a:t>
            </a:r>
            <a:endParaRPr lang="en-US" altLang="zh-CN" sz="3600">
              <a:solidFill>
                <a:schemeClr val="accent2"/>
              </a:solidFill>
              <a:latin typeface="Times New Roman" panose="02020603050405020304" pitchFamily="18" charset="0"/>
            </a:endParaRPr>
          </a:p>
        </p:txBody>
      </p:sp>
      <p:sp>
        <p:nvSpPr>
          <p:cNvPr id="246793" name="文本框 246792"/>
          <p:cNvSpPr txBox="1"/>
          <p:nvPr/>
        </p:nvSpPr>
        <p:spPr>
          <a:xfrm>
            <a:off x="4356100" y="2276475"/>
            <a:ext cx="12382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cu</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n </a:t>
            </a:r>
            <a:endParaRPr lang="en-US" altLang="zh-CN" sz="3600">
              <a:solidFill>
                <a:schemeClr val="accent2"/>
              </a:solidFill>
              <a:latin typeface="Times New Roman" panose="02020603050405020304" pitchFamily="18" charset="0"/>
            </a:endParaRPr>
          </a:p>
        </p:txBody>
      </p:sp>
      <p:sp>
        <p:nvSpPr>
          <p:cNvPr id="246794" name="文本框 246793"/>
          <p:cNvSpPr txBox="1"/>
          <p:nvPr/>
        </p:nvSpPr>
        <p:spPr>
          <a:xfrm>
            <a:off x="4572000" y="3736975"/>
            <a:ext cx="792163" cy="641350"/>
          </a:xfrm>
          <a:prstGeom prst="rect">
            <a:avLst/>
          </a:prstGeom>
          <a:noFill/>
          <a:ln w="9525">
            <a:noFill/>
          </a:ln>
        </p:spPr>
        <p:txBody>
          <a:bodyPr>
            <a:spAutoFit/>
          </a:bodyPr>
          <a:p>
            <a:pPr algn="l"/>
            <a:r>
              <a:rPr lang="en-US" altLang="zh-CN" sz="3600">
                <a:solidFill>
                  <a:schemeClr val="accent2"/>
                </a:solidFill>
                <a:latin typeface="黑体" panose="02010609060101010101" pitchFamily="2" charset="-122"/>
                <a:ea typeface="黑体" panose="02010609060101010101" pitchFamily="2" charset="-122"/>
              </a:rPr>
              <a:t>yù</a:t>
            </a:r>
            <a:endParaRPr lang="en-US" altLang="zh-CN" sz="3600">
              <a:solidFill>
                <a:schemeClr val="accent2"/>
              </a:solidFill>
              <a:latin typeface="黑体" panose="02010609060101010101" pitchFamily="2" charset="-122"/>
              <a:ea typeface="黑体" panose="02010609060101010101" pitchFamily="2" charset="-122"/>
            </a:endParaRPr>
          </a:p>
        </p:txBody>
      </p:sp>
      <p:sp>
        <p:nvSpPr>
          <p:cNvPr id="246795" name="文本框 246794"/>
          <p:cNvSpPr txBox="1"/>
          <p:nvPr/>
        </p:nvSpPr>
        <p:spPr>
          <a:xfrm>
            <a:off x="7239000" y="3702050"/>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b</a:t>
            </a:r>
            <a:r>
              <a:rPr lang="en-US" altLang="zh-CN" sz="3600">
                <a:solidFill>
                  <a:schemeClr val="accent2"/>
                </a:solidFill>
                <a:latin typeface="Times New Roman" panose="02020603050405020304" pitchFamily="18" charset="0"/>
                <a:cs typeface="Times New Roman" panose="02020603050405020304" pitchFamily="18" charset="0"/>
              </a:rPr>
              <a:t>ĭ</a:t>
            </a:r>
            <a:endParaRPr lang="en-US" altLang="zh-CN" sz="3600">
              <a:solidFill>
                <a:schemeClr val="accent2"/>
              </a:solidFill>
              <a:latin typeface="Times New Roman" panose="02020603050405020304" pitchFamily="18" charset="0"/>
            </a:endParaRPr>
          </a:p>
        </p:txBody>
      </p:sp>
      <p:sp>
        <p:nvSpPr>
          <p:cNvPr id="246796" name="文本框 246795"/>
          <p:cNvSpPr txBox="1"/>
          <p:nvPr/>
        </p:nvSpPr>
        <p:spPr>
          <a:xfrm>
            <a:off x="2057400" y="4464050"/>
            <a:ext cx="7937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gu</a:t>
            </a:r>
            <a:r>
              <a:rPr lang="en-US" altLang="zh-CN" sz="3600" dirty="0" err="1">
                <a:solidFill>
                  <a:schemeClr val="accent2"/>
                </a:solidFill>
                <a:latin typeface="Times New Roman" panose="02020603050405020304" pitchFamily="18" charset="0"/>
                <a:cs typeface="Times New Roman" panose="02020603050405020304" pitchFamily="18" charset="0"/>
              </a:rPr>
              <a:t>ī</a:t>
            </a:r>
            <a:endParaRPr lang="en-US" altLang="zh-CN" sz="3600">
              <a:solidFill>
                <a:schemeClr val="accent2"/>
              </a:solidFill>
              <a:latin typeface="Times New Roman" panose="02020603050405020304" pitchFamily="18" charset="0"/>
            </a:endParaRPr>
          </a:p>
        </p:txBody>
      </p:sp>
      <p:sp>
        <p:nvSpPr>
          <p:cNvPr id="246797" name="文本框 246796"/>
          <p:cNvSpPr txBox="1"/>
          <p:nvPr/>
        </p:nvSpPr>
        <p:spPr>
          <a:xfrm>
            <a:off x="4419600" y="4464050"/>
            <a:ext cx="7810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f</a:t>
            </a:r>
            <a:r>
              <a:rPr lang="en-US" altLang="zh-CN" sz="3600">
                <a:solidFill>
                  <a:schemeClr val="accent2"/>
                </a:solidFill>
                <a:latin typeface="Times New Roman" panose="02020603050405020304" pitchFamily="18" charset="0"/>
                <a:cs typeface="Times New Roman" panose="02020603050405020304" pitchFamily="18" charset="0"/>
              </a:rPr>
              <a:t>ē</a:t>
            </a:r>
            <a:r>
              <a:rPr lang="en-US" altLang="zh-CN" sz="3600">
                <a:solidFill>
                  <a:schemeClr val="accent2"/>
                </a:solidFill>
                <a:latin typeface="Times New Roman" panose="02020603050405020304" pitchFamily="18" charset="0"/>
              </a:rPr>
              <a:t>i </a:t>
            </a:r>
            <a:endParaRPr lang="en-US" altLang="zh-CN" sz="3600">
              <a:solidFill>
                <a:schemeClr val="accent2"/>
              </a:solidFill>
              <a:latin typeface="Times New Roman" panose="02020603050405020304" pitchFamily="18" charset="0"/>
            </a:endParaRPr>
          </a:p>
        </p:txBody>
      </p:sp>
      <p:sp>
        <p:nvSpPr>
          <p:cNvPr id="246798" name="文本框 246797"/>
          <p:cNvSpPr txBox="1"/>
          <p:nvPr/>
        </p:nvSpPr>
        <p:spPr>
          <a:xfrm>
            <a:off x="2133600" y="3657600"/>
            <a:ext cx="762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g</a:t>
            </a:r>
            <a:r>
              <a:rPr lang="en-US" altLang="zh-CN" sz="3600">
                <a:solidFill>
                  <a:schemeClr val="accent2"/>
                </a:solidFill>
                <a:latin typeface="Times New Roman" panose="02020603050405020304" pitchFamily="18" charset="0"/>
                <a:cs typeface="Times New Roman" panose="02020603050405020304" pitchFamily="18" charset="0"/>
              </a:rPr>
              <a:t>ū</a:t>
            </a:r>
            <a:endParaRPr lang="en-US" altLang="zh-CN" sz="3600">
              <a:solidFill>
                <a:schemeClr val="accent2"/>
              </a:solidFill>
              <a:latin typeface="Times New Roman" panose="02020603050405020304" pitchFamily="18" charset="0"/>
            </a:endParaRPr>
          </a:p>
        </p:txBody>
      </p:sp>
      <p:sp>
        <p:nvSpPr>
          <p:cNvPr id="246799" name="文本框 246798"/>
          <p:cNvSpPr txBox="1"/>
          <p:nvPr/>
        </p:nvSpPr>
        <p:spPr>
          <a:xfrm>
            <a:off x="7086600" y="2209800"/>
            <a:ext cx="1143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é</a:t>
            </a:r>
            <a:endParaRPr lang="en-US" altLang="zh-CN" sz="3600">
              <a:solidFill>
                <a:schemeClr val="accent2"/>
              </a:solidFill>
              <a:latin typeface="Times New Roman" panose="02020603050405020304" pitchFamily="18" charset="0"/>
            </a:endParaRPr>
          </a:p>
        </p:txBody>
      </p:sp>
      <p:sp>
        <p:nvSpPr>
          <p:cNvPr id="246800" name="文本框 246799"/>
          <p:cNvSpPr txBox="1"/>
          <p:nvPr/>
        </p:nvSpPr>
        <p:spPr>
          <a:xfrm>
            <a:off x="7740650" y="2997200"/>
            <a:ext cx="692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ù</a:t>
            </a:r>
            <a:endParaRPr lang="en-US" altLang="zh-CN" sz="3600">
              <a:solidFill>
                <a:schemeClr val="accent2"/>
              </a:solidFill>
              <a:latin typeface="Times New Roman" panose="02020603050405020304" pitchFamily="18" charset="0"/>
            </a:endParaRPr>
          </a:p>
        </p:txBody>
      </p:sp>
      <p:sp>
        <p:nvSpPr>
          <p:cNvPr id="246801" name="文本框 246800"/>
          <p:cNvSpPr txBox="1"/>
          <p:nvPr/>
        </p:nvSpPr>
        <p:spPr>
          <a:xfrm>
            <a:off x="4419600" y="2895600"/>
            <a:ext cx="12509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Ji</a:t>
            </a:r>
            <a:r>
              <a:rPr lang="en-US" altLang="zh-CN" sz="3600" dirty="0" err="1">
                <a:solidFill>
                  <a:schemeClr val="accent2"/>
                </a:solidFill>
                <a:latin typeface="Times New Roman" panose="02020603050405020304" pitchFamily="18" charset="0"/>
                <a:cs typeface="Times New Roman" panose="02020603050405020304" pitchFamily="18" charset="0"/>
              </a:rPr>
              <a:t>ō</a:t>
            </a:r>
            <a:r>
              <a:rPr lang="en-US" altLang="zh-CN" sz="3600" dirty="0" err="1">
                <a:solidFill>
                  <a:schemeClr val="accent2"/>
                </a:solidFill>
                <a:latin typeface="Times New Roman" panose="02020603050405020304" pitchFamily="18" charset="0"/>
              </a:rPr>
              <a:t>ng</a:t>
            </a:r>
            <a:endParaRPr lang="en-US" altLang="zh-CN" sz="3600">
              <a:solidFill>
                <a:schemeClr val="accent2"/>
              </a:solidFill>
              <a:latin typeface="Times New Roman" panose="02020603050405020304" pitchFamily="18" charset="0"/>
            </a:endParaRPr>
          </a:p>
        </p:txBody>
      </p:sp>
      <p:sp>
        <p:nvSpPr>
          <p:cNvPr id="246802" name="文本框 246801"/>
          <p:cNvSpPr txBox="1"/>
          <p:nvPr/>
        </p:nvSpPr>
        <p:spPr>
          <a:xfrm>
            <a:off x="5724525" y="2924175"/>
            <a:ext cx="8953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y</a:t>
            </a:r>
            <a:r>
              <a:rPr lang="en-US" altLang="zh-CN" sz="3600">
                <a:solidFill>
                  <a:schemeClr val="accent2"/>
                </a:solidFill>
                <a:latin typeface="Times New Roman" panose="02020603050405020304" pitchFamily="18" charset="0"/>
                <a:cs typeface="Times New Roman" panose="02020603050405020304" pitchFamily="18" charset="0"/>
              </a:rPr>
              <a:t>ŏ</a:t>
            </a:r>
            <a:r>
              <a:rPr lang="en-US" altLang="zh-CN" sz="3600">
                <a:solidFill>
                  <a:schemeClr val="accent2"/>
                </a:solidFill>
                <a:latin typeface="Times New Roman" panose="02020603050405020304" pitchFamily="18" charset="0"/>
              </a:rPr>
              <a:t>u</a:t>
            </a:r>
            <a:endParaRPr lang="en-US" altLang="zh-CN" sz="3600">
              <a:solidFill>
                <a:schemeClr val="accent2"/>
              </a:solidFill>
              <a:latin typeface="Times New Roman" panose="02020603050405020304" pitchFamily="18" charset="0"/>
            </a:endParaRPr>
          </a:p>
        </p:txBody>
      </p:sp>
      <p:sp>
        <p:nvSpPr>
          <p:cNvPr id="246803" name="文本框 246802"/>
          <p:cNvSpPr txBox="1"/>
          <p:nvPr/>
        </p:nvSpPr>
        <p:spPr>
          <a:xfrm>
            <a:off x="4343400" y="1524000"/>
            <a:ext cx="12382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sh</a:t>
            </a:r>
            <a:r>
              <a:rPr lang="en-US" altLang="zh-CN" sz="3600" dirty="0" err="1">
                <a:solidFill>
                  <a:schemeClr val="accent2"/>
                </a:solidFill>
                <a:latin typeface="Times New Roman" panose="02020603050405020304" pitchFamily="18" charset="0"/>
                <a:cs typeface="Times New Roman" panose="02020603050405020304" pitchFamily="18" charset="0"/>
              </a:rPr>
              <a:t>ŭ</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6804" name="文本框 246803"/>
          <p:cNvSpPr txBox="1"/>
          <p:nvPr/>
        </p:nvSpPr>
        <p:spPr>
          <a:xfrm>
            <a:off x="6838950" y="1447800"/>
            <a:ext cx="10096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y</a:t>
            </a:r>
            <a:r>
              <a:rPr lang="en-US" altLang="zh-CN" sz="3600">
                <a:solidFill>
                  <a:schemeClr val="accent2"/>
                </a:solidFill>
                <a:latin typeface="Times New Roman" panose="02020603050405020304" pitchFamily="18" charset="0"/>
                <a:cs typeface="Times New Roman" panose="02020603050405020304" pitchFamily="18" charset="0"/>
              </a:rPr>
              <a:t>ă</a:t>
            </a:r>
            <a:r>
              <a:rPr lang="en-US" altLang="zh-CN" sz="3600">
                <a:solidFill>
                  <a:schemeClr val="accent2"/>
                </a:solidFill>
                <a:latin typeface="Times New Roman" panose="02020603050405020304" pitchFamily="18" charset="0"/>
              </a:rPr>
              <a:t>n </a:t>
            </a:r>
            <a:endParaRPr lang="en-US" altLang="zh-CN" sz="3600">
              <a:solidFill>
                <a:schemeClr val="accent2"/>
              </a:solidFill>
              <a:latin typeface="Times New Roman" panose="02020603050405020304" pitchFamily="18" charset="0"/>
            </a:endParaRPr>
          </a:p>
        </p:txBody>
      </p:sp>
      <p:sp>
        <p:nvSpPr>
          <p:cNvPr id="246805" name="文本框 246804"/>
          <p:cNvSpPr txBox="1"/>
          <p:nvPr/>
        </p:nvSpPr>
        <p:spPr>
          <a:xfrm>
            <a:off x="1981200" y="2971800"/>
            <a:ext cx="1143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áo</a:t>
            </a:r>
            <a:endParaRPr lang="en-US" altLang="zh-CN" sz="3600">
              <a:solidFill>
                <a:schemeClr val="accent2"/>
              </a:solidFill>
              <a:latin typeface="Times New Roman" panose="02020603050405020304" pitchFamily="18" charset="0"/>
            </a:endParaRPr>
          </a:p>
        </p:txBody>
      </p:sp>
      <p:sp>
        <p:nvSpPr>
          <p:cNvPr id="246806" name="文本框 246805"/>
          <p:cNvSpPr txBox="1"/>
          <p:nvPr/>
        </p:nvSpPr>
        <p:spPr>
          <a:xfrm>
            <a:off x="7042150" y="4419600"/>
            <a:ext cx="8826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w</a:t>
            </a:r>
            <a:r>
              <a:rPr lang="en-US" altLang="zh-CN" sz="3600">
                <a:solidFill>
                  <a:schemeClr val="accent2"/>
                </a:solidFill>
                <a:latin typeface="Times New Roman" panose="02020603050405020304" pitchFamily="18" charset="0"/>
                <a:cs typeface="Times New Roman" panose="02020603050405020304" pitchFamily="18" charset="0"/>
              </a:rPr>
              <a:t>ù</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6807" name="文本框 246806"/>
          <p:cNvSpPr txBox="1"/>
          <p:nvPr/>
        </p:nvSpPr>
        <p:spPr>
          <a:xfrm>
            <a:off x="1828800" y="5029200"/>
            <a:ext cx="10096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p</a:t>
            </a:r>
            <a:r>
              <a:rPr lang="en-US" altLang="zh-CN" sz="3600">
                <a:solidFill>
                  <a:schemeClr val="accent2"/>
                </a:solidFill>
                <a:latin typeface="Times New Roman" panose="02020603050405020304" pitchFamily="18" charset="0"/>
                <a:cs typeface="Times New Roman" panose="02020603050405020304" pitchFamily="18" charset="0"/>
              </a:rPr>
              <a:t>á</a:t>
            </a:r>
            <a:r>
              <a:rPr lang="en-US" altLang="zh-CN" sz="3600">
                <a:solidFill>
                  <a:schemeClr val="accent2"/>
                </a:solidFill>
                <a:latin typeface="Times New Roman" panose="02020603050405020304" pitchFamily="18" charset="0"/>
              </a:rPr>
              <a:t>o </a:t>
            </a:r>
            <a:endParaRPr lang="en-US" altLang="zh-CN" sz="3600">
              <a:solidFill>
                <a:schemeClr val="accent2"/>
              </a:solidFill>
              <a:latin typeface="Times New Roman" panose="02020603050405020304" pitchFamily="18" charset="0"/>
            </a:endParaRPr>
          </a:p>
        </p:txBody>
      </p:sp>
      <p:sp>
        <p:nvSpPr>
          <p:cNvPr id="246808" name="文本框 246807"/>
          <p:cNvSpPr txBox="1"/>
          <p:nvPr/>
        </p:nvSpPr>
        <p:spPr>
          <a:xfrm>
            <a:off x="4502150" y="5105400"/>
            <a:ext cx="6794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q</a:t>
            </a:r>
            <a:r>
              <a:rPr lang="en-US" altLang="zh-CN" sz="3600">
                <a:solidFill>
                  <a:schemeClr val="accent2"/>
                </a:solidFill>
                <a:latin typeface="Times New Roman" panose="02020603050405020304" pitchFamily="18" charset="0"/>
                <a:cs typeface="Times New Roman" panose="02020603050405020304" pitchFamily="18" charset="0"/>
              </a:rPr>
              <a:t>ī</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6809" name="文本框 246808"/>
          <p:cNvSpPr txBox="1"/>
          <p:nvPr/>
        </p:nvSpPr>
        <p:spPr>
          <a:xfrm>
            <a:off x="7042150" y="5073650"/>
            <a:ext cx="11112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xi</a:t>
            </a:r>
            <a:r>
              <a:rPr lang="en-US" altLang="zh-CN" sz="3600" dirty="0" err="1">
                <a:solidFill>
                  <a:schemeClr val="accent2"/>
                </a:solidFill>
                <a:latin typeface="Times New Roman" panose="02020603050405020304" pitchFamily="18" charset="0"/>
                <a:ea typeface="Times New Roman" panose="02020603050405020304" pitchFamily="18" charset="0"/>
              </a:rPr>
              <a:t>à</a:t>
            </a:r>
            <a:r>
              <a:rPr lang="en-US" altLang="zh-CN" sz="3600" dirty="0" err="1">
                <a:solidFill>
                  <a:schemeClr val="accent2"/>
                </a:solidFill>
                <a:latin typeface="Times New Roman" panose="02020603050405020304" pitchFamily="18" charset="0"/>
              </a:rPr>
              <a:t>o</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6810" name="文本框 246809"/>
          <p:cNvSpPr txBox="1"/>
          <p:nvPr/>
        </p:nvSpPr>
        <p:spPr>
          <a:xfrm>
            <a:off x="1981200" y="5759450"/>
            <a:ext cx="7810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l</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i </a:t>
            </a:r>
            <a:endParaRPr lang="en-US" altLang="zh-CN" sz="3600">
              <a:solidFill>
                <a:schemeClr val="accent2"/>
              </a:solidFill>
              <a:latin typeface="Times New Roman" panose="02020603050405020304" pitchFamily="18" charset="0"/>
            </a:endParaRPr>
          </a:p>
        </p:txBody>
      </p:sp>
      <p:sp>
        <p:nvSpPr>
          <p:cNvPr id="246811" name="文本框 246810"/>
          <p:cNvSpPr txBox="1"/>
          <p:nvPr/>
        </p:nvSpPr>
        <p:spPr>
          <a:xfrm>
            <a:off x="4572000" y="5876925"/>
            <a:ext cx="792163" cy="641350"/>
          </a:xfrm>
          <a:prstGeom prst="rect">
            <a:avLst/>
          </a:prstGeom>
          <a:noFill/>
          <a:ln w="9525">
            <a:noFill/>
          </a:ln>
        </p:spPr>
        <p:txBody>
          <a:bodyPr>
            <a:spAutoFit/>
          </a:bodyPr>
          <a:p>
            <a:pPr algn="l">
              <a:spcBef>
                <a:spcPct val="50000"/>
              </a:spcBef>
              <a:buClrTx/>
            </a:pPr>
            <a:r>
              <a:rPr lang="en-US" altLang="zh-CN" sz="3600" dirty="0" err="1">
                <a:solidFill>
                  <a:schemeClr val="accent2"/>
                </a:solidFill>
                <a:latin typeface="Arial" panose="020B0604020202020204" pitchFamily="34" charset="0"/>
              </a:rPr>
              <a:t>zǐ</a:t>
            </a:r>
            <a:endParaRPr lang="en-US" altLang="zh-CN" sz="3600">
              <a:solidFill>
                <a:schemeClr val="accent2"/>
              </a:solidFill>
              <a:latin typeface="Arial" panose="020B0604020202020204" pitchFamily="34" charset="0"/>
            </a:endParaRPr>
          </a:p>
        </p:txBody>
      </p:sp>
    </p:spTree>
  </p:cSld>
  <p:clrMapOvr>
    <a:masterClrMapping/>
  </p:clrMapOvr>
  <p:transition>
    <p:blinds/>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7810" name="标题 247809"/>
          <p:cNvSpPr>
            <a:spLocks noGrp="1"/>
          </p:cNvSpPr>
          <p:nvPr>
            <p:ph type="title"/>
          </p:nvPr>
        </p:nvSpPr>
        <p:spPr>
          <a:xfrm>
            <a:off x="2438400" y="0"/>
            <a:ext cx="4191000" cy="717550"/>
          </a:xfrm>
          <a:ln/>
        </p:spPr>
        <p:txBody>
          <a:bodyPr anchor="ctr"/>
          <a:p>
            <a:r>
              <a:rPr lang="zh-CN" altLang="en-US" sz="5400" b="1" dirty="0">
                <a:solidFill>
                  <a:schemeClr val="tx1"/>
                </a:solidFill>
                <a:ea typeface="隶书" pitchFamily="49" charset="-122"/>
              </a:rPr>
              <a:t>语        音</a:t>
            </a:r>
            <a:endParaRPr lang="zh-CN" altLang="en-US" sz="5400" b="1">
              <a:solidFill>
                <a:schemeClr val="tx1"/>
              </a:solidFill>
              <a:ea typeface="隶书" pitchFamily="49" charset="-122"/>
            </a:endParaRPr>
          </a:p>
        </p:txBody>
      </p:sp>
      <p:sp>
        <p:nvSpPr>
          <p:cNvPr id="247811" name="文本占位符 247810"/>
          <p:cNvSpPr>
            <a:spLocks noGrp="1"/>
          </p:cNvSpPr>
          <p:nvPr>
            <p:ph type="body" idx="1"/>
          </p:nvPr>
        </p:nvSpPr>
        <p:spPr>
          <a:xfrm>
            <a:off x="323850" y="692150"/>
            <a:ext cx="8610600" cy="5715000"/>
          </a:xfrm>
          <a:ln/>
        </p:spPr>
        <p:txBody>
          <a:bodyPr/>
          <a:p>
            <a:pPr>
              <a:lnSpc>
                <a:spcPct val="130000"/>
              </a:lnSpc>
            </a:pPr>
            <a:r>
              <a:rPr lang="zh-CN" altLang="en-US" b="1" dirty="0">
                <a:latin typeface="黑体" panose="02010609060101010101" pitchFamily="2" charset="-122"/>
                <a:ea typeface="黑体" panose="02010609060101010101" pitchFamily="2" charset="-122"/>
              </a:rPr>
              <a:t>渗        修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     墙         栏           仰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异               门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长                     象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         老        先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中         万</a:t>
            </a:r>
            <a:r>
              <a:rPr lang="zh-CN" altLang="en-US" b="1" dirty="0">
                <a:solidFill>
                  <a:srgbClr val="FF3300"/>
                </a:solidFill>
                <a:latin typeface="黑体" panose="02010609060101010101" pitchFamily="2" charset="-122"/>
                <a:ea typeface="黑体" panose="02010609060101010101" pitchFamily="2" charset="-122"/>
              </a:rPr>
              <a:t>         </a:t>
            </a:r>
            <a:r>
              <a:rPr lang="zh-CN" altLang="en-US" b="1" dirty="0"/>
              <a:t>妹</a:t>
            </a:r>
            <a:endParaRPr lang="zh-CN" altLang="en-US" sz="3600" b="1">
              <a:solidFill>
                <a:schemeClr val="accent2"/>
              </a:solidFill>
              <a:latin typeface="Bookman Old Style" pitchFamily="18" charset="0"/>
            </a:endParaRPr>
          </a:p>
        </p:txBody>
      </p:sp>
      <p:sp>
        <p:nvSpPr>
          <p:cNvPr id="247813" name="文本框 247812"/>
          <p:cNvSpPr txBox="1"/>
          <p:nvPr/>
        </p:nvSpPr>
        <p:spPr>
          <a:xfrm>
            <a:off x="1692275" y="836613"/>
            <a:ext cx="56515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l</a:t>
            </a:r>
            <a:r>
              <a:rPr lang="en-US" altLang="zh-CN" sz="3600">
                <a:solidFill>
                  <a:schemeClr val="accent2"/>
                </a:solidFill>
                <a:latin typeface="Times New Roman" panose="02020603050405020304" pitchFamily="18" charset="0"/>
                <a:cs typeface="Times New Roman" panose="02020603050405020304" pitchFamily="18" charset="0"/>
              </a:rPr>
              <a:t>ù</a:t>
            </a:r>
            <a:endParaRPr lang="en-US" altLang="zh-CN" sz="3600">
              <a:solidFill>
                <a:schemeClr val="accent2"/>
              </a:solidFill>
              <a:latin typeface="Times New Roman" panose="02020603050405020304" pitchFamily="18" charset="0"/>
            </a:endParaRPr>
          </a:p>
        </p:txBody>
      </p:sp>
      <p:sp>
        <p:nvSpPr>
          <p:cNvPr id="247814" name="文本框 247813"/>
          <p:cNvSpPr txBox="1"/>
          <p:nvPr/>
        </p:nvSpPr>
        <p:spPr>
          <a:xfrm>
            <a:off x="3924300" y="765175"/>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q</a:t>
            </a:r>
            <a:r>
              <a:rPr lang="en-US" altLang="zh-CN" sz="3600">
                <a:solidFill>
                  <a:schemeClr val="accent2"/>
                </a:solidFill>
                <a:latin typeface="Times New Roman" panose="02020603050405020304" pitchFamily="18" charset="0"/>
                <a:cs typeface="Times New Roman" panose="02020603050405020304" pitchFamily="18" charset="0"/>
              </a:rPr>
              <a:t>ì</a:t>
            </a:r>
            <a:endParaRPr lang="en-US" altLang="zh-CN" sz="3600">
              <a:solidFill>
                <a:schemeClr val="accent2"/>
              </a:solidFill>
              <a:latin typeface="Times New Roman" panose="02020603050405020304" pitchFamily="18" charset="0"/>
            </a:endParaRPr>
          </a:p>
        </p:txBody>
      </p:sp>
      <p:sp>
        <p:nvSpPr>
          <p:cNvPr id="247815" name="文本框 247814"/>
          <p:cNvSpPr txBox="1"/>
          <p:nvPr/>
        </p:nvSpPr>
        <p:spPr>
          <a:xfrm>
            <a:off x="755650" y="1484313"/>
            <a:ext cx="12636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yu</a:t>
            </a:r>
            <a:r>
              <a:rPr lang="en-US" altLang="zh-CN" sz="3600" dirty="0" err="1">
                <a:solidFill>
                  <a:schemeClr val="accent2"/>
                </a:solidFill>
                <a:latin typeface="Times New Roman" panose="02020603050405020304" pitchFamily="18" charset="0"/>
                <a:cs typeface="Times New Roman" panose="02020603050405020304" pitchFamily="18" charset="0"/>
              </a:rPr>
              <a:t>á</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7817" name="文本框 247816"/>
          <p:cNvSpPr txBox="1"/>
          <p:nvPr/>
        </p:nvSpPr>
        <p:spPr>
          <a:xfrm>
            <a:off x="1258888" y="2276475"/>
            <a:ext cx="12382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cu</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n </a:t>
            </a:r>
            <a:endParaRPr lang="en-US" altLang="zh-CN" sz="3600">
              <a:solidFill>
                <a:schemeClr val="accent2"/>
              </a:solidFill>
              <a:latin typeface="Times New Roman" panose="02020603050405020304" pitchFamily="18" charset="0"/>
            </a:endParaRPr>
          </a:p>
        </p:txBody>
      </p:sp>
      <p:sp>
        <p:nvSpPr>
          <p:cNvPr id="247818" name="文本框 247817"/>
          <p:cNvSpPr txBox="1"/>
          <p:nvPr/>
        </p:nvSpPr>
        <p:spPr>
          <a:xfrm>
            <a:off x="3132138" y="3789363"/>
            <a:ext cx="792162" cy="641350"/>
          </a:xfrm>
          <a:prstGeom prst="rect">
            <a:avLst/>
          </a:prstGeom>
          <a:noFill/>
          <a:ln w="9525">
            <a:noFill/>
          </a:ln>
        </p:spPr>
        <p:txBody>
          <a:bodyPr>
            <a:spAutoFit/>
          </a:bodyPr>
          <a:p>
            <a:pPr algn="l"/>
            <a:r>
              <a:rPr lang="en-US" altLang="zh-CN" sz="3600">
                <a:solidFill>
                  <a:schemeClr val="accent2"/>
                </a:solidFill>
                <a:latin typeface="黑体" panose="02010609060101010101" pitchFamily="2" charset="-122"/>
                <a:ea typeface="黑体" panose="02010609060101010101" pitchFamily="2" charset="-122"/>
              </a:rPr>
              <a:t>yù</a:t>
            </a:r>
            <a:endParaRPr lang="en-US" altLang="zh-CN" sz="3600">
              <a:solidFill>
                <a:schemeClr val="accent2"/>
              </a:solidFill>
              <a:latin typeface="黑体" panose="02010609060101010101" pitchFamily="2" charset="-122"/>
              <a:ea typeface="黑体" panose="02010609060101010101" pitchFamily="2" charset="-122"/>
            </a:endParaRPr>
          </a:p>
        </p:txBody>
      </p:sp>
      <p:sp>
        <p:nvSpPr>
          <p:cNvPr id="247819" name="文本框 247818"/>
          <p:cNvSpPr txBox="1"/>
          <p:nvPr/>
        </p:nvSpPr>
        <p:spPr>
          <a:xfrm>
            <a:off x="5148263" y="3789363"/>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b</a:t>
            </a:r>
            <a:r>
              <a:rPr lang="en-US" altLang="zh-CN" sz="3600">
                <a:solidFill>
                  <a:schemeClr val="accent2"/>
                </a:solidFill>
                <a:latin typeface="Times New Roman" panose="02020603050405020304" pitchFamily="18" charset="0"/>
                <a:cs typeface="Times New Roman" panose="02020603050405020304" pitchFamily="18" charset="0"/>
              </a:rPr>
              <a:t>ĭ</a:t>
            </a:r>
            <a:endParaRPr lang="en-US" altLang="zh-CN" sz="3600">
              <a:solidFill>
                <a:schemeClr val="accent2"/>
              </a:solidFill>
              <a:latin typeface="Times New Roman" panose="02020603050405020304" pitchFamily="18" charset="0"/>
            </a:endParaRPr>
          </a:p>
        </p:txBody>
      </p:sp>
      <p:sp>
        <p:nvSpPr>
          <p:cNvPr id="247820" name="文本框 247819"/>
          <p:cNvSpPr txBox="1"/>
          <p:nvPr/>
        </p:nvSpPr>
        <p:spPr>
          <a:xfrm>
            <a:off x="1187450" y="4437063"/>
            <a:ext cx="896938"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gu</a:t>
            </a:r>
            <a:r>
              <a:rPr lang="en-US" altLang="zh-CN" sz="3600" dirty="0" err="1">
                <a:solidFill>
                  <a:schemeClr val="accent2"/>
                </a:solidFill>
                <a:latin typeface="Times New Roman" panose="02020603050405020304" pitchFamily="18" charset="0"/>
                <a:cs typeface="Times New Roman" panose="02020603050405020304" pitchFamily="18" charset="0"/>
              </a:rPr>
              <a:t>ī</a:t>
            </a:r>
            <a:endParaRPr lang="en-US" altLang="zh-CN" sz="3600">
              <a:solidFill>
                <a:schemeClr val="accent2"/>
              </a:solidFill>
              <a:latin typeface="Times New Roman" panose="02020603050405020304" pitchFamily="18" charset="0"/>
            </a:endParaRPr>
          </a:p>
        </p:txBody>
      </p:sp>
      <p:sp>
        <p:nvSpPr>
          <p:cNvPr id="247822" name="文本框 247821"/>
          <p:cNvSpPr txBox="1"/>
          <p:nvPr/>
        </p:nvSpPr>
        <p:spPr>
          <a:xfrm>
            <a:off x="827088" y="3716338"/>
            <a:ext cx="1657350" cy="641350"/>
          </a:xfrm>
          <a:prstGeom prst="rect">
            <a:avLst/>
          </a:prstGeom>
          <a:noFill/>
          <a:ln w="9525">
            <a:noFill/>
          </a:ln>
        </p:spPr>
        <p:txBody>
          <a:bodyPr>
            <a:spAutoFit/>
          </a:bodyPr>
          <a:p>
            <a:pPr algn="l"/>
            <a:r>
              <a:rPr lang="en-US" altLang="zh-CN" sz="3600" dirty="0" err="1">
                <a:solidFill>
                  <a:schemeClr val="accent2"/>
                </a:solidFill>
                <a:latin typeface="Times New Roman" panose="02020603050405020304" pitchFamily="18" charset="0"/>
              </a:rPr>
              <a:t>g</a:t>
            </a:r>
            <a:r>
              <a:rPr lang="en-US" altLang="zh-CN" sz="3600" dirty="0" err="1">
                <a:solidFill>
                  <a:schemeClr val="accent2"/>
                </a:solidFill>
                <a:latin typeface="Times New Roman" panose="02020603050405020304" pitchFamily="18" charset="0"/>
                <a:cs typeface="Times New Roman" panose="02020603050405020304" pitchFamily="18" charset="0"/>
              </a:rPr>
              <a:t>ū</a:t>
            </a:r>
            <a:r>
              <a:rPr lang="en-US" altLang="zh-CN" sz="3600">
                <a:solidFill>
                  <a:schemeClr val="accent2"/>
                </a:solidFill>
                <a:latin typeface="Times New Roman" panose="02020603050405020304" pitchFamily="18" charset="0"/>
                <a:cs typeface="Times New Roman" panose="02020603050405020304" pitchFamily="18" charset="0"/>
              </a:rPr>
              <a:t> </a:t>
            </a:r>
            <a:r>
              <a:rPr lang="en-US" altLang="zh-CN" sz="3600" dirty="0" err="1">
                <a:solidFill>
                  <a:schemeClr val="accent2"/>
                </a:solidFill>
                <a:latin typeface="Times New Roman" panose="02020603050405020304" pitchFamily="18" charset="0"/>
              </a:rPr>
              <a:t>g</a:t>
            </a:r>
            <a:r>
              <a:rPr lang="en-US" altLang="zh-CN" sz="3600" dirty="0" err="1">
                <a:solidFill>
                  <a:schemeClr val="accent2"/>
                </a:solidFill>
                <a:latin typeface="Times New Roman" panose="02020603050405020304" pitchFamily="18" charset="0"/>
                <a:cs typeface="Times New Roman" panose="02020603050405020304" pitchFamily="18" charset="0"/>
              </a:rPr>
              <a:t>ū</a:t>
            </a:r>
            <a:endParaRPr lang="en-US" altLang="zh-CN" sz="3600">
              <a:solidFill>
                <a:schemeClr val="accent2"/>
              </a:solidFill>
              <a:latin typeface="Times New Roman" panose="02020603050405020304" pitchFamily="18" charset="0"/>
              <a:ea typeface="Times New Roman" panose="02020603050405020304" pitchFamily="18" charset="0"/>
            </a:endParaRPr>
          </a:p>
        </p:txBody>
      </p:sp>
      <p:sp>
        <p:nvSpPr>
          <p:cNvPr id="247823" name="文本框 247822"/>
          <p:cNvSpPr txBox="1"/>
          <p:nvPr/>
        </p:nvSpPr>
        <p:spPr>
          <a:xfrm>
            <a:off x="3492500" y="2276475"/>
            <a:ext cx="1143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é</a:t>
            </a:r>
            <a:endParaRPr lang="en-US" altLang="zh-CN" sz="3600">
              <a:solidFill>
                <a:schemeClr val="accent2"/>
              </a:solidFill>
              <a:latin typeface="Times New Roman" panose="02020603050405020304" pitchFamily="18" charset="0"/>
            </a:endParaRPr>
          </a:p>
        </p:txBody>
      </p:sp>
      <p:sp>
        <p:nvSpPr>
          <p:cNvPr id="247824" name="文本框 247823"/>
          <p:cNvSpPr txBox="1"/>
          <p:nvPr/>
        </p:nvSpPr>
        <p:spPr>
          <a:xfrm>
            <a:off x="5940425" y="3068638"/>
            <a:ext cx="692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ù</a:t>
            </a:r>
            <a:endParaRPr lang="en-US" altLang="zh-CN" sz="3600">
              <a:solidFill>
                <a:schemeClr val="accent2"/>
              </a:solidFill>
              <a:latin typeface="Times New Roman" panose="02020603050405020304" pitchFamily="18" charset="0"/>
            </a:endParaRPr>
          </a:p>
        </p:txBody>
      </p:sp>
      <p:sp>
        <p:nvSpPr>
          <p:cNvPr id="247825" name="文本框 247824"/>
          <p:cNvSpPr txBox="1"/>
          <p:nvPr/>
        </p:nvSpPr>
        <p:spPr>
          <a:xfrm>
            <a:off x="3203575" y="2997200"/>
            <a:ext cx="12509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Ji</a:t>
            </a:r>
            <a:r>
              <a:rPr lang="en-US" altLang="zh-CN" sz="3600" dirty="0" err="1">
                <a:solidFill>
                  <a:schemeClr val="accent2"/>
                </a:solidFill>
                <a:latin typeface="Times New Roman" panose="02020603050405020304" pitchFamily="18" charset="0"/>
                <a:cs typeface="Times New Roman" panose="02020603050405020304" pitchFamily="18" charset="0"/>
              </a:rPr>
              <a:t>ō</a:t>
            </a:r>
            <a:r>
              <a:rPr lang="en-US" altLang="zh-CN" sz="3600" dirty="0" err="1">
                <a:solidFill>
                  <a:schemeClr val="accent2"/>
                </a:solidFill>
                <a:latin typeface="Times New Roman" panose="02020603050405020304" pitchFamily="18" charset="0"/>
              </a:rPr>
              <a:t>ng</a:t>
            </a:r>
            <a:endParaRPr lang="en-US" altLang="zh-CN" sz="3600">
              <a:solidFill>
                <a:schemeClr val="accent2"/>
              </a:solidFill>
              <a:latin typeface="Times New Roman" panose="02020603050405020304" pitchFamily="18" charset="0"/>
            </a:endParaRPr>
          </a:p>
        </p:txBody>
      </p:sp>
      <p:sp>
        <p:nvSpPr>
          <p:cNvPr id="247826" name="文本框 247825"/>
          <p:cNvSpPr txBox="1"/>
          <p:nvPr/>
        </p:nvSpPr>
        <p:spPr>
          <a:xfrm>
            <a:off x="4427538" y="2997200"/>
            <a:ext cx="8953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y</a:t>
            </a:r>
            <a:r>
              <a:rPr lang="en-US" altLang="zh-CN" sz="3600">
                <a:solidFill>
                  <a:schemeClr val="accent2"/>
                </a:solidFill>
                <a:latin typeface="Times New Roman" panose="02020603050405020304" pitchFamily="18" charset="0"/>
                <a:cs typeface="Times New Roman" panose="02020603050405020304" pitchFamily="18" charset="0"/>
              </a:rPr>
              <a:t>ŏ</a:t>
            </a:r>
            <a:r>
              <a:rPr lang="en-US" altLang="zh-CN" sz="3600">
                <a:solidFill>
                  <a:schemeClr val="accent2"/>
                </a:solidFill>
                <a:latin typeface="Times New Roman" panose="02020603050405020304" pitchFamily="18" charset="0"/>
              </a:rPr>
              <a:t>u</a:t>
            </a:r>
            <a:endParaRPr lang="en-US" altLang="zh-CN" sz="3600">
              <a:solidFill>
                <a:schemeClr val="accent2"/>
              </a:solidFill>
              <a:latin typeface="Times New Roman" panose="02020603050405020304" pitchFamily="18" charset="0"/>
            </a:endParaRPr>
          </a:p>
        </p:txBody>
      </p:sp>
      <p:sp>
        <p:nvSpPr>
          <p:cNvPr id="247827" name="文本框 247826"/>
          <p:cNvSpPr txBox="1"/>
          <p:nvPr/>
        </p:nvSpPr>
        <p:spPr>
          <a:xfrm>
            <a:off x="4343400" y="1524000"/>
            <a:ext cx="12382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sh</a:t>
            </a:r>
            <a:r>
              <a:rPr lang="en-US" altLang="zh-CN" sz="3600" dirty="0" err="1">
                <a:solidFill>
                  <a:schemeClr val="accent2"/>
                </a:solidFill>
                <a:latin typeface="Times New Roman" panose="02020603050405020304" pitchFamily="18" charset="0"/>
                <a:cs typeface="Times New Roman" panose="02020603050405020304" pitchFamily="18" charset="0"/>
              </a:rPr>
              <a:t>ŭ</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7828" name="文本框 247827"/>
          <p:cNvSpPr txBox="1"/>
          <p:nvPr/>
        </p:nvSpPr>
        <p:spPr>
          <a:xfrm>
            <a:off x="5940425" y="1557338"/>
            <a:ext cx="10096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y</a:t>
            </a:r>
            <a:r>
              <a:rPr lang="en-US" altLang="zh-CN" sz="3600">
                <a:solidFill>
                  <a:schemeClr val="accent2"/>
                </a:solidFill>
                <a:latin typeface="Times New Roman" panose="02020603050405020304" pitchFamily="18" charset="0"/>
                <a:cs typeface="Times New Roman" panose="02020603050405020304" pitchFamily="18" charset="0"/>
              </a:rPr>
              <a:t>ă</a:t>
            </a:r>
            <a:r>
              <a:rPr lang="en-US" altLang="zh-CN" sz="3600">
                <a:solidFill>
                  <a:schemeClr val="accent2"/>
                </a:solidFill>
                <a:latin typeface="Times New Roman" panose="02020603050405020304" pitchFamily="18" charset="0"/>
              </a:rPr>
              <a:t>n </a:t>
            </a:r>
            <a:endParaRPr lang="en-US" altLang="zh-CN" sz="3600">
              <a:solidFill>
                <a:schemeClr val="accent2"/>
              </a:solidFill>
              <a:latin typeface="Times New Roman" panose="02020603050405020304" pitchFamily="18" charset="0"/>
            </a:endParaRPr>
          </a:p>
        </p:txBody>
      </p:sp>
      <p:sp>
        <p:nvSpPr>
          <p:cNvPr id="247829" name="文本框 247828"/>
          <p:cNvSpPr txBox="1"/>
          <p:nvPr/>
        </p:nvSpPr>
        <p:spPr>
          <a:xfrm>
            <a:off x="1258888" y="2997200"/>
            <a:ext cx="1143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áo</a:t>
            </a:r>
            <a:endParaRPr lang="en-US" altLang="zh-CN" sz="3600">
              <a:solidFill>
                <a:schemeClr val="accent2"/>
              </a:solidFill>
              <a:latin typeface="Times New Roman" panose="02020603050405020304" pitchFamily="18" charset="0"/>
            </a:endParaRPr>
          </a:p>
        </p:txBody>
      </p:sp>
      <p:sp>
        <p:nvSpPr>
          <p:cNvPr id="247834" name="文本框 247833"/>
          <p:cNvSpPr txBox="1"/>
          <p:nvPr/>
        </p:nvSpPr>
        <p:spPr>
          <a:xfrm>
            <a:off x="3419475" y="4508500"/>
            <a:ext cx="7810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l</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i </a:t>
            </a:r>
            <a:endParaRPr lang="en-US" altLang="zh-CN" sz="3600">
              <a:solidFill>
                <a:schemeClr val="accent2"/>
              </a:solidFill>
              <a:latin typeface="Times New Roman" panose="02020603050405020304" pitchFamily="18" charset="0"/>
            </a:endParaRPr>
          </a:p>
        </p:txBody>
      </p:sp>
      <p:sp>
        <p:nvSpPr>
          <p:cNvPr id="247835" name="文本框 247834"/>
          <p:cNvSpPr txBox="1"/>
          <p:nvPr/>
        </p:nvSpPr>
        <p:spPr>
          <a:xfrm>
            <a:off x="4572000" y="4437063"/>
            <a:ext cx="792163" cy="641350"/>
          </a:xfrm>
          <a:prstGeom prst="rect">
            <a:avLst/>
          </a:prstGeom>
          <a:noFill/>
          <a:ln w="9525">
            <a:noFill/>
          </a:ln>
        </p:spPr>
        <p:txBody>
          <a:bodyPr>
            <a:spAutoFit/>
          </a:bodyPr>
          <a:p>
            <a:pPr algn="l">
              <a:spcBef>
                <a:spcPct val="50000"/>
              </a:spcBef>
              <a:buClrTx/>
            </a:pPr>
            <a:r>
              <a:rPr lang="en-US" altLang="zh-CN" sz="3600" dirty="0" err="1">
                <a:solidFill>
                  <a:schemeClr val="accent2"/>
                </a:solidFill>
                <a:latin typeface="Arial" panose="020B0604020202020204" pitchFamily="34" charset="0"/>
              </a:rPr>
              <a:t>zǐ</a:t>
            </a:r>
            <a:endParaRPr lang="en-US" altLang="zh-CN" sz="3600">
              <a:solidFill>
                <a:schemeClr val="accent2"/>
              </a:solidFill>
              <a:latin typeface="Arial" panose="020B0604020202020204" pitchFamily="34" charset="0"/>
            </a:endParaRPr>
          </a:p>
        </p:txBody>
      </p:sp>
    </p:spTree>
  </p:cSld>
  <p:clrMapOvr>
    <a:masterClrMapping/>
  </p:clrMapOvr>
  <p:transition>
    <p:blind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8834" name="标题 248833"/>
          <p:cNvSpPr>
            <a:spLocks noGrp="1"/>
          </p:cNvSpPr>
          <p:nvPr>
            <p:ph type="title"/>
          </p:nvPr>
        </p:nvSpPr>
        <p:spPr>
          <a:xfrm>
            <a:off x="2438400" y="0"/>
            <a:ext cx="4191000" cy="717550"/>
          </a:xfrm>
          <a:ln/>
        </p:spPr>
        <p:txBody>
          <a:bodyPr anchor="ctr"/>
          <a:p>
            <a:r>
              <a:rPr lang="zh-CN" altLang="en-US" sz="5400" b="1" dirty="0">
                <a:solidFill>
                  <a:schemeClr val="tx1"/>
                </a:solidFill>
                <a:ea typeface="隶书" pitchFamily="49" charset="-122"/>
              </a:rPr>
              <a:t>语        音</a:t>
            </a:r>
            <a:endParaRPr lang="zh-CN" altLang="en-US" sz="5400" b="1">
              <a:solidFill>
                <a:schemeClr val="tx1"/>
              </a:solidFill>
              <a:ea typeface="隶书" pitchFamily="49" charset="-122"/>
            </a:endParaRPr>
          </a:p>
        </p:txBody>
      </p:sp>
      <p:sp>
        <p:nvSpPr>
          <p:cNvPr id="248835" name="文本占位符 248834"/>
          <p:cNvSpPr>
            <a:spLocks noGrp="1"/>
          </p:cNvSpPr>
          <p:nvPr>
            <p:ph type="body" idx="1"/>
          </p:nvPr>
        </p:nvSpPr>
        <p:spPr>
          <a:xfrm>
            <a:off x="323850" y="692150"/>
            <a:ext cx="8610600" cy="5715000"/>
          </a:xfrm>
          <a:ln/>
        </p:spPr>
        <p:txBody>
          <a:bodyPr/>
          <a:p>
            <a:pPr>
              <a:lnSpc>
                <a:spcPct val="130000"/>
              </a:lnSpc>
            </a:pPr>
            <a:r>
              <a:rPr lang="zh-CN" altLang="en-US" b="1" dirty="0">
                <a:latin typeface="黑体" panose="02010609060101010101" pitchFamily="2" charset="-122"/>
                <a:ea typeface="黑体" panose="02010609060101010101" pitchFamily="2" charset="-122"/>
              </a:rPr>
              <a:t>渗</a:t>
            </a:r>
            <a:r>
              <a:rPr lang="zh-CN" altLang="en-US" b="1" dirty="0">
                <a:solidFill>
                  <a:srgbClr val="FF3300"/>
                </a:solidFill>
                <a:latin typeface="黑体" panose="02010609060101010101" pitchFamily="2" charset="-122"/>
                <a:ea typeface="黑体" panose="02010609060101010101" pitchFamily="2" charset="-122"/>
              </a:rPr>
              <a:t>漉</a:t>
            </a:r>
            <a:r>
              <a:rPr lang="zh-CN" altLang="en-US" b="1" dirty="0">
                <a:latin typeface="黑体" panose="02010609060101010101" pitchFamily="2" charset="-122"/>
                <a:ea typeface="黑体" panose="02010609060101010101" pitchFamily="2" charset="-122"/>
              </a:rPr>
              <a:t>        修</a:t>
            </a:r>
            <a:r>
              <a:rPr lang="zh-CN" altLang="en-US" b="1" dirty="0">
                <a:solidFill>
                  <a:srgbClr val="FF3300"/>
                </a:solidFill>
                <a:latin typeface="黑体" panose="02010609060101010101" pitchFamily="2" charset="-122"/>
                <a:ea typeface="黑体" panose="02010609060101010101" pitchFamily="2" charset="-122"/>
              </a:rPr>
              <a:t>葺</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solidFill>
                  <a:srgbClr val="FF3300"/>
                </a:solidFill>
                <a:latin typeface="黑体" panose="02010609060101010101" pitchFamily="2" charset="-122"/>
                <a:ea typeface="黑体" panose="02010609060101010101" pitchFamily="2" charset="-122"/>
              </a:rPr>
              <a:t>垣</a:t>
            </a:r>
            <a:r>
              <a:rPr lang="zh-CN" altLang="en-US" b="1" dirty="0">
                <a:latin typeface="黑体" panose="02010609060101010101" pitchFamily="2" charset="-122"/>
                <a:ea typeface="黑体" panose="02010609060101010101" pitchFamily="2" charset="-122"/>
              </a:rPr>
              <a:t>墙         栏</a:t>
            </a:r>
            <a:r>
              <a:rPr lang="zh-CN" altLang="en-US" b="1" dirty="0">
                <a:solidFill>
                  <a:srgbClr val="FF3300"/>
                </a:solidFill>
                <a:latin typeface="黑体" panose="02010609060101010101" pitchFamily="2" charset="-122"/>
                <a:ea typeface="黑体" panose="02010609060101010101" pitchFamily="2" charset="-122"/>
              </a:rPr>
              <a:t>楯</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偃</a:t>
            </a:r>
            <a:r>
              <a:rPr lang="zh-CN" altLang="en-US" b="1" dirty="0">
                <a:latin typeface="黑体" panose="02010609060101010101" pitchFamily="2" charset="-122"/>
                <a:ea typeface="黑体" panose="02010609060101010101" pitchFamily="2" charset="-122"/>
              </a:rPr>
              <a:t>仰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异</a:t>
            </a:r>
            <a:r>
              <a:rPr lang="zh-CN" altLang="en-US" b="1" dirty="0">
                <a:solidFill>
                  <a:srgbClr val="FF3300"/>
                </a:solidFill>
                <a:latin typeface="黑体" panose="02010609060101010101" pitchFamily="2" charset="-122"/>
                <a:ea typeface="黑体" panose="02010609060101010101" pitchFamily="2" charset="-122"/>
              </a:rPr>
              <a:t>爨</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阖</a:t>
            </a:r>
            <a:r>
              <a:rPr lang="zh-CN" altLang="en-US" b="1" dirty="0">
                <a:latin typeface="黑体" panose="02010609060101010101" pitchFamily="2" charset="-122"/>
                <a:ea typeface="黑体" panose="02010609060101010101" pitchFamily="2" charset="-122"/>
              </a:rPr>
              <a:t>门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长</a:t>
            </a:r>
            <a:r>
              <a:rPr lang="zh-CN" altLang="en-US" b="1" dirty="0">
                <a:solidFill>
                  <a:srgbClr val="FF3300"/>
                </a:solidFill>
                <a:latin typeface="黑体" panose="02010609060101010101" pitchFamily="2" charset="-122"/>
                <a:ea typeface="黑体" panose="02010609060101010101" pitchFamily="2" charset="-122"/>
              </a:rPr>
              <a:t>号</a:t>
            </a:r>
            <a:r>
              <a:rPr lang="zh-CN" altLang="en-US" b="1" dirty="0">
                <a:latin typeface="黑体" panose="02010609060101010101" pitchFamily="2" charset="-122"/>
                <a:ea typeface="黑体" panose="02010609060101010101" pitchFamily="2" charset="-122"/>
              </a:rPr>
              <a:t>         </a:t>
            </a:r>
            <a:r>
              <a:rPr lang="zh-CN" altLang="en-US" b="1" dirty="0">
                <a:solidFill>
                  <a:srgbClr val="FF3300"/>
                </a:solidFill>
                <a:latin typeface="黑体" panose="02010609060101010101" pitchFamily="2" charset="-122"/>
                <a:ea typeface="黑体" panose="02010609060101010101" pitchFamily="2" charset="-122"/>
              </a:rPr>
              <a:t>扃牖</a:t>
            </a:r>
            <a:r>
              <a:rPr lang="zh-CN" altLang="en-US" b="1" dirty="0">
                <a:latin typeface="黑体" panose="02010609060101010101" pitchFamily="2" charset="-122"/>
                <a:ea typeface="黑体" panose="02010609060101010101" pitchFamily="2" charset="-122"/>
              </a:rPr>
              <a:t>            象</a:t>
            </a:r>
            <a:r>
              <a:rPr lang="zh-CN" altLang="en-US" b="1" dirty="0">
                <a:solidFill>
                  <a:srgbClr val="FF3300"/>
                </a:solidFill>
                <a:latin typeface="黑体" panose="02010609060101010101" pitchFamily="2" charset="-122"/>
                <a:ea typeface="黑体" panose="02010609060101010101" pitchFamily="2" charset="-122"/>
              </a:rPr>
              <a:t>笏</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solidFill>
                  <a:srgbClr val="FF3300"/>
                </a:solidFill>
                <a:latin typeface="黑体" panose="02010609060101010101" pitchFamily="2" charset="-122"/>
                <a:ea typeface="黑体" panose="02010609060101010101" pitchFamily="2" charset="-122"/>
              </a:rPr>
              <a:t>呱呱</a:t>
            </a:r>
            <a:r>
              <a:rPr lang="zh-CN" altLang="en-US" b="1" dirty="0">
                <a:latin typeface="黑体" panose="02010609060101010101" pitchFamily="2" charset="-122"/>
                <a:ea typeface="黑体" panose="02010609060101010101" pitchFamily="2" charset="-122"/>
              </a:rPr>
              <a:t>         老</a:t>
            </a:r>
            <a:r>
              <a:rPr lang="zh-CN" altLang="en-US" b="1" dirty="0">
                <a:solidFill>
                  <a:srgbClr val="FF3300"/>
                </a:solidFill>
                <a:latin typeface="黑体" panose="02010609060101010101" pitchFamily="2" charset="-122"/>
                <a:ea typeface="黑体" panose="02010609060101010101" pitchFamily="2" charset="-122"/>
              </a:rPr>
              <a:t>妪</a:t>
            </a:r>
            <a:r>
              <a:rPr lang="zh-CN" altLang="en-US" b="1" dirty="0">
                <a:latin typeface="黑体" panose="02010609060101010101" pitchFamily="2" charset="-122"/>
                <a:ea typeface="黑体" panose="02010609060101010101" pitchFamily="2" charset="-122"/>
              </a:rPr>
              <a:t>        先</a:t>
            </a:r>
            <a:r>
              <a:rPr lang="zh-CN" altLang="en-US" b="1" dirty="0">
                <a:solidFill>
                  <a:srgbClr val="FF3300"/>
                </a:solidFill>
                <a:latin typeface="黑体" panose="02010609060101010101" pitchFamily="2" charset="-122"/>
                <a:ea typeface="黑体" panose="02010609060101010101" pitchFamily="2" charset="-122"/>
              </a:rPr>
              <a:t>妣</a:t>
            </a:r>
            <a:r>
              <a:rPr lang="zh-CN" altLang="en-US" b="1" dirty="0">
                <a:latin typeface="黑体" panose="02010609060101010101" pitchFamily="2" charset="-122"/>
                <a:ea typeface="黑体" panose="02010609060101010101" pitchFamily="2" charset="-122"/>
              </a:rPr>
              <a:t>        </a:t>
            </a:r>
            <a:endParaRPr lang="zh-CN" altLang="en-US" b="1" dirty="0">
              <a:latin typeface="黑体" panose="02010609060101010101" pitchFamily="2" charset="-122"/>
              <a:ea typeface="黑体" panose="02010609060101010101" pitchFamily="2" charset="-122"/>
            </a:endParaRPr>
          </a:p>
          <a:p>
            <a:pPr>
              <a:lnSpc>
                <a:spcPct val="130000"/>
              </a:lnSpc>
            </a:pPr>
            <a:r>
              <a:rPr lang="zh-CN" altLang="en-US" b="1" dirty="0">
                <a:latin typeface="黑体" panose="02010609060101010101" pitchFamily="2" charset="-122"/>
                <a:ea typeface="黑体" panose="02010609060101010101" pitchFamily="2" charset="-122"/>
              </a:rPr>
              <a:t>中</a:t>
            </a:r>
            <a:r>
              <a:rPr lang="zh-CN" altLang="en-US" b="1" dirty="0">
                <a:solidFill>
                  <a:srgbClr val="FF3300"/>
                </a:solidFill>
                <a:latin typeface="黑体" panose="02010609060101010101" pitchFamily="2" charset="-122"/>
                <a:ea typeface="黑体" panose="02010609060101010101" pitchFamily="2" charset="-122"/>
              </a:rPr>
              <a:t>闺</a:t>
            </a:r>
            <a:r>
              <a:rPr lang="zh-CN" altLang="en-US" b="1" dirty="0">
                <a:latin typeface="黑体" panose="02010609060101010101" pitchFamily="2" charset="-122"/>
                <a:ea typeface="黑体" panose="02010609060101010101" pitchFamily="2" charset="-122"/>
              </a:rPr>
              <a:t>         万</a:t>
            </a:r>
            <a:r>
              <a:rPr lang="zh-CN" altLang="en-US" b="1" dirty="0">
                <a:solidFill>
                  <a:srgbClr val="FF3300"/>
                </a:solidFill>
                <a:latin typeface="黑体" panose="02010609060101010101" pitchFamily="2" charset="-122"/>
                <a:ea typeface="黑体" panose="02010609060101010101" pitchFamily="2" charset="-122"/>
              </a:rPr>
              <a:t>籁         </a:t>
            </a:r>
            <a:r>
              <a:rPr lang="zh-CN" altLang="en-US" b="1" dirty="0">
                <a:solidFill>
                  <a:srgbClr val="FF0000"/>
                </a:solidFill>
              </a:rPr>
              <a:t>姊</a:t>
            </a:r>
            <a:r>
              <a:rPr lang="zh-CN" altLang="en-US" b="1" dirty="0"/>
              <a:t>妹</a:t>
            </a:r>
            <a:endParaRPr lang="zh-CN" altLang="en-US" sz="3600" b="1">
              <a:solidFill>
                <a:schemeClr val="accent2"/>
              </a:solidFill>
              <a:latin typeface="Bookman Old Style" pitchFamily="18" charset="0"/>
            </a:endParaRPr>
          </a:p>
        </p:txBody>
      </p:sp>
      <p:sp>
        <p:nvSpPr>
          <p:cNvPr id="248837" name="文本框 248836"/>
          <p:cNvSpPr txBox="1"/>
          <p:nvPr/>
        </p:nvSpPr>
        <p:spPr>
          <a:xfrm>
            <a:off x="1619250" y="836613"/>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l</a:t>
            </a:r>
            <a:r>
              <a:rPr lang="en-US" altLang="zh-CN" sz="3600">
                <a:solidFill>
                  <a:schemeClr val="accent2"/>
                </a:solidFill>
                <a:latin typeface="Times New Roman" panose="02020603050405020304" pitchFamily="18" charset="0"/>
                <a:cs typeface="Times New Roman" panose="02020603050405020304" pitchFamily="18" charset="0"/>
              </a:rPr>
              <a:t>ù</a:t>
            </a:r>
            <a:endParaRPr lang="en-US" altLang="zh-CN" sz="3600">
              <a:solidFill>
                <a:schemeClr val="accent2"/>
              </a:solidFill>
              <a:latin typeface="Times New Roman" panose="02020603050405020304" pitchFamily="18" charset="0"/>
            </a:endParaRPr>
          </a:p>
        </p:txBody>
      </p:sp>
      <p:sp>
        <p:nvSpPr>
          <p:cNvPr id="248838" name="文本框 248837"/>
          <p:cNvSpPr txBox="1"/>
          <p:nvPr/>
        </p:nvSpPr>
        <p:spPr>
          <a:xfrm>
            <a:off x="4140200" y="836613"/>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q</a:t>
            </a:r>
            <a:r>
              <a:rPr lang="en-US" altLang="zh-CN" sz="3600">
                <a:solidFill>
                  <a:schemeClr val="accent2"/>
                </a:solidFill>
                <a:latin typeface="Times New Roman" panose="02020603050405020304" pitchFamily="18" charset="0"/>
                <a:cs typeface="Times New Roman" panose="02020603050405020304" pitchFamily="18" charset="0"/>
              </a:rPr>
              <a:t>ì</a:t>
            </a:r>
            <a:endParaRPr lang="en-US" altLang="zh-CN" sz="3600">
              <a:solidFill>
                <a:schemeClr val="accent2"/>
              </a:solidFill>
              <a:latin typeface="Times New Roman" panose="02020603050405020304" pitchFamily="18" charset="0"/>
            </a:endParaRPr>
          </a:p>
        </p:txBody>
      </p:sp>
      <p:sp>
        <p:nvSpPr>
          <p:cNvPr id="248839" name="文本框 248838"/>
          <p:cNvSpPr txBox="1"/>
          <p:nvPr/>
        </p:nvSpPr>
        <p:spPr>
          <a:xfrm>
            <a:off x="1692275" y="1484313"/>
            <a:ext cx="12636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yu</a:t>
            </a:r>
            <a:r>
              <a:rPr lang="en-US" altLang="zh-CN" sz="3600" dirty="0" err="1">
                <a:solidFill>
                  <a:schemeClr val="accent2"/>
                </a:solidFill>
                <a:latin typeface="Times New Roman" panose="02020603050405020304" pitchFamily="18" charset="0"/>
                <a:cs typeface="Times New Roman" panose="02020603050405020304" pitchFamily="18" charset="0"/>
              </a:rPr>
              <a:t>á</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8841" name="文本框 248840"/>
          <p:cNvSpPr txBox="1"/>
          <p:nvPr/>
        </p:nvSpPr>
        <p:spPr>
          <a:xfrm>
            <a:off x="1692275" y="2276475"/>
            <a:ext cx="12382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cu</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n </a:t>
            </a:r>
            <a:endParaRPr lang="en-US" altLang="zh-CN" sz="3600">
              <a:solidFill>
                <a:schemeClr val="accent2"/>
              </a:solidFill>
              <a:latin typeface="Times New Roman" panose="02020603050405020304" pitchFamily="18" charset="0"/>
            </a:endParaRPr>
          </a:p>
        </p:txBody>
      </p:sp>
      <p:sp>
        <p:nvSpPr>
          <p:cNvPr id="248842" name="文本框 248841"/>
          <p:cNvSpPr txBox="1"/>
          <p:nvPr/>
        </p:nvSpPr>
        <p:spPr>
          <a:xfrm>
            <a:off x="4572000" y="3736975"/>
            <a:ext cx="792163" cy="641350"/>
          </a:xfrm>
          <a:prstGeom prst="rect">
            <a:avLst/>
          </a:prstGeom>
          <a:noFill/>
          <a:ln w="9525">
            <a:noFill/>
          </a:ln>
        </p:spPr>
        <p:txBody>
          <a:bodyPr>
            <a:spAutoFit/>
          </a:bodyPr>
          <a:p>
            <a:pPr algn="l"/>
            <a:r>
              <a:rPr lang="en-US" altLang="zh-CN" sz="3600">
                <a:solidFill>
                  <a:schemeClr val="accent2"/>
                </a:solidFill>
                <a:latin typeface="黑体" panose="02010609060101010101" pitchFamily="2" charset="-122"/>
                <a:ea typeface="黑体" panose="02010609060101010101" pitchFamily="2" charset="-122"/>
              </a:rPr>
              <a:t>yù</a:t>
            </a:r>
            <a:endParaRPr lang="en-US" altLang="zh-CN" sz="3600">
              <a:solidFill>
                <a:schemeClr val="accent2"/>
              </a:solidFill>
              <a:latin typeface="黑体" panose="02010609060101010101" pitchFamily="2" charset="-122"/>
              <a:ea typeface="黑体" panose="02010609060101010101" pitchFamily="2" charset="-122"/>
            </a:endParaRPr>
          </a:p>
        </p:txBody>
      </p:sp>
      <p:sp>
        <p:nvSpPr>
          <p:cNvPr id="248843" name="文本框 248842"/>
          <p:cNvSpPr txBox="1"/>
          <p:nvPr/>
        </p:nvSpPr>
        <p:spPr>
          <a:xfrm>
            <a:off x="7239000" y="3702050"/>
            <a:ext cx="565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b</a:t>
            </a:r>
            <a:r>
              <a:rPr lang="en-US" altLang="zh-CN" sz="3600">
                <a:solidFill>
                  <a:schemeClr val="accent2"/>
                </a:solidFill>
                <a:latin typeface="Times New Roman" panose="02020603050405020304" pitchFamily="18" charset="0"/>
                <a:cs typeface="Times New Roman" panose="02020603050405020304" pitchFamily="18" charset="0"/>
              </a:rPr>
              <a:t>ĭ</a:t>
            </a:r>
            <a:endParaRPr lang="en-US" altLang="zh-CN" sz="3600">
              <a:solidFill>
                <a:schemeClr val="accent2"/>
              </a:solidFill>
              <a:latin typeface="Times New Roman" panose="02020603050405020304" pitchFamily="18" charset="0"/>
            </a:endParaRPr>
          </a:p>
        </p:txBody>
      </p:sp>
      <p:sp>
        <p:nvSpPr>
          <p:cNvPr id="248844" name="文本框 248843"/>
          <p:cNvSpPr txBox="1"/>
          <p:nvPr/>
        </p:nvSpPr>
        <p:spPr>
          <a:xfrm>
            <a:off x="2057400" y="4464050"/>
            <a:ext cx="7937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gu</a:t>
            </a:r>
            <a:r>
              <a:rPr lang="en-US" altLang="zh-CN" sz="3600" dirty="0" err="1">
                <a:solidFill>
                  <a:schemeClr val="accent2"/>
                </a:solidFill>
                <a:latin typeface="Times New Roman" panose="02020603050405020304" pitchFamily="18" charset="0"/>
                <a:cs typeface="Times New Roman" panose="02020603050405020304" pitchFamily="18" charset="0"/>
              </a:rPr>
              <a:t>ī</a:t>
            </a:r>
            <a:endParaRPr lang="en-US" altLang="zh-CN" sz="3600">
              <a:solidFill>
                <a:schemeClr val="accent2"/>
              </a:solidFill>
              <a:latin typeface="Times New Roman" panose="02020603050405020304" pitchFamily="18" charset="0"/>
            </a:endParaRPr>
          </a:p>
        </p:txBody>
      </p:sp>
      <p:sp>
        <p:nvSpPr>
          <p:cNvPr id="248846" name="文本框 248845"/>
          <p:cNvSpPr txBox="1"/>
          <p:nvPr/>
        </p:nvSpPr>
        <p:spPr>
          <a:xfrm>
            <a:off x="2133600" y="3657600"/>
            <a:ext cx="762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g</a:t>
            </a:r>
            <a:r>
              <a:rPr lang="en-US" altLang="zh-CN" sz="3600">
                <a:solidFill>
                  <a:schemeClr val="accent2"/>
                </a:solidFill>
                <a:latin typeface="Times New Roman" panose="02020603050405020304" pitchFamily="18" charset="0"/>
                <a:cs typeface="Times New Roman" panose="02020603050405020304" pitchFamily="18" charset="0"/>
              </a:rPr>
              <a:t>ū</a:t>
            </a:r>
            <a:endParaRPr lang="en-US" altLang="zh-CN" sz="3600">
              <a:solidFill>
                <a:schemeClr val="accent2"/>
              </a:solidFill>
              <a:latin typeface="Times New Roman" panose="02020603050405020304" pitchFamily="18" charset="0"/>
            </a:endParaRPr>
          </a:p>
        </p:txBody>
      </p:sp>
      <p:sp>
        <p:nvSpPr>
          <p:cNvPr id="248847" name="文本框 248846"/>
          <p:cNvSpPr txBox="1"/>
          <p:nvPr/>
        </p:nvSpPr>
        <p:spPr>
          <a:xfrm>
            <a:off x="4211638" y="2276475"/>
            <a:ext cx="1143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é</a:t>
            </a:r>
            <a:endParaRPr lang="en-US" altLang="zh-CN" sz="3600">
              <a:solidFill>
                <a:schemeClr val="accent2"/>
              </a:solidFill>
              <a:latin typeface="Times New Roman" panose="02020603050405020304" pitchFamily="18" charset="0"/>
            </a:endParaRPr>
          </a:p>
        </p:txBody>
      </p:sp>
      <p:sp>
        <p:nvSpPr>
          <p:cNvPr id="248848" name="文本框 248847"/>
          <p:cNvSpPr txBox="1"/>
          <p:nvPr/>
        </p:nvSpPr>
        <p:spPr>
          <a:xfrm>
            <a:off x="7740650" y="2997200"/>
            <a:ext cx="6921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ù</a:t>
            </a:r>
            <a:endParaRPr lang="en-US" altLang="zh-CN" sz="3600">
              <a:solidFill>
                <a:schemeClr val="accent2"/>
              </a:solidFill>
              <a:latin typeface="Times New Roman" panose="02020603050405020304" pitchFamily="18" charset="0"/>
            </a:endParaRPr>
          </a:p>
        </p:txBody>
      </p:sp>
      <p:sp>
        <p:nvSpPr>
          <p:cNvPr id="248849" name="文本框 248848"/>
          <p:cNvSpPr txBox="1"/>
          <p:nvPr/>
        </p:nvSpPr>
        <p:spPr>
          <a:xfrm>
            <a:off x="4419600" y="2895600"/>
            <a:ext cx="12509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Ji</a:t>
            </a:r>
            <a:r>
              <a:rPr lang="en-US" altLang="zh-CN" sz="3600" dirty="0" err="1">
                <a:solidFill>
                  <a:schemeClr val="accent2"/>
                </a:solidFill>
                <a:latin typeface="Times New Roman" panose="02020603050405020304" pitchFamily="18" charset="0"/>
                <a:cs typeface="Times New Roman" panose="02020603050405020304" pitchFamily="18" charset="0"/>
              </a:rPr>
              <a:t>ō</a:t>
            </a:r>
            <a:r>
              <a:rPr lang="en-US" altLang="zh-CN" sz="3600" dirty="0" err="1">
                <a:solidFill>
                  <a:schemeClr val="accent2"/>
                </a:solidFill>
                <a:latin typeface="Times New Roman" panose="02020603050405020304" pitchFamily="18" charset="0"/>
              </a:rPr>
              <a:t>ng</a:t>
            </a:r>
            <a:endParaRPr lang="en-US" altLang="zh-CN" sz="3600">
              <a:solidFill>
                <a:schemeClr val="accent2"/>
              </a:solidFill>
              <a:latin typeface="Times New Roman" panose="02020603050405020304" pitchFamily="18" charset="0"/>
            </a:endParaRPr>
          </a:p>
        </p:txBody>
      </p:sp>
      <p:sp>
        <p:nvSpPr>
          <p:cNvPr id="248850" name="文本框 248849"/>
          <p:cNvSpPr txBox="1"/>
          <p:nvPr/>
        </p:nvSpPr>
        <p:spPr>
          <a:xfrm>
            <a:off x="5724525" y="2924175"/>
            <a:ext cx="8953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y</a:t>
            </a:r>
            <a:r>
              <a:rPr lang="en-US" altLang="zh-CN" sz="3600">
                <a:solidFill>
                  <a:schemeClr val="accent2"/>
                </a:solidFill>
                <a:latin typeface="Times New Roman" panose="02020603050405020304" pitchFamily="18" charset="0"/>
                <a:cs typeface="Times New Roman" panose="02020603050405020304" pitchFamily="18" charset="0"/>
              </a:rPr>
              <a:t>ŏ</a:t>
            </a:r>
            <a:r>
              <a:rPr lang="en-US" altLang="zh-CN" sz="3600">
                <a:solidFill>
                  <a:schemeClr val="accent2"/>
                </a:solidFill>
                <a:latin typeface="Times New Roman" panose="02020603050405020304" pitchFamily="18" charset="0"/>
              </a:rPr>
              <a:t>u</a:t>
            </a:r>
            <a:endParaRPr lang="en-US" altLang="zh-CN" sz="3600">
              <a:solidFill>
                <a:schemeClr val="accent2"/>
              </a:solidFill>
              <a:latin typeface="Times New Roman" panose="02020603050405020304" pitchFamily="18" charset="0"/>
            </a:endParaRPr>
          </a:p>
        </p:txBody>
      </p:sp>
      <p:sp>
        <p:nvSpPr>
          <p:cNvPr id="248851" name="文本框 248850"/>
          <p:cNvSpPr txBox="1"/>
          <p:nvPr/>
        </p:nvSpPr>
        <p:spPr>
          <a:xfrm>
            <a:off x="4343400" y="1524000"/>
            <a:ext cx="1238250" cy="641350"/>
          </a:xfrm>
          <a:prstGeom prst="rect">
            <a:avLst/>
          </a:prstGeom>
          <a:noFill/>
          <a:ln w="9525">
            <a:noFill/>
          </a:ln>
        </p:spPr>
        <p:txBody>
          <a:bodyPr wrap="none" anchor="t">
            <a:spAutoFit/>
          </a:bodyPr>
          <a:p>
            <a:pPr algn="l"/>
            <a:r>
              <a:rPr lang="en-US" altLang="zh-CN" sz="3600" dirty="0" err="1">
                <a:solidFill>
                  <a:schemeClr val="accent2"/>
                </a:solidFill>
                <a:latin typeface="Times New Roman" panose="02020603050405020304" pitchFamily="18" charset="0"/>
              </a:rPr>
              <a:t>sh</a:t>
            </a:r>
            <a:r>
              <a:rPr lang="en-US" altLang="zh-CN" sz="3600" dirty="0" err="1">
                <a:solidFill>
                  <a:schemeClr val="accent2"/>
                </a:solidFill>
                <a:latin typeface="Times New Roman" panose="02020603050405020304" pitchFamily="18" charset="0"/>
                <a:cs typeface="Times New Roman" panose="02020603050405020304" pitchFamily="18" charset="0"/>
              </a:rPr>
              <a:t>ŭ</a:t>
            </a:r>
            <a:r>
              <a:rPr lang="en-US" altLang="zh-CN" sz="3600" dirty="0" err="1">
                <a:solidFill>
                  <a:schemeClr val="accent2"/>
                </a:solidFill>
                <a:latin typeface="Times New Roman" panose="02020603050405020304" pitchFamily="18" charset="0"/>
              </a:rPr>
              <a:t>n</a:t>
            </a:r>
            <a:r>
              <a:rPr lang="en-US" altLang="zh-CN" sz="3600">
                <a:solidFill>
                  <a:schemeClr val="accent2"/>
                </a:solidFill>
                <a:latin typeface="Times New Roman" panose="02020603050405020304" pitchFamily="18" charset="0"/>
              </a:rPr>
              <a:t> </a:t>
            </a:r>
            <a:endParaRPr lang="en-US" altLang="zh-CN" sz="3600">
              <a:solidFill>
                <a:schemeClr val="accent2"/>
              </a:solidFill>
              <a:latin typeface="Times New Roman" panose="02020603050405020304" pitchFamily="18" charset="0"/>
            </a:endParaRPr>
          </a:p>
        </p:txBody>
      </p:sp>
      <p:sp>
        <p:nvSpPr>
          <p:cNvPr id="248852" name="文本框 248851"/>
          <p:cNvSpPr txBox="1"/>
          <p:nvPr/>
        </p:nvSpPr>
        <p:spPr>
          <a:xfrm>
            <a:off x="6838950" y="1447800"/>
            <a:ext cx="10096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y</a:t>
            </a:r>
            <a:r>
              <a:rPr lang="en-US" altLang="zh-CN" sz="3600">
                <a:solidFill>
                  <a:schemeClr val="accent2"/>
                </a:solidFill>
                <a:latin typeface="Times New Roman" panose="02020603050405020304" pitchFamily="18" charset="0"/>
                <a:cs typeface="Times New Roman" panose="02020603050405020304" pitchFamily="18" charset="0"/>
              </a:rPr>
              <a:t>ă</a:t>
            </a:r>
            <a:r>
              <a:rPr lang="en-US" altLang="zh-CN" sz="3600">
                <a:solidFill>
                  <a:schemeClr val="accent2"/>
                </a:solidFill>
                <a:latin typeface="Times New Roman" panose="02020603050405020304" pitchFamily="18" charset="0"/>
              </a:rPr>
              <a:t>n </a:t>
            </a:r>
            <a:endParaRPr lang="en-US" altLang="zh-CN" sz="3600">
              <a:solidFill>
                <a:schemeClr val="accent2"/>
              </a:solidFill>
              <a:latin typeface="Times New Roman" panose="02020603050405020304" pitchFamily="18" charset="0"/>
            </a:endParaRPr>
          </a:p>
        </p:txBody>
      </p:sp>
      <p:sp>
        <p:nvSpPr>
          <p:cNvPr id="248853" name="文本框 248852"/>
          <p:cNvSpPr txBox="1"/>
          <p:nvPr/>
        </p:nvSpPr>
        <p:spPr>
          <a:xfrm>
            <a:off x="1981200" y="2971800"/>
            <a:ext cx="1143000" cy="641350"/>
          </a:xfrm>
          <a:prstGeom prst="rect">
            <a:avLst/>
          </a:prstGeom>
          <a:noFill/>
          <a:ln w="9525">
            <a:noFill/>
          </a:ln>
        </p:spPr>
        <p:txBody>
          <a:bodyPr>
            <a:spAutoFit/>
          </a:bodyPr>
          <a:p>
            <a:pPr algn="l"/>
            <a:r>
              <a:rPr lang="en-US" altLang="zh-CN" sz="3600">
                <a:solidFill>
                  <a:schemeClr val="accent2"/>
                </a:solidFill>
                <a:latin typeface="Times New Roman" panose="02020603050405020304" pitchFamily="18" charset="0"/>
              </a:rPr>
              <a:t>h</a:t>
            </a:r>
            <a:r>
              <a:rPr lang="en-US" altLang="zh-CN" sz="3600">
                <a:solidFill>
                  <a:schemeClr val="accent2"/>
                </a:solidFill>
                <a:latin typeface="Times New Roman" panose="02020603050405020304" pitchFamily="18" charset="0"/>
                <a:cs typeface="Times New Roman" panose="02020603050405020304" pitchFamily="18" charset="0"/>
              </a:rPr>
              <a:t>áo</a:t>
            </a:r>
            <a:endParaRPr lang="en-US" altLang="zh-CN" sz="3600">
              <a:solidFill>
                <a:schemeClr val="accent2"/>
              </a:solidFill>
              <a:latin typeface="Times New Roman" panose="02020603050405020304" pitchFamily="18" charset="0"/>
            </a:endParaRPr>
          </a:p>
        </p:txBody>
      </p:sp>
      <p:sp>
        <p:nvSpPr>
          <p:cNvPr id="248858" name="文本框 248857"/>
          <p:cNvSpPr txBox="1"/>
          <p:nvPr/>
        </p:nvSpPr>
        <p:spPr>
          <a:xfrm>
            <a:off x="4356100" y="4508500"/>
            <a:ext cx="781050" cy="641350"/>
          </a:xfrm>
          <a:prstGeom prst="rect">
            <a:avLst/>
          </a:prstGeom>
          <a:noFill/>
          <a:ln w="9525">
            <a:noFill/>
          </a:ln>
        </p:spPr>
        <p:txBody>
          <a:bodyPr wrap="none" anchor="t">
            <a:spAutoFit/>
          </a:bodyPr>
          <a:p>
            <a:pPr algn="l"/>
            <a:r>
              <a:rPr lang="en-US" altLang="zh-CN" sz="3600">
                <a:solidFill>
                  <a:schemeClr val="accent2"/>
                </a:solidFill>
                <a:latin typeface="Times New Roman" panose="02020603050405020304" pitchFamily="18" charset="0"/>
              </a:rPr>
              <a:t>l</a:t>
            </a:r>
            <a:r>
              <a:rPr lang="en-US" altLang="zh-CN" sz="3600">
                <a:solidFill>
                  <a:schemeClr val="accent2"/>
                </a:solidFill>
                <a:latin typeface="Times New Roman" panose="02020603050405020304" pitchFamily="18" charset="0"/>
                <a:ea typeface="Times New Roman" panose="02020603050405020304" pitchFamily="18" charset="0"/>
              </a:rPr>
              <a:t>à</a:t>
            </a:r>
            <a:r>
              <a:rPr lang="en-US" altLang="zh-CN" sz="3600">
                <a:solidFill>
                  <a:schemeClr val="accent2"/>
                </a:solidFill>
                <a:latin typeface="Times New Roman" panose="02020603050405020304" pitchFamily="18" charset="0"/>
              </a:rPr>
              <a:t>i </a:t>
            </a:r>
            <a:endParaRPr lang="en-US" altLang="zh-CN" sz="3600">
              <a:solidFill>
                <a:schemeClr val="accent2"/>
              </a:solidFill>
              <a:latin typeface="Times New Roman" panose="02020603050405020304" pitchFamily="18" charset="0"/>
            </a:endParaRPr>
          </a:p>
        </p:txBody>
      </p:sp>
      <p:sp>
        <p:nvSpPr>
          <p:cNvPr id="248859" name="文本框 248858"/>
          <p:cNvSpPr txBox="1"/>
          <p:nvPr/>
        </p:nvSpPr>
        <p:spPr>
          <a:xfrm>
            <a:off x="6948488" y="4508500"/>
            <a:ext cx="792162" cy="641350"/>
          </a:xfrm>
          <a:prstGeom prst="rect">
            <a:avLst/>
          </a:prstGeom>
          <a:noFill/>
          <a:ln w="9525">
            <a:noFill/>
          </a:ln>
        </p:spPr>
        <p:txBody>
          <a:bodyPr>
            <a:spAutoFit/>
          </a:bodyPr>
          <a:p>
            <a:pPr algn="l">
              <a:spcBef>
                <a:spcPct val="50000"/>
              </a:spcBef>
              <a:buClrTx/>
            </a:pPr>
            <a:r>
              <a:rPr lang="en-US" altLang="zh-CN" sz="3600" dirty="0" err="1">
                <a:solidFill>
                  <a:schemeClr val="accent2"/>
                </a:solidFill>
                <a:latin typeface="Arial" panose="020B0604020202020204" pitchFamily="34" charset="0"/>
              </a:rPr>
              <a:t>zǐ</a:t>
            </a:r>
            <a:endParaRPr lang="en-US" altLang="zh-CN" sz="3600">
              <a:solidFill>
                <a:schemeClr val="accent2"/>
              </a:solidFill>
              <a:latin typeface="Arial" panose="020B0604020202020204" pitchFamily="34" charset="0"/>
            </a:endParaRPr>
          </a:p>
        </p:txBody>
      </p:sp>
    </p:spTree>
  </p:cSld>
  <p:clrMapOvr>
    <a:masterClrMapping/>
  </p:clrMapOvr>
  <p:transition>
    <p:blinds/>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82" name="标题 225281"/>
          <p:cNvSpPr>
            <a:spLocks noGrp="1"/>
          </p:cNvSpPr>
          <p:nvPr>
            <p:ph type="title"/>
          </p:nvPr>
        </p:nvSpPr>
        <p:spPr>
          <a:xfrm>
            <a:off x="684213" y="0"/>
            <a:ext cx="7772400" cy="1143000"/>
          </a:xfrm>
          <a:ln/>
        </p:spPr>
        <p:txBody>
          <a:bodyPr anchor="ctr"/>
          <a:p>
            <a:r>
              <a:rPr lang="zh-CN" altLang="en-US" sz="4000" b="1" dirty="0"/>
              <a:t>然余居于此，多可喜，亦多可悲。</a:t>
            </a:r>
            <a:endParaRPr lang="zh-CN" altLang="en-US" sz="4000" b="1" dirty="0"/>
          </a:p>
        </p:txBody>
      </p:sp>
      <p:sp>
        <p:nvSpPr>
          <p:cNvPr id="225283" name="文本占位符 225282"/>
          <p:cNvSpPr>
            <a:spLocks noGrp="1"/>
          </p:cNvSpPr>
          <p:nvPr>
            <p:ph type="body" idx="1"/>
          </p:nvPr>
        </p:nvSpPr>
        <p:spPr>
          <a:xfrm>
            <a:off x="468313" y="1484313"/>
            <a:ext cx="7056437" cy="2239962"/>
          </a:xfrm>
          <a:ln/>
        </p:spPr>
        <p:txBody>
          <a:bodyPr/>
          <a:p>
            <a:pPr>
              <a:buNone/>
            </a:pPr>
            <a:r>
              <a:rPr lang="zh-CN" altLang="en-US" dirty="0"/>
              <a:t>然：但是，表转折。</a:t>
            </a:r>
            <a:endParaRPr lang="zh-CN" altLang="en-US" dirty="0"/>
          </a:p>
          <a:p>
            <a:pPr>
              <a:buNone/>
            </a:pPr>
            <a:r>
              <a:rPr lang="zh-CN" altLang="en-US" dirty="0"/>
              <a:t>居：居住。</a:t>
            </a:r>
            <a:r>
              <a:rPr lang="zh-CN" altLang="en-US" b="1" dirty="0">
                <a:solidFill>
                  <a:srgbClr val="000066"/>
                </a:solidFill>
              </a:rPr>
              <a:t>它的其它用法还有：</a:t>
            </a:r>
            <a:r>
              <a:rPr lang="zh-CN" altLang="en-US" dirty="0"/>
              <a:t> </a:t>
            </a:r>
            <a:endParaRPr lang="zh-CN" altLang="en-US" dirty="0"/>
          </a:p>
          <a:p>
            <a:pPr>
              <a:buNone/>
            </a:pPr>
            <a:r>
              <a:rPr lang="zh-CN" altLang="en-US" dirty="0"/>
              <a:t>可：值得。</a:t>
            </a:r>
            <a:endParaRPr lang="zh-CN" altLang="en-US" dirty="0"/>
          </a:p>
        </p:txBody>
      </p:sp>
      <p:sp>
        <p:nvSpPr>
          <p:cNvPr id="225284" name="文本框 225283"/>
          <p:cNvSpPr txBox="1"/>
          <p:nvPr/>
        </p:nvSpPr>
        <p:spPr>
          <a:xfrm>
            <a:off x="395288" y="5516563"/>
            <a:ext cx="8497887" cy="1066800"/>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然而我住在这里，有许多可喜的事，也有许多可悲的事。</a:t>
            </a:r>
            <a:endParaRPr lang="zh-CN" altLang="en-US" sz="3200" dirty="0">
              <a:solidFill>
                <a:schemeClr val="accent2"/>
              </a:solidFill>
              <a:latin typeface="Times New Roman" panose="02020603050405020304" pitchFamily="18" charset="0"/>
            </a:endParaRPr>
          </a:p>
        </p:txBody>
      </p:sp>
      <p:sp>
        <p:nvSpPr>
          <p:cNvPr id="225285" name="文本框 225284"/>
          <p:cNvSpPr txBox="1"/>
          <p:nvPr/>
        </p:nvSpPr>
        <p:spPr>
          <a:xfrm>
            <a:off x="468313" y="2693988"/>
            <a:ext cx="6248400" cy="4159250"/>
          </a:xfrm>
          <a:prstGeom prst="rect">
            <a:avLst/>
          </a:prstGeom>
          <a:solidFill>
            <a:srgbClr val="99CC00"/>
          </a:solidFill>
          <a:ln w="9525" cap="flat" cmpd="sng">
            <a:solidFill>
              <a:srgbClr val="FF6600"/>
            </a:solidFill>
            <a:prstDash val="solid"/>
            <a:miter/>
            <a:headEnd type="none" w="med" len="med"/>
            <a:tailEnd type="none" w="med" len="med"/>
          </a:ln>
        </p:spPr>
        <p:txBody>
          <a:bodyPr>
            <a:spAutoFit/>
          </a:bodyPr>
          <a:p>
            <a:pPr algn="just">
              <a:lnSpc>
                <a:spcPct val="90000"/>
              </a:lnSpc>
              <a:spcBef>
                <a:spcPct val="40000"/>
              </a:spcBef>
            </a:pPr>
            <a:r>
              <a:rPr lang="zh-CN" altLang="en-US" sz="3600" dirty="0">
                <a:solidFill>
                  <a:srgbClr val="3333FF"/>
                </a:solidFill>
                <a:latin typeface="Times New Roman" panose="02020603050405020304" pitchFamily="18" charset="0"/>
              </a:rPr>
              <a:t>①居十日，扁鹊望桓侯而还走                 </a:t>
            </a:r>
            <a:endParaRPr lang="zh-CN" altLang="en-US" sz="3600" dirty="0">
              <a:solidFill>
                <a:srgbClr val="3333FF"/>
              </a:solidFill>
              <a:latin typeface="Times New Roman" panose="02020603050405020304" pitchFamily="18" charset="0"/>
            </a:endParaRPr>
          </a:p>
          <a:p>
            <a:pPr algn="just">
              <a:lnSpc>
                <a:spcPct val="90000"/>
              </a:lnSpc>
              <a:spcBef>
                <a:spcPct val="40000"/>
              </a:spcBef>
            </a:pPr>
            <a:r>
              <a:rPr lang="zh-CN" altLang="en-US" sz="3600" dirty="0">
                <a:solidFill>
                  <a:srgbClr val="3333FF"/>
                </a:solidFill>
                <a:latin typeface="Times New Roman" panose="02020603050405020304" pitchFamily="18" charset="0"/>
              </a:rPr>
              <a:t>②居庙堂之高，则忧其民</a:t>
            </a:r>
            <a:endParaRPr lang="zh-CN" altLang="en-US" sz="3600" dirty="0">
              <a:solidFill>
                <a:srgbClr val="3333FF"/>
              </a:solidFill>
              <a:latin typeface="Times New Roman" panose="02020603050405020304" pitchFamily="18" charset="0"/>
            </a:endParaRPr>
          </a:p>
          <a:p>
            <a:pPr algn="just">
              <a:lnSpc>
                <a:spcPct val="90000"/>
              </a:lnSpc>
              <a:spcBef>
                <a:spcPct val="40000"/>
              </a:spcBef>
            </a:pPr>
            <a:r>
              <a:rPr lang="zh-CN" altLang="en-US" sz="3600" dirty="0">
                <a:solidFill>
                  <a:srgbClr val="3333FF"/>
                </a:solidFill>
                <a:latin typeface="Times New Roman" panose="02020603050405020304" pitchFamily="18" charset="0"/>
              </a:rPr>
              <a:t>③居官守法                              </a:t>
            </a:r>
            <a:endParaRPr lang="zh-CN" altLang="en-US" sz="3600" dirty="0">
              <a:solidFill>
                <a:srgbClr val="3333FF"/>
              </a:solidFill>
              <a:latin typeface="Times New Roman" panose="02020603050405020304" pitchFamily="18" charset="0"/>
            </a:endParaRPr>
          </a:p>
          <a:p>
            <a:pPr algn="just">
              <a:lnSpc>
                <a:spcPct val="90000"/>
              </a:lnSpc>
              <a:spcBef>
                <a:spcPct val="40000"/>
              </a:spcBef>
            </a:pPr>
            <a:r>
              <a:rPr lang="zh-CN" altLang="en-US" sz="3600" dirty="0">
                <a:solidFill>
                  <a:srgbClr val="3333FF"/>
                </a:solidFill>
                <a:latin typeface="Times New Roman" panose="02020603050405020304" pitchFamily="18" charset="0"/>
              </a:rPr>
              <a:t>④二者必居其一</a:t>
            </a:r>
            <a:endParaRPr lang="zh-CN" altLang="en-US" sz="3600" dirty="0">
              <a:solidFill>
                <a:srgbClr val="3333FF"/>
              </a:solidFill>
              <a:latin typeface="Times New Roman" panose="02020603050405020304" pitchFamily="18" charset="0"/>
            </a:endParaRPr>
          </a:p>
          <a:p>
            <a:pPr algn="just">
              <a:lnSpc>
                <a:spcPct val="90000"/>
              </a:lnSpc>
              <a:spcBef>
                <a:spcPct val="40000"/>
              </a:spcBef>
            </a:pPr>
            <a:r>
              <a:rPr lang="zh-CN" altLang="en-US" sz="3600" dirty="0">
                <a:solidFill>
                  <a:srgbClr val="3333FF"/>
                </a:solidFill>
                <a:latin typeface="Times New Roman" panose="02020603050405020304" pitchFamily="18" charset="0"/>
              </a:rPr>
              <a:t>⑤昂其值，居为奇货                       </a:t>
            </a:r>
            <a:endParaRPr lang="zh-CN" altLang="en-US" sz="3600" dirty="0">
              <a:solidFill>
                <a:srgbClr val="3333FF"/>
              </a:solidFill>
              <a:latin typeface="Times New Roman" panose="02020603050405020304" pitchFamily="18" charset="0"/>
            </a:endParaRPr>
          </a:p>
          <a:p>
            <a:pPr algn="just">
              <a:lnSpc>
                <a:spcPct val="90000"/>
              </a:lnSpc>
              <a:spcBef>
                <a:spcPct val="40000"/>
              </a:spcBef>
            </a:pPr>
            <a:r>
              <a:rPr lang="zh-CN" altLang="en-US" sz="3600" dirty="0">
                <a:solidFill>
                  <a:srgbClr val="3333FF"/>
                </a:solidFill>
                <a:latin typeface="Times New Roman" panose="02020603050405020304" pitchFamily="18" charset="0"/>
              </a:rPr>
              <a:t>⑥令女居其上，浮之河中</a:t>
            </a:r>
            <a:endParaRPr lang="zh-CN" altLang="en-US" sz="3600" dirty="0">
              <a:solidFill>
                <a:srgbClr val="3333FF"/>
              </a:solidFill>
              <a:latin typeface="Times New Roman" panose="02020603050405020304" pitchFamily="18" charset="0"/>
            </a:endParaRPr>
          </a:p>
        </p:txBody>
      </p:sp>
      <p:sp>
        <p:nvSpPr>
          <p:cNvPr id="225286" name="文本框 225285"/>
          <p:cNvSpPr txBox="1"/>
          <p:nvPr/>
        </p:nvSpPr>
        <p:spPr>
          <a:xfrm>
            <a:off x="6945313" y="2625725"/>
            <a:ext cx="1524000" cy="650875"/>
          </a:xfrm>
          <a:prstGeom prst="rect">
            <a:avLst/>
          </a:prstGeom>
          <a:solidFill>
            <a:srgbClr val="99CC00"/>
          </a:solidFill>
          <a:ln w="9525" cap="flat" cmpd="sng">
            <a:solidFill>
              <a:srgbClr val="FF6600"/>
            </a:solidFill>
            <a:prstDash val="solid"/>
            <a:miter/>
            <a:headEnd type="none" w="med" len="med"/>
            <a:tailEnd type="none" w="med" len="med"/>
          </a:ln>
        </p:spPr>
        <p:txBody>
          <a:bodyPr>
            <a:spAutoFit/>
          </a:bodyPr>
          <a:p>
            <a:pPr algn="l">
              <a:spcBef>
                <a:spcPct val="50000"/>
              </a:spcBef>
            </a:pPr>
            <a:r>
              <a:rPr lang="zh-CN" altLang="en-US" sz="3600" dirty="0">
                <a:solidFill>
                  <a:srgbClr val="FF3300"/>
                </a:solidFill>
                <a:latin typeface="Times New Roman" panose="02020603050405020304" pitchFamily="18" charset="0"/>
              </a:rPr>
              <a:t>过了</a:t>
            </a:r>
            <a:endParaRPr lang="en-US" altLang="zh-CN" sz="3600">
              <a:solidFill>
                <a:srgbClr val="FF3300"/>
              </a:solidFill>
              <a:latin typeface="Times New Roman" panose="02020603050405020304" pitchFamily="18" charset="0"/>
            </a:endParaRPr>
          </a:p>
        </p:txBody>
      </p:sp>
      <p:sp>
        <p:nvSpPr>
          <p:cNvPr id="225287" name="文本框 225286"/>
          <p:cNvSpPr txBox="1"/>
          <p:nvPr/>
        </p:nvSpPr>
        <p:spPr>
          <a:xfrm>
            <a:off x="6945313" y="3311525"/>
            <a:ext cx="1447800" cy="650875"/>
          </a:xfrm>
          <a:prstGeom prst="rect">
            <a:avLst/>
          </a:prstGeom>
          <a:solidFill>
            <a:srgbClr val="99CC00"/>
          </a:solidFill>
          <a:ln w="9525" cap="flat" cmpd="sng">
            <a:solidFill>
              <a:srgbClr val="FF6600"/>
            </a:solidFill>
            <a:prstDash val="solid"/>
            <a:miter/>
            <a:headEnd type="none" w="med" len="med"/>
            <a:tailEnd type="none" w="med" len="med"/>
          </a:ln>
        </p:spPr>
        <p:txBody>
          <a:bodyPr>
            <a:spAutoFit/>
          </a:bodyPr>
          <a:p>
            <a:pPr algn="l">
              <a:spcBef>
                <a:spcPct val="50000"/>
              </a:spcBef>
            </a:pPr>
            <a:r>
              <a:rPr lang="zh-CN" altLang="en-US" sz="3600" dirty="0">
                <a:solidFill>
                  <a:srgbClr val="FF3300"/>
                </a:solidFill>
                <a:latin typeface="Times New Roman" panose="02020603050405020304" pitchFamily="18" charset="0"/>
              </a:rPr>
              <a:t>处于</a:t>
            </a:r>
            <a:endParaRPr lang="zh-CN" altLang="en-US" sz="3600" dirty="0">
              <a:solidFill>
                <a:srgbClr val="FF3300"/>
              </a:solidFill>
              <a:latin typeface="Times New Roman" panose="02020603050405020304" pitchFamily="18" charset="0"/>
            </a:endParaRPr>
          </a:p>
        </p:txBody>
      </p:sp>
      <p:sp>
        <p:nvSpPr>
          <p:cNvPr id="225288" name="文本框 225287"/>
          <p:cNvSpPr txBox="1"/>
          <p:nvPr/>
        </p:nvSpPr>
        <p:spPr>
          <a:xfrm>
            <a:off x="6945313" y="3997325"/>
            <a:ext cx="1447800" cy="650875"/>
          </a:xfrm>
          <a:prstGeom prst="rect">
            <a:avLst/>
          </a:prstGeom>
          <a:solidFill>
            <a:srgbClr val="99CC00"/>
          </a:solidFill>
          <a:ln w="9525" cap="flat" cmpd="sng">
            <a:solidFill>
              <a:srgbClr val="FF6600"/>
            </a:solidFill>
            <a:prstDash val="solid"/>
            <a:miter/>
            <a:headEnd type="none" w="med" len="med"/>
            <a:tailEnd type="none" w="med" len="med"/>
          </a:ln>
        </p:spPr>
        <p:txBody>
          <a:bodyPr>
            <a:spAutoFit/>
          </a:bodyPr>
          <a:p>
            <a:pPr algn="l">
              <a:spcBef>
                <a:spcPct val="50000"/>
              </a:spcBef>
            </a:pPr>
            <a:r>
              <a:rPr lang="zh-CN" altLang="en-US" sz="3600" dirty="0">
                <a:solidFill>
                  <a:srgbClr val="FF3300"/>
                </a:solidFill>
                <a:latin typeface="Times New Roman" panose="02020603050405020304" pitchFamily="18" charset="0"/>
              </a:rPr>
              <a:t>当,任</a:t>
            </a:r>
            <a:endParaRPr lang="zh-CN" altLang="en-US" sz="3600" dirty="0">
              <a:solidFill>
                <a:srgbClr val="FF3300"/>
              </a:solidFill>
              <a:latin typeface="Times New Roman" panose="02020603050405020304" pitchFamily="18" charset="0"/>
            </a:endParaRPr>
          </a:p>
        </p:txBody>
      </p:sp>
      <p:sp>
        <p:nvSpPr>
          <p:cNvPr id="225289" name="文本框 225288"/>
          <p:cNvSpPr txBox="1"/>
          <p:nvPr/>
        </p:nvSpPr>
        <p:spPr>
          <a:xfrm>
            <a:off x="6945313" y="4683125"/>
            <a:ext cx="1371600" cy="650875"/>
          </a:xfrm>
          <a:prstGeom prst="rect">
            <a:avLst/>
          </a:prstGeom>
          <a:solidFill>
            <a:srgbClr val="99CC00"/>
          </a:solidFill>
          <a:ln w="9525" cap="flat" cmpd="sng">
            <a:solidFill>
              <a:srgbClr val="FF6600"/>
            </a:solidFill>
            <a:prstDash val="solid"/>
            <a:miter/>
            <a:headEnd type="none" w="med" len="med"/>
            <a:tailEnd type="none" w="med" len="med"/>
          </a:ln>
        </p:spPr>
        <p:txBody>
          <a:bodyPr>
            <a:spAutoFit/>
          </a:bodyPr>
          <a:p>
            <a:pPr algn="l">
              <a:spcBef>
                <a:spcPct val="50000"/>
              </a:spcBef>
            </a:pPr>
            <a:r>
              <a:rPr lang="zh-CN" altLang="en-US" sz="3600" dirty="0">
                <a:solidFill>
                  <a:srgbClr val="FF3300"/>
                </a:solidFill>
                <a:latin typeface="Times New Roman" panose="02020603050405020304" pitchFamily="18" charset="0"/>
              </a:rPr>
              <a:t>占据</a:t>
            </a:r>
            <a:endParaRPr lang="zh-CN" altLang="en-US" sz="3600" dirty="0">
              <a:solidFill>
                <a:srgbClr val="FF3300"/>
              </a:solidFill>
              <a:latin typeface="Times New Roman" panose="02020603050405020304" pitchFamily="18" charset="0"/>
            </a:endParaRPr>
          </a:p>
        </p:txBody>
      </p:sp>
      <p:sp>
        <p:nvSpPr>
          <p:cNvPr id="225290" name="文本框 225289"/>
          <p:cNvSpPr txBox="1"/>
          <p:nvPr/>
        </p:nvSpPr>
        <p:spPr>
          <a:xfrm>
            <a:off x="6945313" y="5445125"/>
            <a:ext cx="1371600" cy="650875"/>
          </a:xfrm>
          <a:prstGeom prst="rect">
            <a:avLst/>
          </a:prstGeom>
          <a:solidFill>
            <a:srgbClr val="99CC00"/>
          </a:solidFill>
          <a:ln w="9525" cap="flat" cmpd="sng">
            <a:solidFill>
              <a:srgbClr val="FF6600"/>
            </a:solidFill>
            <a:prstDash val="solid"/>
            <a:miter/>
            <a:headEnd type="none" w="med" len="med"/>
            <a:tailEnd type="none" w="med" len="med"/>
          </a:ln>
        </p:spPr>
        <p:txBody>
          <a:bodyPr>
            <a:spAutoFit/>
          </a:bodyPr>
          <a:p>
            <a:pPr algn="l">
              <a:spcBef>
                <a:spcPct val="50000"/>
              </a:spcBef>
            </a:pPr>
            <a:r>
              <a:rPr lang="zh-CN" altLang="en-US" sz="3600" dirty="0">
                <a:solidFill>
                  <a:srgbClr val="FF3300"/>
                </a:solidFill>
                <a:latin typeface="Times New Roman" panose="02020603050405020304" pitchFamily="18" charset="0"/>
              </a:rPr>
              <a:t>存储</a:t>
            </a:r>
            <a:endParaRPr lang="zh-CN" altLang="en-US" sz="3600" dirty="0">
              <a:solidFill>
                <a:srgbClr val="FF3300"/>
              </a:solidFill>
              <a:latin typeface="Times New Roman" panose="02020603050405020304" pitchFamily="18" charset="0"/>
            </a:endParaRPr>
          </a:p>
        </p:txBody>
      </p:sp>
      <p:sp>
        <p:nvSpPr>
          <p:cNvPr id="225291" name="文本框 225290"/>
          <p:cNvSpPr txBox="1"/>
          <p:nvPr/>
        </p:nvSpPr>
        <p:spPr>
          <a:xfrm>
            <a:off x="6945313" y="6207125"/>
            <a:ext cx="685800" cy="650875"/>
          </a:xfrm>
          <a:prstGeom prst="rect">
            <a:avLst/>
          </a:prstGeom>
          <a:solidFill>
            <a:srgbClr val="99CC00"/>
          </a:solidFill>
          <a:ln w="9525" cap="flat" cmpd="sng">
            <a:solidFill>
              <a:srgbClr val="FF6600"/>
            </a:solidFill>
            <a:prstDash val="solid"/>
            <a:miter/>
            <a:headEnd type="none" w="med" len="med"/>
            <a:tailEnd type="none" w="med" len="med"/>
          </a:ln>
        </p:spPr>
        <p:txBody>
          <a:bodyPr>
            <a:spAutoFit/>
          </a:bodyPr>
          <a:p>
            <a:pPr algn="l"/>
            <a:r>
              <a:rPr lang="zh-CN" altLang="en-US" sz="3600" dirty="0">
                <a:solidFill>
                  <a:srgbClr val="FF3300"/>
                </a:solidFill>
                <a:latin typeface="Times New Roman" panose="02020603050405020304" pitchFamily="18" charset="0"/>
              </a:rPr>
              <a:t>坐</a:t>
            </a:r>
            <a:endParaRPr lang="zh-CN" altLang="en-US" sz="3600" dirty="0">
              <a:solidFill>
                <a:srgbClr val="FF33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25285"/>
                                        </p:tgtEl>
                                        <p:attrNameLst>
                                          <p:attrName>style.visibility</p:attrName>
                                        </p:attrNameLst>
                                      </p:cBhvr>
                                      <p:to>
                                        <p:strVal val="visible"/>
                                      </p:to>
                                    </p:set>
                                    <p:anim calcmode="lin" valueType="num">
                                      <p:cBhvr additive="base">
                                        <p:cTn id="7" dur="500" fill="hold"/>
                                        <p:tgtEl>
                                          <p:spTgt spid="225285"/>
                                        </p:tgtEl>
                                        <p:attrNameLst>
                                          <p:attrName>ppt_x</p:attrName>
                                        </p:attrNameLst>
                                      </p:cBhvr>
                                      <p:tavLst>
                                        <p:tav tm="0">
                                          <p:val>
                                            <p:strVal val="0-#ppt_w/2"/>
                                          </p:val>
                                        </p:tav>
                                        <p:tav tm="100000">
                                          <p:val>
                                            <p:strVal val="#ppt_x"/>
                                          </p:val>
                                        </p:tav>
                                      </p:tavLst>
                                    </p:anim>
                                    <p:anim calcmode="lin" valueType="num">
                                      <p:cBhvr additive="base">
                                        <p:cTn id="8" dur="500" fill="hold"/>
                                        <p:tgtEl>
                                          <p:spTgt spid="22528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25286"/>
                                        </p:tgtEl>
                                        <p:attrNameLst>
                                          <p:attrName>style.visibility</p:attrName>
                                        </p:attrNameLst>
                                      </p:cBhvr>
                                      <p:to>
                                        <p:strVal val="visible"/>
                                      </p:to>
                                    </p:set>
                                    <p:anim calcmode="lin" valueType="num">
                                      <p:cBhvr additive="base">
                                        <p:cTn id="13" dur="500" fill="hold"/>
                                        <p:tgtEl>
                                          <p:spTgt spid="225286"/>
                                        </p:tgtEl>
                                        <p:attrNameLst>
                                          <p:attrName>ppt_x</p:attrName>
                                        </p:attrNameLst>
                                      </p:cBhvr>
                                      <p:tavLst>
                                        <p:tav tm="0">
                                          <p:val>
                                            <p:strVal val="0-#ppt_w/2"/>
                                          </p:val>
                                        </p:tav>
                                        <p:tav tm="100000">
                                          <p:val>
                                            <p:strVal val="#ppt_x"/>
                                          </p:val>
                                        </p:tav>
                                      </p:tavLst>
                                    </p:anim>
                                    <p:anim calcmode="lin" valueType="num">
                                      <p:cBhvr additive="base">
                                        <p:cTn id="14" dur="500" fill="hold"/>
                                        <p:tgtEl>
                                          <p:spTgt spid="22528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25287"/>
                                        </p:tgtEl>
                                        <p:attrNameLst>
                                          <p:attrName>style.visibility</p:attrName>
                                        </p:attrNameLst>
                                      </p:cBhvr>
                                      <p:to>
                                        <p:strVal val="visible"/>
                                      </p:to>
                                    </p:set>
                                    <p:anim calcmode="lin" valueType="num">
                                      <p:cBhvr additive="base">
                                        <p:cTn id="19" dur="500" fill="hold"/>
                                        <p:tgtEl>
                                          <p:spTgt spid="225287"/>
                                        </p:tgtEl>
                                        <p:attrNameLst>
                                          <p:attrName>ppt_x</p:attrName>
                                        </p:attrNameLst>
                                      </p:cBhvr>
                                      <p:tavLst>
                                        <p:tav tm="0">
                                          <p:val>
                                            <p:strVal val="0-#ppt_w/2"/>
                                          </p:val>
                                        </p:tav>
                                        <p:tav tm="100000">
                                          <p:val>
                                            <p:strVal val="#ppt_x"/>
                                          </p:val>
                                        </p:tav>
                                      </p:tavLst>
                                    </p:anim>
                                    <p:anim calcmode="lin" valueType="num">
                                      <p:cBhvr additive="base">
                                        <p:cTn id="20" dur="500" fill="hold"/>
                                        <p:tgtEl>
                                          <p:spTgt spid="22528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25288"/>
                                        </p:tgtEl>
                                        <p:attrNameLst>
                                          <p:attrName>style.visibility</p:attrName>
                                        </p:attrNameLst>
                                      </p:cBhvr>
                                      <p:to>
                                        <p:strVal val="visible"/>
                                      </p:to>
                                    </p:set>
                                    <p:anim calcmode="lin" valueType="num">
                                      <p:cBhvr additive="base">
                                        <p:cTn id="25" dur="500" fill="hold"/>
                                        <p:tgtEl>
                                          <p:spTgt spid="225288"/>
                                        </p:tgtEl>
                                        <p:attrNameLst>
                                          <p:attrName>ppt_x</p:attrName>
                                        </p:attrNameLst>
                                      </p:cBhvr>
                                      <p:tavLst>
                                        <p:tav tm="0">
                                          <p:val>
                                            <p:strVal val="0-#ppt_w/2"/>
                                          </p:val>
                                        </p:tav>
                                        <p:tav tm="100000">
                                          <p:val>
                                            <p:strVal val="#ppt_x"/>
                                          </p:val>
                                        </p:tav>
                                      </p:tavLst>
                                    </p:anim>
                                    <p:anim calcmode="lin" valueType="num">
                                      <p:cBhvr additive="base">
                                        <p:cTn id="26" dur="500" fill="hold"/>
                                        <p:tgtEl>
                                          <p:spTgt spid="22528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25289"/>
                                        </p:tgtEl>
                                        <p:attrNameLst>
                                          <p:attrName>style.visibility</p:attrName>
                                        </p:attrNameLst>
                                      </p:cBhvr>
                                      <p:to>
                                        <p:strVal val="visible"/>
                                      </p:to>
                                    </p:set>
                                    <p:anim calcmode="lin" valueType="num">
                                      <p:cBhvr additive="base">
                                        <p:cTn id="31" dur="500" fill="hold"/>
                                        <p:tgtEl>
                                          <p:spTgt spid="225289"/>
                                        </p:tgtEl>
                                        <p:attrNameLst>
                                          <p:attrName>ppt_x</p:attrName>
                                        </p:attrNameLst>
                                      </p:cBhvr>
                                      <p:tavLst>
                                        <p:tav tm="0">
                                          <p:val>
                                            <p:strVal val="0-#ppt_w/2"/>
                                          </p:val>
                                        </p:tav>
                                        <p:tav tm="100000">
                                          <p:val>
                                            <p:strVal val="#ppt_x"/>
                                          </p:val>
                                        </p:tav>
                                      </p:tavLst>
                                    </p:anim>
                                    <p:anim calcmode="lin" valueType="num">
                                      <p:cBhvr additive="base">
                                        <p:cTn id="32" dur="500" fill="hold"/>
                                        <p:tgtEl>
                                          <p:spTgt spid="22528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25290"/>
                                        </p:tgtEl>
                                        <p:attrNameLst>
                                          <p:attrName>style.visibility</p:attrName>
                                        </p:attrNameLst>
                                      </p:cBhvr>
                                      <p:to>
                                        <p:strVal val="visible"/>
                                      </p:to>
                                    </p:set>
                                    <p:anim calcmode="lin" valueType="num">
                                      <p:cBhvr additive="base">
                                        <p:cTn id="37" dur="500" fill="hold"/>
                                        <p:tgtEl>
                                          <p:spTgt spid="225290"/>
                                        </p:tgtEl>
                                        <p:attrNameLst>
                                          <p:attrName>ppt_x</p:attrName>
                                        </p:attrNameLst>
                                      </p:cBhvr>
                                      <p:tavLst>
                                        <p:tav tm="0">
                                          <p:val>
                                            <p:strVal val="0-#ppt_w/2"/>
                                          </p:val>
                                        </p:tav>
                                        <p:tav tm="100000">
                                          <p:val>
                                            <p:strVal val="#ppt_x"/>
                                          </p:val>
                                        </p:tav>
                                      </p:tavLst>
                                    </p:anim>
                                    <p:anim calcmode="lin" valueType="num">
                                      <p:cBhvr additive="base">
                                        <p:cTn id="38" dur="500" fill="hold"/>
                                        <p:tgtEl>
                                          <p:spTgt spid="22529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25291"/>
                                        </p:tgtEl>
                                        <p:attrNameLst>
                                          <p:attrName>style.visibility</p:attrName>
                                        </p:attrNameLst>
                                      </p:cBhvr>
                                      <p:to>
                                        <p:strVal val="visible"/>
                                      </p:to>
                                    </p:set>
                                    <p:anim calcmode="lin" valueType="num">
                                      <p:cBhvr additive="base">
                                        <p:cTn id="43" dur="500" fill="hold"/>
                                        <p:tgtEl>
                                          <p:spTgt spid="225291"/>
                                        </p:tgtEl>
                                        <p:attrNameLst>
                                          <p:attrName>ppt_x</p:attrName>
                                        </p:attrNameLst>
                                      </p:cBhvr>
                                      <p:tavLst>
                                        <p:tav tm="0">
                                          <p:val>
                                            <p:strVal val="0-#ppt_w/2"/>
                                          </p:val>
                                        </p:tav>
                                        <p:tav tm="100000">
                                          <p:val>
                                            <p:strVal val="#ppt_x"/>
                                          </p:val>
                                        </p:tav>
                                      </p:tavLst>
                                    </p:anim>
                                    <p:anim calcmode="lin" valueType="num">
                                      <p:cBhvr additive="base">
                                        <p:cTn id="44" dur="500" fill="hold"/>
                                        <p:tgtEl>
                                          <p:spTgt spid="225291"/>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53" presetClass="exit" presetSubtype="16" fill="hold" grpId="1" nodeType="clickEffect">
                                  <p:stCondLst>
                                    <p:cond delay="0"/>
                                  </p:stCondLst>
                                  <p:childTnLst>
                                    <p:anim calcmode="lin" valueType="num">
                                      <p:cBhvr>
                                        <p:cTn id="48" dur="500"/>
                                        <p:tgtEl>
                                          <p:spTgt spid="225285"/>
                                        </p:tgtEl>
                                        <p:attrNameLst>
                                          <p:attrName>ppt_w</p:attrName>
                                        </p:attrNameLst>
                                      </p:cBhvr>
                                      <p:tavLst>
                                        <p:tav tm="0">
                                          <p:val>
                                            <p:strVal val="ppt_w"/>
                                          </p:val>
                                        </p:tav>
                                        <p:tav tm="100000">
                                          <p:val>
                                            <p:fltVal val="0.000000"/>
                                          </p:val>
                                        </p:tav>
                                      </p:tavLst>
                                    </p:anim>
                                    <p:anim calcmode="lin" valueType="num">
                                      <p:cBhvr>
                                        <p:cTn id="49" dur="500"/>
                                        <p:tgtEl>
                                          <p:spTgt spid="225285"/>
                                        </p:tgtEl>
                                        <p:attrNameLst>
                                          <p:attrName>ppt_h</p:attrName>
                                        </p:attrNameLst>
                                      </p:cBhvr>
                                      <p:tavLst>
                                        <p:tav tm="0">
                                          <p:val>
                                            <p:strVal val="ppt_h"/>
                                          </p:val>
                                        </p:tav>
                                        <p:tav tm="100000">
                                          <p:val>
                                            <p:fltVal val="0.000000"/>
                                          </p:val>
                                        </p:tav>
                                      </p:tavLst>
                                    </p:anim>
                                    <p:animEffect transition="out" filter="fade">
                                      <p:cBhvr>
                                        <p:cTn id="50" dur="500"/>
                                        <p:tgtEl>
                                          <p:spTgt spid="225285"/>
                                        </p:tgtEl>
                                      </p:cBhvr>
                                    </p:animEffect>
                                    <p:set>
                                      <p:cBhvr>
                                        <p:cTn id="51" dur="1" fill="hold">
                                          <p:stCondLst>
                                            <p:cond delay="499"/>
                                          </p:stCondLst>
                                        </p:cTn>
                                        <p:tgtEl>
                                          <p:spTgt spid="225285"/>
                                        </p:tgtEl>
                                        <p:attrNameLst>
                                          <p:attrName>style.visibility</p:attrName>
                                        </p:attrNameLst>
                                      </p:cBhvr>
                                      <p:to>
                                        <p:strVal val="hidden"/>
                                      </p:to>
                                    </p:set>
                                  </p:childTnLst>
                                </p:cTn>
                              </p:par>
                              <p:par>
                                <p:cTn id="52" presetID="53" presetClass="exit" presetSubtype="16" fill="hold" grpId="1" nodeType="withEffect">
                                  <p:stCondLst>
                                    <p:cond delay="0"/>
                                  </p:stCondLst>
                                  <p:childTnLst>
                                    <p:anim calcmode="lin" valueType="num">
                                      <p:cBhvr>
                                        <p:cTn id="53" dur="500"/>
                                        <p:tgtEl>
                                          <p:spTgt spid="225286"/>
                                        </p:tgtEl>
                                        <p:attrNameLst>
                                          <p:attrName>ppt_w</p:attrName>
                                        </p:attrNameLst>
                                      </p:cBhvr>
                                      <p:tavLst>
                                        <p:tav tm="0">
                                          <p:val>
                                            <p:strVal val="ppt_w"/>
                                          </p:val>
                                        </p:tav>
                                        <p:tav tm="100000">
                                          <p:val>
                                            <p:fltVal val="0.000000"/>
                                          </p:val>
                                        </p:tav>
                                      </p:tavLst>
                                    </p:anim>
                                    <p:anim calcmode="lin" valueType="num">
                                      <p:cBhvr>
                                        <p:cTn id="54" dur="500"/>
                                        <p:tgtEl>
                                          <p:spTgt spid="225286"/>
                                        </p:tgtEl>
                                        <p:attrNameLst>
                                          <p:attrName>ppt_h</p:attrName>
                                        </p:attrNameLst>
                                      </p:cBhvr>
                                      <p:tavLst>
                                        <p:tav tm="0">
                                          <p:val>
                                            <p:strVal val="ppt_h"/>
                                          </p:val>
                                        </p:tav>
                                        <p:tav tm="100000">
                                          <p:val>
                                            <p:fltVal val="0.000000"/>
                                          </p:val>
                                        </p:tav>
                                      </p:tavLst>
                                    </p:anim>
                                    <p:animEffect transition="out" filter="fade">
                                      <p:cBhvr>
                                        <p:cTn id="55" dur="500"/>
                                        <p:tgtEl>
                                          <p:spTgt spid="225286"/>
                                        </p:tgtEl>
                                      </p:cBhvr>
                                    </p:animEffect>
                                    <p:set>
                                      <p:cBhvr>
                                        <p:cTn id="56" dur="1" fill="hold">
                                          <p:stCondLst>
                                            <p:cond delay="499"/>
                                          </p:stCondLst>
                                        </p:cTn>
                                        <p:tgtEl>
                                          <p:spTgt spid="225286"/>
                                        </p:tgtEl>
                                        <p:attrNameLst>
                                          <p:attrName>style.visibility</p:attrName>
                                        </p:attrNameLst>
                                      </p:cBhvr>
                                      <p:to>
                                        <p:strVal val="hidden"/>
                                      </p:to>
                                    </p:set>
                                  </p:childTnLst>
                                </p:cTn>
                              </p:par>
                              <p:par>
                                <p:cTn id="57" presetID="53" presetClass="exit" presetSubtype="16" fill="hold" grpId="1" nodeType="withEffect">
                                  <p:stCondLst>
                                    <p:cond delay="0"/>
                                  </p:stCondLst>
                                  <p:childTnLst>
                                    <p:anim calcmode="lin" valueType="num">
                                      <p:cBhvr>
                                        <p:cTn id="58" dur="500"/>
                                        <p:tgtEl>
                                          <p:spTgt spid="225287"/>
                                        </p:tgtEl>
                                        <p:attrNameLst>
                                          <p:attrName>ppt_w</p:attrName>
                                        </p:attrNameLst>
                                      </p:cBhvr>
                                      <p:tavLst>
                                        <p:tav tm="0">
                                          <p:val>
                                            <p:strVal val="ppt_w"/>
                                          </p:val>
                                        </p:tav>
                                        <p:tav tm="100000">
                                          <p:val>
                                            <p:fltVal val="0.000000"/>
                                          </p:val>
                                        </p:tav>
                                      </p:tavLst>
                                    </p:anim>
                                    <p:anim calcmode="lin" valueType="num">
                                      <p:cBhvr>
                                        <p:cTn id="59" dur="500"/>
                                        <p:tgtEl>
                                          <p:spTgt spid="225287"/>
                                        </p:tgtEl>
                                        <p:attrNameLst>
                                          <p:attrName>ppt_h</p:attrName>
                                        </p:attrNameLst>
                                      </p:cBhvr>
                                      <p:tavLst>
                                        <p:tav tm="0">
                                          <p:val>
                                            <p:strVal val="ppt_h"/>
                                          </p:val>
                                        </p:tav>
                                        <p:tav tm="100000">
                                          <p:val>
                                            <p:fltVal val="0.000000"/>
                                          </p:val>
                                        </p:tav>
                                      </p:tavLst>
                                    </p:anim>
                                    <p:animEffect transition="out" filter="fade">
                                      <p:cBhvr>
                                        <p:cTn id="60" dur="500"/>
                                        <p:tgtEl>
                                          <p:spTgt spid="225287"/>
                                        </p:tgtEl>
                                      </p:cBhvr>
                                    </p:animEffect>
                                    <p:set>
                                      <p:cBhvr>
                                        <p:cTn id="61" dur="1" fill="hold">
                                          <p:stCondLst>
                                            <p:cond delay="499"/>
                                          </p:stCondLst>
                                        </p:cTn>
                                        <p:tgtEl>
                                          <p:spTgt spid="225287"/>
                                        </p:tgtEl>
                                        <p:attrNameLst>
                                          <p:attrName>style.visibility</p:attrName>
                                        </p:attrNameLst>
                                      </p:cBhvr>
                                      <p:to>
                                        <p:strVal val="hidden"/>
                                      </p:to>
                                    </p:set>
                                  </p:childTnLst>
                                </p:cTn>
                              </p:par>
                              <p:par>
                                <p:cTn id="62" presetID="53" presetClass="exit" presetSubtype="16" fill="hold" grpId="1" nodeType="withEffect">
                                  <p:stCondLst>
                                    <p:cond delay="0"/>
                                  </p:stCondLst>
                                  <p:childTnLst>
                                    <p:anim calcmode="lin" valueType="num">
                                      <p:cBhvr>
                                        <p:cTn id="63" dur="500"/>
                                        <p:tgtEl>
                                          <p:spTgt spid="225288"/>
                                        </p:tgtEl>
                                        <p:attrNameLst>
                                          <p:attrName>ppt_w</p:attrName>
                                        </p:attrNameLst>
                                      </p:cBhvr>
                                      <p:tavLst>
                                        <p:tav tm="0">
                                          <p:val>
                                            <p:strVal val="ppt_w"/>
                                          </p:val>
                                        </p:tav>
                                        <p:tav tm="100000">
                                          <p:val>
                                            <p:fltVal val="0.000000"/>
                                          </p:val>
                                        </p:tav>
                                      </p:tavLst>
                                    </p:anim>
                                    <p:anim calcmode="lin" valueType="num">
                                      <p:cBhvr>
                                        <p:cTn id="64" dur="500"/>
                                        <p:tgtEl>
                                          <p:spTgt spid="225288"/>
                                        </p:tgtEl>
                                        <p:attrNameLst>
                                          <p:attrName>ppt_h</p:attrName>
                                        </p:attrNameLst>
                                      </p:cBhvr>
                                      <p:tavLst>
                                        <p:tav tm="0">
                                          <p:val>
                                            <p:strVal val="ppt_h"/>
                                          </p:val>
                                        </p:tav>
                                        <p:tav tm="100000">
                                          <p:val>
                                            <p:fltVal val="0.000000"/>
                                          </p:val>
                                        </p:tav>
                                      </p:tavLst>
                                    </p:anim>
                                    <p:animEffect transition="out" filter="fade">
                                      <p:cBhvr>
                                        <p:cTn id="65" dur="500"/>
                                        <p:tgtEl>
                                          <p:spTgt spid="225288"/>
                                        </p:tgtEl>
                                      </p:cBhvr>
                                    </p:animEffect>
                                    <p:set>
                                      <p:cBhvr>
                                        <p:cTn id="66" dur="1" fill="hold">
                                          <p:stCondLst>
                                            <p:cond delay="499"/>
                                          </p:stCondLst>
                                        </p:cTn>
                                        <p:tgtEl>
                                          <p:spTgt spid="225288"/>
                                        </p:tgtEl>
                                        <p:attrNameLst>
                                          <p:attrName>style.visibility</p:attrName>
                                        </p:attrNameLst>
                                      </p:cBhvr>
                                      <p:to>
                                        <p:strVal val="hidden"/>
                                      </p:to>
                                    </p:set>
                                  </p:childTnLst>
                                </p:cTn>
                              </p:par>
                              <p:par>
                                <p:cTn id="67" presetID="53" presetClass="exit" presetSubtype="16" fill="hold" grpId="1" nodeType="withEffect">
                                  <p:stCondLst>
                                    <p:cond delay="0"/>
                                  </p:stCondLst>
                                  <p:childTnLst>
                                    <p:anim calcmode="lin" valueType="num">
                                      <p:cBhvr>
                                        <p:cTn id="68" dur="500"/>
                                        <p:tgtEl>
                                          <p:spTgt spid="225289"/>
                                        </p:tgtEl>
                                        <p:attrNameLst>
                                          <p:attrName>ppt_w</p:attrName>
                                        </p:attrNameLst>
                                      </p:cBhvr>
                                      <p:tavLst>
                                        <p:tav tm="0">
                                          <p:val>
                                            <p:strVal val="ppt_w"/>
                                          </p:val>
                                        </p:tav>
                                        <p:tav tm="100000">
                                          <p:val>
                                            <p:fltVal val="0.000000"/>
                                          </p:val>
                                        </p:tav>
                                      </p:tavLst>
                                    </p:anim>
                                    <p:anim calcmode="lin" valueType="num">
                                      <p:cBhvr>
                                        <p:cTn id="69" dur="500"/>
                                        <p:tgtEl>
                                          <p:spTgt spid="225289"/>
                                        </p:tgtEl>
                                        <p:attrNameLst>
                                          <p:attrName>ppt_h</p:attrName>
                                        </p:attrNameLst>
                                      </p:cBhvr>
                                      <p:tavLst>
                                        <p:tav tm="0">
                                          <p:val>
                                            <p:strVal val="ppt_h"/>
                                          </p:val>
                                        </p:tav>
                                        <p:tav tm="100000">
                                          <p:val>
                                            <p:fltVal val="0.000000"/>
                                          </p:val>
                                        </p:tav>
                                      </p:tavLst>
                                    </p:anim>
                                    <p:animEffect transition="out" filter="fade">
                                      <p:cBhvr>
                                        <p:cTn id="70" dur="500"/>
                                        <p:tgtEl>
                                          <p:spTgt spid="225289"/>
                                        </p:tgtEl>
                                      </p:cBhvr>
                                    </p:animEffect>
                                    <p:set>
                                      <p:cBhvr>
                                        <p:cTn id="71" dur="1" fill="hold">
                                          <p:stCondLst>
                                            <p:cond delay="499"/>
                                          </p:stCondLst>
                                        </p:cTn>
                                        <p:tgtEl>
                                          <p:spTgt spid="225289"/>
                                        </p:tgtEl>
                                        <p:attrNameLst>
                                          <p:attrName>style.visibility</p:attrName>
                                        </p:attrNameLst>
                                      </p:cBhvr>
                                      <p:to>
                                        <p:strVal val="hidden"/>
                                      </p:to>
                                    </p:set>
                                  </p:childTnLst>
                                </p:cTn>
                              </p:par>
                              <p:par>
                                <p:cTn id="72" presetID="53" presetClass="exit" presetSubtype="16" fill="hold" grpId="1" nodeType="withEffect">
                                  <p:stCondLst>
                                    <p:cond delay="0"/>
                                  </p:stCondLst>
                                  <p:childTnLst>
                                    <p:anim calcmode="lin" valueType="num">
                                      <p:cBhvr>
                                        <p:cTn id="73" dur="500"/>
                                        <p:tgtEl>
                                          <p:spTgt spid="225290"/>
                                        </p:tgtEl>
                                        <p:attrNameLst>
                                          <p:attrName>ppt_w</p:attrName>
                                        </p:attrNameLst>
                                      </p:cBhvr>
                                      <p:tavLst>
                                        <p:tav tm="0">
                                          <p:val>
                                            <p:strVal val="ppt_w"/>
                                          </p:val>
                                        </p:tav>
                                        <p:tav tm="100000">
                                          <p:val>
                                            <p:fltVal val="0.000000"/>
                                          </p:val>
                                        </p:tav>
                                      </p:tavLst>
                                    </p:anim>
                                    <p:anim calcmode="lin" valueType="num">
                                      <p:cBhvr>
                                        <p:cTn id="74" dur="500"/>
                                        <p:tgtEl>
                                          <p:spTgt spid="225290"/>
                                        </p:tgtEl>
                                        <p:attrNameLst>
                                          <p:attrName>ppt_h</p:attrName>
                                        </p:attrNameLst>
                                      </p:cBhvr>
                                      <p:tavLst>
                                        <p:tav tm="0">
                                          <p:val>
                                            <p:strVal val="ppt_h"/>
                                          </p:val>
                                        </p:tav>
                                        <p:tav tm="100000">
                                          <p:val>
                                            <p:fltVal val="0.000000"/>
                                          </p:val>
                                        </p:tav>
                                      </p:tavLst>
                                    </p:anim>
                                    <p:animEffect transition="out" filter="fade">
                                      <p:cBhvr>
                                        <p:cTn id="75" dur="500"/>
                                        <p:tgtEl>
                                          <p:spTgt spid="225290"/>
                                        </p:tgtEl>
                                      </p:cBhvr>
                                    </p:animEffect>
                                    <p:set>
                                      <p:cBhvr>
                                        <p:cTn id="76" dur="1" fill="hold">
                                          <p:stCondLst>
                                            <p:cond delay="499"/>
                                          </p:stCondLst>
                                        </p:cTn>
                                        <p:tgtEl>
                                          <p:spTgt spid="225290"/>
                                        </p:tgtEl>
                                        <p:attrNameLst>
                                          <p:attrName>style.visibility</p:attrName>
                                        </p:attrNameLst>
                                      </p:cBhvr>
                                      <p:to>
                                        <p:strVal val="hidden"/>
                                      </p:to>
                                    </p:set>
                                  </p:childTnLst>
                                </p:cTn>
                              </p:par>
                              <p:par>
                                <p:cTn id="77" presetID="53" presetClass="exit" presetSubtype="16" fill="hold" grpId="1" nodeType="withEffect">
                                  <p:stCondLst>
                                    <p:cond delay="0"/>
                                  </p:stCondLst>
                                  <p:childTnLst>
                                    <p:anim calcmode="lin" valueType="num">
                                      <p:cBhvr>
                                        <p:cTn id="78" dur="500"/>
                                        <p:tgtEl>
                                          <p:spTgt spid="225291"/>
                                        </p:tgtEl>
                                        <p:attrNameLst>
                                          <p:attrName>ppt_w</p:attrName>
                                        </p:attrNameLst>
                                      </p:cBhvr>
                                      <p:tavLst>
                                        <p:tav tm="0">
                                          <p:val>
                                            <p:strVal val="ppt_w"/>
                                          </p:val>
                                        </p:tav>
                                        <p:tav tm="100000">
                                          <p:val>
                                            <p:fltVal val="0.000000"/>
                                          </p:val>
                                        </p:tav>
                                      </p:tavLst>
                                    </p:anim>
                                    <p:anim calcmode="lin" valueType="num">
                                      <p:cBhvr>
                                        <p:cTn id="79" dur="500"/>
                                        <p:tgtEl>
                                          <p:spTgt spid="225291"/>
                                        </p:tgtEl>
                                        <p:attrNameLst>
                                          <p:attrName>ppt_h</p:attrName>
                                        </p:attrNameLst>
                                      </p:cBhvr>
                                      <p:tavLst>
                                        <p:tav tm="0">
                                          <p:val>
                                            <p:strVal val="ppt_h"/>
                                          </p:val>
                                        </p:tav>
                                        <p:tav tm="100000">
                                          <p:val>
                                            <p:fltVal val="0.000000"/>
                                          </p:val>
                                        </p:tav>
                                      </p:tavLst>
                                    </p:anim>
                                    <p:animEffect transition="out" filter="fade">
                                      <p:cBhvr>
                                        <p:cTn id="80" dur="500"/>
                                        <p:tgtEl>
                                          <p:spTgt spid="225291"/>
                                        </p:tgtEl>
                                      </p:cBhvr>
                                    </p:animEffect>
                                    <p:set>
                                      <p:cBhvr>
                                        <p:cTn id="81" dur="1" fill="hold">
                                          <p:stCondLst>
                                            <p:cond delay="499"/>
                                          </p:stCondLst>
                                        </p:cTn>
                                        <p:tgtEl>
                                          <p:spTgt spid="22529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5" grpId="0" animBg="1"/>
      <p:bldP spid="225285" grpId="1" animBg="1"/>
      <p:bldP spid="225286" grpId="0" animBg="1"/>
      <p:bldP spid="225286" grpId="1" animBg="1"/>
      <p:bldP spid="225287" grpId="0" animBg="1"/>
      <p:bldP spid="225287" grpId="1" animBg="1"/>
      <p:bldP spid="225288" grpId="0" animBg="1"/>
      <p:bldP spid="225288" grpId="1" animBg="1"/>
      <p:bldP spid="225289" grpId="0" animBg="1"/>
      <p:bldP spid="225289" grpId="1" animBg="1"/>
      <p:bldP spid="225290" grpId="0" animBg="1"/>
      <p:bldP spid="225290" grpId="1" animBg="1"/>
      <p:bldP spid="225291" grpId="0" animBg="1"/>
      <p:bldP spid="225291" grpId="1"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6306" name="标题 226305"/>
          <p:cNvSpPr>
            <a:spLocks noGrp="1"/>
          </p:cNvSpPr>
          <p:nvPr>
            <p:ph type="title"/>
          </p:nvPr>
        </p:nvSpPr>
        <p:spPr>
          <a:xfrm>
            <a:off x="611188" y="188913"/>
            <a:ext cx="7772400" cy="1143000"/>
          </a:xfrm>
          <a:ln/>
        </p:spPr>
        <p:txBody>
          <a:bodyPr anchor="ctr"/>
          <a:p>
            <a:pPr algn="l"/>
            <a:r>
              <a:rPr lang="zh-CN" altLang="en-US" sz="4000" b="1" dirty="0"/>
              <a:t>先是，庭中通南北为一。迨诸父异爨，内外多置小门墙</a:t>
            </a:r>
            <a:r>
              <a:rPr lang="en-US" altLang="zh-CN" sz="4000" b="1"/>
              <a:t>,</a:t>
            </a:r>
            <a:r>
              <a:rPr lang="zh-CN" altLang="en-US" sz="4000" b="1" dirty="0"/>
              <a:t>往往而是。</a:t>
            </a:r>
            <a:endParaRPr lang="zh-CN" altLang="en-US" sz="4000" b="1" dirty="0"/>
          </a:p>
        </p:txBody>
      </p:sp>
      <p:sp>
        <p:nvSpPr>
          <p:cNvPr id="226307" name="文本占位符 226306"/>
          <p:cNvSpPr>
            <a:spLocks noGrp="1"/>
          </p:cNvSpPr>
          <p:nvPr>
            <p:ph type="body" idx="1"/>
          </p:nvPr>
        </p:nvSpPr>
        <p:spPr>
          <a:xfrm>
            <a:off x="755650" y="1484313"/>
            <a:ext cx="7772400" cy="2960687"/>
          </a:xfrm>
          <a:ln/>
        </p:spPr>
        <p:txBody>
          <a:bodyPr/>
          <a:p>
            <a:pPr>
              <a:lnSpc>
                <a:spcPct val="90000"/>
              </a:lnSpc>
              <a:buNone/>
            </a:pPr>
            <a:r>
              <a:rPr lang="zh-CN" altLang="en-US" sz="2800" dirty="0"/>
              <a:t>先是：</a:t>
            </a:r>
            <a:r>
              <a:rPr lang="zh-CN" altLang="en-US" sz="2800" b="1" dirty="0">
                <a:solidFill>
                  <a:srgbClr val="000000"/>
                </a:solidFill>
              </a:rPr>
              <a:t>即“先于是”，在此以前。</a:t>
            </a:r>
            <a:r>
              <a:rPr lang="zh-CN" altLang="en-US" sz="2800" dirty="0"/>
              <a:t> 原先。</a:t>
            </a:r>
            <a:endParaRPr lang="zh-CN" altLang="en-US" sz="2800" dirty="0"/>
          </a:p>
          <a:p>
            <a:pPr>
              <a:lnSpc>
                <a:spcPct val="90000"/>
              </a:lnSpc>
              <a:buNone/>
            </a:pPr>
            <a:r>
              <a:rPr lang="zh-CN" altLang="en-US" sz="2800" dirty="0"/>
              <a:t>为一：构成一体。 </a:t>
            </a:r>
            <a:r>
              <a:rPr lang="zh-CN" altLang="en-US" sz="2800" b="1" dirty="0">
                <a:solidFill>
                  <a:srgbClr val="000000"/>
                </a:solidFill>
              </a:rPr>
              <a:t>，“一”是数词作名词</a:t>
            </a:r>
            <a:endParaRPr lang="zh-CN" altLang="en-US" sz="2800" dirty="0"/>
          </a:p>
          <a:p>
            <a:pPr>
              <a:lnSpc>
                <a:spcPct val="90000"/>
              </a:lnSpc>
              <a:buNone/>
            </a:pPr>
            <a:r>
              <a:rPr lang="zh-CN" altLang="en-US" sz="2800" dirty="0"/>
              <a:t>迨：等到。</a:t>
            </a:r>
            <a:endParaRPr lang="zh-CN" altLang="en-US" sz="2800" dirty="0"/>
          </a:p>
          <a:p>
            <a:pPr>
              <a:lnSpc>
                <a:spcPct val="90000"/>
              </a:lnSpc>
              <a:buNone/>
            </a:pPr>
            <a:r>
              <a:rPr lang="zh-CN" altLang="en-US" sz="2800" b="1" dirty="0"/>
              <a:t>内外：在里面在外面，名词做状语</a:t>
            </a:r>
            <a:endParaRPr lang="zh-CN" altLang="en-US" sz="2800" dirty="0"/>
          </a:p>
          <a:p>
            <a:pPr>
              <a:lnSpc>
                <a:spcPct val="90000"/>
              </a:lnSpc>
              <a:buNone/>
            </a:pPr>
            <a:r>
              <a:rPr lang="zh-CN" altLang="en-US" sz="2800" dirty="0"/>
              <a:t>往往：到处。             是：这样。</a:t>
            </a:r>
            <a:endParaRPr lang="zh-CN" altLang="en-US" sz="2800" dirty="0"/>
          </a:p>
          <a:p>
            <a:pPr>
              <a:lnSpc>
                <a:spcPct val="90000"/>
              </a:lnSpc>
              <a:buNone/>
            </a:pPr>
            <a:r>
              <a:rPr lang="zh-CN" altLang="en-US" sz="2800" dirty="0"/>
              <a:t>而：表修饰。还有其他用法：</a:t>
            </a:r>
            <a:endParaRPr lang="zh-CN" altLang="en-US" sz="2800" dirty="0"/>
          </a:p>
        </p:txBody>
      </p:sp>
      <p:sp>
        <p:nvSpPr>
          <p:cNvPr id="226308" name="文本框 226307"/>
          <p:cNvSpPr txBox="1"/>
          <p:nvPr/>
        </p:nvSpPr>
        <p:spPr>
          <a:xfrm>
            <a:off x="0" y="5303838"/>
            <a:ext cx="8964613" cy="1554162"/>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在这以前，庭院南北相通成为一体。等到伯父叔父们分了家，室外设置了许多小门和围墙，门和墙到处都是这样。</a:t>
            </a:r>
            <a:endParaRPr lang="zh-CN" altLang="en-US" sz="3200" dirty="0">
              <a:solidFill>
                <a:schemeClr val="accent2"/>
              </a:solidFill>
              <a:latin typeface="Times New Roman" panose="02020603050405020304" pitchFamily="18" charset="0"/>
            </a:endParaRPr>
          </a:p>
        </p:txBody>
      </p:sp>
      <p:sp>
        <p:nvSpPr>
          <p:cNvPr id="226309" name="文本框 226308"/>
          <p:cNvSpPr txBox="1"/>
          <p:nvPr/>
        </p:nvSpPr>
        <p:spPr>
          <a:xfrm>
            <a:off x="381000" y="2060575"/>
            <a:ext cx="4495800" cy="3668713"/>
          </a:xfrm>
          <a:prstGeom prst="rect">
            <a:avLst/>
          </a:prstGeom>
          <a:solidFill>
            <a:srgbClr val="99CC00"/>
          </a:solidFill>
          <a:ln w="9525" cap="flat" cmpd="sng">
            <a:solidFill>
              <a:srgbClr val="FF0000"/>
            </a:solidFill>
            <a:prstDash val="solid"/>
            <a:miter/>
            <a:headEnd type="none" w="med" len="med"/>
            <a:tailEnd type="none" w="med" len="med"/>
          </a:ln>
        </p:spPr>
        <p:txBody>
          <a:bodyPr>
            <a:spAutoFit/>
          </a:bodyPr>
          <a:p>
            <a:pPr algn="just">
              <a:lnSpc>
                <a:spcPct val="90000"/>
              </a:lnSpc>
              <a:spcBef>
                <a:spcPct val="50000"/>
              </a:spcBef>
            </a:pPr>
            <a:r>
              <a:rPr lang="en-US" altLang="zh-CN" sz="3600">
                <a:solidFill>
                  <a:srgbClr val="000000"/>
                </a:solidFill>
                <a:latin typeface="Times New Roman" panose="02020603050405020304" pitchFamily="18" charset="0"/>
              </a:rPr>
              <a:t>B  </a:t>
            </a:r>
            <a:r>
              <a:rPr lang="zh-CN" altLang="en-US" sz="3600" dirty="0">
                <a:solidFill>
                  <a:srgbClr val="000000"/>
                </a:solidFill>
                <a:latin typeface="Times New Roman" panose="02020603050405020304" pitchFamily="18" charset="0"/>
              </a:rPr>
              <a:t>客逾庖而宴</a:t>
            </a:r>
            <a:endParaRPr lang="zh-CN" altLang="en-US" sz="3600" dirty="0">
              <a:solidFill>
                <a:srgbClr val="000000"/>
              </a:solidFill>
              <a:latin typeface="Times New Roman" panose="02020603050405020304" pitchFamily="18" charset="0"/>
            </a:endParaRPr>
          </a:p>
          <a:p>
            <a:pPr algn="just">
              <a:lnSpc>
                <a:spcPct val="90000"/>
              </a:lnSpc>
              <a:spcBef>
                <a:spcPct val="50000"/>
              </a:spcBef>
            </a:pPr>
            <a:r>
              <a:rPr lang="en-US" altLang="zh-CN" sz="3600">
                <a:solidFill>
                  <a:srgbClr val="000000"/>
                </a:solidFill>
                <a:latin typeface="Times New Roman" panose="02020603050405020304" pitchFamily="18" charset="0"/>
              </a:rPr>
              <a:t>C  </a:t>
            </a:r>
            <a:r>
              <a:rPr lang="zh-CN" altLang="en-US" sz="3600" dirty="0">
                <a:solidFill>
                  <a:srgbClr val="000000"/>
                </a:solidFill>
                <a:latin typeface="Times New Roman" panose="02020603050405020304" pitchFamily="18" charset="0"/>
              </a:rPr>
              <a:t>呱呱而泣                     </a:t>
            </a:r>
            <a:endParaRPr lang="zh-CN" altLang="en-US" sz="3600" dirty="0">
              <a:solidFill>
                <a:srgbClr val="000000"/>
              </a:solidFill>
              <a:latin typeface="Times New Roman" panose="02020603050405020304" pitchFamily="18" charset="0"/>
            </a:endParaRPr>
          </a:p>
          <a:p>
            <a:pPr algn="just">
              <a:lnSpc>
                <a:spcPct val="90000"/>
              </a:lnSpc>
              <a:spcBef>
                <a:spcPct val="50000"/>
              </a:spcBef>
            </a:pPr>
            <a:r>
              <a:rPr lang="en-US" altLang="zh-CN" sz="3600">
                <a:solidFill>
                  <a:srgbClr val="000000"/>
                </a:solidFill>
                <a:latin typeface="Times New Roman" panose="02020603050405020304" pitchFamily="18" charset="0"/>
              </a:rPr>
              <a:t>D  </a:t>
            </a:r>
            <a:r>
              <a:rPr lang="zh-CN" altLang="en-US" sz="3600" dirty="0">
                <a:solidFill>
                  <a:srgbClr val="000000"/>
                </a:solidFill>
                <a:latin typeface="Times New Roman" panose="02020603050405020304" pitchFamily="18" charset="0"/>
              </a:rPr>
              <a:t>而庭阶寂寂</a:t>
            </a:r>
            <a:endParaRPr lang="zh-CN" altLang="en-US" sz="3600" dirty="0">
              <a:solidFill>
                <a:srgbClr val="000000"/>
              </a:solidFill>
              <a:latin typeface="Times New Roman" panose="02020603050405020304" pitchFamily="18" charset="0"/>
            </a:endParaRPr>
          </a:p>
          <a:p>
            <a:pPr algn="just">
              <a:lnSpc>
                <a:spcPct val="90000"/>
              </a:lnSpc>
              <a:spcBef>
                <a:spcPct val="50000"/>
              </a:spcBef>
            </a:pPr>
            <a:r>
              <a:rPr lang="en-US" altLang="zh-CN" sz="3600">
                <a:solidFill>
                  <a:srgbClr val="000000"/>
                </a:solidFill>
                <a:latin typeface="Times New Roman" panose="02020603050405020304" pitchFamily="18" charset="0"/>
              </a:rPr>
              <a:t>E  </a:t>
            </a:r>
            <a:r>
              <a:rPr lang="zh-CN" altLang="en-US" sz="3600" dirty="0">
                <a:solidFill>
                  <a:srgbClr val="000000"/>
                </a:solidFill>
                <a:latin typeface="Times New Roman" panose="02020603050405020304" pitchFamily="18" charset="0"/>
              </a:rPr>
              <a:t>某所，而母立于兹     </a:t>
            </a:r>
            <a:endParaRPr lang="zh-CN" altLang="en-US" sz="3600" dirty="0">
              <a:solidFill>
                <a:srgbClr val="000000"/>
              </a:solidFill>
              <a:latin typeface="Times New Roman" panose="02020603050405020304" pitchFamily="18" charset="0"/>
            </a:endParaRPr>
          </a:p>
          <a:p>
            <a:pPr algn="just">
              <a:lnSpc>
                <a:spcPct val="90000"/>
              </a:lnSpc>
              <a:spcBef>
                <a:spcPct val="50000"/>
              </a:spcBef>
            </a:pPr>
            <a:r>
              <a:rPr lang="en-US" altLang="zh-CN" sz="3600">
                <a:solidFill>
                  <a:srgbClr val="000000"/>
                </a:solidFill>
                <a:latin typeface="Times New Roman" panose="02020603050405020304" pitchFamily="18" charset="0"/>
              </a:rPr>
              <a:t>F  </a:t>
            </a:r>
            <a:r>
              <a:rPr lang="zh-CN" altLang="en-US" sz="3600" dirty="0">
                <a:solidFill>
                  <a:srgbClr val="000000"/>
                </a:solidFill>
                <a:latin typeface="Times New Roman" panose="02020603050405020304" pitchFamily="18" charset="0"/>
              </a:rPr>
              <a:t>余扃牖而居</a:t>
            </a:r>
            <a:endParaRPr lang="zh-CN" altLang="en-US" sz="3600" dirty="0">
              <a:solidFill>
                <a:srgbClr val="000000"/>
              </a:solidFill>
              <a:latin typeface="Times New Roman" panose="02020603050405020304" pitchFamily="18" charset="0"/>
            </a:endParaRPr>
          </a:p>
        </p:txBody>
      </p:sp>
      <p:sp>
        <p:nvSpPr>
          <p:cNvPr id="226311" name="矩形 226310"/>
          <p:cNvSpPr/>
          <p:nvPr/>
        </p:nvSpPr>
        <p:spPr>
          <a:xfrm>
            <a:off x="5148263" y="2060575"/>
            <a:ext cx="3744912" cy="760413"/>
          </a:xfrm>
          <a:prstGeom prst="rect">
            <a:avLst/>
          </a:prstGeom>
          <a:solidFill>
            <a:srgbClr val="99CC00"/>
          </a:solidFill>
          <a:ln w="9525" cap="flat" cmpd="sng">
            <a:solidFill>
              <a:srgbClr val="FF0000"/>
            </a:solidFill>
            <a:prstDash val="solid"/>
            <a:miter/>
            <a:headEnd type="none" w="med" len="med"/>
            <a:tailEnd type="none" w="med" len="med"/>
          </a:ln>
        </p:spPr>
        <p:txBody>
          <a:bodyPr>
            <a:spAutoFit/>
          </a:bodyPr>
          <a:p>
            <a:pPr algn="l">
              <a:lnSpc>
                <a:spcPct val="120000"/>
              </a:lnSpc>
              <a:spcBef>
                <a:spcPct val="80000"/>
              </a:spcBef>
            </a:pPr>
            <a:r>
              <a:rPr lang="en-US" altLang="zh-CN" sz="3600">
                <a:solidFill>
                  <a:srgbClr val="000000"/>
                </a:solidFill>
                <a:latin typeface="华文中宋" pitchFamily="2" charset="-122"/>
                <a:ea typeface="华文中宋" pitchFamily="2" charset="-122"/>
              </a:rPr>
              <a:t>B </a:t>
            </a:r>
            <a:r>
              <a:rPr lang="zh-CN" altLang="en-US" sz="3600" dirty="0">
                <a:solidFill>
                  <a:srgbClr val="000000"/>
                </a:solidFill>
                <a:latin typeface="华文中宋" pitchFamily="2" charset="-122"/>
                <a:ea typeface="华文中宋" pitchFamily="2" charset="-122"/>
              </a:rPr>
              <a:t>顺接连词   </a:t>
            </a:r>
            <a:endParaRPr lang="zh-CN" altLang="en-US" sz="3600" dirty="0">
              <a:solidFill>
                <a:srgbClr val="000000"/>
              </a:solidFill>
              <a:latin typeface="华文中宋" pitchFamily="2" charset="-122"/>
              <a:ea typeface="华文中宋" pitchFamily="2" charset="-122"/>
            </a:endParaRPr>
          </a:p>
        </p:txBody>
      </p:sp>
      <p:sp>
        <p:nvSpPr>
          <p:cNvPr id="226312" name="矩形 226311"/>
          <p:cNvSpPr/>
          <p:nvPr/>
        </p:nvSpPr>
        <p:spPr>
          <a:xfrm>
            <a:off x="5148263" y="2852738"/>
            <a:ext cx="3744912" cy="650875"/>
          </a:xfrm>
          <a:prstGeom prst="rect">
            <a:avLst/>
          </a:prstGeom>
          <a:solidFill>
            <a:srgbClr val="99CC00"/>
          </a:solidFill>
          <a:ln w="9525" cap="flat" cmpd="sng">
            <a:solidFill>
              <a:srgbClr val="FF0000"/>
            </a:solidFill>
            <a:prstDash val="solid"/>
            <a:miter/>
            <a:headEnd type="none" w="med" len="med"/>
            <a:tailEnd type="none" w="med" len="med"/>
          </a:ln>
        </p:spPr>
        <p:txBody>
          <a:bodyPr>
            <a:spAutoFit/>
          </a:bodyPr>
          <a:p>
            <a:pPr algn="l"/>
            <a:r>
              <a:rPr lang="en-US" altLang="zh-CN" sz="3600">
                <a:solidFill>
                  <a:srgbClr val="000000"/>
                </a:solidFill>
                <a:latin typeface="华文中宋" pitchFamily="2" charset="-122"/>
                <a:ea typeface="华文中宋" pitchFamily="2" charset="-122"/>
              </a:rPr>
              <a:t>C </a:t>
            </a:r>
            <a:r>
              <a:rPr lang="zh-CN" altLang="en-US" sz="3600" dirty="0">
                <a:solidFill>
                  <a:srgbClr val="000000"/>
                </a:solidFill>
                <a:latin typeface="华文中宋" pitchFamily="2" charset="-122"/>
                <a:ea typeface="华文中宋" pitchFamily="2" charset="-122"/>
              </a:rPr>
              <a:t>修饰连词</a:t>
            </a:r>
            <a:endParaRPr lang="zh-CN" altLang="en-US" sz="3600" dirty="0">
              <a:solidFill>
                <a:srgbClr val="000000"/>
              </a:solidFill>
              <a:latin typeface="华文中宋" pitchFamily="2" charset="-122"/>
              <a:ea typeface="华文中宋" pitchFamily="2" charset="-122"/>
            </a:endParaRPr>
          </a:p>
        </p:txBody>
      </p:sp>
      <p:sp>
        <p:nvSpPr>
          <p:cNvPr id="226313" name="矩形 226312"/>
          <p:cNvSpPr/>
          <p:nvPr/>
        </p:nvSpPr>
        <p:spPr>
          <a:xfrm>
            <a:off x="5148263" y="3573463"/>
            <a:ext cx="3660775" cy="650875"/>
          </a:xfrm>
          <a:prstGeom prst="rect">
            <a:avLst/>
          </a:prstGeom>
          <a:solidFill>
            <a:srgbClr val="99CC00"/>
          </a:solidFill>
          <a:ln w="9525" cap="flat" cmpd="sng">
            <a:solidFill>
              <a:srgbClr val="FF0000"/>
            </a:solidFill>
            <a:prstDash val="solid"/>
            <a:miter/>
            <a:headEnd type="none" w="med" len="med"/>
            <a:tailEnd type="none" w="med" len="med"/>
          </a:ln>
        </p:spPr>
        <p:txBody>
          <a:bodyPr>
            <a:spAutoFit/>
          </a:bodyPr>
          <a:p>
            <a:pPr algn="l"/>
            <a:r>
              <a:rPr lang="en-US" altLang="zh-CN" sz="3600">
                <a:solidFill>
                  <a:srgbClr val="000000"/>
                </a:solidFill>
                <a:latin typeface="华文中宋" pitchFamily="2" charset="-122"/>
                <a:ea typeface="华文中宋" pitchFamily="2" charset="-122"/>
              </a:rPr>
              <a:t>D </a:t>
            </a:r>
            <a:r>
              <a:rPr lang="zh-CN" altLang="en-US" sz="3600" dirty="0">
                <a:solidFill>
                  <a:srgbClr val="000000"/>
                </a:solidFill>
                <a:latin typeface="华文中宋" pitchFamily="2" charset="-122"/>
                <a:ea typeface="华文中宋" pitchFamily="2" charset="-122"/>
              </a:rPr>
              <a:t>转折连词</a:t>
            </a:r>
            <a:endParaRPr lang="zh-CN" altLang="en-US" sz="3600" dirty="0">
              <a:solidFill>
                <a:srgbClr val="000000"/>
              </a:solidFill>
              <a:latin typeface="华文中宋" pitchFamily="2" charset="-122"/>
              <a:ea typeface="华文中宋" pitchFamily="2" charset="-122"/>
            </a:endParaRPr>
          </a:p>
        </p:txBody>
      </p:sp>
      <p:sp>
        <p:nvSpPr>
          <p:cNvPr id="226314" name="矩形 226313"/>
          <p:cNvSpPr/>
          <p:nvPr/>
        </p:nvSpPr>
        <p:spPr>
          <a:xfrm>
            <a:off x="5148263" y="4292600"/>
            <a:ext cx="3497262" cy="650875"/>
          </a:xfrm>
          <a:prstGeom prst="rect">
            <a:avLst/>
          </a:prstGeom>
          <a:solidFill>
            <a:srgbClr val="99CC00"/>
          </a:solidFill>
          <a:ln w="9525" cap="flat" cmpd="sng">
            <a:solidFill>
              <a:srgbClr val="FF0000"/>
            </a:solidFill>
            <a:prstDash val="solid"/>
            <a:miter/>
            <a:headEnd type="none" w="med" len="med"/>
            <a:tailEnd type="none" w="med" len="med"/>
          </a:ln>
        </p:spPr>
        <p:txBody>
          <a:bodyPr>
            <a:spAutoFit/>
          </a:bodyPr>
          <a:p>
            <a:pPr algn="l"/>
            <a:r>
              <a:rPr lang="en-US" altLang="zh-CN" sz="3600">
                <a:solidFill>
                  <a:srgbClr val="000000"/>
                </a:solidFill>
                <a:latin typeface="华文中宋" pitchFamily="2" charset="-122"/>
                <a:ea typeface="华文中宋" pitchFamily="2" charset="-122"/>
              </a:rPr>
              <a:t>E“</a:t>
            </a:r>
            <a:r>
              <a:rPr lang="zh-CN" altLang="en-US" sz="3600" dirty="0">
                <a:solidFill>
                  <a:srgbClr val="000000"/>
                </a:solidFill>
                <a:latin typeface="华文中宋" pitchFamily="2" charset="-122"/>
                <a:ea typeface="华文中宋" pitchFamily="2" charset="-122"/>
              </a:rPr>
              <a:t>尔”，你的</a:t>
            </a:r>
            <a:endParaRPr lang="zh-CN" altLang="en-US" sz="3600" dirty="0">
              <a:solidFill>
                <a:srgbClr val="000000"/>
              </a:solidFill>
              <a:latin typeface="华文中宋" pitchFamily="2" charset="-122"/>
              <a:ea typeface="华文中宋" pitchFamily="2" charset="-122"/>
            </a:endParaRPr>
          </a:p>
        </p:txBody>
      </p:sp>
      <p:sp>
        <p:nvSpPr>
          <p:cNvPr id="226315" name="矩形 226314"/>
          <p:cNvSpPr/>
          <p:nvPr/>
        </p:nvSpPr>
        <p:spPr>
          <a:xfrm>
            <a:off x="5148263" y="5013325"/>
            <a:ext cx="3254375" cy="650875"/>
          </a:xfrm>
          <a:prstGeom prst="rect">
            <a:avLst/>
          </a:prstGeom>
          <a:solidFill>
            <a:srgbClr val="99CC00"/>
          </a:solidFill>
          <a:ln w="9525" cap="flat" cmpd="sng">
            <a:solidFill>
              <a:srgbClr val="FF0000"/>
            </a:solidFill>
            <a:prstDash val="solid"/>
            <a:miter/>
            <a:headEnd type="none" w="med" len="med"/>
            <a:tailEnd type="none" w="med" len="med"/>
          </a:ln>
        </p:spPr>
        <p:txBody>
          <a:bodyPr anchor="t">
            <a:spAutoFit/>
          </a:bodyPr>
          <a:p>
            <a:pPr algn="l"/>
            <a:r>
              <a:rPr lang="en-US" altLang="zh-CN" sz="3600">
                <a:solidFill>
                  <a:srgbClr val="000000"/>
                </a:solidFill>
                <a:latin typeface="华文中宋" pitchFamily="2" charset="-122"/>
                <a:ea typeface="华文中宋" pitchFamily="2" charset="-122"/>
              </a:rPr>
              <a:t>F</a:t>
            </a:r>
            <a:r>
              <a:rPr lang="zh-CN" altLang="en-US" sz="3600" dirty="0">
                <a:solidFill>
                  <a:srgbClr val="000000"/>
                </a:solidFill>
                <a:latin typeface="华文中宋" pitchFamily="2" charset="-122"/>
                <a:ea typeface="华文中宋" pitchFamily="2" charset="-122"/>
              </a:rPr>
              <a:t>修饰连词</a:t>
            </a:r>
            <a:endParaRPr lang="zh-CN" altLang="en-US" sz="3600" dirty="0">
              <a:solidFill>
                <a:srgbClr val="000000"/>
              </a:solidFill>
              <a:latin typeface="华文中宋" pitchFamily="2" charset="-122"/>
              <a:ea typeface="华文中宋"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226309"/>
                                        </p:tgtEl>
                                        <p:attrNameLst>
                                          <p:attrName>style.visibility</p:attrName>
                                        </p:attrNameLst>
                                      </p:cBhvr>
                                      <p:to>
                                        <p:strVal val="visible"/>
                                      </p:to>
                                    </p:set>
                                    <p:anim calcmode="lin" valueType="num">
                                      <p:cBhvr additive="base">
                                        <p:cTn id="7" dur="500" fill="hold"/>
                                        <p:tgtEl>
                                          <p:spTgt spid="226309"/>
                                        </p:tgtEl>
                                        <p:attrNameLst>
                                          <p:attrName>ppt_x</p:attrName>
                                        </p:attrNameLst>
                                      </p:cBhvr>
                                      <p:tavLst>
                                        <p:tav tm="0">
                                          <p:val>
                                            <p:strVal val="#ppt_x"/>
                                          </p:val>
                                        </p:tav>
                                        <p:tav tm="100000">
                                          <p:val>
                                            <p:strVal val="#ppt_x"/>
                                          </p:val>
                                        </p:tav>
                                      </p:tavLst>
                                    </p:anim>
                                    <p:anim calcmode="lin" valueType="num">
                                      <p:cBhvr additive="base">
                                        <p:cTn id="8" dur="500" fill="hold"/>
                                        <p:tgtEl>
                                          <p:spTgt spid="226309"/>
                                        </p:tgtEl>
                                        <p:attrNameLst>
                                          <p:attrName>ppt_y</p:attrName>
                                        </p:attrNameLst>
                                      </p:cBhvr>
                                      <p:tavLst>
                                        <p:tav tm="0">
                                          <p:val>
                                            <p:strVal val="1+#ppt_h/2"/>
                                          </p:val>
                                        </p:tav>
                                        <p:tav tm="100000">
                                          <p:val>
                                            <p:strVal val="#ppt_y"/>
                                          </p:val>
                                        </p:tav>
                                      </p:tavLst>
                                    </p:anim>
                                  </p:childTnLst>
                                </p:cTn>
                              </p:par>
                              <p:par>
                                <p:cTn id="9" presetID="2" presetClass="entr" presetSubtype="4" fill="hold" grpId="2" nodeType="withEffect">
                                  <p:stCondLst>
                                    <p:cond delay="0"/>
                                  </p:stCondLst>
                                  <p:childTnLst>
                                    <p:set>
                                      <p:cBhvr>
                                        <p:cTn id="10" dur="1" fill="hold">
                                          <p:stCondLst>
                                            <p:cond delay="0"/>
                                          </p:stCondLst>
                                        </p:cTn>
                                        <p:tgtEl>
                                          <p:spTgt spid="226311"/>
                                        </p:tgtEl>
                                        <p:attrNameLst>
                                          <p:attrName>style.visibility</p:attrName>
                                        </p:attrNameLst>
                                      </p:cBhvr>
                                      <p:to>
                                        <p:strVal val="visible"/>
                                      </p:to>
                                    </p:set>
                                    <p:anim calcmode="lin" valueType="num">
                                      <p:cBhvr additive="base">
                                        <p:cTn id="11" dur="500" fill="hold"/>
                                        <p:tgtEl>
                                          <p:spTgt spid="226311"/>
                                        </p:tgtEl>
                                        <p:attrNameLst>
                                          <p:attrName>ppt_x</p:attrName>
                                        </p:attrNameLst>
                                      </p:cBhvr>
                                      <p:tavLst>
                                        <p:tav tm="0">
                                          <p:val>
                                            <p:strVal val="#ppt_x"/>
                                          </p:val>
                                        </p:tav>
                                        <p:tav tm="100000">
                                          <p:val>
                                            <p:strVal val="#ppt_x"/>
                                          </p:val>
                                        </p:tav>
                                      </p:tavLst>
                                    </p:anim>
                                    <p:anim calcmode="lin" valueType="num">
                                      <p:cBhvr additive="base">
                                        <p:cTn id="12" dur="500" fill="hold"/>
                                        <p:tgtEl>
                                          <p:spTgt spid="226311"/>
                                        </p:tgtEl>
                                        <p:attrNameLst>
                                          <p:attrName>ppt_y</p:attrName>
                                        </p:attrNameLst>
                                      </p:cBhvr>
                                      <p:tavLst>
                                        <p:tav tm="0">
                                          <p:val>
                                            <p:strVal val="1+#ppt_h/2"/>
                                          </p:val>
                                        </p:tav>
                                        <p:tav tm="100000">
                                          <p:val>
                                            <p:strVal val="#ppt_y"/>
                                          </p:val>
                                        </p:tav>
                                      </p:tavLst>
                                    </p:anim>
                                  </p:childTnLst>
                                </p:cTn>
                              </p:par>
                              <p:par>
                                <p:cTn id="13" presetID="2" presetClass="entr" presetSubtype="4" fill="hold" grpId="2" nodeType="withEffect">
                                  <p:stCondLst>
                                    <p:cond delay="0"/>
                                  </p:stCondLst>
                                  <p:childTnLst>
                                    <p:set>
                                      <p:cBhvr>
                                        <p:cTn id="14" dur="1" fill="hold">
                                          <p:stCondLst>
                                            <p:cond delay="0"/>
                                          </p:stCondLst>
                                        </p:cTn>
                                        <p:tgtEl>
                                          <p:spTgt spid="226312"/>
                                        </p:tgtEl>
                                        <p:attrNameLst>
                                          <p:attrName>style.visibility</p:attrName>
                                        </p:attrNameLst>
                                      </p:cBhvr>
                                      <p:to>
                                        <p:strVal val="visible"/>
                                      </p:to>
                                    </p:set>
                                    <p:anim calcmode="lin" valueType="num">
                                      <p:cBhvr additive="base">
                                        <p:cTn id="15" dur="500" fill="hold"/>
                                        <p:tgtEl>
                                          <p:spTgt spid="226312"/>
                                        </p:tgtEl>
                                        <p:attrNameLst>
                                          <p:attrName>ppt_x</p:attrName>
                                        </p:attrNameLst>
                                      </p:cBhvr>
                                      <p:tavLst>
                                        <p:tav tm="0">
                                          <p:val>
                                            <p:strVal val="#ppt_x"/>
                                          </p:val>
                                        </p:tav>
                                        <p:tav tm="100000">
                                          <p:val>
                                            <p:strVal val="#ppt_x"/>
                                          </p:val>
                                        </p:tav>
                                      </p:tavLst>
                                    </p:anim>
                                    <p:anim calcmode="lin" valueType="num">
                                      <p:cBhvr additive="base">
                                        <p:cTn id="16" dur="500" fill="hold"/>
                                        <p:tgtEl>
                                          <p:spTgt spid="226312"/>
                                        </p:tgtEl>
                                        <p:attrNameLst>
                                          <p:attrName>ppt_y</p:attrName>
                                        </p:attrNameLst>
                                      </p:cBhvr>
                                      <p:tavLst>
                                        <p:tav tm="0">
                                          <p:val>
                                            <p:strVal val="1+#ppt_h/2"/>
                                          </p:val>
                                        </p:tav>
                                        <p:tav tm="100000">
                                          <p:val>
                                            <p:strVal val="#ppt_y"/>
                                          </p:val>
                                        </p:tav>
                                      </p:tavLst>
                                    </p:anim>
                                  </p:childTnLst>
                                </p:cTn>
                              </p:par>
                              <p:par>
                                <p:cTn id="17" presetID="2" presetClass="entr" presetSubtype="4" fill="hold" grpId="2" nodeType="withEffect">
                                  <p:stCondLst>
                                    <p:cond delay="0"/>
                                  </p:stCondLst>
                                  <p:childTnLst>
                                    <p:set>
                                      <p:cBhvr>
                                        <p:cTn id="18" dur="1" fill="hold">
                                          <p:stCondLst>
                                            <p:cond delay="0"/>
                                          </p:stCondLst>
                                        </p:cTn>
                                        <p:tgtEl>
                                          <p:spTgt spid="226313"/>
                                        </p:tgtEl>
                                        <p:attrNameLst>
                                          <p:attrName>style.visibility</p:attrName>
                                        </p:attrNameLst>
                                      </p:cBhvr>
                                      <p:to>
                                        <p:strVal val="visible"/>
                                      </p:to>
                                    </p:set>
                                    <p:anim calcmode="lin" valueType="num">
                                      <p:cBhvr additive="base">
                                        <p:cTn id="19" dur="500" fill="hold"/>
                                        <p:tgtEl>
                                          <p:spTgt spid="226313"/>
                                        </p:tgtEl>
                                        <p:attrNameLst>
                                          <p:attrName>ppt_x</p:attrName>
                                        </p:attrNameLst>
                                      </p:cBhvr>
                                      <p:tavLst>
                                        <p:tav tm="0">
                                          <p:val>
                                            <p:strVal val="#ppt_x"/>
                                          </p:val>
                                        </p:tav>
                                        <p:tav tm="100000">
                                          <p:val>
                                            <p:strVal val="#ppt_x"/>
                                          </p:val>
                                        </p:tav>
                                      </p:tavLst>
                                    </p:anim>
                                    <p:anim calcmode="lin" valueType="num">
                                      <p:cBhvr additive="base">
                                        <p:cTn id="20" dur="500" fill="hold"/>
                                        <p:tgtEl>
                                          <p:spTgt spid="226313"/>
                                        </p:tgtEl>
                                        <p:attrNameLst>
                                          <p:attrName>ppt_y</p:attrName>
                                        </p:attrNameLst>
                                      </p:cBhvr>
                                      <p:tavLst>
                                        <p:tav tm="0">
                                          <p:val>
                                            <p:strVal val="1+#ppt_h/2"/>
                                          </p:val>
                                        </p:tav>
                                        <p:tav tm="100000">
                                          <p:val>
                                            <p:strVal val="#ppt_y"/>
                                          </p:val>
                                        </p:tav>
                                      </p:tavLst>
                                    </p:anim>
                                  </p:childTnLst>
                                </p:cTn>
                              </p:par>
                              <p:par>
                                <p:cTn id="21" presetID="2" presetClass="entr" presetSubtype="4" fill="hold" grpId="2" nodeType="withEffect">
                                  <p:stCondLst>
                                    <p:cond delay="0"/>
                                  </p:stCondLst>
                                  <p:childTnLst>
                                    <p:set>
                                      <p:cBhvr>
                                        <p:cTn id="22" dur="1" fill="hold">
                                          <p:stCondLst>
                                            <p:cond delay="0"/>
                                          </p:stCondLst>
                                        </p:cTn>
                                        <p:tgtEl>
                                          <p:spTgt spid="226314"/>
                                        </p:tgtEl>
                                        <p:attrNameLst>
                                          <p:attrName>style.visibility</p:attrName>
                                        </p:attrNameLst>
                                      </p:cBhvr>
                                      <p:to>
                                        <p:strVal val="visible"/>
                                      </p:to>
                                    </p:set>
                                    <p:anim calcmode="lin" valueType="num">
                                      <p:cBhvr additive="base">
                                        <p:cTn id="23" dur="500" fill="hold"/>
                                        <p:tgtEl>
                                          <p:spTgt spid="226314"/>
                                        </p:tgtEl>
                                        <p:attrNameLst>
                                          <p:attrName>ppt_x</p:attrName>
                                        </p:attrNameLst>
                                      </p:cBhvr>
                                      <p:tavLst>
                                        <p:tav tm="0">
                                          <p:val>
                                            <p:strVal val="#ppt_x"/>
                                          </p:val>
                                        </p:tav>
                                        <p:tav tm="100000">
                                          <p:val>
                                            <p:strVal val="#ppt_x"/>
                                          </p:val>
                                        </p:tav>
                                      </p:tavLst>
                                    </p:anim>
                                    <p:anim calcmode="lin" valueType="num">
                                      <p:cBhvr additive="base">
                                        <p:cTn id="24" dur="500" fill="hold"/>
                                        <p:tgtEl>
                                          <p:spTgt spid="226314"/>
                                        </p:tgtEl>
                                        <p:attrNameLst>
                                          <p:attrName>ppt_y</p:attrName>
                                        </p:attrNameLst>
                                      </p:cBhvr>
                                      <p:tavLst>
                                        <p:tav tm="0">
                                          <p:val>
                                            <p:strVal val="1+#ppt_h/2"/>
                                          </p:val>
                                        </p:tav>
                                        <p:tav tm="100000">
                                          <p:val>
                                            <p:strVal val="#ppt_y"/>
                                          </p:val>
                                        </p:tav>
                                      </p:tavLst>
                                    </p:anim>
                                  </p:childTnLst>
                                </p:cTn>
                              </p:par>
                              <p:par>
                                <p:cTn id="25" presetID="2" presetClass="entr" presetSubtype="4" fill="hold" grpId="2" nodeType="withEffect">
                                  <p:stCondLst>
                                    <p:cond delay="0"/>
                                  </p:stCondLst>
                                  <p:childTnLst>
                                    <p:set>
                                      <p:cBhvr>
                                        <p:cTn id="26" dur="1" fill="hold">
                                          <p:stCondLst>
                                            <p:cond delay="0"/>
                                          </p:stCondLst>
                                        </p:cTn>
                                        <p:tgtEl>
                                          <p:spTgt spid="226315"/>
                                        </p:tgtEl>
                                        <p:attrNameLst>
                                          <p:attrName>style.visibility</p:attrName>
                                        </p:attrNameLst>
                                      </p:cBhvr>
                                      <p:to>
                                        <p:strVal val="visible"/>
                                      </p:to>
                                    </p:set>
                                    <p:anim calcmode="lin" valueType="num">
                                      <p:cBhvr additive="base">
                                        <p:cTn id="27" dur="500" fill="hold"/>
                                        <p:tgtEl>
                                          <p:spTgt spid="226315"/>
                                        </p:tgtEl>
                                        <p:attrNameLst>
                                          <p:attrName>ppt_x</p:attrName>
                                        </p:attrNameLst>
                                      </p:cBhvr>
                                      <p:tavLst>
                                        <p:tav tm="0">
                                          <p:val>
                                            <p:strVal val="#ppt_x"/>
                                          </p:val>
                                        </p:tav>
                                        <p:tav tm="100000">
                                          <p:val>
                                            <p:strVal val="#ppt_x"/>
                                          </p:val>
                                        </p:tav>
                                      </p:tavLst>
                                    </p:anim>
                                    <p:anim calcmode="lin" valueType="num">
                                      <p:cBhvr additive="base">
                                        <p:cTn id="28" dur="500" fill="hold"/>
                                        <p:tgtEl>
                                          <p:spTgt spid="2263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xit" presetSubtype="16" fill="hold" grpId="0" nodeType="clickEffect">
                                  <p:stCondLst>
                                    <p:cond delay="0"/>
                                  </p:stCondLst>
                                  <p:childTnLst>
                                    <p:anim calcmode="lin" valueType="num">
                                      <p:cBhvr>
                                        <p:cTn id="32" dur="500"/>
                                        <p:tgtEl>
                                          <p:spTgt spid="226309"/>
                                        </p:tgtEl>
                                        <p:attrNameLst>
                                          <p:attrName>ppt_w</p:attrName>
                                        </p:attrNameLst>
                                      </p:cBhvr>
                                      <p:tavLst>
                                        <p:tav tm="0">
                                          <p:val>
                                            <p:strVal val="ppt_w"/>
                                          </p:val>
                                        </p:tav>
                                        <p:tav tm="100000">
                                          <p:val>
                                            <p:fltVal val="0.000000"/>
                                          </p:val>
                                        </p:tav>
                                      </p:tavLst>
                                    </p:anim>
                                    <p:anim calcmode="lin" valueType="num">
                                      <p:cBhvr>
                                        <p:cTn id="33" dur="500"/>
                                        <p:tgtEl>
                                          <p:spTgt spid="226309"/>
                                        </p:tgtEl>
                                        <p:attrNameLst>
                                          <p:attrName>ppt_h</p:attrName>
                                        </p:attrNameLst>
                                      </p:cBhvr>
                                      <p:tavLst>
                                        <p:tav tm="0">
                                          <p:val>
                                            <p:strVal val="ppt_h"/>
                                          </p:val>
                                        </p:tav>
                                        <p:tav tm="100000">
                                          <p:val>
                                            <p:fltVal val="0.000000"/>
                                          </p:val>
                                        </p:tav>
                                      </p:tavLst>
                                    </p:anim>
                                    <p:animEffect transition="out" filter="fade">
                                      <p:cBhvr>
                                        <p:cTn id="34" dur="500"/>
                                        <p:tgtEl>
                                          <p:spTgt spid="226309"/>
                                        </p:tgtEl>
                                      </p:cBhvr>
                                    </p:animEffect>
                                    <p:set>
                                      <p:cBhvr>
                                        <p:cTn id="35" dur="1" fill="hold">
                                          <p:stCondLst>
                                            <p:cond delay="499"/>
                                          </p:stCondLst>
                                        </p:cTn>
                                        <p:tgtEl>
                                          <p:spTgt spid="226309"/>
                                        </p:tgtEl>
                                        <p:attrNameLst>
                                          <p:attrName>style.visibility</p:attrName>
                                        </p:attrNameLst>
                                      </p:cBhvr>
                                      <p:to>
                                        <p:strVal val="hidden"/>
                                      </p:to>
                                    </p:set>
                                  </p:childTnLst>
                                </p:cTn>
                              </p:par>
                              <p:par>
                                <p:cTn id="36" presetID="53" presetClass="exit" presetSubtype="16" fill="hold" grpId="1" nodeType="withEffect">
                                  <p:stCondLst>
                                    <p:cond delay="0"/>
                                  </p:stCondLst>
                                  <p:childTnLst>
                                    <p:anim calcmode="lin" valueType="num">
                                      <p:cBhvr>
                                        <p:cTn id="37" dur="500"/>
                                        <p:tgtEl>
                                          <p:spTgt spid="226311"/>
                                        </p:tgtEl>
                                        <p:attrNameLst>
                                          <p:attrName>ppt_w</p:attrName>
                                        </p:attrNameLst>
                                      </p:cBhvr>
                                      <p:tavLst>
                                        <p:tav tm="0">
                                          <p:val>
                                            <p:strVal val="ppt_w"/>
                                          </p:val>
                                        </p:tav>
                                        <p:tav tm="100000">
                                          <p:val>
                                            <p:fltVal val="0.000000"/>
                                          </p:val>
                                        </p:tav>
                                      </p:tavLst>
                                    </p:anim>
                                    <p:anim calcmode="lin" valueType="num">
                                      <p:cBhvr>
                                        <p:cTn id="38" dur="500"/>
                                        <p:tgtEl>
                                          <p:spTgt spid="226311"/>
                                        </p:tgtEl>
                                        <p:attrNameLst>
                                          <p:attrName>ppt_h</p:attrName>
                                        </p:attrNameLst>
                                      </p:cBhvr>
                                      <p:tavLst>
                                        <p:tav tm="0">
                                          <p:val>
                                            <p:strVal val="ppt_h"/>
                                          </p:val>
                                        </p:tav>
                                        <p:tav tm="100000">
                                          <p:val>
                                            <p:fltVal val="0.000000"/>
                                          </p:val>
                                        </p:tav>
                                      </p:tavLst>
                                    </p:anim>
                                    <p:animEffect transition="out" filter="fade">
                                      <p:cBhvr>
                                        <p:cTn id="39" dur="500"/>
                                        <p:tgtEl>
                                          <p:spTgt spid="226311"/>
                                        </p:tgtEl>
                                      </p:cBhvr>
                                    </p:animEffect>
                                    <p:set>
                                      <p:cBhvr>
                                        <p:cTn id="40" dur="1" fill="hold">
                                          <p:stCondLst>
                                            <p:cond delay="499"/>
                                          </p:stCondLst>
                                        </p:cTn>
                                        <p:tgtEl>
                                          <p:spTgt spid="226311"/>
                                        </p:tgtEl>
                                        <p:attrNameLst>
                                          <p:attrName>style.visibility</p:attrName>
                                        </p:attrNameLst>
                                      </p:cBhvr>
                                      <p:to>
                                        <p:strVal val="hidden"/>
                                      </p:to>
                                    </p:set>
                                  </p:childTnLst>
                                </p:cTn>
                              </p:par>
                              <p:par>
                                <p:cTn id="41" presetID="53" presetClass="exit" presetSubtype="16" fill="hold" grpId="1" nodeType="withEffect">
                                  <p:stCondLst>
                                    <p:cond delay="0"/>
                                  </p:stCondLst>
                                  <p:childTnLst>
                                    <p:anim calcmode="lin" valueType="num">
                                      <p:cBhvr>
                                        <p:cTn id="42" dur="500"/>
                                        <p:tgtEl>
                                          <p:spTgt spid="226312"/>
                                        </p:tgtEl>
                                        <p:attrNameLst>
                                          <p:attrName>ppt_w</p:attrName>
                                        </p:attrNameLst>
                                      </p:cBhvr>
                                      <p:tavLst>
                                        <p:tav tm="0">
                                          <p:val>
                                            <p:strVal val="ppt_w"/>
                                          </p:val>
                                        </p:tav>
                                        <p:tav tm="100000">
                                          <p:val>
                                            <p:fltVal val="0.000000"/>
                                          </p:val>
                                        </p:tav>
                                      </p:tavLst>
                                    </p:anim>
                                    <p:anim calcmode="lin" valueType="num">
                                      <p:cBhvr>
                                        <p:cTn id="43" dur="500"/>
                                        <p:tgtEl>
                                          <p:spTgt spid="226312"/>
                                        </p:tgtEl>
                                        <p:attrNameLst>
                                          <p:attrName>ppt_h</p:attrName>
                                        </p:attrNameLst>
                                      </p:cBhvr>
                                      <p:tavLst>
                                        <p:tav tm="0">
                                          <p:val>
                                            <p:strVal val="ppt_h"/>
                                          </p:val>
                                        </p:tav>
                                        <p:tav tm="100000">
                                          <p:val>
                                            <p:fltVal val="0.000000"/>
                                          </p:val>
                                        </p:tav>
                                      </p:tavLst>
                                    </p:anim>
                                    <p:animEffect transition="out" filter="fade">
                                      <p:cBhvr>
                                        <p:cTn id="44" dur="500"/>
                                        <p:tgtEl>
                                          <p:spTgt spid="226312"/>
                                        </p:tgtEl>
                                      </p:cBhvr>
                                    </p:animEffect>
                                    <p:set>
                                      <p:cBhvr>
                                        <p:cTn id="45" dur="1" fill="hold">
                                          <p:stCondLst>
                                            <p:cond delay="499"/>
                                          </p:stCondLst>
                                        </p:cTn>
                                        <p:tgtEl>
                                          <p:spTgt spid="226312"/>
                                        </p:tgtEl>
                                        <p:attrNameLst>
                                          <p:attrName>style.visibility</p:attrName>
                                        </p:attrNameLst>
                                      </p:cBhvr>
                                      <p:to>
                                        <p:strVal val="hidden"/>
                                      </p:to>
                                    </p:set>
                                  </p:childTnLst>
                                </p:cTn>
                              </p:par>
                              <p:par>
                                <p:cTn id="46" presetID="53" presetClass="exit" presetSubtype="16" fill="hold" grpId="1" nodeType="withEffect">
                                  <p:stCondLst>
                                    <p:cond delay="0"/>
                                  </p:stCondLst>
                                  <p:childTnLst>
                                    <p:anim calcmode="lin" valueType="num">
                                      <p:cBhvr>
                                        <p:cTn id="47" dur="500"/>
                                        <p:tgtEl>
                                          <p:spTgt spid="226313"/>
                                        </p:tgtEl>
                                        <p:attrNameLst>
                                          <p:attrName>ppt_w</p:attrName>
                                        </p:attrNameLst>
                                      </p:cBhvr>
                                      <p:tavLst>
                                        <p:tav tm="0">
                                          <p:val>
                                            <p:strVal val="ppt_w"/>
                                          </p:val>
                                        </p:tav>
                                        <p:tav tm="100000">
                                          <p:val>
                                            <p:fltVal val="0.000000"/>
                                          </p:val>
                                        </p:tav>
                                      </p:tavLst>
                                    </p:anim>
                                    <p:anim calcmode="lin" valueType="num">
                                      <p:cBhvr>
                                        <p:cTn id="48" dur="500"/>
                                        <p:tgtEl>
                                          <p:spTgt spid="226313"/>
                                        </p:tgtEl>
                                        <p:attrNameLst>
                                          <p:attrName>ppt_h</p:attrName>
                                        </p:attrNameLst>
                                      </p:cBhvr>
                                      <p:tavLst>
                                        <p:tav tm="0">
                                          <p:val>
                                            <p:strVal val="ppt_h"/>
                                          </p:val>
                                        </p:tav>
                                        <p:tav tm="100000">
                                          <p:val>
                                            <p:fltVal val="0.000000"/>
                                          </p:val>
                                        </p:tav>
                                      </p:tavLst>
                                    </p:anim>
                                    <p:animEffect transition="out" filter="fade">
                                      <p:cBhvr>
                                        <p:cTn id="49" dur="500"/>
                                        <p:tgtEl>
                                          <p:spTgt spid="226313"/>
                                        </p:tgtEl>
                                      </p:cBhvr>
                                    </p:animEffect>
                                    <p:set>
                                      <p:cBhvr>
                                        <p:cTn id="50" dur="1" fill="hold">
                                          <p:stCondLst>
                                            <p:cond delay="499"/>
                                          </p:stCondLst>
                                        </p:cTn>
                                        <p:tgtEl>
                                          <p:spTgt spid="226313"/>
                                        </p:tgtEl>
                                        <p:attrNameLst>
                                          <p:attrName>style.visibility</p:attrName>
                                        </p:attrNameLst>
                                      </p:cBhvr>
                                      <p:to>
                                        <p:strVal val="hidden"/>
                                      </p:to>
                                    </p:set>
                                  </p:childTnLst>
                                </p:cTn>
                              </p:par>
                              <p:par>
                                <p:cTn id="51" presetID="53" presetClass="exit" presetSubtype="16" fill="hold" grpId="1" nodeType="withEffect">
                                  <p:stCondLst>
                                    <p:cond delay="0"/>
                                  </p:stCondLst>
                                  <p:childTnLst>
                                    <p:anim calcmode="lin" valueType="num">
                                      <p:cBhvr>
                                        <p:cTn id="52" dur="500"/>
                                        <p:tgtEl>
                                          <p:spTgt spid="226314"/>
                                        </p:tgtEl>
                                        <p:attrNameLst>
                                          <p:attrName>ppt_w</p:attrName>
                                        </p:attrNameLst>
                                      </p:cBhvr>
                                      <p:tavLst>
                                        <p:tav tm="0">
                                          <p:val>
                                            <p:strVal val="ppt_w"/>
                                          </p:val>
                                        </p:tav>
                                        <p:tav tm="100000">
                                          <p:val>
                                            <p:fltVal val="0.000000"/>
                                          </p:val>
                                        </p:tav>
                                      </p:tavLst>
                                    </p:anim>
                                    <p:anim calcmode="lin" valueType="num">
                                      <p:cBhvr>
                                        <p:cTn id="53" dur="500"/>
                                        <p:tgtEl>
                                          <p:spTgt spid="226314"/>
                                        </p:tgtEl>
                                        <p:attrNameLst>
                                          <p:attrName>ppt_h</p:attrName>
                                        </p:attrNameLst>
                                      </p:cBhvr>
                                      <p:tavLst>
                                        <p:tav tm="0">
                                          <p:val>
                                            <p:strVal val="ppt_h"/>
                                          </p:val>
                                        </p:tav>
                                        <p:tav tm="100000">
                                          <p:val>
                                            <p:fltVal val="0.000000"/>
                                          </p:val>
                                        </p:tav>
                                      </p:tavLst>
                                    </p:anim>
                                    <p:animEffect transition="out" filter="fade">
                                      <p:cBhvr>
                                        <p:cTn id="54" dur="500"/>
                                        <p:tgtEl>
                                          <p:spTgt spid="226314"/>
                                        </p:tgtEl>
                                      </p:cBhvr>
                                    </p:animEffect>
                                    <p:set>
                                      <p:cBhvr>
                                        <p:cTn id="55" dur="1" fill="hold">
                                          <p:stCondLst>
                                            <p:cond delay="499"/>
                                          </p:stCondLst>
                                        </p:cTn>
                                        <p:tgtEl>
                                          <p:spTgt spid="226314"/>
                                        </p:tgtEl>
                                        <p:attrNameLst>
                                          <p:attrName>style.visibility</p:attrName>
                                        </p:attrNameLst>
                                      </p:cBhvr>
                                      <p:to>
                                        <p:strVal val="hidden"/>
                                      </p:to>
                                    </p:set>
                                  </p:childTnLst>
                                </p:cTn>
                              </p:par>
                              <p:par>
                                <p:cTn id="56" presetID="53" presetClass="exit" presetSubtype="16" fill="hold" grpId="1" nodeType="withEffect">
                                  <p:stCondLst>
                                    <p:cond delay="0"/>
                                  </p:stCondLst>
                                  <p:childTnLst>
                                    <p:anim calcmode="lin" valueType="num">
                                      <p:cBhvr>
                                        <p:cTn id="57" dur="500"/>
                                        <p:tgtEl>
                                          <p:spTgt spid="226315"/>
                                        </p:tgtEl>
                                        <p:attrNameLst>
                                          <p:attrName>ppt_w</p:attrName>
                                        </p:attrNameLst>
                                      </p:cBhvr>
                                      <p:tavLst>
                                        <p:tav tm="0">
                                          <p:val>
                                            <p:strVal val="ppt_w"/>
                                          </p:val>
                                        </p:tav>
                                        <p:tav tm="100000">
                                          <p:val>
                                            <p:fltVal val="0.000000"/>
                                          </p:val>
                                        </p:tav>
                                      </p:tavLst>
                                    </p:anim>
                                    <p:anim calcmode="lin" valueType="num">
                                      <p:cBhvr>
                                        <p:cTn id="58" dur="500"/>
                                        <p:tgtEl>
                                          <p:spTgt spid="226315"/>
                                        </p:tgtEl>
                                        <p:attrNameLst>
                                          <p:attrName>ppt_h</p:attrName>
                                        </p:attrNameLst>
                                      </p:cBhvr>
                                      <p:tavLst>
                                        <p:tav tm="0">
                                          <p:val>
                                            <p:strVal val="ppt_h"/>
                                          </p:val>
                                        </p:tav>
                                        <p:tav tm="100000">
                                          <p:val>
                                            <p:fltVal val="0.000000"/>
                                          </p:val>
                                        </p:tav>
                                      </p:tavLst>
                                    </p:anim>
                                    <p:animEffect transition="out" filter="fade">
                                      <p:cBhvr>
                                        <p:cTn id="59" dur="500"/>
                                        <p:tgtEl>
                                          <p:spTgt spid="226315"/>
                                        </p:tgtEl>
                                      </p:cBhvr>
                                    </p:animEffect>
                                    <p:set>
                                      <p:cBhvr>
                                        <p:cTn id="60" dur="1" fill="hold">
                                          <p:stCondLst>
                                            <p:cond delay="499"/>
                                          </p:stCondLst>
                                        </p:cTn>
                                        <p:tgtEl>
                                          <p:spTgt spid="2263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09" grpId="0" animBg="1"/>
      <p:bldP spid="226309" grpId="1" animBg="1"/>
      <p:bldP spid="226311" grpId="1" animBg="1"/>
      <p:bldP spid="226311" grpId="2" animBg="1"/>
      <p:bldP spid="226312" grpId="1" animBg="1"/>
      <p:bldP spid="226312" grpId="2" animBg="1"/>
      <p:bldP spid="226313" grpId="1" animBg="1"/>
      <p:bldP spid="226313" grpId="2" animBg="1"/>
      <p:bldP spid="226314" grpId="1" animBg="1"/>
      <p:bldP spid="226314" grpId="2" animBg="1"/>
      <p:bldP spid="226315" grpId="1" animBg="1"/>
      <p:bldP spid="226315" grpId="2"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7330" name="标题 227329"/>
          <p:cNvSpPr>
            <a:spLocks noGrp="1"/>
          </p:cNvSpPr>
          <p:nvPr>
            <p:ph type="title"/>
          </p:nvPr>
        </p:nvSpPr>
        <p:spPr>
          <a:xfrm>
            <a:off x="179388" y="260350"/>
            <a:ext cx="8713787" cy="1143000"/>
          </a:xfrm>
          <a:ln/>
        </p:spPr>
        <p:txBody>
          <a:bodyPr anchor="ctr"/>
          <a:p>
            <a:pPr algn="l"/>
            <a:r>
              <a:rPr lang="zh-CN" altLang="en-US" sz="4000" b="1" dirty="0"/>
              <a:t>东犬西吠，客逾庖而宴，鸡栖于厅。庭中始为篱，已为墙，凡再变矣。</a:t>
            </a:r>
            <a:endParaRPr lang="zh-CN" altLang="en-US" sz="4000" b="1" dirty="0"/>
          </a:p>
        </p:txBody>
      </p:sp>
      <p:sp>
        <p:nvSpPr>
          <p:cNvPr id="227331" name="文本占位符 227330"/>
          <p:cNvSpPr>
            <a:spLocks noGrp="1"/>
          </p:cNvSpPr>
          <p:nvPr>
            <p:ph type="body" idx="1"/>
          </p:nvPr>
        </p:nvSpPr>
        <p:spPr>
          <a:xfrm>
            <a:off x="395288" y="1989138"/>
            <a:ext cx="7772400" cy="2887662"/>
          </a:xfrm>
          <a:ln/>
        </p:spPr>
        <p:txBody>
          <a:bodyPr/>
          <a:p>
            <a:pPr>
              <a:lnSpc>
                <a:spcPct val="90000"/>
              </a:lnSpc>
              <a:spcBef>
                <a:spcPct val="0"/>
              </a:spcBef>
              <a:buClrTx/>
              <a:buNone/>
            </a:pPr>
            <a:r>
              <a:rPr lang="zh-CN" altLang="en-US" sz="2800" b="1" dirty="0"/>
              <a:t>西：向西，名词做状语</a:t>
            </a:r>
            <a:endParaRPr lang="zh-CN" altLang="en-US" sz="2800" b="1" dirty="0"/>
          </a:p>
          <a:p>
            <a:pPr>
              <a:lnSpc>
                <a:spcPct val="90000"/>
              </a:lnSpc>
              <a:spcBef>
                <a:spcPct val="0"/>
              </a:spcBef>
              <a:buClrTx/>
              <a:buNone/>
            </a:pPr>
            <a:r>
              <a:rPr lang="zh-CN" altLang="en-US" dirty="0">
                <a:solidFill>
                  <a:schemeClr val="accent2"/>
                </a:solidFill>
                <a:latin typeface="幼圆" pitchFamily="49" charset="-122"/>
                <a:ea typeface="幼圆" pitchFamily="49" charset="-122"/>
              </a:rPr>
              <a:t>庖：厨房。   </a:t>
            </a:r>
            <a:endParaRPr lang="zh-CN" altLang="en-US" dirty="0">
              <a:solidFill>
                <a:schemeClr val="accent2"/>
              </a:solidFill>
              <a:latin typeface="幼圆" pitchFamily="49" charset="-122"/>
              <a:ea typeface="幼圆" pitchFamily="49" charset="-122"/>
            </a:endParaRPr>
          </a:p>
          <a:p>
            <a:pPr>
              <a:lnSpc>
                <a:spcPct val="90000"/>
              </a:lnSpc>
              <a:spcBef>
                <a:spcPct val="0"/>
              </a:spcBef>
              <a:buClrTx/>
              <a:buNone/>
            </a:pPr>
            <a:r>
              <a:rPr lang="zh-CN" altLang="en-US" dirty="0">
                <a:solidFill>
                  <a:schemeClr val="accent2"/>
                </a:solidFill>
                <a:latin typeface="幼圆" pitchFamily="49" charset="-122"/>
                <a:ea typeface="幼圆" pitchFamily="49" charset="-122"/>
              </a:rPr>
              <a:t>宴：赴宴，吃饭。名作动。</a:t>
            </a:r>
            <a:endParaRPr lang="zh-CN" altLang="en-US" dirty="0">
              <a:solidFill>
                <a:schemeClr val="accent2"/>
              </a:solidFill>
              <a:latin typeface="幼圆" pitchFamily="49" charset="-122"/>
              <a:ea typeface="幼圆" pitchFamily="49" charset="-122"/>
            </a:endParaRPr>
          </a:p>
          <a:p>
            <a:pPr>
              <a:lnSpc>
                <a:spcPct val="90000"/>
              </a:lnSpc>
              <a:spcBef>
                <a:spcPct val="0"/>
              </a:spcBef>
              <a:buClrTx/>
              <a:buNone/>
            </a:pPr>
            <a:r>
              <a:rPr lang="zh-CN" altLang="en-US" dirty="0">
                <a:solidFill>
                  <a:schemeClr val="accent2"/>
                </a:solidFill>
                <a:latin typeface="幼圆" pitchFamily="49" charset="-122"/>
                <a:ea typeface="幼圆" pitchFamily="49" charset="-122"/>
              </a:rPr>
              <a:t>已：已而，不久。</a:t>
            </a:r>
            <a:endParaRPr lang="zh-CN" altLang="en-US" dirty="0">
              <a:solidFill>
                <a:schemeClr val="accent2"/>
              </a:solidFill>
              <a:latin typeface="幼圆" pitchFamily="49" charset="-122"/>
              <a:ea typeface="幼圆" pitchFamily="49" charset="-122"/>
            </a:endParaRPr>
          </a:p>
          <a:p>
            <a:pPr>
              <a:lnSpc>
                <a:spcPct val="90000"/>
              </a:lnSpc>
              <a:spcBef>
                <a:spcPct val="0"/>
              </a:spcBef>
              <a:buClrTx/>
              <a:buNone/>
            </a:pPr>
            <a:r>
              <a:rPr lang="zh-CN" altLang="en-US" dirty="0">
                <a:solidFill>
                  <a:schemeClr val="accent2"/>
                </a:solidFill>
                <a:latin typeface="幼圆" pitchFamily="49" charset="-122"/>
                <a:ea typeface="幼圆" pitchFamily="49" charset="-122"/>
              </a:rPr>
              <a:t>凡：一共，总共。</a:t>
            </a:r>
            <a:endParaRPr lang="zh-CN" altLang="en-US" dirty="0">
              <a:solidFill>
                <a:schemeClr val="accent2"/>
              </a:solidFill>
              <a:latin typeface="幼圆" pitchFamily="49" charset="-122"/>
              <a:ea typeface="幼圆" pitchFamily="49" charset="-122"/>
            </a:endParaRPr>
          </a:p>
          <a:p>
            <a:pPr>
              <a:lnSpc>
                <a:spcPct val="90000"/>
              </a:lnSpc>
              <a:spcBef>
                <a:spcPct val="0"/>
              </a:spcBef>
              <a:buClrTx/>
              <a:buNone/>
            </a:pPr>
            <a:r>
              <a:rPr lang="zh-CN" altLang="en-US" dirty="0">
                <a:solidFill>
                  <a:schemeClr val="accent2"/>
                </a:solidFill>
                <a:latin typeface="幼圆" pitchFamily="49" charset="-122"/>
                <a:ea typeface="幼圆" pitchFamily="49" charset="-122"/>
              </a:rPr>
              <a:t>再：</a:t>
            </a:r>
            <a:r>
              <a:rPr lang="zh-CN" altLang="en-US" sz="2800" b="1" dirty="0"/>
              <a:t>两次</a:t>
            </a:r>
            <a:endParaRPr lang="zh-CN" altLang="en-US" sz="2800" b="1" dirty="0"/>
          </a:p>
          <a:p>
            <a:pPr>
              <a:lnSpc>
                <a:spcPct val="90000"/>
              </a:lnSpc>
            </a:pPr>
            <a:endParaRPr lang="zh-CN" altLang="en-US" sz="2800" dirty="0"/>
          </a:p>
        </p:txBody>
      </p:sp>
      <p:sp>
        <p:nvSpPr>
          <p:cNvPr id="227332" name="文本框 227331"/>
          <p:cNvSpPr txBox="1"/>
          <p:nvPr/>
        </p:nvSpPr>
        <p:spPr>
          <a:xfrm>
            <a:off x="250825" y="5084763"/>
            <a:ext cx="8893175" cy="1554162"/>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东家的狗对着西家叫，客人得越过厨房去吃饭，鸡在厅堂里栖息。庭院中开始是篱笆隔开，然后又砌成了墙，一共变了两次。</a:t>
            </a:r>
            <a:endParaRPr lang="zh-CN" altLang="en-US" sz="3200" dirty="0">
              <a:solidFill>
                <a:schemeClr val="accent2"/>
              </a:solidFill>
              <a:latin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0886" name="文本框 250885"/>
          <p:cNvSpPr txBox="1"/>
          <p:nvPr/>
        </p:nvSpPr>
        <p:spPr>
          <a:xfrm>
            <a:off x="323850" y="836613"/>
            <a:ext cx="8610600" cy="1190625"/>
          </a:xfrm>
          <a:prstGeom prst="rect">
            <a:avLst/>
          </a:prstGeom>
          <a:noFill/>
          <a:ln w="9525">
            <a:noFill/>
          </a:ln>
        </p:spPr>
        <p:txBody>
          <a:bodyPr>
            <a:spAutoFit/>
          </a:bodyPr>
          <a:p>
            <a:pPr algn="l">
              <a:spcBef>
                <a:spcPct val="50000"/>
              </a:spcBef>
            </a:pPr>
            <a:r>
              <a:rPr lang="zh-CN" altLang="en-US" sz="3600" dirty="0">
                <a:latin typeface="Times New Roman" panose="02020603050405020304" pitchFamily="18" charset="0"/>
              </a:rPr>
              <a:t>    3.本层写什么内容?表现了怎样的感情基调？ </a:t>
            </a:r>
            <a:endParaRPr lang="zh-CN" altLang="en-US" sz="3600">
              <a:latin typeface="Times New Roman" panose="02020603050405020304" pitchFamily="18" charset="0"/>
            </a:endParaRPr>
          </a:p>
        </p:txBody>
      </p:sp>
      <p:sp>
        <p:nvSpPr>
          <p:cNvPr id="250887" name="文本框 250886"/>
          <p:cNvSpPr txBox="1"/>
          <p:nvPr/>
        </p:nvSpPr>
        <p:spPr>
          <a:xfrm>
            <a:off x="179388" y="3284538"/>
            <a:ext cx="8610600" cy="1190625"/>
          </a:xfrm>
          <a:prstGeom prst="rect">
            <a:avLst/>
          </a:prstGeom>
          <a:noFill/>
          <a:ln w="9525">
            <a:noFill/>
          </a:ln>
        </p:spPr>
        <p:txBody>
          <a:bodyPr>
            <a:spAutoFit/>
          </a:bodyPr>
          <a:p>
            <a:pPr algn="l">
              <a:spcBef>
                <a:spcPct val="50000"/>
              </a:spcBef>
            </a:pPr>
            <a:r>
              <a:rPr lang="zh-CN" altLang="en-US" sz="3600" dirty="0">
                <a:solidFill>
                  <a:srgbClr val="FF3300"/>
                </a:solidFill>
                <a:latin typeface="Times New Roman" panose="02020603050405020304" pitchFamily="18" charset="0"/>
              </a:rPr>
              <a:t>        写后庭院一再变迁，家境没落，表现一个“悲”字。</a:t>
            </a:r>
            <a:endParaRPr lang="zh-CN" altLang="en-US" sz="3600">
              <a:solidFill>
                <a:srgbClr val="FF3300"/>
              </a:solidFill>
              <a:latin typeface="Times New Roman" panose="02020603050405020304" pitchFamily="18" charset="0"/>
            </a:endParaRPr>
          </a:p>
        </p:txBody>
      </p:sp>
      <p:sp>
        <p:nvSpPr>
          <p:cNvPr id="250888" name="文本框 250887"/>
          <p:cNvSpPr txBox="1"/>
          <p:nvPr/>
        </p:nvSpPr>
        <p:spPr>
          <a:xfrm>
            <a:off x="449263" y="5084763"/>
            <a:ext cx="8694737" cy="946150"/>
          </a:xfrm>
          <a:prstGeom prst="rect">
            <a:avLst/>
          </a:prstGeom>
          <a:noFill/>
          <a:ln w="9525">
            <a:noFill/>
          </a:ln>
        </p:spPr>
        <p:txBody>
          <a:bodyPr>
            <a:spAutoFit/>
          </a:bodyPr>
          <a:p>
            <a:pPr algn="l"/>
            <a:r>
              <a:rPr lang="zh-CN" altLang="en-US" sz="2800" dirty="0">
                <a:solidFill>
                  <a:schemeClr val="tx2"/>
                </a:solidFill>
                <a:latin typeface="宋体" panose="02010600030101010101" pitchFamily="2" charset="-122"/>
              </a:rPr>
              <a:t>析：表明这样一个日益败落的家庭已经到了叔伯之间各人顾各人的程度了。</a:t>
            </a:r>
            <a:r>
              <a:rPr lang="zh-CN" altLang="en-US" sz="2800" dirty="0">
                <a:solidFill>
                  <a:schemeClr val="tx2"/>
                </a:solidFill>
                <a:latin typeface="Times New Roman" panose="02020603050405020304" pitchFamily="18" charset="0"/>
              </a:rPr>
              <a:t> </a:t>
            </a:r>
            <a:endParaRPr lang="zh-CN" altLang="en-US" sz="2800" dirty="0">
              <a:solidFill>
                <a:schemeClr val="tx2"/>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0887"/>
                                        </p:tgtEl>
                                        <p:attrNameLst>
                                          <p:attrName>style.visibility</p:attrName>
                                        </p:attrNameLst>
                                      </p:cBhvr>
                                      <p:to>
                                        <p:strVal val="visible"/>
                                      </p:to>
                                    </p:set>
                                    <p:anim calcmode="lin" valueType="num">
                                      <p:cBhvr additive="base">
                                        <p:cTn id="7" dur="500" fill="hold"/>
                                        <p:tgtEl>
                                          <p:spTgt spid="250887"/>
                                        </p:tgtEl>
                                        <p:attrNameLst>
                                          <p:attrName>ppt_x</p:attrName>
                                        </p:attrNameLst>
                                      </p:cBhvr>
                                      <p:tavLst>
                                        <p:tav tm="0">
                                          <p:val>
                                            <p:strVal val="0-#ppt_w/2"/>
                                          </p:val>
                                        </p:tav>
                                        <p:tav tm="100000">
                                          <p:val>
                                            <p:strVal val="#ppt_x"/>
                                          </p:val>
                                        </p:tav>
                                      </p:tavLst>
                                    </p:anim>
                                    <p:anim calcmode="lin" valueType="num">
                                      <p:cBhvr additive="base">
                                        <p:cTn id="8" dur="500" fill="hold"/>
                                        <p:tgtEl>
                                          <p:spTgt spid="25088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50888"/>
                                        </p:tgtEl>
                                        <p:attrNameLst>
                                          <p:attrName>style.visibility</p:attrName>
                                        </p:attrNameLst>
                                      </p:cBhvr>
                                      <p:to>
                                        <p:strVal val="visible"/>
                                      </p:to>
                                    </p:set>
                                    <p:anim calcmode="lin" valueType="num">
                                      <p:cBhvr additive="base">
                                        <p:cTn id="13" dur="500" fill="hold"/>
                                        <p:tgtEl>
                                          <p:spTgt spid="250888"/>
                                        </p:tgtEl>
                                        <p:attrNameLst>
                                          <p:attrName>ppt_x</p:attrName>
                                        </p:attrNameLst>
                                      </p:cBhvr>
                                      <p:tavLst>
                                        <p:tav tm="0">
                                          <p:val>
                                            <p:strVal val="1+#ppt_w/2"/>
                                          </p:val>
                                        </p:tav>
                                        <p:tav tm="100000">
                                          <p:val>
                                            <p:strVal val="#ppt_x"/>
                                          </p:val>
                                        </p:tav>
                                      </p:tavLst>
                                    </p:anim>
                                    <p:anim calcmode="lin" valueType="num">
                                      <p:cBhvr additive="base">
                                        <p:cTn id="14" dur="500" fill="hold"/>
                                        <p:tgtEl>
                                          <p:spTgt spid="2508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887" grpId="0"/>
      <p:bldP spid="25088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8354" name="标题 228353"/>
          <p:cNvSpPr>
            <a:spLocks noGrp="1"/>
          </p:cNvSpPr>
          <p:nvPr>
            <p:ph type="title"/>
          </p:nvPr>
        </p:nvSpPr>
        <p:spPr>
          <a:ln/>
        </p:spPr>
        <p:txBody>
          <a:bodyPr anchor="ctr"/>
          <a:p>
            <a:pPr algn="l"/>
            <a:r>
              <a:rPr lang="zh-CN" altLang="en-US" sz="4000" b="1" dirty="0"/>
              <a:t>家有老妪，尝居于此。妪，先大母婢也，</a:t>
            </a:r>
            <a:r>
              <a:rPr lang="zh-CN" altLang="en-US" sz="4000" b="1" dirty="0">
                <a:solidFill>
                  <a:srgbClr val="FF3300"/>
                </a:solidFill>
              </a:rPr>
              <a:t>乳</a:t>
            </a:r>
            <a:r>
              <a:rPr lang="zh-CN" altLang="en-US" sz="4000" b="1" dirty="0"/>
              <a:t>二世，先妣抚之甚厚。 </a:t>
            </a:r>
            <a:br>
              <a:rPr lang="zh-CN" altLang="en-US" sz="4000" b="1" dirty="0"/>
            </a:br>
            <a:endParaRPr lang="zh-CN" altLang="en-US" sz="4000" b="1" dirty="0"/>
          </a:p>
        </p:txBody>
      </p:sp>
      <p:sp>
        <p:nvSpPr>
          <p:cNvPr id="228355" name="文本占位符 228354"/>
          <p:cNvSpPr>
            <a:spLocks noGrp="1"/>
          </p:cNvSpPr>
          <p:nvPr>
            <p:ph type="body" idx="1"/>
          </p:nvPr>
        </p:nvSpPr>
        <p:spPr>
          <a:xfrm>
            <a:off x="250825" y="1557338"/>
            <a:ext cx="3313113" cy="3600450"/>
          </a:xfrm>
          <a:ln/>
        </p:spPr>
        <p:txBody>
          <a:bodyPr/>
          <a:p>
            <a:pPr>
              <a:lnSpc>
                <a:spcPct val="90000"/>
              </a:lnSpc>
              <a:buNone/>
            </a:pPr>
            <a:r>
              <a:rPr lang="zh-CN" altLang="en-US" sz="2800" b="1" dirty="0">
                <a:solidFill>
                  <a:srgbClr val="FF3300"/>
                </a:solidFill>
              </a:rPr>
              <a:t>妪：老妇人</a:t>
            </a:r>
            <a:endParaRPr lang="zh-CN" altLang="en-US" sz="2800" dirty="0"/>
          </a:p>
          <a:p>
            <a:pPr>
              <a:lnSpc>
                <a:spcPct val="90000"/>
              </a:lnSpc>
              <a:buNone/>
            </a:pPr>
            <a:r>
              <a:rPr lang="zh-CN" altLang="en-US" sz="2800" dirty="0"/>
              <a:t>尝：曾经。</a:t>
            </a:r>
            <a:endParaRPr lang="zh-CN" altLang="en-US" sz="2800" dirty="0"/>
          </a:p>
          <a:p>
            <a:pPr>
              <a:lnSpc>
                <a:spcPct val="90000"/>
              </a:lnSpc>
              <a:buNone/>
            </a:pPr>
            <a:r>
              <a:rPr lang="zh-CN" altLang="en-US" dirty="0">
                <a:solidFill>
                  <a:schemeClr val="accent2"/>
                </a:solidFill>
                <a:latin typeface="幼圆" pitchFamily="49" charset="-122"/>
                <a:ea typeface="幼圆" pitchFamily="49" charset="-122"/>
              </a:rPr>
              <a:t>乳：</a:t>
            </a:r>
            <a:r>
              <a:rPr lang="zh-CN" altLang="en-US" sz="2800" b="1" dirty="0">
                <a:solidFill>
                  <a:srgbClr val="000066"/>
                </a:solidFill>
              </a:rPr>
              <a:t>哺乳，</a:t>
            </a:r>
            <a:r>
              <a:rPr lang="zh-CN" altLang="en-US" sz="2800" b="1" dirty="0">
                <a:solidFill>
                  <a:srgbClr val="FF3300"/>
                </a:solidFill>
              </a:rPr>
              <a:t>喂乳</a:t>
            </a:r>
            <a:r>
              <a:rPr lang="zh-CN" altLang="en-US" dirty="0">
                <a:solidFill>
                  <a:schemeClr val="accent2"/>
                </a:solidFill>
                <a:latin typeface="幼圆" pitchFamily="49" charset="-122"/>
                <a:ea typeface="幼圆" pitchFamily="49" charset="-122"/>
              </a:rPr>
              <a:t>，名作动。</a:t>
            </a:r>
            <a:endParaRPr lang="zh-CN" altLang="en-US" dirty="0">
              <a:solidFill>
                <a:schemeClr val="accent2"/>
              </a:solidFill>
              <a:latin typeface="幼圆" pitchFamily="49" charset="-122"/>
              <a:ea typeface="幼圆" pitchFamily="49" charset="-122"/>
            </a:endParaRPr>
          </a:p>
          <a:p>
            <a:pPr>
              <a:lnSpc>
                <a:spcPct val="90000"/>
              </a:lnSpc>
              <a:buNone/>
            </a:pPr>
            <a:r>
              <a:rPr lang="zh-CN" altLang="en-US" sz="2800" b="1" dirty="0">
                <a:solidFill>
                  <a:srgbClr val="000066"/>
                </a:solidFill>
              </a:rPr>
              <a:t>妣，母亲。</a:t>
            </a:r>
            <a:endParaRPr lang="zh-CN" altLang="en-US" sz="2800" b="1" dirty="0">
              <a:solidFill>
                <a:srgbClr val="000066"/>
              </a:solidFill>
            </a:endParaRPr>
          </a:p>
          <a:p>
            <a:pPr>
              <a:lnSpc>
                <a:spcPct val="90000"/>
              </a:lnSpc>
              <a:buNone/>
            </a:pPr>
            <a:r>
              <a:rPr lang="zh-CN" altLang="en-US" dirty="0">
                <a:solidFill>
                  <a:schemeClr val="accent2"/>
                </a:solidFill>
                <a:latin typeface="幼圆" pitchFamily="49" charset="-122"/>
                <a:ea typeface="幼圆" pitchFamily="49" charset="-122"/>
              </a:rPr>
              <a:t>先：逝世的</a:t>
            </a:r>
            <a:endParaRPr lang="zh-CN" altLang="en-US" dirty="0">
              <a:solidFill>
                <a:schemeClr val="accent2"/>
              </a:solidFill>
              <a:latin typeface="幼圆" pitchFamily="49" charset="-122"/>
              <a:ea typeface="幼圆" pitchFamily="49" charset="-122"/>
            </a:endParaRPr>
          </a:p>
          <a:p>
            <a:pPr>
              <a:lnSpc>
                <a:spcPct val="90000"/>
              </a:lnSpc>
              <a:buNone/>
            </a:pPr>
            <a:r>
              <a:rPr lang="zh-CN" altLang="en-US" sz="2800" b="1" dirty="0"/>
              <a:t>抚：对待</a:t>
            </a:r>
            <a:endParaRPr lang="zh-CN" altLang="en-US" sz="2800" b="1" dirty="0"/>
          </a:p>
        </p:txBody>
      </p:sp>
      <p:sp>
        <p:nvSpPr>
          <p:cNvPr id="228356" name="文本框 228355"/>
          <p:cNvSpPr txBox="1"/>
          <p:nvPr/>
        </p:nvSpPr>
        <p:spPr>
          <a:xfrm>
            <a:off x="179388" y="5084763"/>
            <a:ext cx="8569325" cy="1554162"/>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家中有个老婆婆，曾经在这里居住过。这个老婆婆，是我死去的祖母的婢女，给两代人喂过奶，先母对她很好。</a:t>
            </a:r>
            <a:endParaRPr lang="zh-CN" altLang="en-US" sz="3200" dirty="0">
              <a:solidFill>
                <a:schemeClr val="accent2"/>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9378" name="标题 229377"/>
          <p:cNvSpPr>
            <a:spLocks noGrp="1"/>
          </p:cNvSpPr>
          <p:nvPr>
            <p:ph type="title"/>
          </p:nvPr>
        </p:nvSpPr>
        <p:spPr>
          <a:xfrm>
            <a:off x="468313" y="609600"/>
            <a:ext cx="8424862" cy="1143000"/>
          </a:xfrm>
          <a:ln/>
        </p:spPr>
        <p:txBody>
          <a:bodyPr anchor="ctr"/>
          <a:p>
            <a:pPr algn="l"/>
            <a:r>
              <a:rPr lang="zh-CN" altLang="en-US" sz="4000" b="1" dirty="0"/>
              <a:t>室西连</a:t>
            </a:r>
            <a:r>
              <a:rPr lang="zh-CN" altLang="en-US" sz="4000" b="1" dirty="0">
                <a:solidFill>
                  <a:srgbClr val="FF0000"/>
                </a:solidFill>
              </a:rPr>
              <a:t>于</a:t>
            </a:r>
            <a:r>
              <a:rPr lang="zh-CN" altLang="en-US" sz="4000" b="1" dirty="0"/>
              <a:t>中闺，先妣尝一至。妪</a:t>
            </a:r>
            <a:r>
              <a:rPr lang="zh-CN" altLang="en-US" sz="4000" b="1" dirty="0">
                <a:solidFill>
                  <a:srgbClr val="FF3300"/>
                </a:solidFill>
              </a:rPr>
              <a:t>每</a:t>
            </a:r>
            <a:r>
              <a:rPr lang="zh-CN" altLang="en-US" sz="4000" b="1" dirty="0"/>
              <a:t>谓予曰：“某所，</a:t>
            </a:r>
            <a:r>
              <a:rPr lang="zh-CN" altLang="en-US" sz="4000" b="1" dirty="0">
                <a:solidFill>
                  <a:srgbClr val="FF3300"/>
                </a:solidFill>
              </a:rPr>
              <a:t>而</a:t>
            </a:r>
            <a:r>
              <a:rPr lang="zh-CN" altLang="en-US" sz="4000" b="1" dirty="0"/>
              <a:t>母立于兹。”</a:t>
            </a:r>
            <a:endParaRPr lang="zh-CN" altLang="en-US" sz="4000" b="1" dirty="0"/>
          </a:p>
        </p:txBody>
      </p:sp>
      <p:sp>
        <p:nvSpPr>
          <p:cNvPr id="229379" name="文本占位符 229378"/>
          <p:cNvSpPr>
            <a:spLocks noGrp="1"/>
          </p:cNvSpPr>
          <p:nvPr>
            <p:ph type="body" idx="1"/>
          </p:nvPr>
        </p:nvSpPr>
        <p:spPr>
          <a:xfrm>
            <a:off x="685800" y="1981200"/>
            <a:ext cx="3957638" cy="3679825"/>
          </a:xfrm>
          <a:ln/>
        </p:spPr>
        <p:txBody>
          <a:bodyPr/>
          <a:p>
            <a:pPr>
              <a:buNone/>
            </a:pPr>
            <a:r>
              <a:rPr lang="zh-CN" altLang="en-US" dirty="0"/>
              <a:t>于：和。</a:t>
            </a:r>
            <a:endParaRPr lang="zh-CN" altLang="en-US" dirty="0"/>
          </a:p>
          <a:p>
            <a:pPr>
              <a:buNone/>
            </a:pPr>
            <a:r>
              <a:rPr lang="zh-CN" altLang="en-US" sz="3600" dirty="0">
                <a:solidFill>
                  <a:schemeClr val="accent2"/>
                </a:solidFill>
                <a:latin typeface="幼圆" pitchFamily="49" charset="-122"/>
                <a:ea typeface="幼圆" pitchFamily="49" charset="-122"/>
              </a:rPr>
              <a:t>每：常常。</a:t>
            </a:r>
            <a:endParaRPr lang="zh-CN" altLang="en-US" sz="3600" dirty="0">
              <a:solidFill>
                <a:schemeClr val="accent2"/>
              </a:solidFill>
              <a:latin typeface="幼圆" pitchFamily="49" charset="-122"/>
              <a:ea typeface="幼圆" pitchFamily="49" charset="-122"/>
            </a:endParaRPr>
          </a:p>
          <a:p>
            <a:pPr>
              <a:buNone/>
            </a:pPr>
            <a:endParaRPr lang="zh-CN" altLang="en-US" dirty="0"/>
          </a:p>
        </p:txBody>
      </p:sp>
      <p:sp>
        <p:nvSpPr>
          <p:cNvPr id="229380" name="文本框 229379"/>
          <p:cNvSpPr txBox="1"/>
          <p:nvPr/>
        </p:nvSpPr>
        <p:spPr>
          <a:xfrm>
            <a:off x="0" y="5516563"/>
            <a:ext cx="9540875" cy="1066800"/>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房子的西边和内室相连，先母曾经来过一次。老婆婆常对我说：“这里，曾是你母亲站立过的地方。”</a:t>
            </a:r>
            <a:endParaRPr lang="zh-CN" altLang="en-US" sz="3200" dirty="0">
              <a:solidFill>
                <a:schemeClr val="accent2"/>
              </a:solidFill>
              <a:latin typeface="Times New Roman" panose="02020603050405020304" pitchFamily="18" charset="0"/>
            </a:endParaRPr>
          </a:p>
        </p:txBody>
      </p:sp>
      <p:sp>
        <p:nvSpPr>
          <p:cNvPr id="229381" name="矩形 229380"/>
          <p:cNvSpPr/>
          <p:nvPr/>
        </p:nvSpPr>
        <p:spPr>
          <a:xfrm>
            <a:off x="1476375" y="2997200"/>
            <a:ext cx="4572000" cy="2298700"/>
          </a:xfrm>
          <a:prstGeom prst="rect">
            <a:avLst/>
          </a:prstGeom>
          <a:solidFill>
            <a:srgbClr val="99CC00"/>
          </a:solidFill>
          <a:ln w="9525" cap="flat" cmpd="sng">
            <a:solidFill>
              <a:srgbClr val="FF0000"/>
            </a:solidFill>
            <a:prstDash val="solid"/>
            <a:miter/>
            <a:headEnd type="none" w="med" len="med"/>
            <a:tailEnd type="none" w="med" len="med"/>
          </a:ln>
        </p:spPr>
        <p:txBody>
          <a:bodyPr>
            <a:spAutoFit/>
          </a:bodyPr>
          <a:p>
            <a:pPr algn="just"/>
            <a:r>
              <a:rPr lang="zh-CN" altLang="en-US" sz="3600" dirty="0">
                <a:solidFill>
                  <a:srgbClr val="000000"/>
                </a:solidFill>
                <a:latin typeface="Times New Roman" panose="02020603050405020304" pitchFamily="18" charset="0"/>
              </a:rPr>
              <a:t>“所”的用法；</a:t>
            </a:r>
            <a:endParaRPr lang="zh-CN" altLang="en-US" sz="3600" dirty="0">
              <a:solidFill>
                <a:srgbClr val="000000"/>
              </a:solidFill>
              <a:latin typeface="Times New Roman" panose="02020603050405020304" pitchFamily="18" charset="0"/>
            </a:endParaRPr>
          </a:p>
          <a:p>
            <a:pPr algn="just" eaLnBrk="0" hangingPunct="0"/>
            <a:r>
              <a:rPr lang="zh-CN" altLang="en-US" sz="3600" dirty="0">
                <a:solidFill>
                  <a:srgbClr val="000000"/>
                </a:solidFill>
                <a:latin typeface="Times New Roman" panose="02020603050405020304" pitchFamily="18" charset="0"/>
              </a:rPr>
              <a:t>②鱼我所欲也</a:t>
            </a:r>
            <a:endParaRPr lang="zh-CN" altLang="en-US" sz="3600" dirty="0">
              <a:solidFill>
                <a:srgbClr val="000000"/>
              </a:solidFill>
              <a:latin typeface="Times New Roman" panose="02020603050405020304" pitchFamily="18" charset="0"/>
            </a:endParaRPr>
          </a:p>
          <a:p>
            <a:pPr algn="just" eaLnBrk="0" hangingPunct="0"/>
            <a:r>
              <a:rPr lang="zh-CN" altLang="en-US" sz="3600" dirty="0">
                <a:solidFill>
                  <a:srgbClr val="000000"/>
                </a:solidFill>
                <a:latin typeface="Times New Roman" panose="02020603050405020304" pitchFamily="18" charset="0"/>
              </a:rPr>
              <a:t>③若属皆且为所虏                 </a:t>
            </a:r>
            <a:endParaRPr lang="zh-CN" altLang="en-US" sz="3600" dirty="0">
              <a:solidFill>
                <a:srgbClr val="000000"/>
              </a:solidFill>
              <a:latin typeface="Times New Roman" panose="02020603050405020304" pitchFamily="18" charset="0"/>
            </a:endParaRPr>
          </a:p>
          <a:p>
            <a:pPr algn="just" eaLnBrk="0" hangingPunct="0"/>
            <a:r>
              <a:rPr lang="zh-CN" altLang="en-US" sz="3600" dirty="0">
                <a:solidFill>
                  <a:srgbClr val="000000"/>
                </a:solidFill>
                <a:latin typeface="Times New Roman" panose="02020603050405020304" pitchFamily="18" charset="0"/>
              </a:rPr>
              <a:t>④所以动心忍性</a:t>
            </a:r>
            <a:endParaRPr lang="zh-CN" altLang="en-US" sz="6600" dirty="0">
              <a:solidFill>
                <a:srgbClr val="000000"/>
              </a:solidFill>
              <a:latin typeface="Times New Roman" panose="02020603050405020304" pitchFamily="18" charset="0"/>
            </a:endParaRPr>
          </a:p>
        </p:txBody>
      </p:sp>
      <p:sp>
        <p:nvSpPr>
          <p:cNvPr id="229383" name="矩形 229382"/>
          <p:cNvSpPr/>
          <p:nvPr/>
        </p:nvSpPr>
        <p:spPr>
          <a:xfrm>
            <a:off x="5292725" y="3644900"/>
            <a:ext cx="2774950" cy="650875"/>
          </a:xfrm>
          <a:prstGeom prst="rect">
            <a:avLst/>
          </a:prstGeom>
          <a:solidFill>
            <a:srgbClr val="99CC00"/>
          </a:solidFill>
          <a:ln w="9525" cap="flat" cmpd="sng">
            <a:solidFill>
              <a:srgbClr val="FF0000"/>
            </a:solidFill>
            <a:prstDash val="solid"/>
            <a:miter/>
            <a:headEnd type="none" w="med" len="med"/>
            <a:tailEnd type="none" w="med" len="med"/>
          </a:ln>
        </p:spPr>
        <p:txBody>
          <a:bodyPr>
            <a:spAutoFit/>
          </a:bodyPr>
          <a:p>
            <a:pPr algn="l"/>
            <a:r>
              <a:rPr lang="zh-CN" altLang="en-US" sz="3600" dirty="0">
                <a:solidFill>
                  <a:srgbClr val="FF3300"/>
                </a:solidFill>
                <a:latin typeface="Times New Roman" panose="02020603050405020304" pitchFamily="18" charset="0"/>
              </a:rPr>
              <a:t>……的东西</a:t>
            </a:r>
            <a:endParaRPr lang="zh-CN" altLang="en-US" sz="3600" dirty="0">
              <a:solidFill>
                <a:srgbClr val="FF3300"/>
              </a:solidFill>
              <a:latin typeface="Times New Roman" panose="02020603050405020304" pitchFamily="18" charset="0"/>
            </a:endParaRPr>
          </a:p>
        </p:txBody>
      </p:sp>
      <p:sp>
        <p:nvSpPr>
          <p:cNvPr id="229384" name="矩形 229383"/>
          <p:cNvSpPr/>
          <p:nvPr/>
        </p:nvSpPr>
        <p:spPr>
          <a:xfrm>
            <a:off x="5292725" y="4254500"/>
            <a:ext cx="762000" cy="650875"/>
          </a:xfrm>
          <a:prstGeom prst="rect">
            <a:avLst/>
          </a:prstGeom>
          <a:solidFill>
            <a:srgbClr val="99CC00"/>
          </a:solidFill>
          <a:ln w="9525" cap="flat" cmpd="sng">
            <a:solidFill>
              <a:srgbClr val="FF0000"/>
            </a:solidFill>
            <a:prstDash val="solid"/>
            <a:miter/>
            <a:headEnd type="none" w="med" len="med"/>
            <a:tailEnd type="none" w="med" len="med"/>
          </a:ln>
        </p:spPr>
        <p:txBody>
          <a:bodyPr>
            <a:spAutoFit/>
          </a:bodyPr>
          <a:p>
            <a:pPr algn="l"/>
            <a:r>
              <a:rPr lang="zh-CN" altLang="en-US" sz="3600" dirty="0">
                <a:solidFill>
                  <a:srgbClr val="FF3300"/>
                </a:solidFill>
                <a:latin typeface="Times New Roman" panose="02020603050405020304" pitchFamily="18" charset="0"/>
              </a:rPr>
              <a:t>被</a:t>
            </a:r>
            <a:endParaRPr lang="zh-CN" altLang="en-US" sz="3600" dirty="0">
              <a:solidFill>
                <a:srgbClr val="FF3300"/>
              </a:solidFill>
              <a:latin typeface="Times New Roman" panose="02020603050405020304" pitchFamily="18" charset="0"/>
            </a:endParaRPr>
          </a:p>
        </p:txBody>
      </p:sp>
      <p:sp>
        <p:nvSpPr>
          <p:cNvPr id="229385" name="矩形 229384"/>
          <p:cNvSpPr/>
          <p:nvPr/>
        </p:nvSpPr>
        <p:spPr>
          <a:xfrm>
            <a:off x="5295900" y="4787900"/>
            <a:ext cx="3519488" cy="665163"/>
          </a:xfrm>
          <a:prstGeom prst="rect">
            <a:avLst/>
          </a:prstGeom>
          <a:solidFill>
            <a:srgbClr val="99CC00"/>
          </a:solidFill>
          <a:ln w="9525" cap="flat" cmpd="sng">
            <a:solidFill>
              <a:srgbClr val="FF0000"/>
            </a:solidFill>
            <a:prstDash val="solid"/>
            <a:miter/>
            <a:headEnd type="none" w="med" len="med"/>
            <a:tailEnd type="none" w="med" len="med"/>
          </a:ln>
        </p:spPr>
        <p:txBody>
          <a:bodyPr wrap="none" anchor="t">
            <a:spAutoFit/>
          </a:bodyPr>
          <a:p>
            <a:pPr algn="l"/>
            <a:r>
              <a:rPr lang="zh-CN" altLang="en-US" sz="3600" dirty="0">
                <a:solidFill>
                  <a:srgbClr val="FF3300"/>
                </a:solidFill>
                <a:latin typeface="Times New Roman" panose="02020603050405020304" pitchFamily="18" charset="0"/>
              </a:rPr>
              <a:t>用来……的方法</a:t>
            </a:r>
            <a:r>
              <a:rPr lang="zh-CN" altLang="en-US" sz="3700" dirty="0">
                <a:solidFill>
                  <a:srgbClr val="FF3300"/>
                </a:solidFill>
                <a:latin typeface="Times New Roman" panose="02020603050405020304" pitchFamily="18" charset="0"/>
              </a:rPr>
              <a:t> </a:t>
            </a:r>
            <a:endParaRPr lang="zh-CN" altLang="en-US" sz="3700" dirty="0">
              <a:solidFill>
                <a:srgbClr val="FF3300"/>
              </a:solidFill>
              <a:latin typeface="Times New Roman" panose="02020603050405020304" pitchFamily="18" charset="0"/>
            </a:endParaRPr>
          </a:p>
        </p:txBody>
      </p:sp>
      <p:sp>
        <p:nvSpPr>
          <p:cNvPr id="229386" name="矩形 229385"/>
          <p:cNvSpPr/>
          <p:nvPr/>
        </p:nvSpPr>
        <p:spPr>
          <a:xfrm>
            <a:off x="4859338" y="1989138"/>
            <a:ext cx="3957637" cy="3679825"/>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Times New Roman" panose="02020603050405020304" pitchFamily="18" charset="0"/>
                <a:ea typeface="宋体" panose="02010600030101010101" pitchFamily="2" charset="-122"/>
              </a:defRPr>
            </a:lvl5pPr>
          </a:lstStyle>
          <a:p>
            <a:pPr lvl="0">
              <a:lnSpc>
                <a:spcPct val="90000"/>
              </a:lnSpc>
              <a:buNone/>
            </a:pPr>
            <a:r>
              <a:rPr lang="zh-CN" altLang="en-US" sz="3600" b="0" dirty="0">
                <a:solidFill>
                  <a:schemeClr val="accent2"/>
                </a:solidFill>
                <a:latin typeface="幼圆" pitchFamily="49" charset="-122"/>
                <a:ea typeface="幼圆" pitchFamily="49" charset="-122"/>
              </a:rPr>
              <a:t>所：地方</a:t>
            </a:r>
            <a:endParaRPr lang="zh-CN" altLang="en-US" sz="3600" b="0" dirty="0">
              <a:solidFill>
                <a:schemeClr val="accent2"/>
              </a:solidFill>
              <a:latin typeface="幼圆" pitchFamily="49" charset="-122"/>
              <a:ea typeface="幼圆" pitchFamily="49" charset="-122"/>
            </a:endParaRPr>
          </a:p>
          <a:p>
            <a:pPr lvl="0">
              <a:lnSpc>
                <a:spcPct val="90000"/>
              </a:lnSpc>
              <a:buNone/>
            </a:pPr>
            <a:r>
              <a:rPr lang="zh-CN" altLang="en-US" sz="3600" b="0" dirty="0">
                <a:solidFill>
                  <a:schemeClr val="accent2"/>
                </a:solidFill>
                <a:latin typeface="幼圆" pitchFamily="49" charset="-122"/>
                <a:ea typeface="幼圆" pitchFamily="49" charset="-122"/>
              </a:rPr>
              <a:t>而：同“尔”，你。</a:t>
            </a:r>
            <a:endParaRPr lang="zh-CN" altLang="en-US" sz="3600" b="0" dirty="0">
              <a:solidFill>
                <a:schemeClr val="accent2"/>
              </a:solidFill>
              <a:latin typeface="幼圆" pitchFamily="49" charset="-122"/>
              <a:ea typeface="幼圆" pitchFamily="49" charset="-122"/>
            </a:endParaRPr>
          </a:p>
          <a:p>
            <a:pPr lvl="0">
              <a:lnSpc>
                <a:spcPct val="90000"/>
              </a:lnSpc>
              <a:buNone/>
            </a:pPr>
            <a:r>
              <a:rPr lang="zh-CN" altLang="en-US" sz="3600" b="0" dirty="0">
                <a:solidFill>
                  <a:schemeClr val="accent2"/>
                </a:solidFill>
                <a:latin typeface="幼圆" pitchFamily="49" charset="-122"/>
                <a:ea typeface="幼圆" pitchFamily="49" charset="-122"/>
              </a:rPr>
              <a:t>兹：这里。</a:t>
            </a:r>
            <a:endParaRPr lang="zh-CN" altLang="en-US" b="0" dirty="0"/>
          </a:p>
          <a:p>
            <a:pPr lvl="0">
              <a:lnSpc>
                <a:spcPct val="90000"/>
              </a:lnSpc>
              <a:buNone/>
            </a:pPr>
            <a:endParaRPr lang="zh-CN" altLang="en-US" b="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29381"/>
                                        </p:tgtEl>
                                        <p:attrNameLst>
                                          <p:attrName>style.visibility</p:attrName>
                                        </p:attrNameLst>
                                      </p:cBhvr>
                                      <p:to>
                                        <p:strVal val="visible"/>
                                      </p:to>
                                    </p:set>
                                    <p:anim calcmode="lin" valueType="num">
                                      <p:cBhvr additive="base">
                                        <p:cTn id="7" dur="500" fill="hold"/>
                                        <p:tgtEl>
                                          <p:spTgt spid="229381"/>
                                        </p:tgtEl>
                                        <p:attrNameLst>
                                          <p:attrName>ppt_x</p:attrName>
                                        </p:attrNameLst>
                                      </p:cBhvr>
                                      <p:tavLst>
                                        <p:tav tm="0">
                                          <p:val>
                                            <p:strVal val="#ppt_x"/>
                                          </p:val>
                                        </p:tav>
                                        <p:tav tm="100000">
                                          <p:val>
                                            <p:strVal val="#ppt_x"/>
                                          </p:val>
                                        </p:tav>
                                      </p:tavLst>
                                    </p:anim>
                                    <p:anim calcmode="lin" valueType="num">
                                      <p:cBhvr additive="base">
                                        <p:cTn id="8" dur="500" fill="hold"/>
                                        <p:tgtEl>
                                          <p:spTgt spid="22938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29383"/>
                                        </p:tgtEl>
                                        <p:attrNameLst>
                                          <p:attrName>style.visibility</p:attrName>
                                        </p:attrNameLst>
                                      </p:cBhvr>
                                      <p:to>
                                        <p:strVal val="visible"/>
                                      </p:to>
                                    </p:set>
                                    <p:anim calcmode="lin" valueType="num">
                                      <p:cBhvr additive="base">
                                        <p:cTn id="13" dur="500" fill="hold"/>
                                        <p:tgtEl>
                                          <p:spTgt spid="229383"/>
                                        </p:tgtEl>
                                        <p:attrNameLst>
                                          <p:attrName>ppt_x</p:attrName>
                                        </p:attrNameLst>
                                      </p:cBhvr>
                                      <p:tavLst>
                                        <p:tav tm="0">
                                          <p:val>
                                            <p:strVal val="0-#ppt_w/2"/>
                                          </p:val>
                                        </p:tav>
                                        <p:tav tm="100000">
                                          <p:val>
                                            <p:strVal val="#ppt_x"/>
                                          </p:val>
                                        </p:tav>
                                      </p:tavLst>
                                    </p:anim>
                                    <p:anim calcmode="lin" valueType="num">
                                      <p:cBhvr additive="base">
                                        <p:cTn id="14" dur="500" fill="hold"/>
                                        <p:tgtEl>
                                          <p:spTgt spid="22938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29384"/>
                                        </p:tgtEl>
                                        <p:attrNameLst>
                                          <p:attrName>style.visibility</p:attrName>
                                        </p:attrNameLst>
                                      </p:cBhvr>
                                      <p:to>
                                        <p:strVal val="visible"/>
                                      </p:to>
                                    </p:set>
                                    <p:anim calcmode="lin" valueType="num">
                                      <p:cBhvr additive="base">
                                        <p:cTn id="19" dur="500" fill="hold"/>
                                        <p:tgtEl>
                                          <p:spTgt spid="229384"/>
                                        </p:tgtEl>
                                        <p:attrNameLst>
                                          <p:attrName>ppt_x</p:attrName>
                                        </p:attrNameLst>
                                      </p:cBhvr>
                                      <p:tavLst>
                                        <p:tav tm="0">
                                          <p:val>
                                            <p:strVal val="0-#ppt_w/2"/>
                                          </p:val>
                                        </p:tav>
                                        <p:tav tm="100000">
                                          <p:val>
                                            <p:strVal val="#ppt_x"/>
                                          </p:val>
                                        </p:tav>
                                      </p:tavLst>
                                    </p:anim>
                                    <p:anim calcmode="lin" valueType="num">
                                      <p:cBhvr additive="base">
                                        <p:cTn id="20" dur="500" fill="hold"/>
                                        <p:tgtEl>
                                          <p:spTgt spid="22938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29385"/>
                                        </p:tgtEl>
                                        <p:attrNameLst>
                                          <p:attrName>style.visibility</p:attrName>
                                        </p:attrNameLst>
                                      </p:cBhvr>
                                      <p:to>
                                        <p:strVal val="visible"/>
                                      </p:to>
                                    </p:set>
                                    <p:anim calcmode="lin" valueType="num">
                                      <p:cBhvr additive="base">
                                        <p:cTn id="25" dur="500" fill="hold"/>
                                        <p:tgtEl>
                                          <p:spTgt spid="229385"/>
                                        </p:tgtEl>
                                        <p:attrNameLst>
                                          <p:attrName>ppt_x</p:attrName>
                                        </p:attrNameLst>
                                      </p:cBhvr>
                                      <p:tavLst>
                                        <p:tav tm="0">
                                          <p:val>
                                            <p:strVal val="0-#ppt_w/2"/>
                                          </p:val>
                                        </p:tav>
                                        <p:tav tm="100000">
                                          <p:val>
                                            <p:strVal val="#ppt_x"/>
                                          </p:val>
                                        </p:tav>
                                      </p:tavLst>
                                    </p:anim>
                                    <p:anim calcmode="lin" valueType="num">
                                      <p:cBhvr additive="base">
                                        <p:cTn id="26" dur="500" fill="hold"/>
                                        <p:tgtEl>
                                          <p:spTgt spid="22938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53" presetClass="exit" presetSubtype="16" fill="hold" grpId="1" nodeType="clickEffect">
                                  <p:stCondLst>
                                    <p:cond delay="0"/>
                                  </p:stCondLst>
                                  <p:childTnLst>
                                    <p:anim calcmode="lin" valueType="num">
                                      <p:cBhvr>
                                        <p:cTn id="30" dur="500"/>
                                        <p:tgtEl>
                                          <p:spTgt spid="229381"/>
                                        </p:tgtEl>
                                        <p:attrNameLst>
                                          <p:attrName>ppt_w</p:attrName>
                                        </p:attrNameLst>
                                      </p:cBhvr>
                                      <p:tavLst>
                                        <p:tav tm="0">
                                          <p:val>
                                            <p:strVal val="ppt_w"/>
                                          </p:val>
                                        </p:tav>
                                        <p:tav tm="100000">
                                          <p:val>
                                            <p:fltVal val="0.000000"/>
                                          </p:val>
                                        </p:tav>
                                      </p:tavLst>
                                    </p:anim>
                                    <p:anim calcmode="lin" valueType="num">
                                      <p:cBhvr>
                                        <p:cTn id="31" dur="500"/>
                                        <p:tgtEl>
                                          <p:spTgt spid="229381"/>
                                        </p:tgtEl>
                                        <p:attrNameLst>
                                          <p:attrName>ppt_h</p:attrName>
                                        </p:attrNameLst>
                                      </p:cBhvr>
                                      <p:tavLst>
                                        <p:tav tm="0">
                                          <p:val>
                                            <p:strVal val="ppt_h"/>
                                          </p:val>
                                        </p:tav>
                                        <p:tav tm="100000">
                                          <p:val>
                                            <p:fltVal val="0.000000"/>
                                          </p:val>
                                        </p:tav>
                                      </p:tavLst>
                                    </p:anim>
                                    <p:animEffect transition="out" filter="fade">
                                      <p:cBhvr>
                                        <p:cTn id="32" dur="500"/>
                                        <p:tgtEl>
                                          <p:spTgt spid="229381"/>
                                        </p:tgtEl>
                                      </p:cBhvr>
                                    </p:animEffect>
                                    <p:set>
                                      <p:cBhvr>
                                        <p:cTn id="33" dur="1" fill="hold">
                                          <p:stCondLst>
                                            <p:cond delay="499"/>
                                          </p:stCondLst>
                                        </p:cTn>
                                        <p:tgtEl>
                                          <p:spTgt spid="229381"/>
                                        </p:tgtEl>
                                        <p:attrNameLst>
                                          <p:attrName>style.visibility</p:attrName>
                                        </p:attrNameLst>
                                      </p:cBhvr>
                                      <p:to>
                                        <p:strVal val="hidden"/>
                                      </p:to>
                                    </p:set>
                                  </p:childTnLst>
                                </p:cTn>
                              </p:par>
                              <p:par>
                                <p:cTn id="34" presetID="53" presetClass="exit" presetSubtype="16" fill="hold" grpId="1" nodeType="withEffect">
                                  <p:stCondLst>
                                    <p:cond delay="0"/>
                                  </p:stCondLst>
                                  <p:childTnLst>
                                    <p:anim calcmode="lin" valueType="num">
                                      <p:cBhvr>
                                        <p:cTn id="35" dur="500"/>
                                        <p:tgtEl>
                                          <p:spTgt spid="229383"/>
                                        </p:tgtEl>
                                        <p:attrNameLst>
                                          <p:attrName>ppt_w</p:attrName>
                                        </p:attrNameLst>
                                      </p:cBhvr>
                                      <p:tavLst>
                                        <p:tav tm="0">
                                          <p:val>
                                            <p:strVal val="ppt_w"/>
                                          </p:val>
                                        </p:tav>
                                        <p:tav tm="100000">
                                          <p:val>
                                            <p:fltVal val="0.000000"/>
                                          </p:val>
                                        </p:tav>
                                      </p:tavLst>
                                    </p:anim>
                                    <p:anim calcmode="lin" valueType="num">
                                      <p:cBhvr>
                                        <p:cTn id="36" dur="500"/>
                                        <p:tgtEl>
                                          <p:spTgt spid="229383"/>
                                        </p:tgtEl>
                                        <p:attrNameLst>
                                          <p:attrName>ppt_h</p:attrName>
                                        </p:attrNameLst>
                                      </p:cBhvr>
                                      <p:tavLst>
                                        <p:tav tm="0">
                                          <p:val>
                                            <p:strVal val="ppt_h"/>
                                          </p:val>
                                        </p:tav>
                                        <p:tav tm="100000">
                                          <p:val>
                                            <p:fltVal val="0.000000"/>
                                          </p:val>
                                        </p:tav>
                                      </p:tavLst>
                                    </p:anim>
                                    <p:animEffect transition="out" filter="fade">
                                      <p:cBhvr>
                                        <p:cTn id="37" dur="500"/>
                                        <p:tgtEl>
                                          <p:spTgt spid="229383"/>
                                        </p:tgtEl>
                                      </p:cBhvr>
                                    </p:animEffect>
                                    <p:set>
                                      <p:cBhvr>
                                        <p:cTn id="38" dur="1" fill="hold">
                                          <p:stCondLst>
                                            <p:cond delay="499"/>
                                          </p:stCondLst>
                                        </p:cTn>
                                        <p:tgtEl>
                                          <p:spTgt spid="229383"/>
                                        </p:tgtEl>
                                        <p:attrNameLst>
                                          <p:attrName>style.visibility</p:attrName>
                                        </p:attrNameLst>
                                      </p:cBhvr>
                                      <p:to>
                                        <p:strVal val="hidden"/>
                                      </p:to>
                                    </p:set>
                                  </p:childTnLst>
                                </p:cTn>
                              </p:par>
                              <p:par>
                                <p:cTn id="39" presetID="53" presetClass="exit" presetSubtype="16" fill="hold" grpId="1" nodeType="withEffect">
                                  <p:stCondLst>
                                    <p:cond delay="0"/>
                                  </p:stCondLst>
                                  <p:childTnLst>
                                    <p:anim calcmode="lin" valueType="num">
                                      <p:cBhvr>
                                        <p:cTn id="40" dur="500"/>
                                        <p:tgtEl>
                                          <p:spTgt spid="229384"/>
                                        </p:tgtEl>
                                        <p:attrNameLst>
                                          <p:attrName>ppt_w</p:attrName>
                                        </p:attrNameLst>
                                      </p:cBhvr>
                                      <p:tavLst>
                                        <p:tav tm="0">
                                          <p:val>
                                            <p:strVal val="ppt_w"/>
                                          </p:val>
                                        </p:tav>
                                        <p:tav tm="100000">
                                          <p:val>
                                            <p:fltVal val="0.000000"/>
                                          </p:val>
                                        </p:tav>
                                      </p:tavLst>
                                    </p:anim>
                                    <p:anim calcmode="lin" valueType="num">
                                      <p:cBhvr>
                                        <p:cTn id="41" dur="500"/>
                                        <p:tgtEl>
                                          <p:spTgt spid="229384"/>
                                        </p:tgtEl>
                                        <p:attrNameLst>
                                          <p:attrName>ppt_h</p:attrName>
                                        </p:attrNameLst>
                                      </p:cBhvr>
                                      <p:tavLst>
                                        <p:tav tm="0">
                                          <p:val>
                                            <p:strVal val="ppt_h"/>
                                          </p:val>
                                        </p:tav>
                                        <p:tav tm="100000">
                                          <p:val>
                                            <p:fltVal val="0.000000"/>
                                          </p:val>
                                        </p:tav>
                                      </p:tavLst>
                                    </p:anim>
                                    <p:animEffect transition="out" filter="fade">
                                      <p:cBhvr>
                                        <p:cTn id="42" dur="500"/>
                                        <p:tgtEl>
                                          <p:spTgt spid="229384"/>
                                        </p:tgtEl>
                                      </p:cBhvr>
                                    </p:animEffect>
                                    <p:set>
                                      <p:cBhvr>
                                        <p:cTn id="43" dur="1" fill="hold">
                                          <p:stCondLst>
                                            <p:cond delay="499"/>
                                          </p:stCondLst>
                                        </p:cTn>
                                        <p:tgtEl>
                                          <p:spTgt spid="229384"/>
                                        </p:tgtEl>
                                        <p:attrNameLst>
                                          <p:attrName>style.visibility</p:attrName>
                                        </p:attrNameLst>
                                      </p:cBhvr>
                                      <p:to>
                                        <p:strVal val="hidden"/>
                                      </p:to>
                                    </p:set>
                                  </p:childTnLst>
                                </p:cTn>
                              </p:par>
                              <p:par>
                                <p:cTn id="44" presetID="53" presetClass="exit" presetSubtype="16" fill="hold" grpId="1" nodeType="withEffect">
                                  <p:stCondLst>
                                    <p:cond delay="0"/>
                                  </p:stCondLst>
                                  <p:childTnLst>
                                    <p:anim calcmode="lin" valueType="num">
                                      <p:cBhvr>
                                        <p:cTn id="45" dur="500"/>
                                        <p:tgtEl>
                                          <p:spTgt spid="229385"/>
                                        </p:tgtEl>
                                        <p:attrNameLst>
                                          <p:attrName>ppt_w</p:attrName>
                                        </p:attrNameLst>
                                      </p:cBhvr>
                                      <p:tavLst>
                                        <p:tav tm="0">
                                          <p:val>
                                            <p:strVal val="ppt_w"/>
                                          </p:val>
                                        </p:tav>
                                        <p:tav tm="100000">
                                          <p:val>
                                            <p:fltVal val="0.000000"/>
                                          </p:val>
                                        </p:tav>
                                      </p:tavLst>
                                    </p:anim>
                                    <p:anim calcmode="lin" valueType="num">
                                      <p:cBhvr>
                                        <p:cTn id="46" dur="500"/>
                                        <p:tgtEl>
                                          <p:spTgt spid="229385"/>
                                        </p:tgtEl>
                                        <p:attrNameLst>
                                          <p:attrName>ppt_h</p:attrName>
                                        </p:attrNameLst>
                                      </p:cBhvr>
                                      <p:tavLst>
                                        <p:tav tm="0">
                                          <p:val>
                                            <p:strVal val="ppt_h"/>
                                          </p:val>
                                        </p:tav>
                                        <p:tav tm="100000">
                                          <p:val>
                                            <p:fltVal val="0.000000"/>
                                          </p:val>
                                        </p:tav>
                                      </p:tavLst>
                                    </p:anim>
                                    <p:animEffect transition="out" filter="fade">
                                      <p:cBhvr>
                                        <p:cTn id="47" dur="500"/>
                                        <p:tgtEl>
                                          <p:spTgt spid="229385"/>
                                        </p:tgtEl>
                                      </p:cBhvr>
                                    </p:animEffect>
                                    <p:set>
                                      <p:cBhvr>
                                        <p:cTn id="48" dur="1" fill="hold">
                                          <p:stCondLst>
                                            <p:cond delay="499"/>
                                          </p:stCondLst>
                                        </p:cTn>
                                        <p:tgtEl>
                                          <p:spTgt spid="2293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381" grpId="0" animBg="1"/>
      <p:bldP spid="229381" grpId="1" animBg="1"/>
      <p:bldP spid="229383" grpId="0" animBg="1"/>
      <p:bldP spid="229383" grpId="1" animBg="1"/>
      <p:bldP spid="229384" grpId="0" animBg="1"/>
      <p:bldP spid="229384" grpId="1" animBg="1"/>
      <p:bldP spid="229385" grpId="0" animBg="1"/>
      <p:bldP spid="229385"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0402" name="标题 230401"/>
          <p:cNvSpPr>
            <a:spLocks noGrp="1"/>
          </p:cNvSpPr>
          <p:nvPr>
            <p:ph type="title"/>
          </p:nvPr>
        </p:nvSpPr>
        <p:spPr>
          <a:ln/>
        </p:spPr>
        <p:txBody>
          <a:bodyPr anchor="ctr"/>
          <a:p>
            <a:pPr algn="l"/>
            <a:r>
              <a:rPr lang="zh-CN" altLang="en-US" sz="3200" b="1" dirty="0"/>
              <a:t>妪又曰：“汝姊在吾怀，呱呱</a:t>
            </a:r>
            <a:r>
              <a:rPr lang="zh-CN" altLang="en-US" sz="3200" b="1" dirty="0">
                <a:solidFill>
                  <a:srgbClr val="FF0000"/>
                </a:solidFill>
              </a:rPr>
              <a:t>而</a:t>
            </a:r>
            <a:r>
              <a:rPr lang="zh-CN" altLang="en-US" sz="3200" b="1" dirty="0"/>
              <a:t>泣；娘</a:t>
            </a:r>
            <a:r>
              <a:rPr lang="zh-CN" altLang="en-US" sz="3200" b="1" dirty="0">
                <a:solidFill>
                  <a:srgbClr val="FF0000"/>
                </a:solidFill>
              </a:rPr>
              <a:t>以</a:t>
            </a:r>
            <a:r>
              <a:rPr lang="zh-CN" altLang="en-US" sz="3200" b="1" dirty="0"/>
              <a:t>指叩门扉曰：‘儿寒乎？欲食乎？’吾从板外相为应答。”语未毕，余泣，妪亦泣。</a:t>
            </a:r>
            <a:endParaRPr lang="zh-CN" altLang="en-US" sz="3200" b="1" dirty="0"/>
          </a:p>
        </p:txBody>
      </p:sp>
      <p:sp>
        <p:nvSpPr>
          <p:cNvPr id="230403" name="文本占位符 230402"/>
          <p:cNvSpPr>
            <a:spLocks noGrp="1"/>
          </p:cNvSpPr>
          <p:nvPr>
            <p:ph type="body" idx="1"/>
          </p:nvPr>
        </p:nvSpPr>
        <p:spPr>
          <a:xfrm>
            <a:off x="685800" y="1981200"/>
            <a:ext cx="7772400" cy="2527300"/>
          </a:xfrm>
          <a:ln/>
        </p:spPr>
        <p:txBody>
          <a:bodyPr/>
          <a:p>
            <a:pPr>
              <a:buNone/>
            </a:pPr>
            <a:r>
              <a:rPr lang="zh-CN" altLang="en-US" dirty="0"/>
              <a:t>而：表修饰</a:t>
            </a:r>
            <a:endParaRPr lang="zh-CN" altLang="en-US" dirty="0"/>
          </a:p>
          <a:p>
            <a:pPr>
              <a:buNone/>
            </a:pPr>
            <a:r>
              <a:rPr lang="zh-CN" altLang="en-US" dirty="0"/>
              <a:t>以：用。</a:t>
            </a:r>
            <a:endParaRPr lang="zh-CN" altLang="en-US" dirty="0"/>
          </a:p>
        </p:txBody>
      </p:sp>
      <p:sp>
        <p:nvSpPr>
          <p:cNvPr id="230404" name="文本框 230403"/>
          <p:cNvSpPr txBox="1"/>
          <p:nvPr/>
        </p:nvSpPr>
        <p:spPr>
          <a:xfrm>
            <a:off x="0" y="4581525"/>
            <a:ext cx="8893175" cy="2041525"/>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老婆婆又说：“你姐姐在我怀中，呱呱地哭泣；你母亲用手指敲着房门说：‘孩子是冷呢？还是想吃东西呢？’我在门外一一回答。”话还没有说完，我就哭起来，老婆婆也流下了眼泪。</a:t>
            </a:r>
            <a:endParaRPr lang="zh-CN" altLang="en-US" sz="3200" dirty="0">
              <a:solidFill>
                <a:schemeClr val="accent2"/>
              </a:solidFill>
              <a:latin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1906" name="文本框 251905"/>
          <p:cNvSpPr txBox="1"/>
          <p:nvPr/>
        </p:nvSpPr>
        <p:spPr>
          <a:xfrm>
            <a:off x="0" y="762000"/>
            <a:ext cx="9244013" cy="1190625"/>
          </a:xfrm>
          <a:prstGeom prst="rect">
            <a:avLst/>
          </a:prstGeom>
          <a:noFill/>
          <a:ln w="9525">
            <a:noFill/>
          </a:ln>
        </p:spPr>
        <p:txBody>
          <a:bodyPr wrap="none" anchor="t">
            <a:spAutoFit/>
          </a:bodyPr>
          <a:p>
            <a:pPr algn="l"/>
            <a:r>
              <a:rPr lang="zh-CN" altLang="en-US" sz="3600" dirty="0">
                <a:solidFill>
                  <a:srgbClr val="000000"/>
                </a:solidFill>
                <a:latin typeface="Times New Roman" panose="02020603050405020304" pitchFamily="18" charset="0"/>
              </a:rPr>
              <a:t>“ 汝姊在吾怀，呱呱而泣；娘以指扣门扉曰：</a:t>
            </a:r>
            <a:endParaRPr lang="zh-CN" altLang="en-US" sz="3600" dirty="0">
              <a:solidFill>
                <a:srgbClr val="000000"/>
              </a:solidFill>
              <a:latin typeface="Times New Roman" panose="02020603050405020304" pitchFamily="18" charset="0"/>
            </a:endParaRPr>
          </a:p>
          <a:p>
            <a:pPr algn="l"/>
            <a:r>
              <a:rPr lang="zh-CN" altLang="en-US" sz="3600" dirty="0">
                <a:solidFill>
                  <a:srgbClr val="000000"/>
                </a:solidFill>
                <a:latin typeface="Times New Roman" panose="02020603050405020304" pitchFamily="18" charset="0"/>
              </a:rPr>
              <a:t> ‘ 儿寒乎？欲食乎？ ’ 吾从板外相为应答. ” </a:t>
            </a:r>
            <a:endParaRPr lang="zh-CN" altLang="en-US" sz="3600" dirty="0">
              <a:solidFill>
                <a:srgbClr val="000000"/>
              </a:solidFill>
              <a:latin typeface="Times New Roman" panose="02020603050405020304" pitchFamily="18" charset="0"/>
            </a:endParaRPr>
          </a:p>
        </p:txBody>
      </p:sp>
      <p:sp>
        <p:nvSpPr>
          <p:cNvPr id="251907" name="文本框 251906"/>
          <p:cNvSpPr txBox="1"/>
          <p:nvPr/>
        </p:nvSpPr>
        <p:spPr>
          <a:xfrm>
            <a:off x="0" y="2630488"/>
            <a:ext cx="8874125" cy="2838450"/>
          </a:xfrm>
          <a:prstGeom prst="rect">
            <a:avLst/>
          </a:prstGeom>
          <a:noFill/>
          <a:ln w="9525">
            <a:noFill/>
          </a:ln>
        </p:spPr>
        <p:txBody>
          <a:bodyPr wrap="none" anchor="t">
            <a:spAutoFit/>
          </a:bodyPr>
          <a:p>
            <a:pPr algn="l"/>
            <a:r>
              <a:rPr lang="zh-CN" altLang="en-US" sz="3600" dirty="0">
                <a:latin typeface="宋体" panose="02010600030101010101" pitchFamily="2" charset="-122"/>
              </a:rPr>
              <a:t>  </a:t>
            </a:r>
            <a:r>
              <a:rPr lang="zh-CN" altLang="en-US" sz="3600" dirty="0">
                <a:latin typeface="华文新魏" pitchFamily="2" charset="-122"/>
                <a:ea typeface="华文新魏" pitchFamily="2" charset="-122"/>
              </a:rPr>
              <a:t>这说明：归有光对于母亲的音容笑貌是没</a:t>
            </a:r>
            <a:endParaRPr lang="zh-CN" altLang="en-US" sz="3600" dirty="0">
              <a:latin typeface="华文新魏" pitchFamily="2" charset="-122"/>
              <a:ea typeface="华文新魏" pitchFamily="2" charset="-122"/>
            </a:endParaRPr>
          </a:p>
          <a:p>
            <a:pPr algn="l"/>
            <a:r>
              <a:rPr lang="zh-CN" altLang="en-US" sz="3600" dirty="0">
                <a:latin typeface="华文新魏" pitchFamily="2" charset="-122"/>
                <a:ea typeface="华文新魏" pitchFamily="2" charset="-122"/>
              </a:rPr>
              <a:t>有印象的，对于一个日渐长大的孩子来说，</a:t>
            </a:r>
            <a:endParaRPr lang="zh-CN" altLang="en-US" sz="3600" dirty="0">
              <a:latin typeface="华文新魏" pitchFamily="2" charset="-122"/>
              <a:ea typeface="华文新魏" pitchFamily="2" charset="-122"/>
            </a:endParaRPr>
          </a:p>
          <a:p>
            <a:pPr algn="l"/>
            <a:r>
              <a:rPr lang="zh-CN" altLang="en-US" sz="3600" dirty="0">
                <a:latin typeface="华文新魏" pitchFamily="2" charset="-122"/>
                <a:ea typeface="华文新魏" pitchFamily="2" charset="-122"/>
              </a:rPr>
              <a:t>想象和怀念母亲的感情一天比一天浓厚，乃</a:t>
            </a:r>
            <a:endParaRPr lang="zh-CN" altLang="en-US" sz="3600" dirty="0">
              <a:latin typeface="华文新魏" pitchFamily="2" charset="-122"/>
              <a:ea typeface="华文新魏" pitchFamily="2" charset="-122"/>
            </a:endParaRPr>
          </a:p>
          <a:p>
            <a:pPr algn="l"/>
            <a:r>
              <a:rPr lang="zh-CN" altLang="en-US" sz="3600" dirty="0">
                <a:latin typeface="华文新魏" pitchFamily="2" charset="-122"/>
                <a:ea typeface="华文新魏" pitchFamily="2" charset="-122"/>
              </a:rPr>
              <a:t>至于成为一种阴影笼罩在心头。这是一点不</a:t>
            </a:r>
            <a:endParaRPr lang="zh-CN" altLang="en-US" sz="3600" dirty="0">
              <a:latin typeface="华文新魏" pitchFamily="2" charset="-122"/>
              <a:ea typeface="华文新魏" pitchFamily="2" charset="-122"/>
            </a:endParaRPr>
          </a:p>
          <a:p>
            <a:pPr algn="l"/>
            <a:r>
              <a:rPr lang="zh-CN" altLang="en-US" sz="3600" dirty="0">
                <a:latin typeface="华文新魏" pitchFamily="2" charset="-122"/>
                <a:ea typeface="华文新魏" pitchFamily="2" charset="-122"/>
              </a:rPr>
              <a:t>易言明的伤痛。 </a:t>
            </a:r>
            <a:endParaRPr lang="zh-CN" altLang="en-US" sz="3600" dirty="0">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1907"/>
                                        </p:tgtEl>
                                        <p:attrNameLst>
                                          <p:attrName>style.visibility</p:attrName>
                                        </p:attrNameLst>
                                      </p:cBhvr>
                                      <p:to>
                                        <p:strVal val="visible"/>
                                      </p:to>
                                    </p:set>
                                    <p:anim calcmode="lin" valueType="num">
                                      <p:cBhvr additive="base">
                                        <p:cTn id="7" dur="500" fill="hold"/>
                                        <p:tgtEl>
                                          <p:spTgt spid="251907"/>
                                        </p:tgtEl>
                                        <p:attrNameLst>
                                          <p:attrName>ppt_x</p:attrName>
                                        </p:attrNameLst>
                                      </p:cBhvr>
                                      <p:tavLst>
                                        <p:tav tm="0">
                                          <p:val>
                                            <p:strVal val="0-#ppt_w/2"/>
                                          </p:val>
                                        </p:tav>
                                        <p:tav tm="100000">
                                          <p:val>
                                            <p:strVal val="#ppt_x"/>
                                          </p:val>
                                        </p:tav>
                                      </p:tavLst>
                                    </p:anim>
                                    <p:anim calcmode="lin" valueType="num">
                                      <p:cBhvr additive="base">
                                        <p:cTn id="8" dur="500" fill="hold"/>
                                        <p:tgtEl>
                                          <p:spTgt spid="25190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0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1426" name="标题 231425"/>
          <p:cNvSpPr>
            <a:spLocks noGrp="1"/>
          </p:cNvSpPr>
          <p:nvPr>
            <p:ph type="title"/>
          </p:nvPr>
        </p:nvSpPr>
        <p:spPr>
          <a:ln/>
        </p:spPr>
        <p:txBody>
          <a:bodyPr anchor="ctr"/>
          <a:p>
            <a:pPr algn="l"/>
            <a:r>
              <a:rPr lang="zh-CN" altLang="en-US" sz="3200" b="1" dirty="0"/>
              <a:t>余自束发，读书轩中，一日，大母过余曰：“吾儿，久不见若影，何竟日默默在此，大类女郎也？” </a:t>
            </a:r>
            <a:br>
              <a:rPr lang="zh-CN" altLang="en-US" sz="3200" b="1" dirty="0"/>
            </a:br>
            <a:endParaRPr lang="zh-CN" altLang="en-US" sz="3200" b="1" dirty="0"/>
          </a:p>
        </p:txBody>
      </p:sp>
      <p:sp>
        <p:nvSpPr>
          <p:cNvPr id="231427" name="文本占位符 231426"/>
          <p:cNvSpPr>
            <a:spLocks noGrp="1"/>
          </p:cNvSpPr>
          <p:nvPr>
            <p:ph type="body" idx="1"/>
          </p:nvPr>
        </p:nvSpPr>
        <p:spPr>
          <a:ln/>
        </p:spPr>
        <p:txBody>
          <a:bodyPr/>
          <a:p>
            <a:r>
              <a:rPr lang="zh-CN" altLang="en-US" sz="2400" b="1" dirty="0"/>
              <a:t>束发：文学常识</a:t>
            </a:r>
            <a:endParaRPr lang="zh-CN" altLang="en-US" sz="2400" b="1" dirty="0"/>
          </a:p>
          <a:p>
            <a:r>
              <a:rPr lang="zh-CN" altLang="en-US" sz="2400" b="1" dirty="0"/>
              <a:t>读书轩中：</a:t>
            </a:r>
            <a:r>
              <a:rPr lang="zh-CN" altLang="en-US" b="1" dirty="0"/>
              <a:t>读书</a:t>
            </a:r>
            <a:r>
              <a:rPr lang="zh-CN" altLang="en-US" b="1" dirty="0">
                <a:solidFill>
                  <a:srgbClr val="FF3300"/>
                </a:solidFill>
              </a:rPr>
              <a:t>于</a:t>
            </a:r>
            <a:r>
              <a:rPr lang="zh-CN" altLang="en-US" b="1" dirty="0"/>
              <a:t>轩中，省略句。</a:t>
            </a:r>
            <a:endParaRPr lang="zh-CN" altLang="en-US" dirty="0"/>
          </a:p>
          <a:p>
            <a:r>
              <a:rPr lang="zh-CN" altLang="en-US" dirty="0"/>
              <a:t>过：看望。</a:t>
            </a:r>
            <a:endParaRPr lang="zh-CN" altLang="en-US" dirty="0"/>
          </a:p>
          <a:p>
            <a:r>
              <a:rPr lang="zh-CN" altLang="en-US" dirty="0"/>
              <a:t>竟日：整日。</a:t>
            </a:r>
            <a:endParaRPr lang="zh-CN" altLang="en-US" dirty="0"/>
          </a:p>
        </p:txBody>
      </p:sp>
      <p:sp>
        <p:nvSpPr>
          <p:cNvPr id="231428" name="文本框 231427"/>
          <p:cNvSpPr txBox="1"/>
          <p:nvPr/>
        </p:nvSpPr>
        <p:spPr>
          <a:xfrm>
            <a:off x="0" y="5484813"/>
            <a:ext cx="9144000" cy="1373187"/>
          </a:xfrm>
          <a:prstGeom prst="rect">
            <a:avLst/>
          </a:prstGeom>
          <a:noFill/>
          <a:ln w="76200">
            <a:noFill/>
          </a:ln>
        </p:spPr>
        <p:txBody>
          <a:bodyPr>
            <a:spAutoFit/>
          </a:bodyPr>
          <a:p>
            <a:pPr algn="l"/>
            <a:r>
              <a:rPr lang="zh-CN" altLang="en-US" sz="2800" dirty="0">
                <a:solidFill>
                  <a:schemeClr val="accent2"/>
                </a:solidFill>
                <a:latin typeface="Times New Roman" panose="02020603050405020304" pitchFamily="18" charset="0"/>
              </a:rPr>
              <a:t>我从十五岁起就在轩内读书，有一天，祖母来看我，说：“我的孩子，好久没有见到你的身影了，为什么整天默默地呆在这里，真像个女孩子呀</a:t>
            </a:r>
            <a:r>
              <a:rPr lang="en-US" altLang="zh-CN" sz="2800">
                <a:solidFill>
                  <a:schemeClr val="accent2"/>
                </a:solidFill>
                <a:latin typeface="Times New Roman" panose="02020603050405020304" pitchFamily="18" charset="0"/>
              </a:rPr>
              <a:t>?”</a:t>
            </a:r>
            <a:endParaRPr lang="zh-CN" altLang="en-US" sz="2800" dirty="0">
              <a:solidFill>
                <a:schemeClr val="accent2"/>
              </a:solidFill>
              <a:latin typeface="Times New Roman" panose="02020603050405020304" pitchFamily="18" charset="0"/>
            </a:endParaRPr>
          </a:p>
        </p:txBody>
      </p:sp>
      <p:sp>
        <p:nvSpPr>
          <p:cNvPr id="231429" name="矩形 231428"/>
          <p:cNvSpPr/>
          <p:nvPr/>
        </p:nvSpPr>
        <p:spPr>
          <a:xfrm>
            <a:off x="3113088" y="0"/>
            <a:ext cx="6030912" cy="6518275"/>
          </a:xfrm>
          <a:prstGeom prst="rect">
            <a:avLst/>
          </a:prstGeom>
          <a:solidFill>
            <a:srgbClr val="99CC00"/>
          </a:solidFill>
          <a:ln w="76200" cap="flat" cmpd="sng">
            <a:solidFill>
              <a:srgbClr val="FF0000"/>
            </a:solidFill>
            <a:prstDash val="solid"/>
            <a:miter/>
            <a:headEnd type="none" w="med" len="med"/>
            <a:tailEnd type="none" w="med" len="med"/>
          </a:ln>
        </p:spPr>
        <p:txBody>
          <a:bodyPr>
            <a:spAutoFit/>
          </a:bodyPr>
          <a:p>
            <a:pPr algn="l"/>
            <a:r>
              <a:rPr lang="zh-CN" altLang="en-US" sz="2600" dirty="0">
                <a:solidFill>
                  <a:schemeClr val="tx2"/>
                </a:solidFill>
                <a:latin typeface="Times New Roman" panose="02020603050405020304" pitchFamily="18" charset="0"/>
              </a:rPr>
              <a:t>襁褓</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未满周岁的婴儿</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en-US" altLang="zh-CN" sz="2600">
                <a:solidFill>
                  <a:schemeClr val="tx2"/>
                </a:solidFill>
                <a:latin typeface="Times New Roman" panose="02020603050405020304" pitchFamily="18" charset="0"/>
              </a:rPr>
              <a:t> </a:t>
            </a:r>
            <a:r>
              <a:rPr lang="zh-CN" altLang="en-US" sz="2600" dirty="0">
                <a:solidFill>
                  <a:schemeClr val="tx2"/>
                </a:solidFill>
                <a:latin typeface="Times New Roman" panose="02020603050405020304" pitchFamily="18" charset="0"/>
              </a:rPr>
              <a:t>孩提</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两三岁的儿童</a:t>
            </a:r>
            <a:r>
              <a:rPr lang="en-US" altLang="zh-CN" sz="2600">
                <a:solidFill>
                  <a:schemeClr val="tx2"/>
                </a:solidFill>
                <a:latin typeface="Times New Roman" panose="02020603050405020304" pitchFamily="18" charset="0"/>
              </a:rPr>
              <a:t>.</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总角 垂髫</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幼年的儿童</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en-US" altLang="zh-CN" sz="2600">
                <a:solidFill>
                  <a:schemeClr val="tx2"/>
                </a:solidFill>
                <a:latin typeface="Times New Roman" panose="02020603050405020304" pitchFamily="18" charset="0"/>
              </a:rPr>
              <a:t> </a:t>
            </a:r>
            <a:r>
              <a:rPr lang="zh-CN" altLang="en-US" sz="2600" dirty="0">
                <a:solidFill>
                  <a:schemeClr val="tx2"/>
                </a:solidFill>
                <a:latin typeface="Times New Roman" panose="02020603050405020304" pitchFamily="18" charset="0"/>
              </a:rPr>
              <a:t>豆蔻年华</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十三岁的少女</a:t>
            </a:r>
            <a:r>
              <a:rPr lang="en-US" altLang="zh-CN" sz="2600">
                <a:solidFill>
                  <a:schemeClr val="tx2"/>
                </a:solidFill>
                <a:latin typeface="Times New Roman" panose="02020603050405020304" pitchFamily="18" charset="0"/>
              </a:rPr>
              <a:t>.</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及笄</a:t>
            </a:r>
            <a:r>
              <a:rPr lang="en-US" altLang="zh-CN" dirty="0" err="1">
                <a:latin typeface="Times New Roman" panose="02020603050405020304" pitchFamily="18" charset="0"/>
              </a:rPr>
              <a:t>jī</a:t>
            </a:r>
            <a:r>
              <a:rPr lang="en-US" altLang="zh-CN">
                <a:latin typeface="Times New Roman" panose="02020603050405020304" pitchFamily="18" charset="0"/>
              </a:rPr>
              <a:t> </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十五岁的少女</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女子成年</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en-US" altLang="zh-CN" sz="2600">
                <a:solidFill>
                  <a:schemeClr val="tx2"/>
                </a:solidFill>
                <a:latin typeface="Times New Roman" panose="02020603050405020304" pitchFamily="18" charset="0"/>
              </a:rPr>
              <a:t> </a:t>
            </a:r>
            <a:r>
              <a:rPr lang="zh-CN" altLang="en-US" sz="2600" dirty="0">
                <a:solidFill>
                  <a:schemeClr val="tx2"/>
                </a:solidFill>
                <a:latin typeface="Times New Roman" panose="02020603050405020304" pitchFamily="18" charset="0"/>
              </a:rPr>
              <a:t>束发</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男子十五岁</a:t>
            </a:r>
            <a:r>
              <a:rPr lang="en-US" altLang="zh-CN" sz="2600">
                <a:solidFill>
                  <a:schemeClr val="tx2"/>
                </a:solidFill>
                <a:latin typeface="Times New Roman" panose="02020603050405020304" pitchFamily="18" charset="0"/>
              </a:rPr>
              <a:t>.</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加冠</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弱冠</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男子刚成年</a:t>
            </a:r>
            <a:r>
              <a:rPr lang="en-US" altLang="zh-CN" sz="2600">
                <a:solidFill>
                  <a:schemeClr val="tx2"/>
                </a:solidFill>
                <a:latin typeface="Times New Roman" panose="02020603050405020304" pitchFamily="18" charset="0"/>
              </a:rPr>
              <a:t>20</a:t>
            </a:r>
            <a:r>
              <a:rPr lang="zh-CN" altLang="en-US" sz="2600" dirty="0">
                <a:solidFill>
                  <a:schemeClr val="tx2"/>
                </a:solidFill>
                <a:latin typeface="Times New Roman" panose="02020603050405020304" pitchFamily="18" charset="0"/>
              </a:rPr>
              <a:t>岁</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而立之年</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男子</a:t>
            </a:r>
            <a:r>
              <a:rPr lang="en-US" altLang="zh-CN" sz="2600">
                <a:solidFill>
                  <a:schemeClr val="tx2"/>
                </a:solidFill>
                <a:latin typeface="Times New Roman" panose="02020603050405020304" pitchFamily="18" charset="0"/>
              </a:rPr>
              <a:t>30</a:t>
            </a:r>
            <a:r>
              <a:rPr lang="zh-CN" altLang="en-US" sz="2600" dirty="0">
                <a:solidFill>
                  <a:schemeClr val="tx2"/>
                </a:solidFill>
                <a:latin typeface="Times New Roman" panose="02020603050405020304" pitchFamily="18" charset="0"/>
              </a:rPr>
              <a:t>岁</a:t>
            </a:r>
            <a:endParaRPr lang="zh-CN" altLang="en-US" sz="2600" dirty="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不惑</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男子</a:t>
            </a:r>
            <a:r>
              <a:rPr lang="en-US" altLang="zh-CN" sz="2600">
                <a:solidFill>
                  <a:schemeClr val="tx2"/>
                </a:solidFill>
                <a:latin typeface="Times New Roman" panose="02020603050405020304" pitchFamily="18" charset="0"/>
              </a:rPr>
              <a:t>40</a:t>
            </a:r>
            <a:r>
              <a:rPr lang="zh-CN" altLang="en-US" sz="2600" dirty="0">
                <a:solidFill>
                  <a:schemeClr val="tx2"/>
                </a:solidFill>
                <a:latin typeface="Times New Roman" panose="02020603050405020304" pitchFamily="18" charset="0"/>
              </a:rPr>
              <a:t>岁</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知命</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知天命</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半百</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知非之年</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五十岁</a:t>
            </a:r>
            <a:r>
              <a:rPr lang="en-US" altLang="zh-CN" sz="2600">
                <a:solidFill>
                  <a:schemeClr val="tx2"/>
                </a:solidFill>
                <a:latin typeface="Times New Roman" panose="02020603050405020304" pitchFamily="18" charset="0"/>
              </a:rPr>
              <a:t>.</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花甲</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六十</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耆</a:t>
            </a:r>
            <a:r>
              <a:rPr lang="en-US" altLang="zh-CN" dirty="0" err="1">
                <a:latin typeface="Times New Roman" panose="02020603050405020304" pitchFamily="18" charset="0"/>
              </a:rPr>
              <a:t>qí</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六十岁以上</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古稀</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七十岁</a:t>
            </a:r>
            <a:r>
              <a:rPr lang="en-US" altLang="zh-CN" sz="2600">
                <a:solidFill>
                  <a:schemeClr val="tx2"/>
                </a:solidFill>
                <a:latin typeface="Times New Roman" panose="02020603050405020304" pitchFamily="18" charset="0"/>
              </a:rPr>
              <a:t>.</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耋</a:t>
            </a:r>
            <a:r>
              <a:rPr lang="en-US" altLang="zh-CN" dirty="0" err="1">
                <a:latin typeface="Times New Roman" panose="02020603050405020304" pitchFamily="18" charset="0"/>
              </a:rPr>
              <a:t>dié</a:t>
            </a:r>
            <a:r>
              <a:rPr lang="en-US" altLang="zh-CN">
                <a:latin typeface="Times New Roman" panose="02020603050405020304" pitchFamily="18" charset="0"/>
              </a:rPr>
              <a:t> </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七十到八十岁</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耄</a:t>
            </a:r>
            <a:r>
              <a:rPr lang="en-US" altLang="zh-CN" dirty="0" err="1">
                <a:latin typeface="Times New Roman" panose="02020603050405020304" pitchFamily="18" charset="0"/>
              </a:rPr>
              <a:t>mào</a:t>
            </a:r>
            <a:r>
              <a:rPr lang="en-US" altLang="zh-CN">
                <a:latin typeface="Times New Roman" panose="02020603050405020304" pitchFamily="18" charset="0"/>
              </a:rPr>
              <a:t> </a:t>
            </a:r>
            <a:r>
              <a:rPr lang="en-US" altLang="zh-CN" sz="2600">
                <a:solidFill>
                  <a:schemeClr val="tx2"/>
                </a:solidFill>
                <a:latin typeface="Times New Roman" panose="02020603050405020304" pitchFamily="18" charset="0"/>
              </a:rPr>
              <a:t>:</a:t>
            </a:r>
            <a:r>
              <a:rPr lang="zh-CN" altLang="en-US" sz="2600" dirty="0">
                <a:solidFill>
                  <a:schemeClr val="tx2"/>
                </a:solidFill>
                <a:latin typeface="Times New Roman" panose="02020603050405020304" pitchFamily="18" charset="0"/>
              </a:rPr>
              <a:t>八十岁到九十岁</a:t>
            </a:r>
            <a:r>
              <a:rPr lang="en-US" altLang="zh-CN" sz="2600">
                <a:solidFill>
                  <a:schemeClr val="tx2"/>
                </a:solidFill>
                <a:latin typeface="Times New Roman" panose="02020603050405020304" pitchFamily="18" charset="0"/>
              </a:rPr>
              <a:t>.      </a:t>
            </a:r>
            <a:endParaRPr lang="en-US" altLang="zh-CN" sz="2600">
              <a:solidFill>
                <a:schemeClr val="tx2"/>
              </a:solidFill>
              <a:latin typeface="Times New Roman" panose="02020603050405020304" pitchFamily="18" charset="0"/>
            </a:endParaRPr>
          </a:p>
          <a:p>
            <a:pPr algn="l"/>
            <a:r>
              <a:rPr lang="zh-CN" altLang="en-US" sz="2600" dirty="0">
                <a:solidFill>
                  <a:schemeClr val="tx2"/>
                </a:solidFill>
                <a:latin typeface="Times New Roman" panose="02020603050405020304" pitchFamily="18" charset="0"/>
              </a:rPr>
              <a:t>期颐</a:t>
            </a:r>
            <a:r>
              <a:rPr lang="en-US" altLang="zh-CN" sz="2600">
                <a:solidFill>
                  <a:schemeClr val="tx2"/>
                </a:solidFill>
                <a:latin typeface="Times New Roman" panose="02020603050405020304" pitchFamily="18" charset="0"/>
              </a:rPr>
              <a:t>: </a:t>
            </a:r>
            <a:r>
              <a:rPr lang="zh-CN" altLang="en-US" sz="2600" dirty="0">
                <a:solidFill>
                  <a:schemeClr val="tx2"/>
                </a:solidFill>
                <a:latin typeface="Times New Roman" panose="02020603050405020304" pitchFamily="18" charset="0"/>
              </a:rPr>
              <a:t>一百岁</a:t>
            </a:r>
            <a:endParaRPr lang="zh-CN" altLang="en-US" sz="2600" dirty="0">
              <a:solidFill>
                <a:schemeClr val="tx2"/>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31429"/>
                                        </p:tgtEl>
                                        <p:attrNameLst>
                                          <p:attrName>style.visibility</p:attrName>
                                        </p:attrNameLst>
                                      </p:cBhvr>
                                      <p:to>
                                        <p:strVal val="visible"/>
                                      </p:to>
                                    </p:set>
                                    <p:anim calcmode="lin" valueType="num">
                                      <p:cBhvr additive="base">
                                        <p:cTn id="7" dur="500" fill="hold"/>
                                        <p:tgtEl>
                                          <p:spTgt spid="231429"/>
                                        </p:tgtEl>
                                        <p:attrNameLst>
                                          <p:attrName>ppt_x</p:attrName>
                                        </p:attrNameLst>
                                      </p:cBhvr>
                                      <p:tavLst>
                                        <p:tav tm="0">
                                          <p:val>
                                            <p:strVal val="#ppt_x"/>
                                          </p:val>
                                        </p:tav>
                                        <p:tav tm="100000">
                                          <p:val>
                                            <p:strVal val="#ppt_x"/>
                                          </p:val>
                                        </p:tav>
                                      </p:tavLst>
                                    </p:anim>
                                    <p:anim calcmode="lin" valueType="num">
                                      <p:cBhvr additive="base">
                                        <p:cTn id="8" dur="500" fill="hold"/>
                                        <p:tgtEl>
                                          <p:spTgt spid="2314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xit" presetSubtype="4" fill="hold" grpId="1" nodeType="clickEffect">
                                  <p:stCondLst>
                                    <p:cond delay="0"/>
                                  </p:stCondLst>
                                  <p:childTnLst>
                                    <p:anim calcmode="lin" valueType="num">
                                      <p:cBhvr additive="base">
                                        <p:cTn id="12" dur="500"/>
                                        <p:tgtEl>
                                          <p:spTgt spid="231429"/>
                                        </p:tgtEl>
                                        <p:attrNameLst>
                                          <p:attrName>ppt_x</p:attrName>
                                        </p:attrNameLst>
                                      </p:cBhvr>
                                      <p:tavLst>
                                        <p:tav tm="0">
                                          <p:val>
                                            <p:strVal val="ppt_x"/>
                                          </p:val>
                                        </p:tav>
                                        <p:tav tm="100000">
                                          <p:val>
                                            <p:strVal val="ppt_x"/>
                                          </p:val>
                                        </p:tav>
                                      </p:tavLst>
                                    </p:anim>
                                    <p:anim calcmode="lin" valueType="num">
                                      <p:cBhvr additive="base">
                                        <p:cTn id="13" dur="500"/>
                                        <p:tgtEl>
                                          <p:spTgt spid="231429"/>
                                        </p:tgtEl>
                                        <p:attrNameLst>
                                          <p:attrName>ppt_y</p:attrName>
                                        </p:attrNameLst>
                                      </p:cBhvr>
                                      <p:tavLst>
                                        <p:tav tm="0">
                                          <p:val>
                                            <p:strVal val="ppt_y"/>
                                          </p:val>
                                        </p:tav>
                                        <p:tav tm="100000">
                                          <p:val>
                                            <p:strVal val="1+ppt_h/2"/>
                                          </p:val>
                                        </p:tav>
                                      </p:tavLst>
                                    </p:anim>
                                    <p:set>
                                      <p:cBhvr>
                                        <p:cTn id="14" dur="1" fill="hold">
                                          <p:stCondLst>
                                            <p:cond delay="499"/>
                                          </p:stCondLst>
                                        </p:cTn>
                                        <p:tgtEl>
                                          <p:spTgt spid="2314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1429" grpId="0" animBg="1"/>
      <p:bldP spid="231429"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2450" name="标题 232449"/>
          <p:cNvSpPr>
            <a:spLocks noGrp="1"/>
          </p:cNvSpPr>
          <p:nvPr>
            <p:ph type="title"/>
          </p:nvPr>
        </p:nvSpPr>
        <p:spPr>
          <a:ln/>
        </p:spPr>
        <p:txBody>
          <a:bodyPr anchor="ctr"/>
          <a:p>
            <a:pPr algn="l"/>
            <a:r>
              <a:rPr lang="zh-CN" altLang="en-US" sz="3600" b="1" dirty="0">
                <a:solidFill>
                  <a:srgbClr val="FF3300"/>
                </a:solidFill>
              </a:rPr>
              <a:t>比去</a:t>
            </a:r>
            <a:r>
              <a:rPr lang="zh-CN" altLang="en-US" sz="3600" b="1" dirty="0"/>
              <a:t>，以手阖门，自语曰：“吾家读书久不效，儿之成，则可待乎？”</a:t>
            </a:r>
            <a:endParaRPr lang="zh-CN" altLang="en-US" sz="3600" b="1" dirty="0"/>
          </a:p>
        </p:txBody>
      </p:sp>
      <p:sp>
        <p:nvSpPr>
          <p:cNvPr id="232451" name="文本占位符 232450"/>
          <p:cNvSpPr>
            <a:spLocks noGrp="1"/>
          </p:cNvSpPr>
          <p:nvPr>
            <p:ph type="body" idx="1"/>
          </p:nvPr>
        </p:nvSpPr>
        <p:spPr>
          <a:xfrm>
            <a:off x="685800" y="1981200"/>
            <a:ext cx="7772400" cy="3103563"/>
          </a:xfrm>
          <a:ln/>
        </p:spPr>
        <p:txBody>
          <a:bodyPr/>
          <a:p>
            <a:r>
              <a:rPr lang="zh-CN" altLang="en-US" dirty="0"/>
              <a:t>比：及，等到。</a:t>
            </a:r>
            <a:endParaRPr lang="zh-CN" altLang="en-US" dirty="0"/>
          </a:p>
          <a:p>
            <a:r>
              <a:rPr lang="zh-CN" altLang="en-US" dirty="0"/>
              <a:t>去：离开。</a:t>
            </a:r>
            <a:endParaRPr lang="zh-CN" altLang="en-US" dirty="0"/>
          </a:p>
          <a:p>
            <a:r>
              <a:rPr lang="zh-CN" altLang="en-US" dirty="0"/>
              <a:t>以：用。</a:t>
            </a:r>
            <a:endParaRPr lang="zh-CN" altLang="en-US" dirty="0"/>
          </a:p>
          <a:p>
            <a:r>
              <a:rPr lang="zh-CN" altLang="en-US" dirty="0"/>
              <a:t>阖：关闭。</a:t>
            </a:r>
            <a:endParaRPr lang="zh-CN" altLang="en-US" dirty="0"/>
          </a:p>
          <a:p>
            <a:r>
              <a:rPr lang="zh-CN" altLang="en-US" dirty="0"/>
              <a:t>效：成功。</a:t>
            </a:r>
            <a:endParaRPr lang="zh-CN" altLang="en-US" dirty="0"/>
          </a:p>
        </p:txBody>
      </p:sp>
      <p:sp>
        <p:nvSpPr>
          <p:cNvPr id="232452" name="文本框 232451"/>
          <p:cNvSpPr txBox="1"/>
          <p:nvPr/>
        </p:nvSpPr>
        <p:spPr>
          <a:xfrm>
            <a:off x="0" y="5084763"/>
            <a:ext cx="9048750" cy="1554162"/>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等到离开时，用手关上门，自言自语地说：“我们家读书长久没有收到功效，这孩子的成功，那是可以期待的吧</a:t>
            </a:r>
            <a:r>
              <a:rPr lang="en-US" altLang="zh-CN" sz="3200">
                <a:solidFill>
                  <a:schemeClr val="accent2"/>
                </a:solidFill>
                <a:latin typeface="Times New Roman" panose="02020603050405020304" pitchFamily="18" charset="0"/>
              </a:rPr>
              <a:t>!”</a:t>
            </a:r>
            <a:endParaRPr lang="zh-CN" altLang="en-US" sz="3200" dirty="0">
              <a:solidFill>
                <a:schemeClr val="accent2"/>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3474" name="标题 233473"/>
          <p:cNvSpPr>
            <a:spLocks noGrp="1"/>
          </p:cNvSpPr>
          <p:nvPr>
            <p:ph type="title"/>
          </p:nvPr>
        </p:nvSpPr>
        <p:spPr>
          <a:ln/>
        </p:spPr>
        <p:txBody>
          <a:bodyPr anchor="ctr"/>
          <a:p>
            <a:pPr algn="l"/>
            <a:r>
              <a:rPr lang="zh-CN" altLang="en-US" sz="3600" b="1" dirty="0"/>
              <a:t>顷之，持一象笏至，曰：“此吾祖太常公宣德间执此以</a:t>
            </a:r>
            <a:r>
              <a:rPr lang="zh-CN" altLang="en-US" sz="3600" b="1" dirty="0">
                <a:solidFill>
                  <a:srgbClr val="FF3300"/>
                </a:solidFill>
              </a:rPr>
              <a:t>朝</a:t>
            </a:r>
            <a:r>
              <a:rPr lang="zh-CN" altLang="en-US" sz="3600" b="1" dirty="0"/>
              <a:t>，他日汝当用之。”</a:t>
            </a:r>
            <a:endParaRPr lang="zh-CN" altLang="en-US" sz="3600" b="1" dirty="0"/>
          </a:p>
        </p:txBody>
      </p:sp>
      <p:sp>
        <p:nvSpPr>
          <p:cNvPr id="233475" name="文本占位符 233474"/>
          <p:cNvSpPr>
            <a:spLocks noGrp="1"/>
          </p:cNvSpPr>
          <p:nvPr>
            <p:ph type="body" idx="1"/>
          </p:nvPr>
        </p:nvSpPr>
        <p:spPr>
          <a:xfrm>
            <a:off x="685800" y="1981200"/>
            <a:ext cx="7772400" cy="3176588"/>
          </a:xfrm>
          <a:ln/>
        </p:spPr>
        <p:txBody>
          <a:bodyPr/>
          <a:p>
            <a:r>
              <a:rPr lang="zh-CN" altLang="en-US" dirty="0"/>
              <a:t>顷之：不久。</a:t>
            </a:r>
            <a:endParaRPr lang="zh-CN" altLang="en-US" dirty="0"/>
          </a:p>
          <a:p>
            <a:r>
              <a:rPr lang="zh-CN" altLang="en-US" dirty="0"/>
              <a:t>之：音节助词，无义。</a:t>
            </a:r>
            <a:endParaRPr lang="zh-CN" altLang="en-US" dirty="0"/>
          </a:p>
          <a:p>
            <a:r>
              <a:rPr lang="zh-CN" altLang="en-US" dirty="0"/>
              <a:t>以：相当于“而”，表修饰。</a:t>
            </a:r>
            <a:endParaRPr lang="zh-CN" altLang="en-US" dirty="0"/>
          </a:p>
          <a:p>
            <a:r>
              <a:rPr lang="zh-CN" altLang="en-US" dirty="0"/>
              <a:t>朝：上朝，名作动。</a:t>
            </a:r>
            <a:endParaRPr lang="zh-CN" altLang="en-US" dirty="0"/>
          </a:p>
          <a:p>
            <a:r>
              <a:rPr lang="zh-CN" altLang="en-US" dirty="0"/>
              <a:t>当：一定。</a:t>
            </a:r>
            <a:endParaRPr lang="zh-CN" altLang="en-US" dirty="0"/>
          </a:p>
        </p:txBody>
      </p:sp>
      <p:sp>
        <p:nvSpPr>
          <p:cNvPr id="233476" name="文本框 233475"/>
          <p:cNvSpPr txBox="1"/>
          <p:nvPr/>
        </p:nvSpPr>
        <p:spPr>
          <a:xfrm>
            <a:off x="0" y="5373688"/>
            <a:ext cx="9144000" cy="1554162"/>
          </a:xfrm>
          <a:prstGeom prst="rect">
            <a:avLst/>
          </a:prstGeom>
          <a:noFill/>
          <a:ln w="76200">
            <a:noFill/>
          </a:ln>
        </p:spPr>
        <p:txBody>
          <a:bodyPr>
            <a:spAutoFit/>
          </a:bodyPr>
          <a:p>
            <a:pPr algn="l"/>
            <a:r>
              <a:rPr lang="zh-CN" altLang="en-US" sz="3200" dirty="0">
                <a:solidFill>
                  <a:schemeClr val="accent2"/>
                </a:solidFill>
                <a:latin typeface="Times New Roman" panose="02020603050405020304" pitchFamily="18" charset="0"/>
              </a:rPr>
              <a:t>不一会，拿着一个象笏过来，说：“这是我祖父太常公宣德年间拿着去朝见皇帝用的，以后你会用到它！”</a:t>
            </a:r>
            <a:endParaRPr lang="zh-CN" altLang="en-US" sz="3200" dirty="0">
              <a:solidFill>
                <a:schemeClr val="accent2"/>
              </a:solidFill>
              <a:latin typeface="Times New Roman" panose="02020603050405020304"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2931" name="文本框 252930"/>
          <p:cNvSpPr txBox="1"/>
          <p:nvPr/>
        </p:nvSpPr>
        <p:spPr>
          <a:xfrm>
            <a:off x="0" y="0"/>
            <a:ext cx="9144000" cy="1190625"/>
          </a:xfrm>
          <a:prstGeom prst="rect">
            <a:avLst/>
          </a:prstGeom>
          <a:noFill/>
          <a:ln w="9525">
            <a:noFill/>
          </a:ln>
        </p:spPr>
        <p:txBody>
          <a:bodyPr>
            <a:spAutoFit/>
          </a:bodyPr>
          <a:p>
            <a:pPr algn="l"/>
            <a:r>
              <a:rPr lang="zh-CN" altLang="en-US" sz="3600" dirty="0">
                <a:latin typeface="华文中宋" pitchFamily="2" charset="-122"/>
                <a:ea typeface="华文中宋" pitchFamily="2" charset="-122"/>
              </a:rPr>
              <a:t>“ 顷之，持一象笏至， ” 曰： “ 此吾祖太常公宣德间执此以朝，他日汝当用之。 ” </a:t>
            </a:r>
            <a:endParaRPr lang="zh-CN" altLang="en-US" sz="3600" dirty="0">
              <a:latin typeface="华文中宋" pitchFamily="2" charset="-122"/>
              <a:ea typeface="华文中宋" pitchFamily="2" charset="-122"/>
            </a:endParaRPr>
          </a:p>
        </p:txBody>
      </p:sp>
      <p:sp>
        <p:nvSpPr>
          <p:cNvPr id="252932" name="文本框 252931"/>
          <p:cNvSpPr txBox="1"/>
          <p:nvPr/>
        </p:nvSpPr>
        <p:spPr>
          <a:xfrm>
            <a:off x="136525" y="249238"/>
            <a:ext cx="184150" cy="457200"/>
          </a:xfrm>
          <a:prstGeom prst="rect">
            <a:avLst/>
          </a:prstGeom>
          <a:noFill/>
          <a:ln w="9525">
            <a:noFill/>
          </a:ln>
        </p:spPr>
        <p:txBody>
          <a:bodyPr wrap="none" anchor="t">
            <a:spAutoFit/>
          </a:bodyPr>
          <a:p>
            <a:pPr algn="l"/>
            <a:endParaRPr lang="zh-CN" altLang="en-US" b="0" dirty="0">
              <a:latin typeface="Times New Roman" panose="02020603050405020304" pitchFamily="18" charset="0"/>
            </a:endParaRPr>
          </a:p>
        </p:txBody>
      </p:sp>
      <p:sp>
        <p:nvSpPr>
          <p:cNvPr id="252933" name="文本框 252932"/>
          <p:cNvSpPr txBox="1"/>
          <p:nvPr/>
        </p:nvSpPr>
        <p:spPr>
          <a:xfrm>
            <a:off x="0" y="2924175"/>
            <a:ext cx="9015413" cy="2838450"/>
          </a:xfrm>
          <a:prstGeom prst="rect">
            <a:avLst/>
          </a:prstGeom>
          <a:noFill/>
          <a:ln w="9525">
            <a:noFill/>
          </a:ln>
        </p:spPr>
        <p:txBody>
          <a:bodyPr>
            <a:spAutoFit/>
          </a:bodyPr>
          <a:p>
            <a:pPr algn="l"/>
            <a:r>
              <a:rPr lang="zh-CN" altLang="en-US" sz="3600" i="1" dirty="0">
                <a:latin typeface="宋体" panose="02010600030101010101" pitchFamily="2" charset="-122"/>
              </a:rPr>
              <a:t>这个象笏是一件官宦人家才有的东西，并为</a:t>
            </a:r>
            <a:endParaRPr lang="zh-CN" altLang="en-US" sz="3600" i="1" dirty="0">
              <a:latin typeface="宋体" panose="02010600030101010101" pitchFamily="2" charset="-122"/>
            </a:endParaRPr>
          </a:p>
          <a:p>
            <a:pPr algn="l"/>
            <a:r>
              <a:rPr lang="zh-CN" altLang="en-US" sz="3600" i="1" dirty="0">
                <a:latin typeface="宋体" panose="02010600030101010101" pitchFamily="2" charset="-122"/>
              </a:rPr>
              <a:t>象牙制成，可见归有光的外祖</a:t>
            </a:r>
            <a:r>
              <a:rPr lang="zh-CN" altLang="en-US" sz="3600" i="1" dirty="0">
                <a:latin typeface="Times New Roman" panose="02020603050405020304" pitchFamily="18" charset="0"/>
              </a:rPr>
              <a:t> </a:t>
            </a:r>
            <a:r>
              <a:rPr lang="zh-CN" altLang="en-US" sz="3600" i="1" dirty="0">
                <a:latin typeface="宋体" panose="02010600030101010101" pitchFamily="2" charset="-122"/>
              </a:rPr>
              <a:t>为官不小，在</a:t>
            </a:r>
            <a:endParaRPr lang="zh-CN" altLang="en-US" sz="3600" i="1" dirty="0">
              <a:latin typeface="宋体" panose="02010600030101010101" pitchFamily="2" charset="-122"/>
            </a:endParaRPr>
          </a:p>
          <a:p>
            <a:pPr algn="l"/>
            <a:r>
              <a:rPr lang="zh-CN" altLang="en-US" sz="3600" i="1" dirty="0">
                <a:latin typeface="宋体" panose="02010600030101010101" pitchFamily="2" charset="-122"/>
              </a:rPr>
              <a:t>朝堂之上面向皇帝陈说国事，是外祖</a:t>
            </a:r>
            <a:r>
              <a:rPr lang="zh-CN" altLang="en-US" sz="3600" i="1" dirty="0">
                <a:latin typeface="Times New Roman" panose="02020603050405020304" pitchFamily="18" charset="0"/>
              </a:rPr>
              <a:t> 家当</a:t>
            </a:r>
            <a:r>
              <a:rPr lang="zh-CN" altLang="en-US" sz="3600" i="1" dirty="0">
                <a:latin typeface="宋体" panose="02010600030101010101" pitchFamily="2" charset="-122"/>
              </a:rPr>
              <a:t>年的荣耀，</a:t>
            </a:r>
            <a:r>
              <a:rPr lang="zh-CN" altLang="en-US" sz="3600" i="1" dirty="0">
                <a:solidFill>
                  <a:srgbClr val="FF0000"/>
                </a:solidFill>
                <a:latin typeface="宋体" panose="02010600030101010101" pitchFamily="2" charset="-122"/>
              </a:rPr>
              <a:t>老祖母的言行举止充分说明其对孙子的深切期望。</a:t>
            </a:r>
            <a:r>
              <a:rPr lang="zh-CN" altLang="en-US" b="0" dirty="0">
                <a:latin typeface="Times New Roman" panose="02020603050405020304" pitchFamily="18" charset="0"/>
              </a:rPr>
              <a:t> </a:t>
            </a:r>
            <a:endParaRPr lang="zh-CN" altLang="en-US" b="0" dirty="0">
              <a:latin typeface="Times New Roman" panose="02020603050405020304"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4498" name="标题 234497"/>
          <p:cNvSpPr>
            <a:spLocks noGrp="1"/>
          </p:cNvSpPr>
          <p:nvPr>
            <p:ph type="title"/>
          </p:nvPr>
        </p:nvSpPr>
        <p:spPr>
          <a:ln/>
        </p:spPr>
        <p:txBody>
          <a:bodyPr anchor="ctr"/>
          <a:p>
            <a:pPr algn="l"/>
            <a:r>
              <a:rPr lang="zh-CN" altLang="en-US" sz="4000" b="1" dirty="0"/>
              <a:t>瞻顾遗迹，如在昨日，令人长号不自禁。</a:t>
            </a:r>
            <a:br>
              <a:rPr lang="zh-CN" altLang="en-US" sz="3600" b="1" dirty="0"/>
            </a:br>
            <a:endParaRPr lang="zh-CN" altLang="en-US" sz="3600" b="1" dirty="0"/>
          </a:p>
        </p:txBody>
      </p:sp>
      <p:sp>
        <p:nvSpPr>
          <p:cNvPr id="234499" name="文本占位符 234498"/>
          <p:cNvSpPr>
            <a:spLocks noGrp="1"/>
          </p:cNvSpPr>
          <p:nvPr>
            <p:ph type="body" idx="1"/>
          </p:nvPr>
        </p:nvSpPr>
        <p:spPr>
          <a:ln/>
        </p:spPr>
        <p:txBody>
          <a:bodyPr/>
          <a:p>
            <a:r>
              <a:rPr lang="zh-CN" altLang="en-US" sz="3600" dirty="0">
                <a:solidFill>
                  <a:schemeClr val="accent2"/>
                </a:solidFill>
                <a:latin typeface="幼圆" pitchFamily="49" charset="-122"/>
                <a:ea typeface="幼圆" pitchFamily="49" charset="-122"/>
              </a:rPr>
              <a:t>瞻顾：瞻仰回顾。</a:t>
            </a:r>
            <a:endParaRPr lang="zh-CN" altLang="en-US" sz="3600" dirty="0">
              <a:solidFill>
                <a:schemeClr val="accent2"/>
              </a:solidFill>
              <a:latin typeface="幼圆" pitchFamily="49" charset="-122"/>
              <a:ea typeface="幼圆" pitchFamily="49" charset="-122"/>
            </a:endParaRPr>
          </a:p>
          <a:p>
            <a:r>
              <a:rPr lang="zh-CN" altLang="en-US" sz="3600" dirty="0">
                <a:solidFill>
                  <a:schemeClr val="accent2"/>
                </a:solidFill>
                <a:latin typeface="幼圆" pitchFamily="49" charset="-122"/>
                <a:ea typeface="幼圆" pitchFamily="49" charset="-122"/>
              </a:rPr>
              <a:t>长号：大哭。</a:t>
            </a:r>
            <a:endParaRPr lang="zh-CN" altLang="en-US" sz="3600" dirty="0">
              <a:solidFill>
                <a:schemeClr val="accent2"/>
              </a:solidFill>
              <a:latin typeface="幼圆" pitchFamily="49" charset="-122"/>
              <a:ea typeface="幼圆" pitchFamily="49" charset="-122"/>
            </a:endParaRPr>
          </a:p>
          <a:p>
            <a:r>
              <a:rPr lang="zh-CN" altLang="en-US" sz="3600" dirty="0">
                <a:solidFill>
                  <a:schemeClr val="accent2"/>
                </a:solidFill>
                <a:latin typeface="幼圆" pitchFamily="49" charset="-122"/>
                <a:ea typeface="幼圆" pitchFamily="49" charset="-122"/>
              </a:rPr>
              <a:t>号：哭泣。</a:t>
            </a:r>
            <a:endParaRPr lang="zh-CN" altLang="en-US" sz="3600" dirty="0">
              <a:solidFill>
                <a:schemeClr val="accent2"/>
              </a:solidFill>
              <a:latin typeface="幼圆" pitchFamily="49" charset="-122"/>
              <a:ea typeface="幼圆" pitchFamily="49" charset="-122"/>
            </a:endParaRPr>
          </a:p>
          <a:p>
            <a:r>
              <a:rPr lang="zh-CN" altLang="en-US" sz="3600" dirty="0">
                <a:solidFill>
                  <a:schemeClr val="accent2"/>
                </a:solidFill>
                <a:latin typeface="幼圆" pitchFamily="49" charset="-122"/>
                <a:ea typeface="幼圆" pitchFamily="49" charset="-122"/>
              </a:rPr>
              <a:t>禁：忍住，</a:t>
            </a:r>
            <a:endParaRPr lang="zh-CN" altLang="en-US" sz="3600" dirty="0">
              <a:solidFill>
                <a:schemeClr val="accent2"/>
              </a:solidFill>
              <a:latin typeface="幼圆" pitchFamily="49" charset="-122"/>
              <a:ea typeface="幼圆" pitchFamily="49" charset="-122"/>
            </a:endParaRPr>
          </a:p>
          <a:p>
            <a:endParaRPr lang="zh-CN" altLang="en-US" dirty="0"/>
          </a:p>
        </p:txBody>
      </p:sp>
      <p:sp>
        <p:nvSpPr>
          <p:cNvPr id="234500" name="文本框 234499"/>
          <p:cNvSpPr txBox="1"/>
          <p:nvPr/>
        </p:nvSpPr>
        <p:spPr>
          <a:xfrm>
            <a:off x="179388" y="5876925"/>
            <a:ext cx="8424862" cy="749300"/>
          </a:xfrm>
          <a:prstGeom prst="rect">
            <a:avLst/>
          </a:prstGeom>
          <a:noFill/>
          <a:ln w="76200">
            <a:noFill/>
          </a:ln>
        </p:spPr>
        <p:txBody>
          <a:bodyPr>
            <a:spAutoFit/>
          </a:bodyPr>
          <a:p>
            <a:pPr algn="l">
              <a:lnSpc>
                <a:spcPct val="90000"/>
              </a:lnSpc>
              <a:spcBef>
                <a:spcPct val="20000"/>
              </a:spcBef>
            </a:pPr>
            <a:r>
              <a:rPr lang="zh-CN" altLang="en-US" dirty="0">
                <a:solidFill>
                  <a:schemeClr val="accent2"/>
                </a:solidFill>
                <a:latin typeface="Times New Roman" panose="02020603050405020304" pitchFamily="18" charset="0"/>
              </a:rPr>
              <a:t>回忆起旧日这些事情，就好像发生在昨天一样，真让人忍不住放声大哭。</a:t>
            </a:r>
            <a:r>
              <a:rPr lang="zh-CN" altLang="en-US" dirty="0">
                <a:latin typeface="Times New Roman" panose="02020603050405020304" pitchFamily="18" charset="0"/>
              </a:rPr>
              <a:t> </a:t>
            </a:r>
            <a:endParaRPr lang="zh-CN" altLang="en-US" dirty="0">
              <a:latin typeface="Times New Roman" panose="02020603050405020304"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8050" name="文本框 258049"/>
          <p:cNvSpPr txBox="1"/>
          <p:nvPr/>
        </p:nvSpPr>
        <p:spPr>
          <a:xfrm>
            <a:off x="0" y="762000"/>
            <a:ext cx="8602663" cy="3397250"/>
          </a:xfrm>
          <a:prstGeom prst="rect">
            <a:avLst/>
          </a:prstGeom>
          <a:noFill/>
          <a:ln w="9525" cap="flat" cmpd="sng">
            <a:solidFill>
              <a:srgbClr val="FF0000"/>
            </a:solidFill>
            <a:prstDash val="solid"/>
            <a:miter/>
            <a:headEnd type="none" w="med" len="med"/>
            <a:tailEnd type="none" w="med" len="med"/>
          </a:ln>
        </p:spPr>
        <p:txBody>
          <a:bodyPr wrap="none" anchor="t">
            <a:spAutoFit/>
          </a:bodyPr>
          <a:p>
            <a:pPr algn="l"/>
            <a:r>
              <a:rPr lang="zh-CN" altLang="en-US" b="0" dirty="0">
                <a:latin typeface="Times New Roman" panose="02020603050405020304" pitchFamily="18" charset="0"/>
              </a:rPr>
              <a:t>        </a:t>
            </a:r>
            <a:r>
              <a:rPr lang="zh-CN" altLang="en-US" sz="3600" dirty="0">
                <a:latin typeface="楷体_GB2312" pitchFamily="49" charset="-122"/>
                <a:ea typeface="楷体_GB2312" pitchFamily="49" charset="-122"/>
              </a:rPr>
              <a:t>一、幼年早慧却遭遇科举不利的现实，</a:t>
            </a:r>
            <a:endParaRPr lang="zh-CN" altLang="en-US" sz="3600" dirty="0">
              <a:latin typeface="楷体_GB2312" pitchFamily="49" charset="-122"/>
              <a:ea typeface="楷体_GB2312" pitchFamily="49" charset="-122"/>
            </a:endParaRPr>
          </a:p>
          <a:p>
            <a:pPr algn="l"/>
            <a:r>
              <a:rPr lang="zh-CN" altLang="en-US" sz="3600" dirty="0">
                <a:latin typeface="楷体_GB2312" pitchFamily="49" charset="-122"/>
                <a:ea typeface="楷体_GB2312" pitchFamily="49" charset="-122"/>
              </a:rPr>
              <a:t>这是不好接受的； </a:t>
            </a:r>
            <a:endParaRPr lang="zh-CN" altLang="en-US" sz="3600" dirty="0">
              <a:latin typeface="楷体_GB2312" pitchFamily="49" charset="-122"/>
              <a:ea typeface="楷体_GB2312" pitchFamily="49" charset="-122"/>
            </a:endParaRPr>
          </a:p>
          <a:p>
            <a:pPr algn="l"/>
            <a:r>
              <a:rPr lang="zh-CN" altLang="en-US" sz="3600" dirty="0">
                <a:latin typeface="楷体_GB2312" pitchFamily="49" charset="-122"/>
                <a:ea typeface="楷体_GB2312" pitchFamily="49" charset="-122"/>
              </a:rPr>
              <a:t>    二、幼年没有感受到母爱，更增加了</a:t>
            </a:r>
            <a:endParaRPr lang="zh-CN" altLang="en-US" sz="3600" dirty="0">
              <a:latin typeface="楷体_GB2312" pitchFamily="49" charset="-122"/>
              <a:ea typeface="楷体_GB2312" pitchFamily="49" charset="-122"/>
            </a:endParaRPr>
          </a:p>
          <a:p>
            <a:pPr algn="l"/>
            <a:r>
              <a:rPr lang="zh-CN" altLang="en-US" sz="3600" dirty="0">
                <a:latin typeface="楷体_GB2312" pitchFamily="49" charset="-122"/>
                <a:ea typeface="楷体_GB2312" pitchFamily="49" charset="-122"/>
              </a:rPr>
              <a:t>内心的    ； </a:t>
            </a:r>
            <a:endParaRPr lang="zh-CN" altLang="en-US" sz="3600" dirty="0">
              <a:latin typeface="楷体_GB2312" pitchFamily="49" charset="-122"/>
              <a:ea typeface="楷体_GB2312" pitchFamily="49" charset="-122"/>
            </a:endParaRPr>
          </a:p>
          <a:p>
            <a:pPr algn="l"/>
            <a:r>
              <a:rPr lang="zh-CN" altLang="en-US" sz="3600" dirty="0">
                <a:latin typeface="楷体_GB2312" pitchFamily="49" charset="-122"/>
                <a:ea typeface="楷体_GB2312" pitchFamily="49" charset="-122"/>
              </a:rPr>
              <a:t>    三、也是最重要的一点，归有光的家</a:t>
            </a:r>
            <a:endParaRPr lang="zh-CN" altLang="en-US" sz="3600" dirty="0">
              <a:latin typeface="楷体_GB2312" pitchFamily="49" charset="-122"/>
              <a:ea typeface="楷体_GB2312" pitchFamily="49" charset="-122"/>
            </a:endParaRPr>
          </a:p>
          <a:p>
            <a:pPr algn="l"/>
            <a:r>
              <a:rPr lang="zh-CN" altLang="en-US" sz="3600" dirty="0">
                <a:latin typeface="楷体_GB2312" pitchFamily="49" charset="-122"/>
                <a:ea typeface="楷体_GB2312" pitchFamily="49" charset="-122"/>
              </a:rPr>
              <a:t>庭给他内心造成了很大的</a:t>
            </a:r>
            <a:endParaRPr lang="zh-CN" altLang="en-US" sz="4000" b="0" dirty="0">
              <a:latin typeface="Times New Roman" panose="02020603050405020304" pitchFamily="18" charset="0"/>
            </a:endParaRPr>
          </a:p>
        </p:txBody>
      </p:sp>
      <p:sp>
        <p:nvSpPr>
          <p:cNvPr id="258051" name="矩形 258050"/>
          <p:cNvSpPr/>
          <p:nvPr/>
        </p:nvSpPr>
        <p:spPr>
          <a:xfrm>
            <a:off x="1295400" y="2362200"/>
            <a:ext cx="1203325" cy="701675"/>
          </a:xfrm>
          <a:prstGeom prst="rect">
            <a:avLst/>
          </a:prstGeom>
          <a:noFill/>
          <a:ln w="9525">
            <a:noFill/>
          </a:ln>
        </p:spPr>
        <p:txBody>
          <a:bodyPr wrap="none" anchor="t">
            <a:spAutoFit/>
          </a:bodyPr>
          <a:p>
            <a:pPr algn="l"/>
            <a:r>
              <a:rPr lang="zh-CN" altLang="en-US" sz="4000" i="1" dirty="0">
                <a:solidFill>
                  <a:srgbClr val="FF0000"/>
                </a:solidFill>
                <a:latin typeface="楷体_GB2312" pitchFamily="49" charset="-122"/>
                <a:ea typeface="楷体_GB2312" pitchFamily="49" charset="-122"/>
              </a:rPr>
              <a:t>悲凉</a:t>
            </a:r>
            <a:endParaRPr lang="zh-CN" altLang="en-US" sz="4000" i="1" dirty="0">
              <a:solidFill>
                <a:srgbClr val="FF0000"/>
              </a:solidFill>
              <a:latin typeface="楷体_GB2312" pitchFamily="49" charset="-122"/>
              <a:ea typeface="楷体_GB2312" pitchFamily="49" charset="-122"/>
            </a:endParaRPr>
          </a:p>
        </p:txBody>
      </p:sp>
      <p:sp>
        <p:nvSpPr>
          <p:cNvPr id="258052" name="矩形 258051"/>
          <p:cNvSpPr/>
          <p:nvPr/>
        </p:nvSpPr>
        <p:spPr>
          <a:xfrm>
            <a:off x="5181600" y="3429000"/>
            <a:ext cx="1203325" cy="701675"/>
          </a:xfrm>
          <a:prstGeom prst="rect">
            <a:avLst/>
          </a:prstGeom>
          <a:noFill/>
          <a:ln w="9525">
            <a:noFill/>
          </a:ln>
        </p:spPr>
        <p:txBody>
          <a:bodyPr wrap="none" anchor="t">
            <a:spAutoFit/>
          </a:bodyPr>
          <a:p>
            <a:pPr algn="l"/>
            <a:r>
              <a:rPr lang="zh-CN" altLang="en-US" sz="4000" i="1" dirty="0">
                <a:solidFill>
                  <a:srgbClr val="FF0000"/>
                </a:solidFill>
                <a:latin typeface="楷体_GB2312" pitchFamily="49" charset="-122"/>
                <a:ea typeface="楷体_GB2312" pitchFamily="49" charset="-122"/>
              </a:rPr>
              <a:t>压力</a:t>
            </a:r>
            <a:endParaRPr lang="zh-CN" altLang="en-US" sz="4000" i="1" dirty="0">
              <a:solidFill>
                <a:srgbClr val="FF0000"/>
              </a:solidFill>
              <a:latin typeface="楷体_GB2312" pitchFamily="49" charset="-122"/>
              <a:ea typeface="楷体_GB2312" pitchFamily="49" charset="-122"/>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9074" name="文本框 259073"/>
          <p:cNvSpPr txBox="1"/>
          <p:nvPr/>
        </p:nvSpPr>
        <p:spPr>
          <a:xfrm>
            <a:off x="0" y="0"/>
            <a:ext cx="8991600" cy="1190625"/>
          </a:xfrm>
          <a:prstGeom prst="rect">
            <a:avLst/>
          </a:prstGeom>
          <a:noFill/>
          <a:ln w="9525">
            <a:noFill/>
          </a:ln>
        </p:spPr>
        <p:txBody>
          <a:bodyPr>
            <a:spAutoFit/>
          </a:bodyPr>
          <a:p>
            <a:pPr algn="l">
              <a:spcBef>
                <a:spcPct val="50000"/>
              </a:spcBef>
            </a:pPr>
            <a:r>
              <a:rPr lang="zh-CN" altLang="en-US" sz="3600" dirty="0">
                <a:latin typeface="Times New Roman" panose="02020603050405020304" pitchFamily="18" charset="0"/>
              </a:rPr>
              <a:t>        分析：本层写什么内容？表现了作者怎样的感情？</a:t>
            </a:r>
            <a:r>
              <a:rPr lang="zh-CN" altLang="en-US" b="0" dirty="0">
                <a:latin typeface="Times New Roman" panose="02020603050405020304" pitchFamily="18" charset="0"/>
              </a:rPr>
              <a:t> </a:t>
            </a:r>
            <a:endParaRPr lang="zh-CN" altLang="en-US" b="0">
              <a:latin typeface="Times New Roman" panose="02020603050405020304" pitchFamily="18" charset="0"/>
            </a:endParaRPr>
          </a:p>
        </p:txBody>
      </p:sp>
      <p:sp>
        <p:nvSpPr>
          <p:cNvPr id="259075" name="文本框 259074"/>
          <p:cNvSpPr txBox="1"/>
          <p:nvPr/>
        </p:nvSpPr>
        <p:spPr>
          <a:xfrm>
            <a:off x="0" y="1268413"/>
            <a:ext cx="8991600" cy="1190625"/>
          </a:xfrm>
          <a:prstGeom prst="rect">
            <a:avLst/>
          </a:prstGeom>
          <a:noFill/>
          <a:ln w="9525">
            <a:noFill/>
          </a:ln>
        </p:spPr>
        <p:txBody>
          <a:bodyPr>
            <a:spAutoFit/>
          </a:bodyPr>
          <a:p>
            <a:pPr algn="l">
              <a:spcBef>
                <a:spcPct val="50000"/>
              </a:spcBef>
            </a:pPr>
            <a:r>
              <a:rPr lang="zh-CN" altLang="en-US" sz="3600" b="0" dirty="0">
                <a:latin typeface="Times New Roman" panose="02020603050405020304" pitchFamily="18" charset="0"/>
              </a:rPr>
              <a:t>        </a:t>
            </a:r>
            <a:r>
              <a:rPr lang="zh-CN" altLang="en-US" sz="3600" dirty="0">
                <a:solidFill>
                  <a:srgbClr val="FF3300"/>
                </a:solidFill>
                <a:latin typeface="华文中宋" pitchFamily="2" charset="-122"/>
                <a:ea typeface="华文中宋" pitchFamily="2" charset="-122"/>
              </a:rPr>
              <a:t>写自己怀才不遇，表现了愧对亲人的思想感情。</a:t>
            </a:r>
            <a:r>
              <a:rPr lang="zh-CN" altLang="en-US" dirty="0">
                <a:solidFill>
                  <a:srgbClr val="FF3300"/>
                </a:solidFill>
                <a:latin typeface="华文中宋" pitchFamily="2" charset="-122"/>
                <a:ea typeface="华文中宋" pitchFamily="2" charset="-122"/>
              </a:rPr>
              <a:t> </a:t>
            </a:r>
            <a:endParaRPr lang="zh-CN" altLang="en-US">
              <a:solidFill>
                <a:srgbClr val="FF3300"/>
              </a:solidFill>
              <a:latin typeface="华文中宋" pitchFamily="2" charset="-122"/>
              <a:ea typeface="华文中宋" pitchFamily="2" charset="-122"/>
            </a:endParaRPr>
          </a:p>
        </p:txBody>
      </p:sp>
      <p:pic>
        <p:nvPicPr>
          <p:cNvPr id="259076" name="图片 259075"/>
          <p:cNvPicPr>
            <a:picLocks noChangeAspect="1"/>
          </p:cNvPicPr>
          <p:nvPr/>
        </p:nvPicPr>
        <p:blipFill>
          <a:blip r:embed="rId1"/>
          <a:stretch>
            <a:fillRect/>
          </a:stretch>
        </p:blipFill>
        <p:spPr>
          <a:xfrm>
            <a:off x="533400" y="2438400"/>
            <a:ext cx="7391400" cy="44196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59075"/>
                                        </p:tgtEl>
                                        <p:attrNameLst>
                                          <p:attrName>style.visibility</p:attrName>
                                        </p:attrNameLst>
                                      </p:cBhvr>
                                      <p:to>
                                        <p:strVal val="visible"/>
                                      </p:to>
                                    </p:set>
                                    <p:anim calcmode="lin" valueType="num">
                                      <p:cBhvr additive="base">
                                        <p:cTn id="7" dur="500" fill="hold"/>
                                        <p:tgtEl>
                                          <p:spTgt spid="259075"/>
                                        </p:tgtEl>
                                        <p:attrNameLst>
                                          <p:attrName>ppt_x</p:attrName>
                                        </p:attrNameLst>
                                      </p:cBhvr>
                                      <p:tavLst>
                                        <p:tav tm="0">
                                          <p:val>
                                            <p:strVal val="0-#ppt_w/2"/>
                                          </p:val>
                                        </p:tav>
                                        <p:tav tm="100000">
                                          <p:val>
                                            <p:strVal val="#ppt_x"/>
                                          </p:val>
                                        </p:tav>
                                      </p:tavLst>
                                    </p:anim>
                                    <p:anim calcmode="lin" valueType="num">
                                      <p:cBhvr additive="base">
                                        <p:cTn id="8" dur="500" fill="hold"/>
                                        <p:tgtEl>
                                          <p:spTgt spid="25907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259076"/>
                                        </p:tgtEl>
                                        <p:attrNameLst>
                                          <p:attrName>style.visibility</p:attrName>
                                        </p:attrNameLst>
                                      </p:cBhvr>
                                      <p:to>
                                        <p:strVal val="visible"/>
                                      </p:to>
                                    </p:set>
                                    <p:anim calcmode="lin" valueType="num">
                                      <p:cBhvr additive="base">
                                        <p:cTn id="13" dur="500" fill="hold"/>
                                        <p:tgtEl>
                                          <p:spTgt spid="259076"/>
                                        </p:tgtEl>
                                        <p:attrNameLst>
                                          <p:attrName>ppt_x</p:attrName>
                                        </p:attrNameLst>
                                      </p:cBhvr>
                                      <p:tavLst>
                                        <p:tav tm="0">
                                          <p:val>
                                            <p:strVal val="0-#ppt_w/2"/>
                                          </p:val>
                                        </p:tav>
                                        <p:tav tm="100000">
                                          <p:val>
                                            <p:strVal val="#ppt_x"/>
                                          </p:val>
                                        </p:tav>
                                      </p:tavLst>
                                    </p:anim>
                                    <p:anim calcmode="lin" valueType="num">
                                      <p:cBhvr additive="base">
                                        <p:cTn id="14" dur="500" fill="hold"/>
                                        <p:tgtEl>
                                          <p:spTgt spid="2590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907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39618" name="图片 239617" descr="模板4"/>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39619" name="文本框 239618"/>
          <p:cNvSpPr txBox="1"/>
          <p:nvPr/>
        </p:nvSpPr>
        <p:spPr>
          <a:xfrm>
            <a:off x="0" y="1052513"/>
            <a:ext cx="9144000" cy="2289175"/>
          </a:xfrm>
          <a:prstGeom prst="rect">
            <a:avLst/>
          </a:prstGeom>
          <a:noFill/>
          <a:ln w="9525">
            <a:noFill/>
          </a:ln>
        </p:spPr>
        <p:txBody>
          <a:bodyPr>
            <a:spAutoFit/>
          </a:bodyPr>
          <a:p>
            <a:pPr algn="l">
              <a:buClrTx/>
            </a:pPr>
            <a:r>
              <a:rPr lang="zh-CN" altLang="en-US" sz="3600" dirty="0">
                <a:latin typeface="Arial" panose="020B0604020202020204" pitchFamily="34" charset="0"/>
                <a:ea typeface="黑体" panose="02010609060101010101" pitchFamily="2" charset="-122"/>
              </a:rPr>
              <a:t>小组讨论：</a:t>
            </a:r>
            <a:endParaRPr lang="zh-CN" altLang="en-US" sz="3600" dirty="0">
              <a:latin typeface="Arial" panose="020B0604020202020204" pitchFamily="34" charset="0"/>
              <a:ea typeface="黑体" panose="02010609060101010101" pitchFamily="2" charset="-122"/>
            </a:endParaRPr>
          </a:p>
          <a:p>
            <a:pPr algn="l">
              <a:buClrTx/>
            </a:pPr>
            <a:r>
              <a:rPr lang="zh-CN" altLang="en-US" sz="3600" dirty="0">
                <a:latin typeface="Arial" panose="020B0604020202020204" pitchFamily="34" charset="0"/>
                <a:ea typeface="黑体" panose="02010609060101010101" pitchFamily="2" charset="-122"/>
              </a:rPr>
              <a:t>文章多处描写生活细节、平凡场景，你最喜欢哪一处细节描写，请谈谈你的理由。</a:t>
            </a:r>
            <a:endParaRPr lang="zh-CN" altLang="en-US" sz="3600" dirty="0">
              <a:latin typeface="Arial" panose="020B0604020202020204" pitchFamily="34" charset="0"/>
              <a:ea typeface="黑体" panose="02010609060101010101" pitchFamily="2" charset="-122"/>
            </a:endParaRPr>
          </a:p>
          <a:p>
            <a:pPr algn="l">
              <a:buClrTx/>
            </a:pPr>
            <a:endParaRPr lang="zh-CN" altLang="en-US" sz="3600" dirty="0">
              <a:latin typeface="Arial" panose="020B0604020202020204" pitchFamily="34" charset="0"/>
              <a:ea typeface="黑体" panose="02010609060101010101" pitchFamily="2" charset="-122"/>
            </a:endParaRPr>
          </a:p>
        </p:txBody>
      </p:sp>
      <p:sp>
        <p:nvSpPr>
          <p:cNvPr id="239620" name="文本框 239619"/>
          <p:cNvSpPr txBox="1"/>
          <p:nvPr/>
        </p:nvSpPr>
        <p:spPr>
          <a:xfrm>
            <a:off x="0" y="0"/>
            <a:ext cx="1103313" cy="457200"/>
          </a:xfrm>
          <a:prstGeom prst="rect">
            <a:avLst/>
          </a:prstGeom>
          <a:noFill/>
          <a:ln w="9525">
            <a:noFill/>
          </a:ln>
        </p:spPr>
        <p:txBody>
          <a:bodyPr wrap="none" anchor="t">
            <a:spAutoFit/>
          </a:bodyPr>
          <a:p>
            <a:pPr algn="l">
              <a:buClrTx/>
            </a:pPr>
            <a:r>
              <a:rPr lang="zh-CN" altLang="en-US" dirty="0">
                <a:latin typeface="Arial" panose="020B0604020202020204" pitchFamily="34" charset="0"/>
              </a:rPr>
              <a:t>品细节</a:t>
            </a:r>
            <a:endParaRPr lang="zh-CN" altLang="en-US"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39619"/>
                                        </p:tgtEl>
                                        <p:attrNameLst>
                                          <p:attrName>style.visibility</p:attrName>
                                        </p:attrNameLst>
                                      </p:cBhvr>
                                      <p:to>
                                        <p:strVal val="visible"/>
                                      </p:to>
                                    </p:set>
                                    <p:animEffect transition="in" filter="blinds(horizontal)">
                                      <p:cBhvr>
                                        <p:cTn id="7" dur="500"/>
                                        <p:tgtEl>
                                          <p:spTgt spid="2396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9619"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1842" name="文本框 291841"/>
          <p:cNvSpPr txBox="1"/>
          <p:nvPr/>
        </p:nvSpPr>
        <p:spPr>
          <a:xfrm>
            <a:off x="0" y="765175"/>
            <a:ext cx="9144000" cy="2528888"/>
          </a:xfrm>
          <a:prstGeom prst="rect">
            <a:avLst/>
          </a:prstGeom>
          <a:noFill/>
          <a:ln w="76200">
            <a:noFill/>
          </a:ln>
        </p:spPr>
        <p:txBody>
          <a:bodyPr>
            <a:spAutoFit/>
          </a:bodyPr>
          <a:p>
            <a:pPr algn="l"/>
            <a:r>
              <a:rPr lang="zh-CN" altLang="en-US" sz="3200" dirty="0">
                <a:latin typeface="黑体" panose="02010609060101010101" pitchFamily="2" charset="-122"/>
                <a:ea typeface="黑体" panose="02010609060101010101" pitchFamily="2" charset="-122"/>
              </a:rPr>
              <a:t>室西连于中闺，先妣尝一至。妪每谓余曰：“某所，而母立于兹。”</a:t>
            </a:r>
            <a:endParaRPr lang="zh-CN" altLang="en-US" sz="3200" dirty="0">
              <a:latin typeface="黑体" panose="02010609060101010101" pitchFamily="2" charset="-122"/>
              <a:ea typeface="黑体" panose="02010609060101010101" pitchFamily="2" charset="-122"/>
            </a:endParaRPr>
          </a:p>
          <a:p>
            <a:pPr algn="l"/>
            <a:r>
              <a:rPr lang="zh-CN" altLang="en-US" sz="3200" dirty="0">
                <a:latin typeface="黑体" panose="02010609060101010101" pitchFamily="2" charset="-122"/>
                <a:ea typeface="黑体" panose="02010609060101010101" pitchFamily="2" charset="-122"/>
              </a:rPr>
              <a:t>妪又曰：“汝秭在吾怀，呱呱而泣；娘以指</a:t>
            </a:r>
            <a:r>
              <a:rPr lang="zh-CN" altLang="en-US" sz="3200" dirty="0">
                <a:solidFill>
                  <a:srgbClr val="FF3300"/>
                </a:solidFill>
                <a:latin typeface="黑体" panose="02010609060101010101" pitchFamily="2" charset="-122"/>
                <a:ea typeface="黑体" panose="02010609060101010101" pitchFamily="2" charset="-122"/>
              </a:rPr>
              <a:t>扣</a:t>
            </a:r>
            <a:r>
              <a:rPr lang="zh-CN" altLang="en-US" sz="3200" dirty="0">
                <a:latin typeface="黑体" panose="02010609060101010101" pitchFamily="2" charset="-122"/>
                <a:ea typeface="黑体" panose="02010609060101010101" pitchFamily="2" charset="-122"/>
              </a:rPr>
              <a:t>门扉曰：‘</a:t>
            </a:r>
            <a:r>
              <a:rPr lang="zh-CN" altLang="en-US" sz="3200" dirty="0">
                <a:solidFill>
                  <a:srgbClr val="FF3300"/>
                </a:solidFill>
                <a:latin typeface="黑体" panose="02010609060101010101" pitchFamily="2" charset="-122"/>
                <a:ea typeface="黑体" panose="02010609060101010101" pitchFamily="2" charset="-122"/>
              </a:rPr>
              <a:t>儿寒乎？欲食乎</a:t>
            </a:r>
            <a:r>
              <a:rPr lang="zh-CN" altLang="en-US" sz="3200" dirty="0">
                <a:latin typeface="黑体" panose="02010609060101010101" pitchFamily="2" charset="-122"/>
                <a:ea typeface="黑体" panose="02010609060101010101" pitchFamily="2" charset="-122"/>
              </a:rPr>
              <a:t>？’吾从板外相为应答。”语未毕，余泣，妪亦泣。</a:t>
            </a:r>
            <a:endParaRPr lang="zh-CN" altLang="en-US" sz="3200" dirty="0">
              <a:latin typeface="黑体" panose="02010609060101010101" pitchFamily="2" charset="-122"/>
              <a:ea typeface="黑体" panose="02010609060101010101" pitchFamily="2" charset="-122"/>
            </a:endParaRPr>
          </a:p>
        </p:txBody>
      </p:sp>
      <p:sp>
        <p:nvSpPr>
          <p:cNvPr id="291843" name="文本框 291842"/>
          <p:cNvSpPr txBox="1"/>
          <p:nvPr/>
        </p:nvSpPr>
        <p:spPr>
          <a:xfrm>
            <a:off x="0" y="3429000"/>
            <a:ext cx="9144000" cy="1616075"/>
          </a:xfrm>
          <a:prstGeom prst="rect">
            <a:avLst/>
          </a:prstGeom>
          <a:noFill/>
          <a:ln w="9525">
            <a:noFill/>
          </a:ln>
        </p:spPr>
        <p:txBody>
          <a:bodyPr>
            <a:spAutoFit/>
          </a:bodyPr>
          <a:p>
            <a:pPr algn="l">
              <a:buClrTx/>
            </a:pPr>
            <a:r>
              <a:rPr lang="zh-CN" altLang="en-US" sz="3200" dirty="0">
                <a:latin typeface="Arial" panose="020B0604020202020204" pitchFamily="34" charset="0"/>
                <a:ea typeface="楷体_GB2312" pitchFamily="49" charset="-122"/>
              </a:rPr>
              <a:t>一个动作、一句话，刻画了一个</a:t>
            </a:r>
            <a:r>
              <a:rPr lang="zh-CN" altLang="en-US" sz="3600" dirty="0">
                <a:solidFill>
                  <a:srgbClr val="FF3300"/>
                </a:solidFill>
                <a:latin typeface="Arial" panose="020B0604020202020204" pitchFamily="34" charset="0"/>
                <a:ea typeface="楷体_GB2312" pitchFamily="49" charset="-122"/>
              </a:rPr>
              <a:t>慈母形象，</a:t>
            </a:r>
            <a:r>
              <a:rPr lang="zh-CN" altLang="en-US" sz="3200" dirty="0">
                <a:latin typeface="Arial" panose="020B0604020202020204" pitchFamily="34" charset="0"/>
                <a:ea typeface="楷体_GB2312" pitchFamily="49" charset="-122"/>
              </a:rPr>
              <a:t>这一细节准确传达了母亲对子女的深切</a:t>
            </a:r>
            <a:r>
              <a:rPr lang="zh-CN" altLang="en-US" sz="3200" dirty="0">
                <a:solidFill>
                  <a:srgbClr val="FF3300"/>
                </a:solidFill>
                <a:latin typeface="Arial" panose="020B0604020202020204" pitchFamily="34" charset="0"/>
                <a:ea typeface="楷体_GB2312" pitchFamily="49" charset="-122"/>
              </a:rPr>
              <a:t>关怀和厚爱</a:t>
            </a:r>
            <a:r>
              <a:rPr lang="zh-CN" altLang="en-US" sz="3200" dirty="0">
                <a:latin typeface="Arial" panose="020B0604020202020204" pitchFamily="34" charset="0"/>
                <a:ea typeface="楷体_GB2312" pitchFamily="49" charset="-122"/>
              </a:rPr>
              <a:t>，同时我对母亲的</a:t>
            </a:r>
            <a:r>
              <a:rPr lang="zh-CN" altLang="en-US" sz="3200" dirty="0">
                <a:solidFill>
                  <a:srgbClr val="FF3300"/>
                </a:solidFill>
                <a:latin typeface="Arial" panose="020B0604020202020204" pitchFamily="34" charset="0"/>
                <a:ea typeface="楷体_GB2312" pitchFamily="49" charset="-122"/>
              </a:rPr>
              <a:t>无比崇敬和怀念之情</a:t>
            </a:r>
            <a:r>
              <a:rPr lang="zh-CN" altLang="en-US" sz="3200" dirty="0">
                <a:latin typeface="Arial" panose="020B0604020202020204" pitchFamily="34" charset="0"/>
                <a:ea typeface="楷体_GB2312" pitchFamily="49" charset="-122"/>
              </a:rPr>
              <a:t>也不言而喻。</a:t>
            </a:r>
            <a:endParaRPr lang="zh-CN" altLang="en-US" sz="3200" dirty="0">
              <a:latin typeface="Arial" panose="020B0604020202020204" pitchFamily="34" charset="0"/>
              <a:ea typeface="楷体_GB2312" pitchFamily="49" charset="-122"/>
            </a:endParaRPr>
          </a:p>
        </p:txBody>
      </p:sp>
      <p:sp>
        <p:nvSpPr>
          <p:cNvPr id="291844" name="直接连接符 291843"/>
          <p:cNvSpPr/>
          <p:nvPr/>
        </p:nvSpPr>
        <p:spPr>
          <a:xfrm flipV="1">
            <a:off x="3276600" y="1341438"/>
            <a:ext cx="2808288" cy="935037"/>
          </a:xfrm>
          <a:prstGeom prst="line">
            <a:avLst/>
          </a:prstGeom>
          <a:ln w="57150" cap="flat" cmpd="sng">
            <a:solidFill>
              <a:srgbClr val="0000FF"/>
            </a:solidFill>
            <a:prstDash val="solid"/>
            <a:headEnd type="none" w="med" len="med"/>
            <a:tailEnd type="none" w="med" len="med"/>
          </a:ln>
        </p:spPr>
      </p:sp>
      <p:sp>
        <p:nvSpPr>
          <p:cNvPr id="291845" name="直接连接符 291844"/>
          <p:cNvSpPr/>
          <p:nvPr/>
        </p:nvSpPr>
        <p:spPr>
          <a:xfrm flipH="1" flipV="1">
            <a:off x="6084888" y="1341438"/>
            <a:ext cx="1800225" cy="431800"/>
          </a:xfrm>
          <a:prstGeom prst="line">
            <a:avLst/>
          </a:prstGeom>
          <a:ln w="57150" cap="flat" cmpd="sng">
            <a:solidFill>
              <a:srgbClr val="0000FF"/>
            </a:solidFill>
            <a:prstDash val="solid"/>
            <a:headEnd type="none" w="med" len="med"/>
            <a:tailEnd type="none" w="med" len="med"/>
          </a:ln>
        </p:spPr>
      </p:sp>
      <p:sp>
        <p:nvSpPr>
          <p:cNvPr id="291846" name="文本框 291845"/>
          <p:cNvSpPr txBox="1"/>
          <p:nvPr/>
        </p:nvSpPr>
        <p:spPr>
          <a:xfrm>
            <a:off x="5003800" y="549275"/>
            <a:ext cx="2222500" cy="701675"/>
          </a:xfrm>
          <a:prstGeom prst="rect">
            <a:avLst/>
          </a:prstGeom>
          <a:solidFill>
            <a:schemeClr val="accent2"/>
          </a:solidFill>
          <a:ln w="9525">
            <a:noFill/>
          </a:ln>
        </p:spPr>
        <p:txBody>
          <a:bodyPr wrap="none" anchor="t">
            <a:spAutoFit/>
          </a:bodyPr>
          <a:p>
            <a:pPr algn="l">
              <a:buClrTx/>
            </a:pPr>
            <a:r>
              <a:rPr lang="zh-CN" altLang="en-US" sz="4000" dirty="0">
                <a:solidFill>
                  <a:schemeClr val="bg1"/>
                </a:solidFill>
                <a:latin typeface="Arial" panose="020B0604020202020204" pitchFamily="34" charset="0"/>
              </a:rPr>
              <a:t>细节描写</a:t>
            </a:r>
            <a:endParaRPr lang="zh-CN" altLang="en-US" sz="4000" dirty="0">
              <a:solidFill>
                <a:schemeClr val="bg1"/>
              </a:solidFill>
              <a:latin typeface="Arial" panose="020B0604020202020204" pitchFamily="34" charset="0"/>
            </a:endParaRPr>
          </a:p>
        </p:txBody>
      </p:sp>
      <p:sp>
        <p:nvSpPr>
          <p:cNvPr id="291847" name="矩形 291846"/>
          <p:cNvSpPr/>
          <p:nvPr/>
        </p:nvSpPr>
        <p:spPr>
          <a:xfrm>
            <a:off x="0" y="5300663"/>
            <a:ext cx="9144000" cy="1190625"/>
          </a:xfrm>
          <a:prstGeom prst="rect">
            <a:avLst/>
          </a:prstGeom>
          <a:solidFill>
            <a:schemeClr val="hlink"/>
          </a:solidFill>
          <a:ln w="9525">
            <a:noFill/>
          </a:ln>
        </p:spPr>
        <p:txBody>
          <a:bodyPr>
            <a:spAutoFit/>
          </a:bodyPr>
          <a:p>
            <a:pPr algn="l">
              <a:buClrTx/>
            </a:pPr>
            <a:r>
              <a:rPr lang="zh-CN" altLang="en-US" sz="3600" dirty="0">
                <a:latin typeface="Arial" panose="020B0604020202020204" pitchFamily="34" charset="0"/>
              </a:rPr>
              <a:t>典型的细节可以刻画人物性格，可以传达人物微妙而深邃的感情。</a:t>
            </a:r>
            <a:endParaRPr lang="zh-CN" altLang="en-US" sz="3600" dirty="0">
              <a:latin typeface="Arial" panose="020B0604020202020204" pitchFamily="34" charset="0"/>
            </a:endParaRPr>
          </a:p>
        </p:txBody>
      </p:sp>
      <p:sp>
        <p:nvSpPr>
          <p:cNvPr id="291848" name="文本框 291847"/>
          <p:cNvSpPr txBox="1"/>
          <p:nvPr/>
        </p:nvSpPr>
        <p:spPr>
          <a:xfrm>
            <a:off x="0" y="0"/>
            <a:ext cx="1103313" cy="457200"/>
          </a:xfrm>
          <a:prstGeom prst="rect">
            <a:avLst/>
          </a:prstGeom>
          <a:noFill/>
          <a:ln w="9525">
            <a:noFill/>
          </a:ln>
        </p:spPr>
        <p:txBody>
          <a:bodyPr wrap="none" anchor="t">
            <a:spAutoFit/>
          </a:bodyPr>
          <a:p>
            <a:pPr algn="l">
              <a:buClrTx/>
            </a:pPr>
            <a:r>
              <a:rPr lang="zh-CN" altLang="en-US" dirty="0">
                <a:solidFill>
                  <a:srgbClr val="FF3300"/>
                </a:solidFill>
                <a:latin typeface="Arial" panose="020B0604020202020204" pitchFamily="34" charset="0"/>
              </a:rPr>
              <a:t>品细节</a:t>
            </a:r>
            <a:endParaRPr lang="zh-CN" altLang="en-US" dirty="0">
              <a:solidFill>
                <a:srgbClr val="FF3300"/>
              </a:solidFill>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1842"/>
                                        </p:tgtEl>
                                        <p:attrNameLst>
                                          <p:attrName>style.visibility</p:attrName>
                                        </p:attrNameLst>
                                      </p:cBhvr>
                                      <p:to>
                                        <p:strVal val="visible"/>
                                      </p:to>
                                    </p:set>
                                    <p:animEffect transition="in" filter="blinds(horizontal)">
                                      <p:cBhvr>
                                        <p:cTn id="7" dur="500"/>
                                        <p:tgtEl>
                                          <p:spTgt spid="29184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91844"/>
                                        </p:tgtEl>
                                        <p:attrNameLst>
                                          <p:attrName>style.visibility</p:attrName>
                                        </p:attrNameLst>
                                      </p:cBhvr>
                                      <p:to>
                                        <p:strVal val="visible"/>
                                      </p:to>
                                    </p:set>
                                    <p:animEffect transition="in" filter="blinds(horizontal)">
                                      <p:cBhvr>
                                        <p:cTn id="12" dur="500"/>
                                        <p:tgtEl>
                                          <p:spTgt spid="291844"/>
                                        </p:tgtEl>
                                      </p:cBhvr>
                                    </p:animEffect>
                                  </p:childTnLst>
                                </p:cTn>
                              </p:par>
                              <p:par>
                                <p:cTn id="13" presetID="3" presetClass="entr" presetSubtype="10" fill="hold" nodeType="withEffect">
                                  <p:stCondLst>
                                    <p:cond delay="0"/>
                                  </p:stCondLst>
                                  <p:childTnLst>
                                    <p:set>
                                      <p:cBhvr>
                                        <p:cTn id="14" dur="1" fill="hold">
                                          <p:stCondLst>
                                            <p:cond delay="0"/>
                                          </p:stCondLst>
                                        </p:cTn>
                                        <p:tgtEl>
                                          <p:spTgt spid="291845"/>
                                        </p:tgtEl>
                                        <p:attrNameLst>
                                          <p:attrName>style.visibility</p:attrName>
                                        </p:attrNameLst>
                                      </p:cBhvr>
                                      <p:to>
                                        <p:strVal val="visible"/>
                                      </p:to>
                                    </p:set>
                                    <p:animEffect transition="in" filter="blinds(horizontal)">
                                      <p:cBhvr>
                                        <p:cTn id="15" dur="500"/>
                                        <p:tgtEl>
                                          <p:spTgt spid="291845"/>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91846"/>
                                        </p:tgtEl>
                                        <p:attrNameLst>
                                          <p:attrName>style.visibility</p:attrName>
                                        </p:attrNameLst>
                                      </p:cBhvr>
                                      <p:to>
                                        <p:strVal val="visible"/>
                                      </p:to>
                                    </p:set>
                                    <p:animEffect transition="in" filter="blinds(horizontal)">
                                      <p:cBhvr>
                                        <p:cTn id="20" dur="500"/>
                                        <p:tgtEl>
                                          <p:spTgt spid="291846"/>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91843"/>
                                        </p:tgtEl>
                                        <p:attrNameLst>
                                          <p:attrName>style.visibility</p:attrName>
                                        </p:attrNameLst>
                                      </p:cBhvr>
                                      <p:to>
                                        <p:strVal val="visible"/>
                                      </p:to>
                                    </p:set>
                                    <p:animEffect transition="in" filter="blinds(horizontal)">
                                      <p:cBhvr>
                                        <p:cTn id="25" dur="500"/>
                                        <p:tgtEl>
                                          <p:spTgt spid="291843"/>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91847"/>
                                        </p:tgtEl>
                                        <p:attrNameLst>
                                          <p:attrName>style.visibility</p:attrName>
                                        </p:attrNameLst>
                                      </p:cBhvr>
                                      <p:to>
                                        <p:strVal val="visible"/>
                                      </p:to>
                                    </p:set>
                                    <p:animEffect transition="in" filter="blinds(horizontal)">
                                      <p:cBhvr>
                                        <p:cTn id="30" dur="500"/>
                                        <p:tgtEl>
                                          <p:spTgt spid="2918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1842" grpId="0"/>
      <p:bldP spid="291843" grpId="0"/>
      <p:bldP spid="291846" grpId="0" animBg="1"/>
      <p:bldP spid="29184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0642" name="文本框 240641"/>
          <p:cNvSpPr txBox="1"/>
          <p:nvPr/>
        </p:nvSpPr>
        <p:spPr>
          <a:xfrm>
            <a:off x="0" y="1628775"/>
            <a:ext cx="533400" cy="1311275"/>
          </a:xfrm>
          <a:prstGeom prst="rect">
            <a:avLst/>
          </a:prstGeom>
          <a:noFill/>
          <a:ln w="76200">
            <a:noFill/>
          </a:ln>
        </p:spPr>
        <p:txBody>
          <a:bodyPr>
            <a:spAutoFit/>
          </a:bodyPr>
          <a:p>
            <a:pPr algn="l"/>
            <a:r>
              <a:rPr lang="zh-CN" altLang="en-US" sz="4000" dirty="0">
                <a:solidFill>
                  <a:srgbClr val="990033"/>
                </a:solidFill>
                <a:latin typeface="Times New Roman" panose="02020603050405020304" pitchFamily="18" charset="0"/>
              </a:rPr>
              <a:t>祖母</a:t>
            </a:r>
            <a:endParaRPr lang="zh-CN" altLang="en-US" sz="4000" dirty="0">
              <a:solidFill>
                <a:srgbClr val="990033"/>
              </a:solidFill>
              <a:latin typeface="Times New Roman" panose="02020603050405020304" pitchFamily="18" charset="0"/>
            </a:endParaRPr>
          </a:p>
        </p:txBody>
      </p:sp>
      <p:sp>
        <p:nvSpPr>
          <p:cNvPr id="240643" name="文本框 240642"/>
          <p:cNvSpPr txBox="1"/>
          <p:nvPr/>
        </p:nvSpPr>
        <p:spPr>
          <a:xfrm>
            <a:off x="1331913" y="765175"/>
            <a:ext cx="7812087" cy="3016250"/>
          </a:xfrm>
          <a:prstGeom prst="rect">
            <a:avLst/>
          </a:prstGeom>
          <a:noFill/>
          <a:ln w="76200">
            <a:noFill/>
          </a:ln>
        </p:spPr>
        <p:txBody>
          <a:bodyPr>
            <a:spAutoFit/>
          </a:bodyPr>
          <a:p>
            <a:pPr algn="l"/>
            <a:r>
              <a:rPr lang="zh-CN" altLang="en-US" sz="3200" dirty="0">
                <a:solidFill>
                  <a:srgbClr val="003300"/>
                </a:solidFill>
                <a:latin typeface="黑体" panose="02010609060101010101" pitchFamily="2" charset="-122"/>
                <a:ea typeface="黑体" panose="02010609060101010101" pitchFamily="2" charset="-122"/>
              </a:rPr>
              <a:t>  大母过余曰：“吾儿，久不见若影，何竟日默默在此，大类女郎也？”</a:t>
            </a:r>
            <a:endParaRPr lang="zh-CN" altLang="en-US" sz="3200" dirty="0">
              <a:solidFill>
                <a:srgbClr val="003300"/>
              </a:solidFill>
              <a:latin typeface="黑体" panose="02010609060101010101" pitchFamily="2" charset="-122"/>
              <a:ea typeface="黑体" panose="02010609060101010101" pitchFamily="2" charset="-122"/>
            </a:endParaRPr>
          </a:p>
          <a:p>
            <a:pPr algn="l"/>
            <a:r>
              <a:rPr lang="zh-CN" altLang="en-US" sz="3200" dirty="0">
                <a:solidFill>
                  <a:srgbClr val="003300"/>
                </a:solidFill>
                <a:latin typeface="黑体" panose="02010609060101010101" pitchFamily="2" charset="-122"/>
                <a:ea typeface="黑体" panose="02010609060101010101" pitchFamily="2" charset="-122"/>
              </a:rPr>
              <a:t>  比去，以手阖门，自语曰：“</a:t>
            </a:r>
            <a:r>
              <a:rPr lang="en-US" altLang="zh-CN" sz="3200">
                <a:solidFill>
                  <a:srgbClr val="003300"/>
                </a:solidFill>
                <a:latin typeface="Times New Roman" panose="02020603050405020304" pitchFamily="18" charset="0"/>
                <a:ea typeface="黑体" panose="02010609060101010101" pitchFamily="2" charset="-122"/>
              </a:rPr>
              <a:t>…</a:t>
            </a:r>
            <a:r>
              <a:rPr lang="zh-CN" altLang="en-US" sz="3200" dirty="0">
                <a:solidFill>
                  <a:srgbClr val="003300"/>
                </a:solidFill>
                <a:latin typeface="黑体" panose="02010609060101010101" pitchFamily="2" charset="-122"/>
                <a:ea typeface="黑体" panose="02010609060101010101" pitchFamily="2" charset="-122"/>
              </a:rPr>
              <a:t>儿之成，则可待乎！”</a:t>
            </a:r>
            <a:endParaRPr lang="zh-CN" altLang="en-US" sz="3200" dirty="0">
              <a:solidFill>
                <a:srgbClr val="003300"/>
              </a:solidFill>
              <a:latin typeface="黑体" panose="02010609060101010101" pitchFamily="2" charset="-122"/>
              <a:ea typeface="黑体" panose="02010609060101010101" pitchFamily="2" charset="-122"/>
            </a:endParaRPr>
          </a:p>
          <a:p>
            <a:pPr algn="l"/>
            <a:r>
              <a:rPr lang="zh-CN" altLang="en-US" sz="3200" dirty="0">
                <a:solidFill>
                  <a:srgbClr val="003300"/>
                </a:solidFill>
                <a:latin typeface="黑体" panose="02010609060101010101" pitchFamily="2" charset="-122"/>
                <a:ea typeface="黑体" panose="02010609060101010101" pitchFamily="2" charset="-122"/>
              </a:rPr>
              <a:t> 顷之，持一象笏至，曰：“</a:t>
            </a:r>
            <a:r>
              <a:rPr lang="en-US" altLang="zh-CN" sz="3200">
                <a:solidFill>
                  <a:srgbClr val="003300"/>
                </a:solidFill>
                <a:latin typeface="Times New Roman" panose="02020603050405020304" pitchFamily="18" charset="0"/>
                <a:ea typeface="黑体" panose="02010609060101010101" pitchFamily="2" charset="-122"/>
              </a:rPr>
              <a:t>…</a:t>
            </a:r>
            <a:r>
              <a:rPr lang="zh-CN" altLang="en-US" sz="3200" dirty="0">
                <a:solidFill>
                  <a:srgbClr val="003300"/>
                </a:solidFill>
                <a:latin typeface="黑体" panose="02010609060101010101" pitchFamily="2" charset="-122"/>
                <a:ea typeface="黑体" panose="02010609060101010101" pitchFamily="2" charset="-122"/>
              </a:rPr>
              <a:t>他日汝当用之！”</a:t>
            </a:r>
            <a:endParaRPr lang="zh-CN" altLang="en-US" sz="3200" dirty="0">
              <a:solidFill>
                <a:srgbClr val="003300"/>
              </a:solidFill>
              <a:latin typeface="黑体" panose="02010609060101010101" pitchFamily="2" charset="-122"/>
              <a:ea typeface="黑体" panose="02010609060101010101" pitchFamily="2" charset="-122"/>
            </a:endParaRPr>
          </a:p>
        </p:txBody>
      </p:sp>
      <p:sp>
        <p:nvSpPr>
          <p:cNvPr id="240644" name="左大括号 240643"/>
          <p:cNvSpPr/>
          <p:nvPr/>
        </p:nvSpPr>
        <p:spPr>
          <a:xfrm>
            <a:off x="1042988" y="981075"/>
            <a:ext cx="288925" cy="2303463"/>
          </a:xfrm>
          <a:prstGeom prst="leftBrace">
            <a:avLst>
              <a:gd name="adj1" fmla="val 66437"/>
              <a:gd name="adj2" fmla="val 50000"/>
            </a:avLst>
          </a:prstGeom>
          <a:noFill/>
          <a:ln w="76200" cap="flat" cmpd="sng">
            <a:solidFill>
              <a:schemeClr val="tx1"/>
            </a:solidFill>
            <a:prstDash val="solid"/>
            <a:headEnd type="none" w="med" len="med"/>
            <a:tailEnd type="none" w="med" len="med"/>
          </a:ln>
        </p:spPr>
        <p:txBody>
          <a:bodyPr/>
          <a:p>
            <a:endParaRPr lang="zh-CN" altLang="en-US"/>
          </a:p>
        </p:txBody>
      </p:sp>
      <p:sp>
        <p:nvSpPr>
          <p:cNvPr id="240645" name="矩形 240644"/>
          <p:cNvSpPr/>
          <p:nvPr/>
        </p:nvSpPr>
        <p:spPr>
          <a:xfrm>
            <a:off x="0" y="3989388"/>
            <a:ext cx="9144000" cy="1616075"/>
          </a:xfrm>
          <a:prstGeom prst="rect">
            <a:avLst/>
          </a:prstGeom>
          <a:noFill/>
          <a:ln w="9525">
            <a:noFill/>
          </a:ln>
        </p:spPr>
        <p:txBody>
          <a:bodyPr anchor="ctr">
            <a:spAutoFit/>
          </a:bodyPr>
          <a:p>
            <a:pPr algn="l">
              <a:buClrTx/>
            </a:pPr>
            <a:r>
              <a:rPr lang="zh-CN" altLang="en-US" sz="3200" dirty="0">
                <a:latin typeface="楷体_GB2312" pitchFamily="49" charset="-122"/>
                <a:ea typeface="楷体_GB2312" pitchFamily="49" charset="-122"/>
              </a:rPr>
              <a:t>   平平常常的几句话，平平常常的几个动作，就把老祖母对孙儿极其</a:t>
            </a:r>
            <a:r>
              <a:rPr lang="zh-CN" altLang="en-US" sz="3600" dirty="0">
                <a:solidFill>
                  <a:srgbClr val="FF3300"/>
                </a:solidFill>
                <a:latin typeface="楷体_GB2312" pitchFamily="49" charset="-122"/>
                <a:ea typeface="楷体_GB2312" pitchFamily="49" charset="-122"/>
              </a:rPr>
              <a:t>疼爱、关怀和充满期望</a:t>
            </a:r>
            <a:r>
              <a:rPr lang="zh-CN" altLang="en-US" sz="3200" dirty="0">
                <a:latin typeface="楷体_GB2312" pitchFamily="49" charset="-122"/>
                <a:ea typeface="楷体_GB2312" pitchFamily="49" charset="-122"/>
              </a:rPr>
              <a:t>的感情，写得淋漓尽致。 </a:t>
            </a:r>
            <a:endParaRPr lang="zh-CN" altLang="en-US" sz="3200" dirty="0">
              <a:latin typeface="楷体_GB2312" pitchFamily="49" charset="-122"/>
              <a:ea typeface="楷体_GB2312" pitchFamily="49" charset="-122"/>
            </a:endParaRPr>
          </a:p>
        </p:txBody>
      </p:sp>
      <p:sp>
        <p:nvSpPr>
          <p:cNvPr id="240646" name="文本框 240645"/>
          <p:cNvSpPr txBox="1"/>
          <p:nvPr/>
        </p:nvSpPr>
        <p:spPr>
          <a:xfrm>
            <a:off x="0" y="0"/>
            <a:ext cx="1409700" cy="823913"/>
          </a:xfrm>
          <a:prstGeom prst="rect">
            <a:avLst/>
          </a:prstGeom>
          <a:noFill/>
          <a:ln w="9525">
            <a:noFill/>
          </a:ln>
        </p:spPr>
        <p:txBody>
          <a:bodyPr wrap="none" anchor="t">
            <a:spAutoFit/>
          </a:bodyPr>
          <a:p>
            <a:pPr algn="l">
              <a:buClrTx/>
            </a:pPr>
            <a:r>
              <a:rPr lang="zh-CN" altLang="en-US" sz="4800" dirty="0">
                <a:latin typeface="Arial" panose="020B0604020202020204" pitchFamily="34" charset="0"/>
                <a:ea typeface="黑体" panose="02010609060101010101" pitchFamily="2" charset="-122"/>
              </a:rPr>
              <a:t>小结</a:t>
            </a:r>
            <a:endParaRPr lang="zh-CN" altLang="en-US" sz="4800" dirty="0">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0645"/>
                                        </p:tgtEl>
                                        <p:attrNameLst>
                                          <p:attrName>style.visibility</p:attrName>
                                        </p:attrNameLst>
                                      </p:cBhvr>
                                      <p:to>
                                        <p:strVal val="visible"/>
                                      </p:to>
                                    </p:set>
                                    <p:animEffect transition="in" filter="blinds(horizontal)">
                                      <p:cBhvr>
                                        <p:cTn id="7" dur="500"/>
                                        <p:tgtEl>
                                          <p:spTgt spid="2406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0645"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42690" name="文本框 242689">
            <a:hlinkClick r:id="" action="ppaction://noaction"/>
          </p:cNvPr>
          <p:cNvSpPr txBox="1"/>
          <p:nvPr/>
        </p:nvSpPr>
        <p:spPr>
          <a:xfrm>
            <a:off x="971550" y="476250"/>
            <a:ext cx="7318375" cy="701675"/>
          </a:xfrm>
          <a:prstGeom prst="rect">
            <a:avLst/>
          </a:prstGeom>
          <a:noFill/>
          <a:ln w="9525">
            <a:noFill/>
          </a:ln>
        </p:spPr>
        <p:txBody>
          <a:bodyPr wrap="none" anchor="t">
            <a:spAutoFit/>
          </a:bodyPr>
          <a:p>
            <a:pPr algn="l"/>
            <a:r>
              <a:rPr lang="zh-CN" altLang="en-US" sz="4000" dirty="0">
                <a:effectLst>
                  <a:outerShdw blurRad="38100" dist="38100" dir="2700000">
                    <a:srgbClr val="FFFFFF"/>
                  </a:outerShdw>
                </a:effectLst>
                <a:latin typeface="Times New Roman" panose="02020603050405020304" pitchFamily="18" charset="0"/>
                <a:ea typeface="黑体" panose="02010609060101010101" pitchFamily="2" charset="-122"/>
              </a:rPr>
              <a:t>项脊轩的变迁，回忆母亲和祖母</a:t>
            </a:r>
            <a:endParaRPr lang="zh-CN" altLang="en-US" sz="4000" dirty="0">
              <a:effectLst>
                <a:outerShdw blurRad="38100" dist="38100" dir="2700000">
                  <a:srgbClr val="FFFFFF"/>
                </a:outerShdw>
              </a:effectLst>
              <a:latin typeface="Times New Roman" panose="02020603050405020304" pitchFamily="18" charset="0"/>
              <a:ea typeface="黑体" panose="02010609060101010101" pitchFamily="2" charset="-122"/>
            </a:endParaRPr>
          </a:p>
        </p:txBody>
      </p:sp>
      <p:grpSp>
        <p:nvGrpSpPr>
          <p:cNvPr id="242691" name="组合 242690"/>
          <p:cNvGrpSpPr/>
          <p:nvPr/>
        </p:nvGrpSpPr>
        <p:grpSpPr>
          <a:xfrm>
            <a:off x="914400" y="1295400"/>
            <a:ext cx="7289800" cy="822325"/>
            <a:chOff x="576" y="816"/>
            <a:chExt cx="4592" cy="518"/>
          </a:xfrm>
        </p:grpSpPr>
        <p:sp>
          <p:nvSpPr>
            <p:cNvPr id="242692" name="文本框 242691"/>
            <p:cNvSpPr txBox="1"/>
            <p:nvPr/>
          </p:nvSpPr>
          <p:spPr>
            <a:xfrm>
              <a:off x="576" y="816"/>
              <a:ext cx="1276" cy="404"/>
            </a:xfrm>
            <a:prstGeom prst="rect">
              <a:avLst/>
            </a:prstGeom>
            <a:noFill/>
            <a:ln w="9525">
              <a:noFill/>
            </a:ln>
          </p:spPr>
          <p:txBody>
            <a:bodyPr wrap="none" anchor="t">
              <a:spAutoFit/>
            </a:bodyPr>
            <a:p>
              <a:pPr algn="l"/>
              <a:r>
                <a:rPr lang="zh-CN" altLang="en-US" sz="3600" dirty="0">
                  <a:solidFill>
                    <a:srgbClr val="CC6600"/>
                  </a:solidFill>
                  <a:latin typeface="Times New Roman" panose="02020603050405020304" pitchFamily="18" charset="0"/>
                  <a:ea typeface="隶书" pitchFamily="49" charset="-122"/>
                </a:rPr>
                <a:t>诸父异爨</a:t>
              </a:r>
              <a:endParaRPr lang="zh-CN" altLang="en-US" sz="3600" dirty="0">
                <a:solidFill>
                  <a:srgbClr val="CC6600"/>
                </a:solidFill>
                <a:latin typeface="Times New Roman" panose="02020603050405020304" pitchFamily="18" charset="0"/>
                <a:ea typeface="隶书" pitchFamily="49" charset="-122"/>
              </a:endParaRPr>
            </a:p>
          </p:txBody>
        </p:sp>
        <p:sp>
          <p:nvSpPr>
            <p:cNvPr id="242693" name="文本框 242692"/>
            <p:cNvSpPr txBox="1"/>
            <p:nvPr/>
          </p:nvSpPr>
          <p:spPr>
            <a:xfrm>
              <a:off x="1968" y="816"/>
              <a:ext cx="3200" cy="518"/>
            </a:xfrm>
            <a:prstGeom prst="rect">
              <a:avLst/>
            </a:prstGeom>
            <a:noFill/>
            <a:ln w="9525">
              <a:noFill/>
            </a:ln>
          </p:spPr>
          <p:txBody>
            <a:bodyPr wrap="none" anchor="t">
              <a:spAutoFit/>
            </a:bodyPr>
            <a:p>
              <a:pPr algn="l"/>
              <a:r>
                <a:rPr lang="zh-CN" altLang="en-US" dirty="0">
                  <a:latin typeface="Times New Roman" panose="02020603050405020304" pitchFamily="18" charset="0"/>
                  <a:ea typeface="黑体" panose="02010609060101010101" pitchFamily="2" charset="-122"/>
                </a:rPr>
                <a:t>内外多置小门，墙往往而是。</a:t>
              </a:r>
              <a:endParaRPr lang="zh-CN" altLang="en-US" dirty="0">
                <a:latin typeface="Times New Roman" panose="02020603050405020304" pitchFamily="18" charset="0"/>
                <a:ea typeface="黑体" panose="02010609060101010101" pitchFamily="2" charset="-122"/>
              </a:endParaRPr>
            </a:p>
            <a:p>
              <a:pPr algn="l"/>
              <a:r>
                <a:rPr lang="zh-CN" altLang="en-US" dirty="0">
                  <a:latin typeface="Times New Roman" panose="02020603050405020304" pitchFamily="18" charset="0"/>
                  <a:ea typeface="黑体" panose="02010609060101010101" pitchFamily="2" charset="-122"/>
                </a:rPr>
                <a:t>东犬西吠，客逾庖而宴，鸡栖于庭。</a:t>
              </a:r>
              <a:endParaRPr lang="zh-CN" altLang="en-US" dirty="0">
                <a:latin typeface="Times New Roman" panose="02020603050405020304" pitchFamily="18" charset="0"/>
                <a:ea typeface="黑体" panose="02010609060101010101" pitchFamily="2" charset="-122"/>
              </a:endParaRPr>
            </a:p>
          </p:txBody>
        </p:sp>
      </p:grpSp>
      <p:grpSp>
        <p:nvGrpSpPr>
          <p:cNvPr id="242694" name="组合 242693"/>
          <p:cNvGrpSpPr/>
          <p:nvPr/>
        </p:nvGrpSpPr>
        <p:grpSpPr>
          <a:xfrm>
            <a:off x="914400" y="4495800"/>
            <a:ext cx="7772400" cy="2133600"/>
            <a:chOff x="576" y="2832"/>
            <a:chExt cx="4896" cy="1344"/>
          </a:xfrm>
        </p:grpSpPr>
        <p:sp>
          <p:nvSpPr>
            <p:cNvPr id="242695" name="文本框 242694"/>
            <p:cNvSpPr txBox="1"/>
            <p:nvPr/>
          </p:nvSpPr>
          <p:spPr>
            <a:xfrm>
              <a:off x="576" y="3264"/>
              <a:ext cx="1566" cy="404"/>
            </a:xfrm>
            <a:prstGeom prst="rect">
              <a:avLst/>
            </a:prstGeom>
            <a:noFill/>
            <a:ln w="9525">
              <a:noFill/>
            </a:ln>
          </p:spPr>
          <p:txBody>
            <a:bodyPr wrap="none" anchor="t">
              <a:spAutoFit/>
            </a:bodyPr>
            <a:p>
              <a:pPr algn="l"/>
              <a:r>
                <a:rPr lang="zh-CN" altLang="en-US" sz="3600" dirty="0">
                  <a:solidFill>
                    <a:srgbClr val="CC6600"/>
                  </a:solidFill>
                  <a:latin typeface="Times New Roman" panose="02020603050405020304" pitchFamily="18" charset="0"/>
                  <a:ea typeface="隶书" pitchFamily="49" charset="-122"/>
                </a:rPr>
                <a:t>回忆祖母：</a:t>
              </a:r>
              <a:endParaRPr lang="zh-CN" altLang="en-US" sz="3600" dirty="0">
                <a:solidFill>
                  <a:srgbClr val="CC6600"/>
                </a:solidFill>
                <a:latin typeface="Times New Roman" panose="02020603050405020304" pitchFamily="18" charset="0"/>
                <a:ea typeface="隶书" pitchFamily="49" charset="-122"/>
              </a:endParaRPr>
            </a:p>
          </p:txBody>
        </p:sp>
        <p:grpSp>
          <p:nvGrpSpPr>
            <p:cNvPr id="242696" name="组合 242695"/>
            <p:cNvGrpSpPr/>
            <p:nvPr/>
          </p:nvGrpSpPr>
          <p:grpSpPr>
            <a:xfrm>
              <a:off x="1824" y="2832"/>
              <a:ext cx="3648" cy="1344"/>
              <a:chOff x="1824" y="2832"/>
              <a:chExt cx="3648" cy="1344"/>
            </a:xfrm>
          </p:grpSpPr>
          <p:sp>
            <p:nvSpPr>
              <p:cNvPr id="242697" name="文本框 242696"/>
              <p:cNvSpPr txBox="1"/>
              <p:nvPr/>
            </p:nvSpPr>
            <p:spPr>
              <a:xfrm>
                <a:off x="1824" y="2832"/>
                <a:ext cx="3228" cy="518"/>
              </a:xfrm>
              <a:prstGeom prst="rect">
                <a:avLst/>
              </a:prstGeom>
              <a:noFill/>
              <a:ln w="9525">
                <a:noFill/>
              </a:ln>
            </p:spPr>
            <p:txBody>
              <a:bodyPr>
                <a:spAutoFit/>
              </a:bodyPr>
              <a:p>
                <a:pPr algn="l"/>
                <a:r>
                  <a:rPr lang="zh-CN" altLang="en-US" dirty="0">
                    <a:latin typeface="Times New Roman" panose="02020603050405020304" pitchFamily="18" charset="0"/>
                    <a:ea typeface="楷体_GB2312" pitchFamily="49" charset="-122"/>
                  </a:rPr>
                  <a:t>     </a:t>
                </a:r>
                <a:r>
                  <a:rPr lang="zh-CN" altLang="en-US" dirty="0">
                    <a:latin typeface="Times New Roman" panose="02020603050405020304" pitchFamily="18" charset="0"/>
                    <a:ea typeface="黑体" panose="02010609060101010101" pitchFamily="2" charset="-122"/>
                  </a:rPr>
                  <a:t>“吾儿，久不见若影，何竟日默默在此，大类女郎也？”</a:t>
                </a:r>
                <a:endParaRPr lang="zh-CN" altLang="en-US" dirty="0">
                  <a:latin typeface="Times New Roman" panose="02020603050405020304" pitchFamily="18" charset="0"/>
                  <a:ea typeface="黑体" panose="02010609060101010101" pitchFamily="2" charset="-122"/>
                </a:endParaRPr>
              </a:p>
            </p:txBody>
          </p:sp>
          <p:sp>
            <p:nvSpPr>
              <p:cNvPr id="242698" name="文本框 242697"/>
              <p:cNvSpPr txBox="1"/>
              <p:nvPr/>
            </p:nvSpPr>
            <p:spPr>
              <a:xfrm>
                <a:off x="1824" y="3360"/>
                <a:ext cx="3648" cy="518"/>
              </a:xfrm>
              <a:prstGeom prst="rect">
                <a:avLst/>
              </a:prstGeom>
              <a:noFill/>
              <a:ln w="9525">
                <a:noFill/>
              </a:ln>
            </p:spPr>
            <p:txBody>
              <a:bodyPr>
                <a:spAutoFit/>
              </a:bodyPr>
              <a:p>
                <a:pPr algn="l"/>
                <a:r>
                  <a:rPr lang="zh-CN" altLang="en-US" dirty="0">
                    <a:latin typeface="Times New Roman" panose="02020603050405020304" pitchFamily="18" charset="0"/>
                    <a:ea typeface="楷体_GB2312" pitchFamily="49" charset="-122"/>
                  </a:rPr>
                  <a:t>   </a:t>
                </a:r>
                <a:r>
                  <a:rPr lang="zh-CN" altLang="en-US" dirty="0">
                    <a:latin typeface="Times New Roman" panose="02020603050405020304" pitchFamily="18" charset="0"/>
                    <a:ea typeface="黑体" panose="02010609060101010101" pitchFamily="2" charset="-122"/>
                  </a:rPr>
                  <a:t>比去，以手阖门，自语曰：“</a:t>
                </a:r>
                <a:r>
                  <a:rPr lang="en-US" altLang="zh-CN">
                    <a:latin typeface="Times New Roman" panose="02020603050405020304" pitchFamily="18" charset="0"/>
                    <a:ea typeface="黑体" panose="02010609060101010101" pitchFamily="2" charset="-122"/>
                  </a:rPr>
                  <a:t>…</a:t>
                </a:r>
                <a:r>
                  <a:rPr lang="zh-CN" altLang="en-US" dirty="0">
                    <a:latin typeface="Times New Roman" panose="02020603050405020304" pitchFamily="18" charset="0"/>
                    <a:ea typeface="黑体" panose="02010609060101010101" pitchFamily="2" charset="-122"/>
                  </a:rPr>
                  <a:t>儿之成，则可待乎！”</a:t>
                </a:r>
                <a:endParaRPr lang="zh-CN" altLang="en-US" dirty="0">
                  <a:latin typeface="Times New Roman" panose="02020603050405020304" pitchFamily="18" charset="0"/>
                  <a:ea typeface="黑体" panose="02010609060101010101" pitchFamily="2" charset="-122"/>
                </a:endParaRPr>
              </a:p>
            </p:txBody>
          </p:sp>
          <p:sp>
            <p:nvSpPr>
              <p:cNvPr id="242699" name="文本框 242698"/>
              <p:cNvSpPr txBox="1"/>
              <p:nvPr/>
            </p:nvSpPr>
            <p:spPr>
              <a:xfrm>
                <a:off x="1872" y="3888"/>
                <a:ext cx="3402" cy="288"/>
              </a:xfrm>
              <a:prstGeom prst="rect">
                <a:avLst/>
              </a:prstGeom>
              <a:noFill/>
              <a:ln w="9525">
                <a:noFill/>
              </a:ln>
            </p:spPr>
            <p:txBody>
              <a:bodyPr wrap="none" anchor="t">
                <a:spAutoFit/>
              </a:bodyPr>
              <a:p>
                <a:pPr algn="l"/>
                <a:r>
                  <a:rPr lang="zh-CN" altLang="en-US" dirty="0">
                    <a:latin typeface="Times New Roman" panose="02020603050405020304" pitchFamily="18" charset="0"/>
                    <a:ea typeface="黑体" panose="02010609060101010101" pitchFamily="2" charset="-122"/>
                  </a:rPr>
                  <a:t>持一象笏至，曰：“</a:t>
                </a:r>
                <a:r>
                  <a:rPr lang="en-US" altLang="zh-CN">
                    <a:latin typeface="Times New Roman" panose="02020603050405020304" pitchFamily="18" charset="0"/>
                    <a:ea typeface="黑体" panose="02010609060101010101" pitchFamily="2" charset="-122"/>
                  </a:rPr>
                  <a:t>…</a:t>
                </a:r>
                <a:r>
                  <a:rPr lang="zh-CN" altLang="en-US" dirty="0">
                    <a:latin typeface="Times New Roman" panose="02020603050405020304" pitchFamily="18" charset="0"/>
                    <a:ea typeface="黑体" panose="02010609060101010101" pitchFamily="2" charset="-122"/>
                  </a:rPr>
                  <a:t>他日汝当用之！”</a:t>
                </a:r>
                <a:endParaRPr lang="zh-CN" altLang="en-US" dirty="0">
                  <a:latin typeface="Times New Roman" panose="02020603050405020304" pitchFamily="18" charset="0"/>
                  <a:ea typeface="黑体" panose="02010609060101010101" pitchFamily="2" charset="-122"/>
                </a:endParaRPr>
              </a:p>
            </p:txBody>
          </p:sp>
        </p:grpSp>
      </p:grpSp>
      <p:sp>
        <p:nvSpPr>
          <p:cNvPr id="242700" name="右大括号 242699"/>
          <p:cNvSpPr/>
          <p:nvPr/>
        </p:nvSpPr>
        <p:spPr>
          <a:xfrm flipH="1" flipV="1">
            <a:off x="685800" y="1295400"/>
            <a:ext cx="304800" cy="4953000"/>
          </a:xfrm>
          <a:prstGeom prst="rightBrace">
            <a:avLst>
              <a:gd name="adj1" fmla="val 135416"/>
              <a:gd name="adj2" fmla="val 50000"/>
            </a:avLst>
          </a:prstGeom>
          <a:noFill/>
          <a:ln w="38100" cap="flat" cmpd="sng">
            <a:solidFill>
              <a:schemeClr val="tx1"/>
            </a:solidFill>
            <a:prstDash val="solid"/>
            <a:headEnd type="none" w="med" len="med"/>
            <a:tailEnd type="none" w="med" len="med"/>
          </a:ln>
        </p:spPr>
        <p:txBody>
          <a:bodyPr/>
          <a:p>
            <a:endParaRPr lang="zh-CN" altLang="en-US"/>
          </a:p>
        </p:txBody>
      </p:sp>
      <p:sp>
        <p:nvSpPr>
          <p:cNvPr id="242701" name="文本框 242700"/>
          <p:cNvSpPr txBox="1"/>
          <p:nvPr/>
        </p:nvSpPr>
        <p:spPr>
          <a:xfrm>
            <a:off x="76200" y="2863850"/>
            <a:ext cx="533400" cy="1739900"/>
          </a:xfrm>
          <a:prstGeom prst="rect">
            <a:avLst/>
          </a:prstGeom>
          <a:noFill/>
          <a:ln w="9525">
            <a:noFill/>
          </a:ln>
        </p:spPr>
        <p:txBody>
          <a:bodyPr>
            <a:spAutoFit/>
          </a:bodyPr>
          <a:p>
            <a:pPr algn="l"/>
            <a:r>
              <a:rPr lang="zh-CN" altLang="en-US" sz="3600" b="0" dirty="0">
                <a:solidFill>
                  <a:srgbClr val="FF0000"/>
                </a:solidFill>
                <a:latin typeface="Times New Roman" panose="02020603050405020304" pitchFamily="18" charset="0"/>
                <a:ea typeface="华文新魏" pitchFamily="2" charset="-122"/>
              </a:rPr>
              <a:t>多可</a:t>
            </a:r>
            <a:r>
              <a:rPr lang="zh-CN" altLang="en-US" sz="3600" b="0" dirty="0">
                <a:solidFill>
                  <a:srgbClr val="FF0000"/>
                </a:solidFill>
                <a:effectLst>
                  <a:outerShdw blurRad="38100" dist="38100" dir="2700000">
                    <a:srgbClr val="000000"/>
                  </a:outerShdw>
                </a:effectLst>
                <a:latin typeface="Times New Roman" panose="02020603050405020304" pitchFamily="18" charset="0"/>
                <a:ea typeface="华文新魏" pitchFamily="2" charset="-122"/>
              </a:rPr>
              <a:t>悲</a:t>
            </a:r>
            <a:endParaRPr lang="zh-CN" altLang="en-US" sz="3600" b="0" dirty="0">
              <a:solidFill>
                <a:srgbClr val="FF0000"/>
              </a:solidFill>
              <a:effectLst>
                <a:outerShdw blurRad="38100" dist="38100" dir="2700000">
                  <a:srgbClr val="000000"/>
                </a:outerShdw>
              </a:effectLst>
              <a:latin typeface="Times New Roman" panose="02020603050405020304" pitchFamily="18" charset="0"/>
              <a:ea typeface="华文新魏" pitchFamily="2" charset="-122"/>
            </a:endParaRPr>
          </a:p>
        </p:txBody>
      </p:sp>
      <p:grpSp>
        <p:nvGrpSpPr>
          <p:cNvPr id="242702" name="组合 242701"/>
          <p:cNvGrpSpPr/>
          <p:nvPr/>
        </p:nvGrpSpPr>
        <p:grpSpPr>
          <a:xfrm>
            <a:off x="990600" y="2590800"/>
            <a:ext cx="6248400" cy="1355725"/>
            <a:chOff x="624" y="1632"/>
            <a:chExt cx="3936" cy="854"/>
          </a:xfrm>
        </p:grpSpPr>
        <p:sp>
          <p:nvSpPr>
            <p:cNvPr id="242703" name="文本框 242702"/>
            <p:cNvSpPr txBox="1"/>
            <p:nvPr/>
          </p:nvSpPr>
          <p:spPr>
            <a:xfrm>
              <a:off x="624" y="1728"/>
              <a:ext cx="1566" cy="404"/>
            </a:xfrm>
            <a:prstGeom prst="rect">
              <a:avLst/>
            </a:prstGeom>
            <a:noFill/>
            <a:ln w="9525">
              <a:noFill/>
            </a:ln>
          </p:spPr>
          <p:txBody>
            <a:bodyPr wrap="none" anchor="t">
              <a:spAutoFit/>
            </a:bodyPr>
            <a:p>
              <a:pPr algn="l"/>
              <a:r>
                <a:rPr lang="zh-CN" altLang="en-US" sz="3600" dirty="0">
                  <a:solidFill>
                    <a:srgbClr val="CC6600"/>
                  </a:solidFill>
                  <a:latin typeface="Times New Roman" panose="02020603050405020304" pitchFamily="18" charset="0"/>
                  <a:ea typeface="隶书" pitchFamily="49" charset="-122"/>
                </a:rPr>
                <a:t>回忆母亲：</a:t>
              </a:r>
              <a:endParaRPr lang="zh-CN" altLang="en-US" sz="3600" dirty="0">
                <a:solidFill>
                  <a:srgbClr val="CC6600"/>
                </a:solidFill>
                <a:latin typeface="Times New Roman" panose="02020603050405020304" pitchFamily="18" charset="0"/>
                <a:ea typeface="隶书" pitchFamily="49" charset="-122"/>
              </a:endParaRPr>
            </a:p>
          </p:txBody>
        </p:sp>
        <p:sp>
          <p:nvSpPr>
            <p:cNvPr id="242704" name="文本框 242703"/>
            <p:cNvSpPr txBox="1"/>
            <p:nvPr/>
          </p:nvSpPr>
          <p:spPr>
            <a:xfrm>
              <a:off x="1968" y="1968"/>
              <a:ext cx="2592" cy="518"/>
            </a:xfrm>
            <a:prstGeom prst="rect">
              <a:avLst/>
            </a:prstGeom>
            <a:noFill/>
            <a:ln w="9525">
              <a:noFill/>
            </a:ln>
          </p:spPr>
          <p:txBody>
            <a:bodyPr>
              <a:spAutoFit/>
            </a:bodyPr>
            <a:p>
              <a:pPr algn="l"/>
              <a:r>
                <a:rPr lang="zh-CN" altLang="en-US" dirty="0">
                  <a:latin typeface="Times New Roman" panose="02020603050405020304" pitchFamily="18" charset="0"/>
                  <a:ea typeface="楷体_GB2312" pitchFamily="49" charset="-122"/>
                </a:rPr>
                <a:t>    </a:t>
              </a:r>
              <a:r>
                <a:rPr lang="zh-CN" altLang="en-US" dirty="0">
                  <a:latin typeface="Times New Roman" panose="02020603050405020304" pitchFamily="18" charset="0"/>
                  <a:ea typeface="黑体" panose="02010609060101010101" pitchFamily="2" charset="-122"/>
                </a:rPr>
                <a:t>娘以指扣门扉曰：“儿寒乎？欲食乎？”</a:t>
              </a:r>
              <a:endParaRPr lang="zh-CN" altLang="en-US" dirty="0">
                <a:latin typeface="Times New Roman" panose="02020603050405020304" pitchFamily="18" charset="0"/>
                <a:ea typeface="黑体" panose="02010609060101010101" pitchFamily="2" charset="-122"/>
              </a:endParaRPr>
            </a:p>
          </p:txBody>
        </p:sp>
        <p:sp>
          <p:nvSpPr>
            <p:cNvPr id="242705" name="文本框 242704"/>
            <p:cNvSpPr txBox="1"/>
            <p:nvPr/>
          </p:nvSpPr>
          <p:spPr>
            <a:xfrm>
              <a:off x="2064" y="1632"/>
              <a:ext cx="1152" cy="288"/>
            </a:xfrm>
            <a:prstGeom prst="rect">
              <a:avLst/>
            </a:prstGeom>
            <a:noFill/>
            <a:ln w="9525">
              <a:noFill/>
            </a:ln>
          </p:spPr>
          <p:txBody>
            <a:bodyPr>
              <a:spAutoFit/>
            </a:bodyPr>
            <a:p>
              <a:pPr algn="l"/>
              <a:r>
                <a:rPr lang="zh-CN" altLang="en-US" dirty="0">
                  <a:latin typeface="Times New Roman" panose="02020603050405020304" pitchFamily="18" charset="0"/>
                  <a:ea typeface="黑体" panose="02010609060101010101" pitchFamily="2" charset="-122"/>
                </a:rPr>
                <a:t>先妣尝一至</a:t>
              </a:r>
              <a:endParaRPr lang="zh-CN" altLang="en-US" dirty="0">
                <a:latin typeface="Times New Roman" panose="02020603050405020304" pitchFamily="18" charset="0"/>
                <a:ea typeface="黑体" panose="02010609060101010101" pitchFamily="2" charset="-122"/>
              </a:endParaRPr>
            </a:p>
          </p:txBody>
        </p:sp>
      </p:grpSp>
      <p:sp>
        <p:nvSpPr>
          <p:cNvPr id="242706" name="文本框 242705"/>
          <p:cNvSpPr txBox="1"/>
          <p:nvPr/>
        </p:nvSpPr>
        <p:spPr>
          <a:xfrm>
            <a:off x="7885113" y="1700213"/>
            <a:ext cx="733425" cy="3956050"/>
          </a:xfrm>
          <a:prstGeom prst="rect">
            <a:avLst/>
          </a:prstGeom>
          <a:noFill/>
          <a:ln w="76200">
            <a:noFill/>
          </a:ln>
        </p:spPr>
        <p:txBody>
          <a:bodyPr vert="eaVert">
            <a:spAutoFit/>
          </a:bodyPr>
          <a:p>
            <a:r>
              <a:rPr lang="zh-CN" altLang="en-US" sz="3600" dirty="0">
                <a:solidFill>
                  <a:schemeClr val="accent2"/>
                </a:solidFill>
                <a:latin typeface="Times New Roman" panose="02020603050405020304" pitchFamily="18" charset="0"/>
                <a:ea typeface="华文行楷" pitchFamily="2" charset="-122"/>
              </a:rPr>
              <a:t>思念、悼亡之情</a:t>
            </a:r>
            <a:endParaRPr lang="zh-CN" altLang="en-US" sz="3600" dirty="0">
              <a:solidFill>
                <a:schemeClr val="accent2"/>
              </a:solidFill>
              <a:latin typeface="Times New Roman" panose="02020603050405020304" pitchFamily="18" charset="0"/>
              <a:ea typeface="华文行楷" pitchFamily="2" charset="-122"/>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1122" name="标题 261121"/>
          <p:cNvSpPr>
            <a:spLocks noGrp="1"/>
          </p:cNvSpPr>
          <p:nvPr>
            <p:ph type="title"/>
          </p:nvPr>
        </p:nvSpPr>
        <p:spPr>
          <a:xfrm>
            <a:off x="250825" y="0"/>
            <a:ext cx="8893175" cy="1752600"/>
          </a:xfrm>
          <a:ln/>
        </p:spPr>
        <p:txBody>
          <a:bodyPr anchor="ctr"/>
          <a:p>
            <a:pPr algn="l"/>
            <a:r>
              <a:rPr lang="zh-CN" altLang="en-US" sz="3000" b="1" dirty="0">
                <a:solidFill>
                  <a:schemeClr val="tx1"/>
                </a:solidFill>
              </a:rPr>
              <a:t>轩东、</a:t>
            </a:r>
            <a:r>
              <a:rPr lang="zh-CN" altLang="en-US" sz="3000" b="1" dirty="0">
                <a:solidFill>
                  <a:srgbClr val="FF0000"/>
                </a:solidFill>
              </a:rPr>
              <a:t>故</a:t>
            </a:r>
            <a:r>
              <a:rPr lang="zh-CN" altLang="en-US" sz="3000" b="1" dirty="0">
                <a:solidFill>
                  <a:schemeClr val="tx1"/>
                </a:solidFill>
              </a:rPr>
              <a:t>尝</a:t>
            </a:r>
            <a:r>
              <a:rPr lang="zh-CN" altLang="en-US" sz="3000" b="1" dirty="0">
                <a:solidFill>
                  <a:srgbClr val="FF0000"/>
                </a:solidFill>
              </a:rPr>
              <a:t>为</a:t>
            </a:r>
            <a:r>
              <a:rPr lang="zh-CN" altLang="en-US" sz="3000" b="1" dirty="0">
                <a:solidFill>
                  <a:schemeClr val="tx1"/>
                </a:solidFill>
              </a:rPr>
              <a:t>厨，人往，从轩前过。余</a:t>
            </a:r>
            <a:r>
              <a:rPr lang="zh-CN" altLang="en-US" sz="3000" b="1" dirty="0">
                <a:solidFill>
                  <a:srgbClr val="FF0000"/>
                </a:solidFill>
              </a:rPr>
              <a:t>扃</a:t>
            </a:r>
            <a:r>
              <a:rPr lang="zh-CN" altLang="en-US" sz="3000" b="1" dirty="0">
                <a:solidFill>
                  <a:schemeClr val="tx1"/>
                </a:solidFill>
              </a:rPr>
              <a:t>牖而居，久</a:t>
            </a:r>
            <a:r>
              <a:rPr lang="zh-CN" altLang="en-US" sz="3000" b="1" dirty="0">
                <a:solidFill>
                  <a:srgbClr val="FF0000"/>
                </a:solidFill>
              </a:rPr>
              <a:t>之</a:t>
            </a:r>
            <a:r>
              <a:rPr lang="zh-CN" altLang="en-US" sz="3000" b="1" dirty="0">
                <a:solidFill>
                  <a:schemeClr val="tx1"/>
                </a:solidFill>
              </a:rPr>
              <a:t>，能以足音辨人。轩</a:t>
            </a:r>
            <a:r>
              <a:rPr lang="zh-CN" altLang="en-US" sz="3000" b="1" dirty="0">
                <a:solidFill>
                  <a:srgbClr val="FF0000"/>
                </a:solidFill>
              </a:rPr>
              <a:t>凡</a:t>
            </a:r>
            <a:r>
              <a:rPr lang="zh-CN" altLang="en-US" sz="3000" b="1" dirty="0">
                <a:solidFill>
                  <a:schemeClr val="tx1"/>
                </a:solidFill>
              </a:rPr>
              <a:t>四遭火，</a:t>
            </a:r>
            <a:r>
              <a:rPr lang="zh-CN" altLang="en-US" sz="3000" b="1" dirty="0">
                <a:solidFill>
                  <a:srgbClr val="FF0000"/>
                </a:solidFill>
              </a:rPr>
              <a:t>得</a:t>
            </a:r>
            <a:r>
              <a:rPr lang="zh-CN" altLang="en-US" sz="3000" b="1" dirty="0">
                <a:solidFill>
                  <a:schemeClr val="tx1"/>
                </a:solidFill>
              </a:rPr>
              <a:t>不焚，</a:t>
            </a:r>
            <a:r>
              <a:rPr lang="zh-CN" altLang="en-US" sz="3000" b="1" dirty="0">
                <a:solidFill>
                  <a:srgbClr val="FF0000"/>
                </a:solidFill>
              </a:rPr>
              <a:t>殆</a:t>
            </a:r>
            <a:r>
              <a:rPr lang="zh-CN" altLang="en-US" sz="3000" b="1" dirty="0">
                <a:solidFill>
                  <a:schemeClr val="tx1"/>
                </a:solidFill>
              </a:rPr>
              <a:t>有神护者。</a:t>
            </a:r>
            <a:endParaRPr lang="zh-CN" altLang="en-US" sz="3000" b="1" dirty="0">
              <a:solidFill>
                <a:schemeClr val="tx1"/>
              </a:solidFill>
            </a:endParaRPr>
          </a:p>
        </p:txBody>
      </p:sp>
      <p:sp>
        <p:nvSpPr>
          <p:cNvPr id="261123" name="文本占位符 261122"/>
          <p:cNvSpPr>
            <a:spLocks noGrp="1"/>
          </p:cNvSpPr>
          <p:nvPr>
            <p:ph type="body" idx="1"/>
          </p:nvPr>
        </p:nvSpPr>
        <p:spPr>
          <a:xfrm>
            <a:off x="685800" y="1981200"/>
            <a:ext cx="3525838" cy="2384425"/>
          </a:xfrm>
          <a:ln/>
        </p:spPr>
        <p:txBody>
          <a:bodyPr/>
          <a:p>
            <a:pPr>
              <a:lnSpc>
                <a:spcPct val="90000"/>
              </a:lnSpc>
            </a:pPr>
            <a:r>
              <a:rPr lang="zh-CN" altLang="en-US" sz="2800" dirty="0"/>
              <a:t>故：从前。</a:t>
            </a:r>
            <a:endParaRPr lang="zh-CN" altLang="en-US" sz="2800" dirty="0"/>
          </a:p>
          <a:p>
            <a:pPr>
              <a:lnSpc>
                <a:spcPct val="90000"/>
              </a:lnSpc>
            </a:pPr>
            <a:r>
              <a:rPr lang="zh-CN" altLang="en-US" sz="2800" b="1" dirty="0">
                <a:solidFill>
                  <a:srgbClr val="FF0000"/>
                </a:solidFill>
              </a:rPr>
              <a:t>扃</a:t>
            </a:r>
            <a:r>
              <a:rPr lang="zh-CN" altLang="en-US" sz="2800" b="1" dirty="0"/>
              <a:t>牖：关着窗户</a:t>
            </a:r>
            <a:endParaRPr lang="zh-CN" altLang="en-US" sz="2800" b="1" dirty="0"/>
          </a:p>
          <a:p>
            <a:pPr>
              <a:lnSpc>
                <a:spcPct val="90000"/>
              </a:lnSpc>
            </a:pPr>
            <a:r>
              <a:rPr lang="zh-CN" altLang="en-US" sz="2800" b="1" dirty="0"/>
              <a:t>扃：关闭。</a:t>
            </a:r>
            <a:endParaRPr lang="zh-CN" altLang="en-US" sz="2800" b="1" dirty="0"/>
          </a:p>
          <a:p>
            <a:pPr>
              <a:lnSpc>
                <a:spcPct val="90000"/>
              </a:lnSpc>
            </a:pPr>
            <a:r>
              <a:rPr lang="zh-CN" altLang="en-US" sz="2800" b="1" dirty="0"/>
              <a:t>而：表修饰。</a:t>
            </a:r>
            <a:endParaRPr lang="zh-CN" altLang="en-US" sz="2800" b="1" dirty="0"/>
          </a:p>
          <a:p>
            <a:pPr>
              <a:lnSpc>
                <a:spcPct val="90000"/>
              </a:lnSpc>
            </a:pPr>
            <a:r>
              <a:rPr lang="zh-CN" altLang="en-US" sz="2000" b="1" dirty="0"/>
              <a:t>之：补充音节。</a:t>
            </a:r>
            <a:endParaRPr lang="zh-CN" altLang="en-US" sz="2000" b="1" dirty="0"/>
          </a:p>
        </p:txBody>
      </p:sp>
      <p:sp>
        <p:nvSpPr>
          <p:cNvPr id="261124" name="矩形 261123"/>
          <p:cNvSpPr/>
          <p:nvPr/>
        </p:nvSpPr>
        <p:spPr>
          <a:xfrm>
            <a:off x="4787900" y="1916113"/>
            <a:ext cx="3525838" cy="2160587"/>
          </a:xfrm>
          <a:prstGeom prst="rect">
            <a:avLst/>
          </a:prstGeom>
          <a:noFill/>
          <a:ln w="9525">
            <a:noFill/>
          </a:ln>
        </p:spPr>
        <p:txBody>
          <a:bodyPr/>
          <a:lstStyle>
            <a:lvl1pPr marL="342900" lvl="0" indent="-342900" algn="l" defTabSz="914400" rtl="0" eaLnBrk="1" fontAlgn="base" latinLnBrk="0" hangingPunct="1">
              <a:lnSpc>
                <a:spcPct val="100000"/>
              </a:lnSpc>
              <a:spcBef>
                <a:spcPct val="20000"/>
              </a:spcBef>
              <a:spcAft>
                <a:spcPct val="0"/>
              </a:spcAft>
              <a:buChar char="•"/>
              <a:defRPr sz="3200" u="none" kern="1200" baseline="0">
                <a:solidFill>
                  <a:schemeClr val="tx1"/>
                </a:solidFill>
                <a:latin typeface="Times New Roman" panose="02020603050405020304" pitchFamily="18"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Times New Roman" panose="02020603050405020304" pitchFamily="18"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Times New Roman" panose="02020603050405020304" pitchFamily="18"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Times New Roman" panose="02020603050405020304" pitchFamily="18"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Times New Roman" panose="02020603050405020304" pitchFamily="18" charset="0"/>
                <a:ea typeface="宋体" panose="02010600030101010101" pitchFamily="2" charset="-122"/>
              </a:defRPr>
            </a:lvl5pPr>
          </a:lstStyle>
          <a:p>
            <a:pPr lvl="0"/>
            <a:r>
              <a:rPr lang="zh-CN" altLang="en-US" sz="2400" b="1" dirty="0"/>
              <a:t>以：凭借、根据。</a:t>
            </a:r>
            <a:endParaRPr lang="zh-CN" altLang="en-US" sz="2400" b="1" dirty="0"/>
          </a:p>
          <a:p>
            <a:pPr lvl="0"/>
            <a:r>
              <a:rPr lang="zh-CN" altLang="en-US" sz="2400" b="1" dirty="0"/>
              <a:t>凡：总共。</a:t>
            </a:r>
            <a:endParaRPr lang="zh-CN" altLang="en-US" sz="2400" b="1" dirty="0"/>
          </a:p>
          <a:p>
            <a:pPr lvl="0"/>
            <a:r>
              <a:rPr lang="zh-CN" altLang="en-US" sz="2400" b="1" dirty="0"/>
              <a:t>得：能够。</a:t>
            </a:r>
            <a:endParaRPr lang="zh-CN" altLang="en-US" sz="2400" b="1" dirty="0"/>
          </a:p>
          <a:p>
            <a:pPr lvl="0"/>
            <a:r>
              <a:rPr lang="zh-CN" altLang="en-US" sz="2400" b="1" dirty="0"/>
              <a:t>得不焚：被动句。</a:t>
            </a:r>
            <a:endParaRPr lang="zh-CN" altLang="en-US" sz="2400" b="1" dirty="0"/>
          </a:p>
          <a:p>
            <a:pPr lvl="0"/>
            <a:r>
              <a:rPr lang="zh-CN" altLang="en-US" sz="2400" b="1" dirty="0"/>
              <a:t>殆：大概。</a:t>
            </a:r>
            <a:endParaRPr lang="zh-CN" altLang="en-US" sz="2400" b="1" dirty="0"/>
          </a:p>
        </p:txBody>
      </p:sp>
      <p:sp>
        <p:nvSpPr>
          <p:cNvPr id="261125" name="文本框 261124"/>
          <p:cNvSpPr txBox="1"/>
          <p:nvPr/>
        </p:nvSpPr>
        <p:spPr>
          <a:xfrm>
            <a:off x="323850" y="4292600"/>
            <a:ext cx="8820150" cy="2378075"/>
          </a:xfrm>
          <a:prstGeom prst="rect">
            <a:avLst/>
          </a:prstGeom>
          <a:noFill/>
          <a:ln w="76200">
            <a:noFill/>
          </a:ln>
        </p:spPr>
        <p:txBody>
          <a:bodyPr>
            <a:spAutoFit/>
          </a:bodyPr>
          <a:p>
            <a:pPr algn="l">
              <a:spcBef>
                <a:spcPct val="20000"/>
              </a:spcBef>
              <a:buChar char="•"/>
            </a:pPr>
            <a:r>
              <a:rPr lang="zh-CN" altLang="en-US" sz="3000" dirty="0">
                <a:solidFill>
                  <a:schemeClr val="accent2"/>
                </a:solidFill>
                <a:latin typeface="Times New Roman" panose="02020603050405020304" pitchFamily="18" charset="0"/>
              </a:rPr>
              <a:t>项脊轩的东边以前曾经是厨房，人们到那里去，要从轩前经过。我关上窗子住在里面，时间长了，能够根据脚步声辨别是谁。项脊轩一共遭过四次火灾，能够不被焚毁，大概是有神灵在保护着吧。</a:t>
            </a:r>
            <a:r>
              <a:rPr lang="en-US" altLang="zh-CN" sz="3000">
                <a:solidFill>
                  <a:schemeClr val="accent2"/>
                </a:solidFill>
                <a:latin typeface="Times New Roman" panose="02020603050405020304" pitchFamily="18" charset="0"/>
              </a:rPr>
              <a:t> </a:t>
            </a:r>
            <a:endParaRPr lang="zh-CN" altLang="en-US" sz="3000" dirty="0">
              <a:solidFill>
                <a:schemeClr val="accent2"/>
              </a:solidFill>
              <a:latin typeface="Times New Roman" panose="02020603050405020304" pitchFamily="18" charset="0"/>
            </a:endParaRPr>
          </a:p>
          <a:p>
            <a:pPr algn="l"/>
            <a:endParaRPr lang="zh-CN" altLang="en-US" sz="3000" dirty="0">
              <a:latin typeface="Times New Roman" panose="02020603050405020304" pitchFamily="18"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1058" name="文本框 301057"/>
          <p:cNvSpPr txBox="1"/>
          <p:nvPr/>
        </p:nvSpPr>
        <p:spPr>
          <a:xfrm>
            <a:off x="457200" y="0"/>
            <a:ext cx="8001000" cy="2530475"/>
          </a:xfrm>
          <a:prstGeom prst="rect">
            <a:avLst/>
          </a:prstGeom>
          <a:noFill/>
          <a:ln w="9525">
            <a:noFill/>
          </a:ln>
        </p:spPr>
        <p:txBody>
          <a:bodyPr>
            <a:spAutoFit/>
          </a:bodyPr>
          <a:p>
            <a:pPr algn="l"/>
            <a:r>
              <a:rPr lang="zh-CN" altLang="en-US" sz="4000" dirty="0">
                <a:latin typeface="黑体" panose="02010609060101010101" pitchFamily="2" charset="-122"/>
                <a:ea typeface="黑体" panose="02010609060101010101" pitchFamily="2" charset="-122"/>
              </a:rPr>
              <a:t>    轩东故尝为厨，人往，从轩前过。余扃牖而居，久之，能以足音辨人。轩凡四遭火，得不焚，殆有神护者。</a:t>
            </a:r>
            <a:endParaRPr lang="zh-CN" altLang="en-US" sz="4000" dirty="0">
              <a:latin typeface="黑体" panose="02010609060101010101" pitchFamily="2" charset="-122"/>
              <a:ea typeface="黑体" panose="02010609060101010101" pitchFamily="2" charset="-122"/>
            </a:endParaRPr>
          </a:p>
        </p:txBody>
      </p:sp>
      <p:sp>
        <p:nvSpPr>
          <p:cNvPr id="301059" name="文本框 301058"/>
          <p:cNvSpPr txBox="1"/>
          <p:nvPr/>
        </p:nvSpPr>
        <p:spPr>
          <a:xfrm>
            <a:off x="1295400" y="4191000"/>
            <a:ext cx="3241675" cy="701675"/>
          </a:xfrm>
          <a:prstGeom prst="rect">
            <a:avLst/>
          </a:prstGeom>
          <a:noFill/>
          <a:ln w="9525">
            <a:noFill/>
          </a:ln>
        </p:spPr>
        <p:txBody>
          <a:bodyPr wrap="none" anchor="t">
            <a:spAutoFit/>
          </a:bodyPr>
          <a:p>
            <a:pPr algn="l"/>
            <a:r>
              <a:rPr lang="zh-CN" altLang="en-US" sz="4000" dirty="0">
                <a:latin typeface="Times New Roman" panose="02020603050405020304" pitchFamily="18" charset="0"/>
                <a:ea typeface="隶书" pitchFamily="49" charset="-122"/>
              </a:rPr>
              <a:t>自己闭门苦读</a:t>
            </a:r>
            <a:endParaRPr lang="zh-CN" altLang="en-US" sz="4000" dirty="0">
              <a:latin typeface="Times New Roman" panose="02020603050405020304" pitchFamily="18" charset="0"/>
              <a:ea typeface="隶书" pitchFamily="49" charset="-122"/>
            </a:endParaRPr>
          </a:p>
        </p:txBody>
      </p:sp>
      <p:sp>
        <p:nvSpPr>
          <p:cNvPr id="301060" name="文本框 301059"/>
          <p:cNvSpPr txBox="1"/>
          <p:nvPr/>
        </p:nvSpPr>
        <p:spPr>
          <a:xfrm>
            <a:off x="1295400" y="5334000"/>
            <a:ext cx="3241675" cy="701675"/>
          </a:xfrm>
          <a:prstGeom prst="rect">
            <a:avLst/>
          </a:prstGeom>
          <a:noFill/>
          <a:ln w="9525">
            <a:noFill/>
          </a:ln>
        </p:spPr>
        <p:txBody>
          <a:bodyPr wrap="none" anchor="t">
            <a:spAutoFit/>
          </a:bodyPr>
          <a:p>
            <a:pPr algn="l"/>
            <a:r>
              <a:rPr lang="zh-CN" altLang="en-US" sz="4000" dirty="0">
                <a:latin typeface="Times New Roman" panose="02020603050405020304" pitchFamily="18" charset="0"/>
                <a:ea typeface="隶书" pitchFamily="49" charset="-122"/>
              </a:rPr>
              <a:t>多次遭火未焚</a:t>
            </a:r>
            <a:endParaRPr lang="zh-CN" altLang="en-US" sz="4000" dirty="0">
              <a:latin typeface="Times New Roman" panose="02020603050405020304" pitchFamily="18" charset="0"/>
              <a:ea typeface="隶书" pitchFamily="49" charset="-122"/>
            </a:endParaRPr>
          </a:p>
        </p:txBody>
      </p:sp>
      <p:sp>
        <p:nvSpPr>
          <p:cNvPr id="301061" name="右大括号 301060"/>
          <p:cNvSpPr/>
          <p:nvPr/>
        </p:nvSpPr>
        <p:spPr>
          <a:xfrm>
            <a:off x="4495800" y="4648200"/>
            <a:ext cx="152400" cy="1295400"/>
          </a:xfrm>
          <a:prstGeom prst="rightBrace">
            <a:avLst>
              <a:gd name="adj1" fmla="val 70833"/>
              <a:gd name="adj2" fmla="val 50000"/>
            </a:avLst>
          </a:prstGeom>
          <a:noFill/>
          <a:ln w="38100" cap="flat" cmpd="sng">
            <a:solidFill>
              <a:schemeClr val="tx1"/>
            </a:solidFill>
            <a:prstDash val="solid"/>
            <a:headEnd type="none" w="med" len="med"/>
            <a:tailEnd type="none" w="med" len="med"/>
          </a:ln>
        </p:spPr>
        <p:txBody>
          <a:bodyPr/>
          <a:p>
            <a:endParaRPr lang="zh-CN" altLang="en-US"/>
          </a:p>
        </p:txBody>
      </p:sp>
      <p:sp>
        <p:nvSpPr>
          <p:cNvPr id="301062" name="文本框 301061"/>
          <p:cNvSpPr txBox="1"/>
          <p:nvPr/>
        </p:nvSpPr>
        <p:spPr>
          <a:xfrm>
            <a:off x="4724400" y="4800600"/>
            <a:ext cx="3543300" cy="1098550"/>
          </a:xfrm>
          <a:prstGeom prst="rect">
            <a:avLst/>
          </a:prstGeom>
          <a:noFill/>
          <a:ln w="9525">
            <a:noFill/>
          </a:ln>
        </p:spPr>
        <p:txBody>
          <a:bodyPr wrap="none" anchor="t">
            <a:spAutoFit/>
          </a:bodyPr>
          <a:p>
            <a:pPr algn="l"/>
            <a:r>
              <a:rPr lang="zh-CN" altLang="en-US" sz="6600" dirty="0">
                <a:solidFill>
                  <a:srgbClr val="000066"/>
                </a:solidFill>
                <a:effectLst>
                  <a:outerShdw blurRad="38100" dist="38100" dir="2700000">
                    <a:srgbClr val="C0C0C0"/>
                  </a:outerShdw>
                </a:effectLst>
                <a:latin typeface="Times New Roman" panose="02020603050405020304" pitchFamily="18" charset="0"/>
                <a:ea typeface="华文新魏" pitchFamily="2" charset="-122"/>
              </a:rPr>
              <a:t>悲喜交加</a:t>
            </a:r>
            <a:endParaRPr lang="zh-CN" altLang="en-US" sz="6600" dirty="0">
              <a:solidFill>
                <a:srgbClr val="000066"/>
              </a:solidFill>
              <a:effectLst>
                <a:outerShdw blurRad="38100" dist="38100" dir="2700000">
                  <a:srgbClr val="C0C0C0"/>
                </a:outerShdw>
              </a:effectLst>
              <a:latin typeface="Times New Roman" panose="02020603050405020304" pitchFamily="18" charset="0"/>
              <a:ea typeface="华文新魏" pitchFamily="2" charset="-122"/>
            </a:endParaRPr>
          </a:p>
        </p:txBody>
      </p:sp>
      <p:sp>
        <p:nvSpPr>
          <p:cNvPr id="301063" name="文本框 301062"/>
          <p:cNvSpPr txBox="1"/>
          <p:nvPr/>
        </p:nvSpPr>
        <p:spPr>
          <a:xfrm>
            <a:off x="685800" y="2514600"/>
            <a:ext cx="7305675" cy="1625600"/>
          </a:xfrm>
          <a:prstGeom prst="rect">
            <a:avLst/>
          </a:prstGeom>
          <a:solidFill>
            <a:srgbClr val="FFFF00"/>
          </a:solidFill>
          <a:ln w="9525" cap="flat" cmpd="sng">
            <a:solidFill>
              <a:srgbClr val="000000"/>
            </a:solidFill>
            <a:prstDash val="solid"/>
            <a:miter/>
            <a:headEnd type="none" w="med" len="med"/>
            <a:tailEnd type="none" w="med" len="med"/>
          </a:ln>
        </p:spPr>
        <p:txBody>
          <a:bodyPr wrap="none" anchor="t">
            <a:spAutoFit/>
          </a:bodyPr>
          <a:p>
            <a:pPr algn="l">
              <a:spcBef>
                <a:spcPct val="50000"/>
              </a:spcBef>
            </a:pPr>
            <a:r>
              <a:rPr lang="zh-CN" altLang="en-US" sz="4000" b="0" dirty="0">
                <a:solidFill>
                  <a:srgbClr val="FF0000"/>
                </a:solidFill>
                <a:latin typeface="隶书" pitchFamily="49" charset="-122"/>
                <a:ea typeface="隶书" pitchFamily="49" charset="-122"/>
              </a:rPr>
              <a:t>  以往都有神护，现在呢？反而</a:t>
            </a:r>
            <a:endParaRPr lang="zh-CN" altLang="en-US" sz="4000" b="0" dirty="0">
              <a:solidFill>
                <a:srgbClr val="FF0000"/>
              </a:solidFill>
              <a:latin typeface="隶书" pitchFamily="49" charset="-122"/>
              <a:ea typeface="隶书" pitchFamily="49" charset="-122"/>
            </a:endParaRPr>
          </a:p>
          <a:p>
            <a:pPr algn="l">
              <a:spcBef>
                <a:spcPct val="50000"/>
              </a:spcBef>
            </a:pPr>
            <a:r>
              <a:rPr lang="zh-CN" altLang="en-US" sz="4000" b="0" dirty="0">
                <a:solidFill>
                  <a:srgbClr val="FF0000"/>
                </a:solidFill>
                <a:latin typeface="隶书" pitchFamily="49" charset="-122"/>
                <a:ea typeface="隶书" pitchFamily="49" charset="-122"/>
              </a:rPr>
              <a:t>破败不保。反衬家庭现在的不幸</a:t>
            </a:r>
            <a:endParaRPr lang="zh-CN" altLang="en-US" sz="4000" b="0" dirty="0">
              <a:solidFill>
                <a:srgbClr val="FF0000"/>
              </a:solidFill>
              <a:latin typeface="隶书" pitchFamily="49" charset="-122"/>
              <a:ea typeface="隶书"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1063"/>
                                        </p:tgtEl>
                                        <p:attrNameLst>
                                          <p:attrName>style.visibility</p:attrName>
                                        </p:attrNameLst>
                                      </p:cBhvr>
                                      <p:to>
                                        <p:strVal val="visible"/>
                                      </p:to>
                                    </p:set>
                                    <p:anim calcmode="lin" valueType="num">
                                      <p:cBhvr additive="base">
                                        <p:cTn id="7" dur="500" fill="hold"/>
                                        <p:tgtEl>
                                          <p:spTgt spid="301063"/>
                                        </p:tgtEl>
                                        <p:attrNameLst>
                                          <p:attrName>ppt_x</p:attrName>
                                        </p:attrNameLst>
                                      </p:cBhvr>
                                      <p:tavLst>
                                        <p:tav tm="0">
                                          <p:val>
                                            <p:strVal val="0-#ppt_w/2"/>
                                          </p:val>
                                        </p:tav>
                                        <p:tav tm="100000">
                                          <p:val>
                                            <p:strVal val="#ppt_x"/>
                                          </p:val>
                                        </p:tav>
                                      </p:tavLst>
                                    </p:anim>
                                    <p:anim calcmode="lin" valueType="num">
                                      <p:cBhvr additive="base">
                                        <p:cTn id="8" dur="500" fill="hold"/>
                                        <p:tgtEl>
                                          <p:spTgt spid="30106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301059"/>
                                        </p:tgtEl>
                                        <p:attrNameLst>
                                          <p:attrName>style.visibility</p:attrName>
                                        </p:attrNameLst>
                                      </p:cBhvr>
                                      <p:to>
                                        <p:strVal val="visible"/>
                                      </p:to>
                                    </p:set>
                                    <p:animEffect transition="in" filter="blinds(horizontal)">
                                      <p:cBhvr>
                                        <p:cTn id="13" dur="500"/>
                                        <p:tgtEl>
                                          <p:spTgt spid="30105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01060"/>
                                        </p:tgtEl>
                                        <p:attrNameLst>
                                          <p:attrName>style.visibility</p:attrName>
                                        </p:attrNameLst>
                                      </p:cBhvr>
                                      <p:to>
                                        <p:strVal val="visible"/>
                                      </p:to>
                                    </p:set>
                                    <p:anim calcmode="lin" valueType="num">
                                      <p:cBhvr additive="base">
                                        <p:cTn id="18" dur="500" fill="hold"/>
                                        <p:tgtEl>
                                          <p:spTgt spid="301060"/>
                                        </p:tgtEl>
                                        <p:attrNameLst>
                                          <p:attrName>ppt_x</p:attrName>
                                        </p:attrNameLst>
                                      </p:cBhvr>
                                      <p:tavLst>
                                        <p:tav tm="0">
                                          <p:val>
                                            <p:strVal val="0-#ppt_w/2"/>
                                          </p:val>
                                        </p:tav>
                                        <p:tav tm="100000">
                                          <p:val>
                                            <p:strVal val="#ppt_x"/>
                                          </p:val>
                                        </p:tav>
                                      </p:tavLst>
                                    </p:anim>
                                    <p:anim calcmode="lin" valueType="num">
                                      <p:cBhvr additive="base">
                                        <p:cTn id="19" dur="500" fill="hold"/>
                                        <p:tgtEl>
                                          <p:spTgt spid="301060"/>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301061"/>
                                        </p:tgtEl>
                                        <p:attrNameLst>
                                          <p:attrName>style.visibility</p:attrName>
                                        </p:attrNameLst>
                                      </p:cBhvr>
                                      <p:to>
                                        <p:strVal val="visible"/>
                                      </p:to>
                                    </p:set>
                                    <p:anim calcmode="lin" valueType="num">
                                      <p:cBhvr additive="base">
                                        <p:cTn id="24" dur="500" fill="hold"/>
                                        <p:tgtEl>
                                          <p:spTgt spid="301061"/>
                                        </p:tgtEl>
                                        <p:attrNameLst>
                                          <p:attrName>ppt_x</p:attrName>
                                        </p:attrNameLst>
                                      </p:cBhvr>
                                      <p:tavLst>
                                        <p:tav tm="0">
                                          <p:val>
                                            <p:strVal val="0-#ppt_w/2"/>
                                          </p:val>
                                        </p:tav>
                                        <p:tav tm="100000">
                                          <p:val>
                                            <p:strVal val="#ppt_x"/>
                                          </p:val>
                                        </p:tav>
                                      </p:tavLst>
                                    </p:anim>
                                    <p:anim calcmode="lin" valueType="num">
                                      <p:cBhvr additive="base">
                                        <p:cTn id="25" dur="500" fill="hold"/>
                                        <p:tgtEl>
                                          <p:spTgt spid="301061"/>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301062"/>
                                        </p:tgtEl>
                                        <p:attrNameLst>
                                          <p:attrName>style.visibility</p:attrName>
                                        </p:attrNameLst>
                                      </p:cBhvr>
                                      <p:to>
                                        <p:strVal val="visible"/>
                                      </p:to>
                                    </p:set>
                                    <p:anim calcmode="lin" valueType="num">
                                      <p:cBhvr additive="base">
                                        <p:cTn id="30" dur="500" fill="hold"/>
                                        <p:tgtEl>
                                          <p:spTgt spid="301062"/>
                                        </p:tgtEl>
                                        <p:attrNameLst>
                                          <p:attrName>ppt_x</p:attrName>
                                        </p:attrNameLst>
                                      </p:cBhvr>
                                      <p:tavLst>
                                        <p:tav tm="0">
                                          <p:val>
                                            <p:strVal val="0-#ppt_w/2"/>
                                          </p:val>
                                        </p:tav>
                                        <p:tav tm="100000">
                                          <p:val>
                                            <p:strVal val="#ppt_x"/>
                                          </p:val>
                                        </p:tav>
                                      </p:tavLst>
                                    </p:anim>
                                    <p:anim calcmode="lin" valueType="num">
                                      <p:cBhvr additive="base">
                                        <p:cTn id="31" dur="500" fill="hold"/>
                                        <p:tgtEl>
                                          <p:spTgt spid="3010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9" grpId="0"/>
      <p:bldP spid="301060" grpId="0"/>
      <p:bldP spid="301062" grpId="0"/>
      <p:bldP spid="30106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65218" name="文本占位符 265217"/>
          <p:cNvSpPr>
            <a:spLocks noGrp="1"/>
          </p:cNvSpPr>
          <p:nvPr>
            <p:ph type="body" idx="1"/>
          </p:nvPr>
        </p:nvSpPr>
        <p:spPr>
          <a:xfrm>
            <a:off x="684213" y="2492375"/>
            <a:ext cx="8059737" cy="1663700"/>
          </a:xfrm>
          <a:ln/>
        </p:spPr>
        <p:txBody>
          <a:bodyPr/>
          <a:p>
            <a:pPr>
              <a:buNone/>
            </a:pPr>
            <a:r>
              <a:rPr lang="zh-CN" altLang="en-US" b="1" dirty="0"/>
              <a:t> 第三段：写他闭门苦读和项脊轩遭火未焚的    神奇。</a:t>
            </a:r>
            <a:endParaRPr lang="zh-CN" altLang="en-US" b="1"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42" name="标题 266241"/>
          <p:cNvSpPr>
            <a:spLocks noGrp="1"/>
          </p:cNvSpPr>
          <p:nvPr>
            <p:ph type="title"/>
          </p:nvPr>
        </p:nvSpPr>
        <p:spPr>
          <a:ln/>
        </p:spPr>
        <p:txBody>
          <a:bodyPr anchor="ctr"/>
          <a:p>
            <a:pPr algn="l"/>
            <a:r>
              <a:rPr lang="zh-CN" altLang="en-US" sz="3600" b="1" dirty="0">
                <a:latin typeface="楷体_GB2312" pitchFamily="49" charset="-122"/>
                <a:ea typeface="楷体_GB2312" pitchFamily="49" charset="-122"/>
              </a:rPr>
              <a:t>余</a:t>
            </a:r>
            <a:r>
              <a:rPr lang="zh-CN" altLang="en-US" sz="3600" b="1" dirty="0">
                <a:solidFill>
                  <a:srgbClr val="FF3300"/>
                </a:solidFill>
                <a:latin typeface="楷体_GB2312" pitchFamily="49" charset="-122"/>
                <a:ea typeface="楷体_GB2312" pitchFamily="49" charset="-122"/>
              </a:rPr>
              <a:t>既</a:t>
            </a:r>
            <a:r>
              <a:rPr lang="zh-CN" altLang="en-US" sz="3600" b="1" dirty="0">
                <a:latin typeface="楷体_GB2312" pitchFamily="49" charset="-122"/>
                <a:ea typeface="楷体_GB2312" pitchFamily="49" charset="-122"/>
              </a:rPr>
              <a:t>为此志，后五年，吾妻来</a:t>
            </a:r>
            <a:r>
              <a:rPr lang="zh-CN" altLang="en-US" sz="3600" b="1" dirty="0">
                <a:solidFill>
                  <a:srgbClr val="FF3300"/>
                </a:solidFill>
                <a:latin typeface="楷体_GB2312" pitchFamily="49" charset="-122"/>
                <a:ea typeface="楷体_GB2312" pitchFamily="49" charset="-122"/>
              </a:rPr>
              <a:t>归</a:t>
            </a:r>
            <a:r>
              <a:rPr lang="zh-CN" altLang="en-US" sz="3600" b="1" dirty="0">
                <a:latin typeface="楷体_GB2312" pitchFamily="49" charset="-122"/>
                <a:ea typeface="楷体_GB2312" pitchFamily="49" charset="-122"/>
              </a:rPr>
              <a:t>，</a:t>
            </a:r>
            <a:r>
              <a:rPr lang="zh-CN" altLang="en-US" sz="3600" b="1" dirty="0">
                <a:solidFill>
                  <a:srgbClr val="FF3300"/>
                </a:solidFill>
                <a:latin typeface="楷体_GB2312" pitchFamily="49" charset="-122"/>
                <a:ea typeface="楷体_GB2312" pitchFamily="49" charset="-122"/>
              </a:rPr>
              <a:t>时</a:t>
            </a:r>
            <a:r>
              <a:rPr lang="zh-CN" altLang="en-US" sz="3600" b="1" dirty="0">
                <a:latin typeface="楷体_GB2312" pitchFamily="49" charset="-122"/>
                <a:ea typeface="楷体_GB2312" pitchFamily="49" charset="-122"/>
              </a:rPr>
              <a:t>至轩中，从余问</a:t>
            </a:r>
            <a:r>
              <a:rPr lang="zh-CN" altLang="en-US" sz="3600" b="1" dirty="0">
                <a:solidFill>
                  <a:srgbClr val="FF3300"/>
                </a:solidFill>
                <a:latin typeface="楷体_GB2312" pitchFamily="49" charset="-122"/>
                <a:ea typeface="楷体_GB2312" pitchFamily="49" charset="-122"/>
              </a:rPr>
              <a:t>古事</a:t>
            </a:r>
            <a:r>
              <a:rPr lang="zh-CN" altLang="en-US" sz="3600" b="1" dirty="0">
                <a:latin typeface="楷体_GB2312" pitchFamily="49" charset="-122"/>
                <a:ea typeface="楷体_GB2312" pitchFamily="49" charset="-122"/>
              </a:rPr>
              <a:t>，</a:t>
            </a:r>
            <a:r>
              <a:rPr lang="zh-CN" altLang="en-US" sz="3600" b="1" dirty="0">
                <a:solidFill>
                  <a:srgbClr val="FF3300"/>
                </a:solidFill>
                <a:latin typeface="楷体_GB2312" pitchFamily="49" charset="-122"/>
                <a:ea typeface="楷体_GB2312" pitchFamily="49" charset="-122"/>
              </a:rPr>
              <a:t>或</a:t>
            </a:r>
            <a:r>
              <a:rPr lang="zh-CN" altLang="en-US" sz="3600" b="1" dirty="0">
                <a:latin typeface="楷体_GB2312" pitchFamily="49" charset="-122"/>
                <a:ea typeface="楷体_GB2312" pitchFamily="49" charset="-122"/>
              </a:rPr>
              <a:t>凭</a:t>
            </a:r>
            <a:r>
              <a:rPr lang="zh-CN" altLang="en-US" sz="3600" b="1" dirty="0">
                <a:solidFill>
                  <a:srgbClr val="FF3300"/>
                </a:solidFill>
                <a:latin typeface="楷体_GB2312" pitchFamily="49" charset="-122"/>
                <a:ea typeface="楷体_GB2312" pitchFamily="49" charset="-122"/>
              </a:rPr>
              <a:t>几</a:t>
            </a:r>
            <a:r>
              <a:rPr lang="zh-CN" altLang="en-US" sz="3600" b="1" dirty="0">
                <a:latin typeface="楷体_GB2312" pitchFamily="49" charset="-122"/>
                <a:ea typeface="楷体_GB2312" pitchFamily="49" charset="-122"/>
              </a:rPr>
              <a:t>学书。</a:t>
            </a:r>
            <a:endParaRPr lang="zh-CN" altLang="en-US" sz="3600" b="1" dirty="0">
              <a:latin typeface="楷体_GB2312" pitchFamily="49" charset="-122"/>
              <a:ea typeface="楷体_GB2312" pitchFamily="49" charset="-122"/>
            </a:endParaRPr>
          </a:p>
        </p:txBody>
      </p:sp>
      <p:sp>
        <p:nvSpPr>
          <p:cNvPr id="266243" name="文本占位符 266242"/>
          <p:cNvSpPr>
            <a:spLocks noGrp="1"/>
          </p:cNvSpPr>
          <p:nvPr>
            <p:ph type="body" idx="1"/>
          </p:nvPr>
        </p:nvSpPr>
        <p:spPr>
          <a:xfrm>
            <a:off x="685800" y="1981200"/>
            <a:ext cx="3957638" cy="2024063"/>
          </a:xfrm>
          <a:solidFill>
            <a:srgbClr val="99CC00">
              <a:alpha val="100000"/>
            </a:srgbClr>
          </a:solidFill>
          <a:ln>
            <a:solidFill>
              <a:srgbClr val="FF0000"/>
            </a:solidFill>
            <a:miter/>
          </a:ln>
        </p:spPr>
        <p:txBody>
          <a:bodyPr/>
          <a:p>
            <a:r>
              <a:rPr lang="zh-CN" altLang="en-US" b="1" dirty="0">
                <a:solidFill>
                  <a:srgbClr val="000066"/>
                </a:solidFill>
              </a:rPr>
              <a:t>既：已经。</a:t>
            </a:r>
            <a:endParaRPr lang="zh-CN" altLang="en-US" b="1" dirty="0">
              <a:solidFill>
                <a:srgbClr val="000066"/>
              </a:solidFill>
            </a:endParaRPr>
          </a:p>
          <a:p>
            <a:r>
              <a:rPr lang="zh-CN" altLang="en-US" b="1" dirty="0">
                <a:solidFill>
                  <a:srgbClr val="000066"/>
                </a:solidFill>
              </a:rPr>
              <a:t>归，旧指女子出嫁。</a:t>
            </a:r>
            <a:endParaRPr lang="zh-CN" altLang="en-US" b="1" dirty="0">
              <a:solidFill>
                <a:srgbClr val="000066"/>
              </a:solidFill>
            </a:endParaRPr>
          </a:p>
          <a:p>
            <a:r>
              <a:rPr lang="zh-CN" altLang="en-US" b="1" dirty="0">
                <a:solidFill>
                  <a:srgbClr val="000066"/>
                </a:solidFill>
              </a:rPr>
              <a:t>时：时常。</a:t>
            </a:r>
            <a:endParaRPr lang="zh-CN" altLang="en-US" b="1" dirty="0">
              <a:solidFill>
                <a:srgbClr val="000066"/>
              </a:solidFill>
            </a:endParaRPr>
          </a:p>
        </p:txBody>
      </p:sp>
      <p:sp>
        <p:nvSpPr>
          <p:cNvPr id="266244" name="文本框 266243"/>
          <p:cNvSpPr txBox="1"/>
          <p:nvPr/>
        </p:nvSpPr>
        <p:spPr>
          <a:xfrm>
            <a:off x="0" y="5013325"/>
            <a:ext cx="9144000" cy="1554163"/>
          </a:xfrm>
          <a:prstGeom prst="rect">
            <a:avLst/>
          </a:prstGeom>
          <a:noFill/>
          <a:ln w="76200">
            <a:noFill/>
          </a:ln>
        </p:spPr>
        <p:txBody>
          <a:bodyPr>
            <a:spAutoFit/>
          </a:bodyPr>
          <a:p>
            <a:pPr algn="l"/>
            <a:r>
              <a:rPr lang="zh-CN" altLang="en-US" sz="3200" dirty="0">
                <a:latin typeface="Times New Roman" panose="02020603050405020304" pitchFamily="18" charset="0"/>
              </a:rPr>
              <a:t>我</a:t>
            </a:r>
            <a:r>
              <a:rPr lang="zh-CN" altLang="en-US" sz="3200" dirty="0">
                <a:solidFill>
                  <a:srgbClr val="FF3300"/>
                </a:solidFill>
                <a:latin typeface="Times New Roman" panose="02020603050405020304" pitchFamily="18" charset="0"/>
              </a:rPr>
              <a:t>已经</a:t>
            </a:r>
            <a:r>
              <a:rPr lang="zh-CN" altLang="en-US" sz="3200" dirty="0">
                <a:latin typeface="Times New Roman" panose="02020603050405020304" pitchFamily="18" charset="0"/>
              </a:rPr>
              <a:t>写完了这篇志，过了五年，我的妻子</a:t>
            </a:r>
            <a:r>
              <a:rPr lang="zh-CN" altLang="en-US" sz="3200" dirty="0">
                <a:solidFill>
                  <a:srgbClr val="FF3300"/>
                </a:solidFill>
                <a:latin typeface="Times New Roman" panose="02020603050405020304" pitchFamily="18" charset="0"/>
              </a:rPr>
              <a:t>嫁到我家</a:t>
            </a:r>
            <a:r>
              <a:rPr lang="zh-CN" altLang="en-US" sz="3200" dirty="0">
                <a:latin typeface="Times New Roman" panose="02020603050405020304" pitchFamily="18" charset="0"/>
              </a:rPr>
              <a:t>。她</a:t>
            </a:r>
            <a:r>
              <a:rPr lang="zh-CN" altLang="en-US" sz="3200" dirty="0">
                <a:solidFill>
                  <a:srgbClr val="FF3300"/>
                </a:solidFill>
                <a:latin typeface="Times New Roman" panose="02020603050405020304" pitchFamily="18" charset="0"/>
              </a:rPr>
              <a:t>时常</a:t>
            </a:r>
            <a:r>
              <a:rPr lang="zh-CN" altLang="en-US" sz="3200" dirty="0">
                <a:latin typeface="Times New Roman" panose="02020603050405020304" pitchFamily="18" charset="0"/>
              </a:rPr>
              <a:t>来到项脊轩中，向我询问</a:t>
            </a:r>
            <a:r>
              <a:rPr lang="zh-CN" altLang="en-US" sz="3200" dirty="0">
                <a:solidFill>
                  <a:srgbClr val="FF3300"/>
                </a:solidFill>
                <a:latin typeface="Times New Roman" panose="02020603050405020304" pitchFamily="18" charset="0"/>
              </a:rPr>
              <a:t>古代的事情</a:t>
            </a:r>
            <a:r>
              <a:rPr lang="zh-CN" altLang="en-US" sz="3200" dirty="0">
                <a:latin typeface="Times New Roman" panose="02020603050405020304" pitchFamily="18" charset="0"/>
              </a:rPr>
              <a:t>，</a:t>
            </a:r>
            <a:r>
              <a:rPr lang="zh-CN" altLang="en-US" sz="3200" dirty="0">
                <a:solidFill>
                  <a:srgbClr val="FF3300"/>
                </a:solidFill>
                <a:latin typeface="Times New Roman" panose="02020603050405020304" pitchFamily="18" charset="0"/>
              </a:rPr>
              <a:t>有时</a:t>
            </a:r>
            <a:r>
              <a:rPr lang="zh-CN" altLang="en-US" sz="3200" dirty="0">
                <a:latin typeface="Times New Roman" panose="02020603050405020304" pitchFamily="18" charset="0"/>
              </a:rPr>
              <a:t>靠着</a:t>
            </a:r>
            <a:r>
              <a:rPr lang="zh-CN" altLang="en-US" sz="3200" dirty="0">
                <a:solidFill>
                  <a:srgbClr val="FF3300"/>
                </a:solidFill>
                <a:latin typeface="Times New Roman" panose="02020603050405020304" pitchFamily="18" charset="0"/>
              </a:rPr>
              <a:t>桌子</a:t>
            </a:r>
            <a:r>
              <a:rPr lang="zh-CN" altLang="en-US" sz="3200" dirty="0">
                <a:latin typeface="Times New Roman" panose="02020603050405020304" pitchFamily="18" charset="0"/>
              </a:rPr>
              <a:t>学写字。</a:t>
            </a:r>
            <a:endParaRPr lang="zh-CN" altLang="en-US" sz="3200" dirty="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7266" name="标题 267265"/>
          <p:cNvSpPr>
            <a:spLocks noGrp="1"/>
          </p:cNvSpPr>
          <p:nvPr>
            <p:ph type="title"/>
          </p:nvPr>
        </p:nvSpPr>
        <p:spPr>
          <a:ln/>
        </p:spPr>
        <p:txBody>
          <a:bodyPr anchor="ctr"/>
          <a:p>
            <a:pPr algn="l"/>
            <a:r>
              <a:rPr lang="zh-CN" altLang="en-US" sz="3600" b="1" dirty="0">
                <a:latin typeface="楷体_GB2312" pitchFamily="49" charset="-122"/>
                <a:ea typeface="楷体_GB2312" pitchFamily="49" charset="-122"/>
              </a:rPr>
              <a:t>吾妻归宁，述诸小妹语曰：“</a:t>
            </a:r>
            <a:r>
              <a:rPr lang="zh-CN" altLang="en-US" sz="3600" b="1" dirty="0">
                <a:solidFill>
                  <a:srgbClr val="FF3300"/>
                </a:solidFill>
                <a:latin typeface="楷体_GB2312" pitchFamily="49" charset="-122"/>
                <a:ea typeface="楷体_GB2312" pitchFamily="49" charset="-122"/>
              </a:rPr>
              <a:t>闻</a:t>
            </a:r>
            <a:r>
              <a:rPr lang="zh-CN" altLang="en-US" sz="3600" b="1" dirty="0">
                <a:latin typeface="楷体_GB2312" pitchFamily="49" charset="-122"/>
                <a:ea typeface="楷体_GB2312" pitchFamily="49" charset="-122"/>
              </a:rPr>
              <a:t>姊家有阁子，且</a:t>
            </a:r>
            <a:r>
              <a:rPr lang="zh-CN" altLang="en-US" sz="3600" b="1" dirty="0">
                <a:solidFill>
                  <a:srgbClr val="FF3300"/>
                </a:solidFill>
                <a:latin typeface="楷体_GB2312" pitchFamily="49" charset="-122"/>
                <a:ea typeface="楷体_GB2312" pitchFamily="49" charset="-122"/>
              </a:rPr>
              <a:t>何</a:t>
            </a:r>
            <a:r>
              <a:rPr lang="zh-CN" altLang="en-US" sz="3600" b="1" dirty="0">
                <a:latin typeface="楷体_GB2312" pitchFamily="49" charset="-122"/>
                <a:ea typeface="楷体_GB2312" pitchFamily="49" charset="-122"/>
              </a:rPr>
              <a:t>谓阁子也？” 。</a:t>
            </a:r>
            <a:r>
              <a:rPr lang="zh-CN" altLang="en-US" sz="3600" b="1" dirty="0"/>
              <a:t> </a:t>
            </a:r>
            <a:br>
              <a:rPr lang="zh-CN" altLang="en-US" sz="3600" b="1" dirty="0"/>
            </a:br>
            <a:endParaRPr lang="zh-CN" altLang="en-US" sz="3600" b="1" dirty="0"/>
          </a:p>
        </p:txBody>
      </p:sp>
      <p:sp>
        <p:nvSpPr>
          <p:cNvPr id="267267" name="文本占位符 267266"/>
          <p:cNvSpPr>
            <a:spLocks noGrp="1"/>
          </p:cNvSpPr>
          <p:nvPr>
            <p:ph type="body" idx="1"/>
          </p:nvPr>
        </p:nvSpPr>
        <p:spPr>
          <a:xfrm>
            <a:off x="685800" y="1981200"/>
            <a:ext cx="7772400" cy="2455863"/>
          </a:xfrm>
          <a:ln/>
        </p:spPr>
        <p:txBody>
          <a:bodyPr/>
          <a:p>
            <a:r>
              <a:rPr lang="zh-CN" altLang="en-US" b="1" dirty="0">
                <a:solidFill>
                  <a:srgbClr val="000066"/>
                </a:solidFill>
              </a:rPr>
              <a:t>归宁：出嫁的女子回家省亲。</a:t>
            </a:r>
            <a:endParaRPr lang="zh-CN" altLang="en-US" b="1" dirty="0">
              <a:solidFill>
                <a:srgbClr val="000066"/>
              </a:solidFill>
            </a:endParaRPr>
          </a:p>
          <a:p>
            <a:r>
              <a:rPr lang="zh-CN" altLang="en-US" b="1" dirty="0">
                <a:solidFill>
                  <a:srgbClr val="000066"/>
                </a:solidFill>
              </a:rPr>
              <a:t>闻：听说。</a:t>
            </a:r>
            <a:endParaRPr lang="zh-CN" altLang="en-US" b="1" dirty="0">
              <a:solidFill>
                <a:srgbClr val="000066"/>
              </a:solidFill>
            </a:endParaRPr>
          </a:p>
          <a:p>
            <a:r>
              <a:rPr lang="zh-CN" altLang="en-US" b="1" dirty="0">
                <a:solidFill>
                  <a:srgbClr val="000066"/>
                </a:solidFill>
              </a:rPr>
              <a:t>何：什么</a:t>
            </a:r>
            <a:endParaRPr lang="zh-CN" altLang="en-US" b="1" dirty="0">
              <a:solidFill>
                <a:srgbClr val="000066"/>
              </a:solidFill>
            </a:endParaRPr>
          </a:p>
        </p:txBody>
      </p:sp>
      <p:sp>
        <p:nvSpPr>
          <p:cNvPr id="267268" name="文本框 267267"/>
          <p:cNvSpPr txBox="1"/>
          <p:nvPr/>
        </p:nvSpPr>
        <p:spPr>
          <a:xfrm>
            <a:off x="179388" y="5516563"/>
            <a:ext cx="8964612" cy="1554162"/>
          </a:xfrm>
          <a:prstGeom prst="rect">
            <a:avLst/>
          </a:prstGeom>
          <a:noFill/>
          <a:ln w="76200">
            <a:noFill/>
          </a:ln>
        </p:spPr>
        <p:txBody>
          <a:bodyPr>
            <a:spAutoFit/>
          </a:bodyPr>
          <a:p>
            <a:pPr algn="l"/>
            <a:r>
              <a:rPr lang="zh-CN" altLang="en-US" sz="3200" dirty="0">
                <a:latin typeface="Times New Roman" panose="02020603050405020304" pitchFamily="18" charset="0"/>
              </a:rPr>
              <a:t>我妻子回娘家看望父母，回来后转述她小妹们的话说：“</a:t>
            </a:r>
            <a:r>
              <a:rPr lang="zh-CN" altLang="en-US" sz="3200" dirty="0">
                <a:solidFill>
                  <a:srgbClr val="FF3300"/>
                </a:solidFill>
                <a:latin typeface="Times New Roman" panose="02020603050405020304" pitchFamily="18" charset="0"/>
              </a:rPr>
              <a:t>听说</a:t>
            </a:r>
            <a:r>
              <a:rPr lang="zh-CN" altLang="en-US" sz="3200" dirty="0">
                <a:latin typeface="Times New Roman" panose="02020603050405020304" pitchFamily="18" charset="0"/>
              </a:rPr>
              <a:t>姐姐家有间阁子，那么</a:t>
            </a:r>
            <a:r>
              <a:rPr lang="zh-CN" altLang="en-US" sz="3200" dirty="0">
                <a:solidFill>
                  <a:srgbClr val="FF3300"/>
                </a:solidFill>
                <a:latin typeface="Times New Roman" panose="02020603050405020304" pitchFamily="18" charset="0"/>
              </a:rPr>
              <a:t>什么</a:t>
            </a:r>
            <a:r>
              <a:rPr lang="zh-CN" altLang="en-US" sz="3200" dirty="0">
                <a:latin typeface="Times New Roman" panose="02020603050405020304" pitchFamily="18" charset="0"/>
              </a:rPr>
              <a:t>叫阁子呢？”</a:t>
            </a:r>
            <a:endParaRPr lang="zh-CN" altLang="en-US" sz="3200" dirty="0">
              <a:latin typeface="Times New Roman" panose="02020603050405020304" pitchFamily="18"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8290" name="标题 268289"/>
          <p:cNvSpPr>
            <a:spLocks noGrp="1"/>
          </p:cNvSpPr>
          <p:nvPr>
            <p:ph type="title"/>
          </p:nvPr>
        </p:nvSpPr>
        <p:spPr>
          <a:ln/>
        </p:spPr>
        <p:txBody>
          <a:bodyPr anchor="ctr"/>
          <a:p>
            <a:r>
              <a:rPr lang="zh-CN" altLang="en-US" b="1" dirty="0">
                <a:solidFill>
                  <a:srgbClr val="FF3300"/>
                </a:solidFill>
                <a:ea typeface="楷体_GB2312" pitchFamily="49" charset="-122"/>
              </a:rPr>
              <a:t>其后</a:t>
            </a:r>
            <a:r>
              <a:rPr lang="zh-CN" altLang="en-US" b="1" dirty="0">
                <a:ea typeface="楷体_GB2312" pitchFamily="49" charset="-122"/>
              </a:rPr>
              <a:t>六年，吾妻死，室</a:t>
            </a:r>
            <a:r>
              <a:rPr lang="zh-CN" altLang="en-US" b="1" dirty="0">
                <a:solidFill>
                  <a:srgbClr val="FF3300"/>
                </a:solidFill>
                <a:ea typeface="楷体_GB2312" pitchFamily="49" charset="-122"/>
              </a:rPr>
              <a:t>坏</a:t>
            </a:r>
            <a:r>
              <a:rPr lang="zh-CN" altLang="en-US" b="1" dirty="0">
                <a:ea typeface="楷体_GB2312" pitchFamily="49" charset="-122"/>
              </a:rPr>
              <a:t>不修。</a:t>
            </a:r>
            <a:endParaRPr lang="zh-CN" altLang="en-US" b="1" dirty="0">
              <a:ea typeface="楷体_GB2312" pitchFamily="49" charset="-122"/>
            </a:endParaRPr>
          </a:p>
        </p:txBody>
      </p:sp>
      <p:sp>
        <p:nvSpPr>
          <p:cNvPr id="268291" name="文本占位符 268290"/>
          <p:cNvSpPr>
            <a:spLocks noGrp="1"/>
          </p:cNvSpPr>
          <p:nvPr>
            <p:ph type="body" idx="1"/>
          </p:nvPr>
        </p:nvSpPr>
        <p:spPr>
          <a:ln/>
        </p:spPr>
        <p:txBody>
          <a:bodyPr/>
          <a:p>
            <a:endParaRPr lang="zh-CN" altLang="en-US" dirty="0"/>
          </a:p>
        </p:txBody>
      </p:sp>
      <p:sp>
        <p:nvSpPr>
          <p:cNvPr id="268292" name="文本框 268291"/>
          <p:cNvSpPr txBox="1"/>
          <p:nvPr/>
        </p:nvSpPr>
        <p:spPr>
          <a:xfrm>
            <a:off x="0" y="5589588"/>
            <a:ext cx="8737600" cy="1066800"/>
          </a:xfrm>
          <a:prstGeom prst="rect">
            <a:avLst/>
          </a:prstGeom>
          <a:noFill/>
          <a:ln w="76200">
            <a:noFill/>
          </a:ln>
        </p:spPr>
        <p:txBody>
          <a:bodyPr>
            <a:spAutoFit/>
          </a:bodyPr>
          <a:p>
            <a:pPr algn="l"/>
            <a:r>
              <a:rPr lang="zh-CN" altLang="en-US" sz="3200" dirty="0">
                <a:solidFill>
                  <a:srgbClr val="FF3300"/>
                </a:solidFill>
                <a:latin typeface="Times New Roman" panose="02020603050405020304" pitchFamily="18" charset="0"/>
              </a:rPr>
              <a:t>这以后</a:t>
            </a:r>
            <a:r>
              <a:rPr lang="zh-CN" altLang="en-US" sz="3200" dirty="0">
                <a:latin typeface="Times New Roman" panose="02020603050405020304" pitchFamily="18" charset="0"/>
              </a:rPr>
              <a:t>六年，我的妻子去世了，小轩也</a:t>
            </a:r>
            <a:r>
              <a:rPr lang="zh-CN" altLang="en-US" sz="3200" dirty="0">
                <a:solidFill>
                  <a:srgbClr val="FF3300"/>
                </a:solidFill>
                <a:latin typeface="Times New Roman" panose="02020603050405020304" pitchFamily="18" charset="0"/>
              </a:rPr>
              <a:t>破败</a:t>
            </a:r>
            <a:r>
              <a:rPr lang="zh-CN" altLang="en-US" sz="3200" dirty="0">
                <a:latin typeface="Times New Roman" panose="02020603050405020304" pitchFamily="18" charset="0"/>
              </a:rPr>
              <a:t>了，没有修理。</a:t>
            </a:r>
            <a:endParaRPr lang="zh-CN" altLang="en-US" sz="3200" dirty="0">
              <a:latin typeface="Times New Roman" panose="02020603050405020304" pitchFamily="18"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9314" name="标题 269313"/>
          <p:cNvSpPr>
            <a:spLocks noGrp="1"/>
          </p:cNvSpPr>
          <p:nvPr>
            <p:ph type="title"/>
          </p:nvPr>
        </p:nvSpPr>
        <p:spPr>
          <a:ln/>
        </p:spPr>
        <p:txBody>
          <a:bodyPr anchor="ctr"/>
          <a:p>
            <a:pPr algn="l"/>
            <a:r>
              <a:rPr lang="zh-CN" altLang="en-US" b="1" dirty="0">
                <a:solidFill>
                  <a:srgbClr val="FF3300"/>
                </a:solidFill>
                <a:ea typeface="楷体_GB2312" pitchFamily="49" charset="-122"/>
              </a:rPr>
              <a:t>其后</a:t>
            </a:r>
            <a:r>
              <a:rPr lang="zh-CN" altLang="en-US" b="1" dirty="0">
                <a:ea typeface="楷体_GB2312" pitchFamily="49" charset="-122"/>
              </a:rPr>
              <a:t>二年，余久卧病无聊，</a:t>
            </a:r>
            <a:r>
              <a:rPr lang="zh-CN" altLang="en-US" b="1" dirty="0">
                <a:solidFill>
                  <a:srgbClr val="FF3300"/>
                </a:solidFill>
                <a:ea typeface="楷体_GB2312" pitchFamily="49" charset="-122"/>
              </a:rPr>
              <a:t>乃</a:t>
            </a:r>
            <a:r>
              <a:rPr lang="zh-CN" altLang="en-US" b="1" dirty="0">
                <a:ea typeface="楷体_GB2312" pitchFamily="49" charset="-122"/>
              </a:rPr>
              <a:t>使人</a:t>
            </a:r>
            <a:r>
              <a:rPr lang="zh-CN" altLang="en-US" b="1" dirty="0">
                <a:solidFill>
                  <a:srgbClr val="FF3300"/>
                </a:solidFill>
                <a:ea typeface="楷体_GB2312" pitchFamily="49" charset="-122"/>
              </a:rPr>
              <a:t>复</a:t>
            </a:r>
            <a:r>
              <a:rPr lang="zh-CN" altLang="en-US" b="1" dirty="0">
                <a:ea typeface="楷体_GB2312" pitchFamily="49" charset="-122"/>
              </a:rPr>
              <a:t>葺南阁子，其制稍异于前。</a:t>
            </a:r>
            <a:r>
              <a:rPr lang="zh-CN" altLang="en-US" b="1" dirty="0">
                <a:solidFill>
                  <a:srgbClr val="FF3300"/>
                </a:solidFill>
                <a:ea typeface="楷体_GB2312" pitchFamily="49" charset="-122"/>
              </a:rPr>
              <a:t>然</a:t>
            </a:r>
            <a:r>
              <a:rPr lang="zh-CN" altLang="en-US" b="1" dirty="0">
                <a:ea typeface="楷体_GB2312" pitchFamily="49" charset="-122"/>
              </a:rPr>
              <a:t>自后余多在外，不常居。</a:t>
            </a:r>
            <a:br>
              <a:rPr lang="zh-CN" altLang="en-US" sz="4000" b="1" dirty="0">
                <a:ea typeface="楷体_GB2312" pitchFamily="49" charset="-122"/>
              </a:rPr>
            </a:br>
            <a:endParaRPr lang="zh-CN" altLang="en-US" sz="4000" b="1" dirty="0">
              <a:ea typeface="楷体_GB2312" pitchFamily="49" charset="-122"/>
            </a:endParaRPr>
          </a:p>
        </p:txBody>
      </p:sp>
      <p:sp>
        <p:nvSpPr>
          <p:cNvPr id="269315" name="文本占位符 269314"/>
          <p:cNvSpPr>
            <a:spLocks noGrp="1"/>
          </p:cNvSpPr>
          <p:nvPr>
            <p:ph type="body" idx="1"/>
          </p:nvPr>
        </p:nvSpPr>
        <p:spPr>
          <a:ln/>
        </p:spPr>
        <p:txBody>
          <a:bodyPr/>
          <a:p>
            <a:pPr>
              <a:buNone/>
            </a:pPr>
            <a:r>
              <a:rPr lang="zh-CN" altLang="en-US" dirty="0"/>
              <a:t>复：再，又。</a:t>
            </a:r>
            <a:endParaRPr lang="zh-CN" altLang="en-US" dirty="0"/>
          </a:p>
          <a:p>
            <a:pPr>
              <a:buNone/>
            </a:pPr>
            <a:r>
              <a:rPr lang="zh-CN" altLang="en-US" dirty="0"/>
              <a:t>制：格局。</a:t>
            </a:r>
            <a:endParaRPr lang="zh-CN" altLang="en-US" dirty="0"/>
          </a:p>
        </p:txBody>
      </p:sp>
      <p:sp>
        <p:nvSpPr>
          <p:cNvPr id="269316" name="文本框 269315"/>
          <p:cNvSpPr txBox="1"/>
          <p:nvPr/>
        </p:nvSpPr>
        <p:spPr>
          <a:xfrm>
            <a:off x="0" y="4868863"/>
            <a:ext cx="9144000" cy="2041525"/>
          </a:xfrm>
          <a:prstGeom prst="rect">
            <a:avLst/>
          </a:prstGeom>
          <a:noFill/>
          <a:ln w="76200">
            <a:noFill/>
          </a:ln>
        </p:spPr>
        <p:txBody>
          <a:bodyPr>
            <a:spAutoFit/>
          </a:bodyPr>
          <a:p>
            <a:pPr algn="l"/>
            <a:r>
              <a:rPr lang="zh-CN" altLang="en-US" sz="3200" dirty="0">
                <a:solidFill>
                  <a:srgbClr val="FF3300"/>
                </a:solidFill>
                <a:latin typeface="Times New Roman" panose="02020603050405020304" pitchFamily="18" charset="0"/>
              </a:rPr>
              <a:t>又过</a:t>
            </a:r>
            <a:r>
              <a:rPr lang="zh-CN" altLang="en-US" sz="3200" dirty="0">
                <a:latin typeface="Times New Roman" panose="02020603050405020304" pitchFamily="18" charset="0"/>
              </a:rPr>
              <a:t>了两年，我因生病卧床很长时间，心情无聊，</a:t>
            </a:r>
            <a:r>
              <a:rPr lang="zh-CN" altLang="en-US" sz="3200" dirty="0">
                <a:solidFill>
                  <a:srgbClr val="FF3300"/>
                </a:solidFill>
                <a:latin typeface="Times New Roman" panose="02020603050405020304" pitchFamily="18" charset="0"/>
              </a:rPr>
              <a:t>于是</a:t>
            </a:r>
            <a:r>
              <a:rPr lang="zh-CN" altLang="en-US" sz="3200" dirty="0">
                <a:latin typeface="Times New Roman" panose="02020603050405020304" pitchFamily="18" charset="0"/>
              </a:rPr>
              <a:t>叫人</a:t>
            </a:r>
            <a:r>
              <a:rPr lang="zh-CN" altLang="en-US" sz="3200" dirty="0">
                <a:solidFill>
                  <a:srgbClr val="FF3300"/>
                </a:solidFill>
                <a:latin typeface="Times New Roman" panose="02020603050405020304" pitchFamily="18" charset="0"/>
              </a:rPr>
              <a:t>再次</a:t>
            </a:r>
            <a:r>
              <a:rPr lang="zh-CN" altLang="en-US" sz="3200" dirty="0">
                <a:latin typeface="Times New Roman" panose="02020603050405020304" pitchFamily="18" charset="0"/>
              </a:rPr>
              <a:t>修理了这间南阁子，格局与以前稍有不同。</a:t>
            </a:r>
            <a:r>
              <a:rPr lang="zh-CN" altLang="en-US" sz="3200" dirty="0">
                <a:solidFill>
                  <a:srgbClr val="FF3300"/>
                </a:solidFill>
                <a:latin typeface="Times New Roman" panose="02020603050405020304" pitchFamily="18" charset="0"/>
              </a:rPr>
              <a:t>然而</a:t>
            </a:r>
            <a:r>
              <a:rPr lang="zh-CN" altLang="en-US" sz="3200" dirty="0">
                <a:latin typeface="Times New Roman" panose="02020603050405020304" pitchFamily="18" charset="0"/>
              </a:rPr>
              <a:t>我以后大部分时间出门在外，不常在这里居住。</a:t>
            </a:r>
            <a:endParaRPr lang="zh-CN" altLang="en-US" sz="3200" dirty="0">
              <a:latin typeface="Times New Roman" panose="02020603050405020304" pitchFamily="18"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0338" name="标题 270337"/>
          <p:cNvSpPr>
            <a:spLocks noGrp="1"/>
          </p:cNvSpPr>
          <p:nvPr>
            <p:ph type="title"/>
          </p:nvPr>
        </p:nvSpPr>
        <p:spPr>
          <a:ln/>
        </p:spPr>
        <p:txBody>
          <a:bodyPr anchor="ctr"/>
          <a:p>
            <a:pPr algn="l"/>
            <a:r>
              <a:rPr lang="zh-CN" altLang="en-US" b="1" dirty="0"/>
              <a:t>庭有枇杷树，吾妻死之年所</a:t>
            </a:r>
            <a:r>
              <a:rPr lang="zh-CN" altLang="en-US" b="1" dirty="0">
                <a:solidFill>
                  <a:srgbClr val="FF3300"/>
                </a:solidFill>
              </a:rPr>
              <a:t>手</a:t>
            </a:r>
            <a:r>
              <a:rPr lang="zh-CN" altLang="en-US" b="1" dirty="0"/>
              <a:t>植也，今已亭亭如盖矣。 </a:t>
            </a:r>
            <a:br>
              <a:rPr lang="zh-CN" altLang="en-US" b="1" dirty="0"/>
            </a:br>
            <a:endParaRPr lang="zh-CN" altLang="en-US" b="1" dirty="0"/>
          </a:p>
        </p:txBody>
      </p:sp>
      <p:sp>
        <p:nvSpPr>
          <p:cNvPr id="270339" name="文本占位符 270338"/>
          <p:cNvSpPr>
            <a:spLocks noGrp="1"/>
          </p:cNvSpPr>
          <p:nvPr>
            <p:ph type="body" idx="1"/>
          </p:nvPr>
        </p:nvSpPr>
        <p:spPr>
          <a:ln/>
        </p:spPr>
        <p:txBody>
          <a:bodyPr/>
          <a:p>
            <a:r>
              <a:rPr lang="zh-CN" altLang="en-US" dirty="0"/>
              <a:t>手：亲手。名作状</a:t>
            </a:r>
            <a:endParaRPr lang="zh-CN" altLang="en-US" dirty="0"/>
          </a:p>
        </p:txBody>
      </p:sp>
      <p:sp>
        <p:nvSpPr>
          <p:cNvPr id="270340" name="文本框 270339"/>
          <p:cNvSpPr txBox="1"/>
          <p:nvPr/>
        </p:nvSpPr>
        <p:spPr>
          <a:xfrm>
            <a:off x="250825" y="5084763"/>
            <a:ext cx="8893175" cy="1554162"/>
          </a:xfrm>
          <a:prstGeom prst="rect">
            <a:avLst/>
          </a:prstGeom>
          <a:noFill/>
          <a:ln w="76200">
            <a:noFill/>
          </a:ln>
        </p:spPr>
        <p:txBody>
          <a:bodyPr>
            <a:spAutoFit/>
          </a:bodyPr>
          <a:p>
            <a:pPr algn="l"/>
            <a:r>
              <a:rPr lang="zh-CN" altLang="en-US" sz="3200" dirty="0">
                <a:latin typeface="Times New Roman" panose="02020603050405020304" pitchFamily="18" charset="0"/>
              </a:rPr>
              <a:t>庭院中有一棵枇杷树，是我的妻子在她去世那一年</a:t>
            </a:r>
            <a:r>
              <a:rPr lang="zh-CN" altLang="en-US" sz="3200" dirty="0">
                <a:solidFill>
                  <a:srgbClr val="FF3300"/>
                </a:solidFill>
                <a:latin typeface="Times New Roman" panose="02020603050405020304" pitchFamily="18" charset="0"/>
              </a:rPr>
              <a:t>亲手</a:t>
            </a:r>
            <a:r>
              <a:rPr lang="zh-CN" altLang="en-US" sz="3200" dirty="0">
                <a:latin typeface="Times New Roman" panose="02020603050405020304" pitchFamily="18" charset="0"/>
              </a:rPr>
              <a:t>栽种的，现在已经高高挺立着，枝叶繁茂像伞一样了。</a:t>
            </a:r>
            <a:r>
              <a:rPr lang="zh-CN" altLang="en-US" sz="3200" b="0" dirty="0">
                <a:latin typeface="Times New Roman" panose="02020603050405020304" pitchFamily="18" charset="0"/>
              </a:rPr>
              <a:t> </a:t>
            </a:r>
            <a:endParaRPr lang="zh-CN" altLang="en-US" sz="3200" dirty="0">
              <a:latin typeface="Times New Roman" panose="02020603050405020304" pitchFamily="18" charset="0"/>
            </a:endParaRPr>
          </a:p>
        </p:txBody>
      </p:sp>
      <p:sp>
        <p:nvSpPr>
          <p:cNvPr id="270341" name="文本框 270340"/>
          <p:cNvSpPr txBox="1"/>
          <p:nvPr/>
        </p:nvSpPr>
        <p:spPr>
          <a:xfrm>
            <a:off x="381000" y="2852738"/>
            <a:ext cx="8153400" cy="641350"/>
          </a:xfrm>
          <a:prstGeom prst="rect">
            <a:avLst/>
          </a:prstGeom>
          <a:noFill/>
          <a:ln w="9525">
            <a:noFill/>
          </a:ln>
        </p:spPr>
        <p:txBody>
          <a:bodyPr>
            <a:spAutoFit/>
          </a:bodyPr>
          <a:p>
            <a:pPr algn="just">
              <a:spcBef>
                <a:spcPct val="50000"/>
              </a:spcBef>
            </a:pPr>
            <a:r>
              <a:rPr lang="zh-CN" altLang="en-US" sz="3600" dirty="0">
                <a:latin typeface="华文中宋" pitchFamily="2" charset="-122"/>
                <a:ea typeface="华文中宋" pitchFamily="2" charset="-122"/>
              </a:rPr>
              <a:t>最后一句在文中有何表现作用？</a:t>
            </a:r>
            <a:endParaRPr lang="zh-CN" altLang="en-US" sz="3600">
              <a:latin typeface="华文中宋" pitchFamily="2" charset="-122"/>
              <a:ea typeface="华文中宋" pitchFamily="2" charset="-122"/>
            </a:endParaRPr>
          </a:p>
        </p:txBody>
      </p:sp>
      <p:sp>
        <p:nvSpPr>
          <p:cNvPr id="270342" name="文本框 270341"/>
          <p:cNvSpPr txBox="1"/>
          <p:nvPr/>
        </p:nvSpPr>
        <p:spPr>
          <a:xfrm>
            <a:off x="0" y="3690938"/>
            <a:ext cx="8763000" cy="1190625"/>
          </a:xfrm>
          <a:prstGeom prst="rect">
            <a:avLst/>
          </a:prstGeom>
          <a:noFill/>
          <a:ln w="9525">
            <a:noFill/>
          </a:ln>
        </p:spPr>
        <p:txBody>
          <a:bodyPr>
            <a:spAutoFit/>
          </a:bodyPr>
          <a:p>
            <a:pPr algn="l">
              <a:spcBef>
                <a:spcPct val="50000"/>
              </a:spcBef>
            </a:pPr>
            <a:r>
              <a:rPr lang="zh-CN" altLang="en-US" sz="3600" dirty="0">
                <a:solidFill>
                  <a:srgbClr val="FF3300"/>
                </a:solidFill>
                <a:latin typeface="华文中宋" pitchFamily="2" charset="-122"/>
                <a:ea typeface="华文中宋" pitchFamily="2" charset="-122"/>
              </a:rPr>
              <a:t>      作者回忆妻子手栽的枇杷，睹物思人，表现自己内心无限惆怅的心情。 </a:t>
            </a:r>
            <a:endParaRPr lang="zh-CN" altLang="en-US" sz="3600">
              <a:solidFill>
                <a:srgbClr val="FF3300"/>
              </a:solidFill>
              <a:latin typeface="华文中宋" pitchFamily="2" charset="-122"/>
              <a:ea typeface="华文中宋"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0342"/>
                                        </p:tgtEl>
                                        <p:attrNameLst>
                                          <p:attrName>style.visibility</p:attrName>
                                        </p:attrNameLst>
                                      </p:cBhvr>
                                      <p:to>
                                        <p:strVal val="visible"/>
                                      </p:to>
                                    </p:set>
                                    <p:anim calcmode="lin" valueType="num">
                                      <p:cBhvr additive="base">
                                        <p:cTn id="7" dur="500" fill="hold"/>
                                        <p:tgtEl>
                                          <p:spTgt spid="270342"/>
                                        </p:tgtEl>
                                        <p:attrNameLst>
                                          <p:attrName>ppt_x</p:attrName>
                                        </p:attrNameLst>
                                      </p:cBhvr>
                                      <p:tavLst>
                                        <p:tav tm="0">
                                          <p:val>
                                            <p:strVal val="0-#ppt_w/2"/>
                                          </p:val>
                                        </p:tav>
                                        <p:tav tm="100000">
                                          <p:val>
                                            <p:strVal val="#ppt_x"/>
                                          </p:val>
                                        </p:tav>
                                      </p:tavLst>
                                    </p:anim>
                                    <p:anim calcmode="lin" valueType="num">
                                      <p:cBhvr additive="base">
                                        <p:cTn id="8" dur="500" fill="hold"/>
                                        <p:tgtEl>
                                          <p:spTgt spid="27034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34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5938" name="文本框 295937"/>
          <p:cNvSpPr txBox="1"/>
          <p:nvPr/>
        </p:nvSpPr>
        <p:spPr>
          <a:xfrm>
            <a:off x="539750" y="1341438"/>
            <a:ext cx="533400" cy="1311275"/>
          </a:xfrm>
          <a:prstGeom prst="rect">
            <a:avLst/>
          </a:prstGeom>
          <a:noFill/>
          <a:ln w="76200">
            <a:noFill/>
          </a:ln>
        </p:spPr>
        <p:txBody>
          <a:bodyPr>
            <a:spAutoFit/>
          </a:bodyPr>
          <a:p>
            <a:pPr algn="l"/>
            <a:r>
              <a:rPr lang="zh-CN" altLang="en-US" sz="4000" dirty="0">
                <a:solidFill>
                  <a:srgbClr val="990033"/>
                </a:solidFill>
                <a:latin typeface="Times New Roman" panose="02020603050405020304" pitchFamily="18" charset="0"/>
              </a:rPr>
              <a:t>亡妻</a:t>
            </a:r>
            <a:endParaRPr lang="zh-CN" altLang="en-US" sz="4000" dirty="0">
              <a:solidFill>
                <a:srgbClr val="990033"/>
              </a:solidFill>
              <a:latin typeface="Times New Roman" panose="02020603050405020304" pitchFamily="18" charset="0"/>
            </a:endParaRPr>
          </a:p>
        </p:txBody>
      </p:sp>
      <p:sp>
        <p:nvSpPr>
          <p:cNvPr id="295939" name="文本框 295938"/>
          <p:cNvSpPr txBox="1"/>
          <p:nvPr/>
        </p:nvSpPr>
        <p:spPr>
          <a:xfrm>
            <a:off x="1371600" y="765175"/>
            <a:ext cx="7772400" cy="2528888"/>
          </a:xfrm>
          <a:prstGeom prst="rect">
            <a:avLst/>
          </a:prstGeom>
          <a:noFill/>
          <a:ln w="76200">
            <a:noFill/>
          </a:ln>
        </p:spPr>
        <p:txBody>
          <a:bodyPr>
            <a:spAutoFit/>
          </a:bodyPr>
          <a:p>
            <a:pPr algn="l"/>
            <a:r>
              <a:rPr lang="zh-CN" altLang="en-US" sz="3200" dirty="0">
                <a:latin typeface="黑体" panose="02010609060101010101" pitchFamily="2" charset="-122"/>
                <a:ea typeface="黑体" panose="02010609060101010101" pitchFamily="2" charset="-122"/>
              </a:rPr>
              <a:t>   吾妻来归，时至轩中，从余问古事，或凭几学书。吾妻归宁，述诸小妹语曰：“闻姊家有阁子，且何谓阁子也？”其后六年，吾妻死，室坏不修。</a:t>
            </a:r>
            <a:r>
              <a:rPr lang="en-US" altLang="zh-CN" sz="3200">
                <a:latin typeface="Times New Roman" panose="02020603050405020304" pitchFamily="18" charset="0"/>
                <a:ea typeface="黑体" panose="02010609060101010101" pitchFamily="2" charset="-122"/>
              </a:rPr>
              <a:t>……</a:t>
            </a:r>
            <a:r>
              <a:rPr lang="zh-CN" altLang="en-US" sz="3200" dirty="0">
                <a:latin typeface="黑体" panose="02010609060101010101" pitchFamily="2" charset="-122"/>
                <a:ea typeface="黑体" panose="02010609060101010101" pitchFamily="2" charset="-122"/>
              </a:rPr>
              <a:t>庭有枇杷树，吾妻死之年所手植也，今已亭亭如盖矣。</a:t>
            </a:r>
            <a:r>
              <a:rPr lang="zh-CN" altLang="en-US" sz="3200" b="0" dirty="0">
                <a:latin typeface="黑体" panose="02010609060101010101" pitchFamily="2" charset="-122"/>
                <a:ea typeface="黑体" panose="02010609060101010101" pitchFamily="2" charset="-122"/>
              </a:rPr>
              <a:t> </a:t>
            </a:r>
            <a:endParaRPr lang="zh-CN" altLang="en-US" sz="3200" b="0" dirty="0">
              <a:latin typeface="黑体" panose="02010609060101010101" pitchFamily="2" charset="-122"/>
              <a:ea typeface="黑体" panose="02010609060101010101" pitchFamily="2" charset="-122"/>
            </a:endParaRPr>
          </a:p>
        </p:txBody>
      </p:sp>
      <p:sp>
        <p:nvSpPr>
          <p:cNvPr id="295940" name="左大括号 295939"/>
          <p:cNvSpPr/>
          <p:nvPr/>
        </p:nvSpPr>
        <p:spPr>
          <a:xfrm>
            <a:off x="1116013" y="1125538"/>
            <a:ext cx="288925" cy="1871662"/>
          </a:xfrm>
          <a:prstGeom prst="leftBrace">
            <a:avLst>
              <a:gd name="adj1" fmla="val 53983"/>
              <a:gd name="adj2" fmla="val 50000"/>
            </a:avLst>
          </a:prstGeom>
          <a:noFill/>
          <a:ln w="76200" cap="flat" cmpd="sng">
            <a:solidFill>
              <a:schemeClr val="tx1"/>
            </a:solidFill>
            <a:prstDash val="solid"/>
            <a:headEnd type="none" w="med" len="med"/>
            <a:tailEnd type="none" w="med" len="med"/>
          </a:ln>
        </p:spPr>
        <p:txBody>
          <a:bodyPr/>
          <a:p>
            <a:endParaRPr lang="zh-CN" altLang="en-US"/>
          </a:p>
        </p:txBody>
      </p:sp>
      <p:sp>
        <p:nvSpPr>
          <p:cNvPr id="295941" name="矩形 295940"/>
          <p:cNvSpPr/>
          <p:nvPr/>
        </p:nvSpPr>
        <p:spPr>
          <a:xfrm>
            <a:off x="0" y="3716338"/>
            <a:ext cx="9144000" cy="1677987"/>
          </a:xfrm>
          <a:prstGeom prst="rect">
            <a:avLst/>
          </a:prstGeom>
          <a:noFill/>
          <a:ln w="9525">
            <a:noFill/>
          </a:ln>
        </p:spPr>
        <p:txBody>
          <a:bodyPr anchor="ctr">
            <a:spAutoFit/>
          </a:bodyPr>
          <a:p>
            <a:pPr algn="l">
              <a:buClrTx/>
            </a:pPr>
            <a:r>
              <a:rPr lang="zh-CN" altLang="en-US" sz="3200" dirty="0">
                <a:latin typeface="楷体_GB2312" pitchFamily="49" charset="-122"/>
                <a:ea typeface="楷体_GB2312" pitchFamily="49" charset="-122"/>
              </a:rPr>
              <a:t>    抓住了富于特征的日常生活中的琐事来写，突出</a:t>
            </a:r>
            <a:r>
              <a:rPr lang="zh-CN" altLang="en-US" sz="3600" dirty="0">
                <a:solidFill>
                  <a:srgbClr val="FF3300"/>
                </a:solidFill>
                <a:latin typeface="楷体_GB2312" pitchFamily="49" charset="-122"/>
                <a:ea typeface="楷体_GB2312" pitchFamily="49" charset="-122"/>
              </a:rPr>
              <a:t>夫妻恩爱</a:t>
            </a:r>
            <a:r>
              <a:rPr lang="zh-CN" altLang="en-US" sz="3200" dirty="0">
                <a:latin typeface="楷体_GB2312" pitchFamily="49" charset="-122"/>
                <a:ea typeface="楷体_GB2312" pitchFamily="49" charset="-122"/>
              </a:rPr>
              <a:t>，并以当年小夫妻在轩内唱和相随的</a:t>
            </a:r>
            <a:r>
              <a:rPr lang="zh-CN" altLang="en-US" sz="3600" dirty="0">
                <a:solidFill>
                  <a:srgbClr val="FF3300"/>
                </a:solidFill>
                <a:latin typeface="楷体_GB2312" pitchFamily="49" charset="-122"/>
                <a:ea typeface="楷体_GB2312" pitchFamily="49" charset="-122"/>
              </a:rPr>
              <a:t>欢乐来衬托今日丧偶的悲哀</a:t>
            </a:r>
            <a:r>
              <a:rPr lang="zh-CN" altLang="en-US" sz="3200" dirty="0">
                <a:latin typeface="楷体_GB2312" pitchFamily="49" charset="-122"/>
                <a:ea typeface="楷体_GB2312" pitchFamily="49" charset="-122"/>
              </a:rPr>
              <a:t>。  </a:t>
            </a:r>
            <a:endParaRPr lang="zh-CN" altLang="en-US" sz="3200" dirty="0">
              <a:latin typeface="楷体_GB2312" pitchFamily="49" charset="-122"/>
              <a:ea typeface="楷体_GB2312" pitchFamily="49" charset="-122"/>
            </a:endParaRPr>
          </a:p>
        </p:txBody>
      </p:sp>
      <p:sp>
        <p:nvSpPr>
          <p:cNvPr id="295942" name="文本框 295941"/>
          <p:cNvSpPr txBox="1"/>
          <p:nvPr/>
        </p:nvSpPr>
        <p:spPr>
          <a:xfrm>
            <a:off x="0" y="0"/>
            <a:ext cx="1409700" cy="823913"/>
          </a:xfrm>
          <a:prstGeom prst="rect">
            <a:avLst/>
          </a:prstGeom>
          <a:noFill/>
          <a:ln w="9525">
            <a:noFill/>
          </a:ln>
        </p:spPr>
        <p:txBody>
          <a:bodyPr wrap="none" anchor="t">
            <a:spAutoFit/>
          </a:bodyPr>
          <a:p>
            <a:pPr algn="l">
              <a:buClrTx/>
            </a:pPr>
            <a:r>
              <a:rPr lang="zh-CN" altLang="en-US" sz="4800" dirty="0">
                <a:latin typeface="Arial" panose="020B0604020202020204" pitchFamily="34" charset="0"/>
                <a:ea typeface="黑体" panose="02010609060101010101" pitchFamily="2" charset="-122"/>
              </a:rPr>
              <a:t>小结</a:t>
            </a:r>
            <a:endParaRPr lang="zh-CN" altLang="en-US" sz="4800" dirty="0">
              <a:latin typeface="Arial" panose="020B0604020202020204" pitchFamily="34"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5941"/>
                                        </p:tgtEl>
                                        <p:attrNameLst>
                                          <p:attrName>style.visibility</p:attrName>
                                        </p:attrNameLst>
                                      </p:cBhvr>
                                      <p:to>
                                        <p:strVal val="visible"/>
                                      </p:to>
                                    </p:set>
                                    <p:animEffect transition="in" filter="blinds(horizontal)">
                                      <p:cBhvr>
                                        <p:cTn id="7" dur="500"/>
                                        <p:tgtEl>
                                          <p:spTgt spid="295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5941" grpId="0"/>
    </p:bldLst>
  </p:timing>
</p:sld>
</file>

<file path=ppt/slides/slide6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74434" name="文本占位符 274433"/>
          <p:cNvSpPr>
            <a:spLocks noGrp="1"/>
          </p:cNvSpPr>
          <p:nvPr>
            <p:ph type="body" idx="1"/>
          </p:nvPr>
        </p:nvSpPr>
        <p:spPr>
          <a:xfrm>
            <a:off x="468313" y="1844675"/>
            <a:ext cx="8059737" cy="4608513"/>
          </a:xfrm>
          <a:ln/>
        </p:spPr>
        <p:txBody>
          <a:bodyPr/>
          <a:p>
            <a:pPr>
              <a:buNone/>
            </a:pPr>
            <a:r>
              <a:rPr lang="zh-CN" altLang="en-US" b="1" dirty="0"/>
              <a:t> 第四五段：写对婚后生活的回忆与对亡妻的悼念。</a:t>
            </a:r>
            <a:endParaRPr lang="zh-CN" altLang="en-US" b="1" dirty="0"/>
          </a:p>
          <a:p>
            <a:pPr>
              <a:buNone/>
            </a:pPr>
            <a:r>
              <a:rPr lang="zh-CN" altLang="en-US" b="1" dirty="0"/>
              <a:t>这是作者若干年后的补记。</a:t>
            </a:r>
            <a:endParaRPr lang="zh-CN" altLang="en-US" b="1" dirty="0"/>
          </a:p>
          <a:p>
            <a:pPr>
              <a:buNone/>
            </a:pPr>
            <a:endParaRPr lang="zh-CN" altLang="en-US" b="1" dirty="0"/>
          </a:p>
          <a:p>
            <a:r>
              <a:rPr lang="zh-CN" altLang="en-US" sz="3600" dirty="0">
                <a:solidFill>
                  <a:schemeClr val="accent2"/>
                </a:solidFill>
                <a:ea typeface="幼圆" pitchFamily="49" charset="-122"/>
              </a:rPr>
              <a:t>凭几学书和归述诸小妹语几个生活细节，写出温馨难忘的婚后生活。</a:t>
            </a:r>
            <a:endParaRPr lang="zh-CN" altLang="en-US" sz="3600" dirty="0">
              <a:solidFill>
                <a:schemeClr val="accent2"/>
              </a:solidFill>
              <a:ea typeface="幼圆" pitchFamily="49" charset="-122"/>
            </a:endParaRPr>
          </a:p>
          <a:p>
            <a:r>
              <a:rPr lang="zh-CN" altLang="en-US" sz="3600" dirty="0">
                <a:solidFill>
                  <a:schemeClr val="accent2"/>
                </a:solidFill>
                <a:ea typeface="幼圆" pitchFamily="49" charset="-122"/>
              </a:rPr>
              <a:t>睹物思人，物是人非。</a:t>
            </a:r>
            <a:endParaRPr lang="zh-CN" altLang="en-US" sz="3600" dirty="0">
              <a:solidFill>
                <a:schemeClr val="accent2"/>
              </a:solidFill>
              <a:ea typeface="幼圆" pitchFamily="49" charset="-122"/>
            </a:endParaRPr>
          </a:p>
          <a:p>
            <a:pPr>
              <a:buNone/>
            </a:pPr>
            <a:endParaRPr lang="zh-CN" altLang="en-US" b="1"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0274" name="标题 310273"/>
          <p:cNvSpPr>
            <a:spLocks noGrp="1"/>
          </p:cNvSpPr>
          <p:nvPr>
            <p:ph type="title"/>
          </p:nvPr>
        </p:nvSpPr>
        <p:spPr>
          <a:ln/>
        </p:spPr>
        <p:txBody>
          <a:bodyPr anchor="ctr"/>
          <a:p>
            <a:endParaRPr lang="zh-CN" altLang="en-US" dirty="0"/>
          </a:p>
        </p:txBody>
      </p:sp>
      <p:sp>
        <p:nvSpPr>
          <p:cNvPr id="310275" name="文本占位符 310274"/>
          <p:cNvSpPr>
            <a:spLocks noGrp="1"/>
          </p:cNvSpPr>
          <p:nvPr>
            <p:ph type="body" idx="1"/>
          </p:nvPr>
        </p:nvSpPr>
        <p:spPr>
          <a:ln/>
        </p:spPr>
        <p:txBody>
          <a:bodyPr/>
          <a:p>
            <a:endParaRPr lang="zh-CN" altLang="en-US" dirty="0"/>
          </a:p>
        </p:txBody>
      </p:sp>
      <p:sp>
        <p:nvSpPr>
          <p:cNvPr id="310276" name="文本框 310275"/>
          <p:cNvSpPr txBox="1"/>
          <p:nvPr/>
        </p:nvSpPr>
        <p:spPr>
          <a:xfrm>
            <a:off x="0" y="3716338"/>
            <a:ext cx="9144000" cy="2530475"/>
          </a:xfrm>
          <a:prstGeom prst="rect">
            <a:avLst/>
          </a:prstGeom>
          <a:noFill/>
          <a:ln w="9525">
            <a:noFill/>
          </a:ln>
        </p:spPr>
        <p:txBody>
          <a:bodyPr>
            <a:spAutoFit/>
          </a:bodyPr>
          <a:p>
            <a:pPr algn="l">
              <a:spcBef>
                <a:spcPct val="50000"/>
              </a:spcBef>
              <a:buClrTx/>
            </a:pPr>
            <a:r>
              <a:rPr lang="zh-CN" altLang="en-US" sz="4000" dirty="0">
                <a:solidFill>
                  <a:srgbClr val="CC0000"/>
                </a:solidFill>
                <a:latin typeface="黑体" panose="02010609060101010101" pitchFamily="2" charset="-122"/>
                <a:ea typeface="黑体" panose="02010609060101010101" pitchFamily="2" charset="-122"/>
              </a:rPr>
              <a:t>   两部分虽然写于不同时期，但都是围绕项脊轩写家庭生活琐事，抒发自己或喜或悲的感情，前后格调一致，情感贯通，可以组合成一个有机的整体。</a:t>
            </a:r>
            <a:endParaRPr lang="zh-CN" altLang="en-US" sz="4000" dirty="0">
              <a:solidFill>
                <a:srgbClr val="CC0000"/>
              </a:solidFill>
              <a:latin typeface="黑体" panose="02010609060101010101" pitchFamily="2" charset="-122"/>
              <a:ea typeface="黑体" panose="02010609060101010101" pitchFamily="2" charset="-122"/>
            </a:endParaRPr>
          </a:p>
        </p:txBody>
      </p:sp>
      <p:sp>
        <p:nvSpPr>
          <p:cNvPr id="310277" name="文本框 310276"/>
          <p:cNvSpPr txBox="1"/>
          <p:nvPr/>
        </p:nvSpPr>
        <p:spPr>
          <a:xfrm>
            <a:off x="0" y="1341438"/>
            <a:ext cx="9144000" cy="1920875"/>
          </a:xfrm>
          <a:prstGeom prst="rect">
            <a:avLst/>
          </a:prstGeom>
          <a:noFill/>
          <a:ln w="9525">
            <a:noFill/>
          </a:ln>
        </p:spPr>
        <p:txBody>
          <a:bodyPr>
            <a:spAutoFit/>
          </a:bodyPr>
          <a:p>
            <a:pPr algn="l">
              <a:spcBef>
                <a:spcPct val="50000"/>
              </a:spcBef>
              <a:buClrTx/>
            </a:pPr>
            <a:r>
              <a:rPr lang="zh-CN" altLang="en-US" sz="4000" dirty="0">
                <a:solidFill>
                  <a:srgbClr val="CC0000"/>
                </a:solidFill>
                <a:latin typeface="黑体" panose="02010609060101010101" pitchFamily="2" charset="-122"/>
                <a:ea typeface="黑体" panose="02010609060101010101" pitchFamily="2" charset="-122"/>
              </a:rPr>
              <a:t>   补记部分是写婚后与项脊轩有关的一段生活，主要表现丧妻前后的欢乐和悲伤，仍是紧扣了文眼。</a:t>
            </a:r>
            <a:endParaRPr lang="zh-CN" altLang="en-US" sz="4000" dirty="0">
              <a:solidFill>
                <a:srgbClr val="CC0000"/>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310277"/>
                                        </p:tgtEl>
                                        <p:attrNameLst>
                                          <p:attrName>style.visibility</p:attrName>
                                        </p:attrNameLst>
                                      </p:cBhvr>
                                      <p:to>
                                        <p:strVal val="visible"/>
                                      </p:to>
                                    </p:set>
                                    <p:animEffect transition="in" filter="barn(inHorizontal)">
                                      <p:cBhvr>
                                        <p:cTn id="7" dur="500"/>
                                        <p:tgtEl>
                                          <p:spTgt spid="31027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10276"/>
                                        </p:tgtEl>
                                        <p:attrNameLst>
                                          <p:attrName>style.visibility</p:attrName>
                                        </p:attrNameLst>
                                      </p:cBhvr>
                                      <p:to>
                                        <p:strVal val="visible"/>
                                      </p:to>
                                    </p:set>
                                    <p:animEffect transition="in" filter="randombar(horizontal)">
                                      <p:cBhvr>
                                        <p:cTn id="12" dur="500"/>
                                        <p:tgtEl>
                                          <p:spTgt spid="310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0276" grpId="0" animBg="1"/>
      <p:bldP spid="31027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82" name="文本框 276481"/>
          <p:cNvSpPr txBox="1"/>
          <p:nvPr/>
        </p:nvSpPr>
        <p:spPr>
          <a:xfrm>
            <a:off x="152400" y="152400"/>
            <a:ext cx="5005388" cy="914400"/>
          </a:xfrm>
          <a:prstGeom prst="rect">
            <a:avLst/>
          </a:prstGeom>
          <a:noFill/>
          <a:ln w="9525">
            <a:noFill/>
          </a:ln>
        </p:spPr>
        <p:txBody>
          <a:bodyPr wrap="none" anchor="t">
            <a:spAutoFit/>
          </a:bodyPr>
          <a:p>
            <a:pPr algn="l"/>
            <a:r>
              <a:rPr lang="zh-CN" altLang="en-US" sz="5400" dirty="0">
                <a:solidFill>
                  <a:srgbClr val="990033"/>
                </a:solidFill>
                <a:effectLst>
                  <a:outerShdw blurRad="38100" dist="38100" dir="2700000">
                    <a:srgbClr val="C0C0C0"/>
                  </a:outerShdw>
                </a:effectLst>
                <a:latin typeface="Times New Roman" panose="02020603050405020304" pitchFamily="18" charset="0"/>
                <a:ea typeface="黑体" panose="02010609060101010101" pitchFamily="2" charset="-122"/>
              </a:rPr>
              <a:t>补记：怀念亡妻</a:t>
            </a:r>
            <a:endParaRPr lang="zh-CN" altLang="en-US" sz="5400" dirty="0">
              <a:solidFill>
                <a:srgbClr val="990033"/>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grpSp>
        <p:nvGrpSpPr>
          <p:cNvPr id="276483" name="组合 276482"/>
          <p:cNvGrpSpPr/>
          <p:nvPr/>
        </p:nvGrpSpPr>
        <p:grpSpPr>
          <a:xfrm>
            <a:off x="755650" y="1125538"/>
            <a:ext cx="6629400" cy="2773362"/>
            <a:chOff x="336" y="624"/>
            <a:chExt cx="4176" cy="1747"/>
          </a:xfrm>
        </p:grpSpPr>
        <p:sp>
          <p:nvSpPr>
            <p:cNvPr id="276484" name="文本框 276483"/>
            <p:cNvSpPr txBox="1"/>
            <p:nvPr/>
          </p:nvSpPr>
          <p:spPr>
            <a:xfrm>
              <a:off x="1488" y="624"/>
              <a:ext cx="3024" cy="672"/>
            </a:xfrm>
            <a:prstGeom prst="rect">
              <a:avLst/>
            </a:prstGeom>
            <a:noFill/>
            <a:ln w="9525">
              <a:noFill/>
            </a:ln>
          </p:spPr>
          <p:txBody>
            <a:bodyPr>
              <a:spAutoFit/>
            </a:bodyPr>
            <a:p>
              <a:pPr algn="l"/>
              <a:r>
                <a:rPr lang="zh-CN" altLang="en-US" sz="3200" dirty="0">
                  <a:latin typeface="Times New Roman" panose="02020603050405020304" pitchFamily="18" charset="0"/>
                  <a:ea typeface="楷体_GB2312" pitchFamily="49" charset="-122"/>
                </a:rPr>
                <a:t>      </a:t>
              </a:r>
              <a:r>
                <a:rPr lang="zh-CN" altLang="en-US" sz="3200" dirty="0">
                  <a:latin typeface="Times New Roman" panose="02020603050405020304" pitchFamily="18" charset="0"/>
                  <a:ea typeface="黑体" panose="02010609060101010101" pitchFamily="2" charset="-122"/>
                </a:rPr>
                <a:t>时至轩中，从余问古事，或凭几学书。</a:t>
              </a:r>
              <a:endParaRPr lang="zh-CN" altLang="en-US" sz="3200" dirty="0">
                <a:latin typeface="Times New Roman" panose="02020603050405020304" pitchFamily="18" charset="0"/>
                <a:ea typeface="黑体" panose="02010609060101010101" pitchFamily="2" charset="-122"/>
              </a:endParaRPr>
            </a:p>
          </p:txBody>
        </p:sp>
        <p:sp>
          <p:nvSpPr>
            <p:cNvPr id="276485" name="文本框 276484"/>
            <p:cNvSpPr txBox="1"/>
            <p:nvPr/>
          </p:nvSpPr>
          <p:spPr>
            <a:xfrm>
              <a:off x="1488" y="1392"/>
              <a:ext cx="2976" cy="979"/>
            </a:xfrm>
            <a:prstGeom prst="rect">
              <a:avLst/>
            </a:prstGeom>
            <a:noFill/>
            <a:ln w="9525">
              <a:noFill/>
            </a:ln>
          </p:spPr>
          <p:txBody>
            <a:bodyPr>
              <a:spAutoFit/>
            </a:bodyPr>
            <a:p>
              <a:pPr algn="l"/>
              <a:r>
                <a:rPr lang="zh-CN" altLang="en-US" sz="3200" dirty="0">
                  <a:latin typeface="Times New Roman" panose="02020603050405020304" pitchFamily="18" charset="0"/>
                  <a:ea typeface="楷体_GB2312" pitchFamily="49" charset="-122"/>
                </a:rPr>
                <a:t>     </a:t>
              </a:r>
              <a:r>
                <a:rPr lang="zh-CN" altLang="en-US" sz="3200" dirty="0">
                  <a:latin typeface="Times New Roman" panose="02020603050405020304" pitchFamily="18" charset="0"/>
                  <a:ea typeface="黑体" panose="02010609060101010101" pitchFamily="2" charset="-122"/>
                </a:rPr>
                <a:t>吾妻归宁，述诸小妹语曰：“闻姊家有阁子，且何谓阁子也？”</a:t>
              </a:r>
              <a:endParaRPr lang="zh-CN" altLang="en-US" sz="3200" dirty="0">
                <a:latin typeface="Times New Roman" panose="02020603050405020304" pitchFamily="18" charset="0"/>
                <a:ea typeface="黑体" panose="02010609060101010101" pitchFamily="2" charset="-122"/>
              </a:endParaRPr>
            </a:p>
          </p:txBody>
        </p:sp>
        <p:sp>
          <p:nvSpPr>
            <p:cNvPr id="276486" name="文本框 276485"/>
            <p:cNvSpPr txBox="1"/>
            <p:nvPr/>
          </p:nvSpPr>
          <p:spPr>
            <a:xfrm>
              <a:off x="336" y="1344"/>
              <a:ext cx="758" cy="442"/>
            </a:xfrm>
            <a:prstGeom prst="rect">
              <a:avLst/>
            </a:prstGeom>
            <a:noFill/>
            <a:ln w="76200">
              <a:noFill/>
            </a:ln>
          </p:spPr>
          <p:txBody>
            <a:bodyPr wrap="none" anchor="t">
              <a:spAutoFit/>
            </a:bodyPr>
            <a:p>
              <a:r>
                <a:rPr lang="zh-CN" altLang="en-US" sz="4000" dirty="0">
                  <a:solidFill>
                    <a:srgbClr val="990033"/>
                  </a:solidFill>
                  <a:effectLst>
                    <a:outerShdw blurRad="38100" dist="38100" dir="2700000">
                      <a:srgbClr val="C0C0C0"/>
                    </a:outerShdw>
                  </a:effectLst>
                  <a:latin typeface="Times New Roman" panose="02020603050405020304" pitchFamily="18" charset="0"/>
                  <a:ea typeface="华文新魏" pitchFamily="2" charset="-122"/>
                </a:rPr>
                <a:t>生前</a:t>
              </a:r>
              <a:endParaRPr lang="zh-CN" altLang="en-US" sz="4000" dirty="0">
                <a:solidFill>
                  <a:srgbClr val="990033"/>
                </a:solidFill>
                <a:effectLst>
                  <a:outerShdw blurRad="38100" dist="38100" dir="2700000">
                    <a:srgbClr val="C0C0C0"/>
                  </a:outerShdw>
                </a:effectLst>
                <a:latin typeface="Times New Roman" panose="02020603050405020304" pitchFamily="18" charset="0"/>
                <a:ea typeface="华文新魏" pitchFamily="2" charset="-122"/>
              </a:endParaRPr>
            </a:p>
          </p:txBody>
        </p:sp>
        <p:sp>
          <p:nvSpPr>
            <p:cNvPr id="276487" name="右大括号 276486"/>
            <p:cNvSpPr/>
            <p:nvPr/>
          </p:nvSpPr>
          <p:spPr>
            <a:xfrm flipH="1">
              <a:off x="1200" y="672"/>
              <a:ext cx="240" cy="1632"/>
            </a:xfrm>
            <a:prstGeom prst="rightBrace">
              <a:avLst>
                <a:gd name="adj1" fmla="val 56666"/>
                <a:gd name="adj2" fmla="val 51736"/>
              </a:avLst>
            </a:prstGeom>
            <a:noFill/>
            <a:ln w="38100" cap="flat" cmpd="sng">
              <a:solidFill>
                <a:schemeClr val="tx1"/>
              </a:solidFill>
              <a:prstDash val="solid"/>
              <a:headEnd type="none" w="med" len="med"/>
              <a:tailEnd type="none" w="med" len="med"/>
            </a:ln>
          </p:spPr>
          <p:txBody>
            <a:bodyPr/>
            <a:p>
              <a:endParaRPr lang="zh-CN" altLang="en-US"/>
            </a:p>
          </p:txBody>
        </p:sp>
      </p:grpSp>
      <p:grpSp>
        <p:nvGrpSpPr>
          <p:cNvPr id="276488" name="组合 276487"/>
          <p:cNvGrpSpPr/>
          <p:nvPr/>
        </p:nvGrpSpPr>
        <p:grpSpPr>
          <a:xfrm>
            <a:off x="900113" y="4221163"/>
            <a:ext cx="7223125" cy="2057400"/>
            <a:chOff x="442" y="2640"/>
            <a:chExt cx="4550" cy="1296"/>
          </a:xfrm>
        </p:grpSpPr>
        <p:sp>
          <p:nvSpPr>
            <p:cNvPr id="276489" name="文本框 276488"/>
            <p:cNvSpPr txBox="1"/>
            <p:nvPr/>
          </p:nvSpPr>
          <p:spPr>
            <a:xfrm>
              <a:off x="1488" y="3264"/>
              <a:ext cx="3504" cy="672"/>
            </a:xfrm>
            <a:prstGeom prst="rect">
              <a:avLst/>
            </a:prstGeom>
            <a:noFill/>
            <a:ln w="9525">
              <a:noFill/>
            </a:ln>
          </p:spPr>
          <p:txBody>
            <a:bodyPr>
              <a:spAutoFit/>
            </a:bodyPr>
            <a:p>
              <a:pPr algn="l"/>
              <a:r>
                <a:rPr lang="zh-CN" altLang="en-US" sz="3200" dirty="0">
                  <a:effectLst>
                    <a:outerShdw blurRad="38100" dist="38100" dir="2700000">
                      <a:srgbClr val="C0C0C0"/>
                    </a:outerShdw>
                  </a:effectLst>
                  <a:latin typeface="Times New Roman" panose="02020603050405020304" pitchFamily="18" charset="0"/>
                  <a:ea typeface="隶书" pitchFamily="49" charset="-122"/>
                </a:rPr>
                <a:t>     庭有枇杷树，吾妻死之年所手植也，今已</a:t>
              </a:r>
              <a:r>
                <a:rPr lang="zh-CN" altLang="en-US" sz="3200" dirty="0">
                  <a:solidFill>
                    <a:srgbClr val="FF3300"/>
                  </a:solidFill>
                  <a:effectLst>
                    <a:outerShdw blurRad="38100" dist="38100" dir="2700000">
                      <a:srgbClr val="C0C0C0"/>
                    </a:outerShdw>
                  </a:effectLst>
                  <a:latin typeface="Times New Roman" panose="02020603050405020304" pitchFamily="18" charset="0"/>
                  <a:ea typeface="隶书" pitchFamily="49" charset="-122"/>
                </a:rPr>
                <a:t>亭亭如盖</a:t>
              </a:r>
              <a:r>
                <a:rPr lang="zh-CN" altLang="en-US" sz="3200" dirty="0">
                  <a:effectLst>
                    <a:outerShdw blurRad="38100" dist="38100" dir="2700000">
                      <a:srgbClr val="C0C0C0"/>
                    </a:outerShdw>
                  </a:effectLst>
                  <a:latin typeface="Times New Roman" panose="02020603050405020304" pitchFamily="18" charset="0"/>
                  <a:ea typeface="隶书" pitchFamily="49" charset="-122"/>
                </a:rPr>
                <a:t>矣。</a:t>
              </a:r>
              <a:endParaRPr lang="zh-CN" altLang="en-US" sz="3200" dirty="0">
                <a:effectLst>
                  <a:outerShdw blurRad="38100" dist="38100" dir="2700000">
                    <a:srgbClr val="C0C0C0"/>
                  </a:outerShdw>
                </a:effectLst>
                <a:latin typeface="Times New Roman" panose="02020603050405020304" pitchFamily="18" charset="0"/>
                <a:ea typeface="隶书" pitchFamily="49" charset="-122"/>
              </a:endParaRPr>
            </a:p>
          </p:txBody>
        </p:sp>
        <p:sp>
          <p:nvSpPr>
            <p:cNvPr id="276490" name="文本框 276489"/>
            <p:cNvSpPr txBox="1"/>
            <p:nvPr/>
          </p:nvSpPr>
          <p:spPr>
            <a:xfrm>
              <a:off x="442" y="3168"/>
              <a:ext cx="758" cy="442"/>
            </a:xfrm>
            <a:prstGeom prst="rect">
              <a:avLst/>
            </a:prstGeom>
            <a:noFill/>
            <a:ln w="76200">
              <a:noFill/>
            </a:ln>
          </p:spPr>
          <p:txBody>
            <a:bodyPr wrap="none" anchor="t">
              <a:spAutoFit/>
            </a:bodyPr>
            <a:p>
              <a:r>
                <a:rPr lang="zh-CN" altLang="en-US" sz="4000" dirty="0">
                  <a:solidFill>
                    <a:srgbClr val="990033"/>
                  </a:solidFill>
                  <a:effectLst>
                    <a:outerShdw blurRad="38100" dist="38100" dir="2700000">
                      <a:srgbClr val="C0C0C0"/>
                    </a:outerShdw>
                  </a:effectLst>
                  <a:latin typeface="Times New Roman" panose="02020603050405020304" pitchFamily="18" charset="0"/>
                  <a:ea typeface="华文新魏" pitchFamily="2" charset="-122"/>
                </a:rPr>
                <a:t>死后</a:t>
              </a:r>
              <a:endParaRPr lang="zh-CN" altLang="en-US" sz="4000" dirty="0">
                <a:solidFill>
                  <a:srgbClr val="990033"/>
                </a:solidFill>
                <a:effectLst>
                  <a:outerShdw blurRad="38100" dist="38100" dir="2700000">
                    <a:srgbClr val="C0C0C0"/>
                  </a:outerShdw>
                </a:effectLst>
                <a:latin typeface="Times New Roman" panose="02020603050405020304" pitchFamily="18" charset="0"/>
                <a:ea typeface="华文新魏" pitchFamily="2" charset="-122"/>
              </a:endParaRPr>
            </a:p>
          </p:txBody>
        </p:sp>
        <p:sp>
          <p:nvSpPr>
            <p:cNvPr id="276491" name="文本框 276490"/>
            <p:cNvSpPr txBox="1"/>
            <p:nvPr/>
          </p:nvSpPr>
          <p:spPr>
            <a:xfrm>
              <a:off x="1632" y="2640"/>
              <a:ext cx="1248" cy="365"/>
            </a:xfrm>
            <a:prstGeom prst="rect">
              <a:avLst/>
            </a:prstGeom>
            <a:noFill/>
            <a:ln w="9525">
              <a:noFill/>
            </a:ln>
          </p:spPr>
          <p:txBody>
            <a:bodyPr>
              <a:spAutoFit/>
            </a:bodyPr>
            <a:p>
              <a:pPr algn="l"/>
              <a:r>
                <a:rPr lang="zh-CN" altLang="en-US" sz="3200" dirty="0">
                  <a:solidFill>
                    <a:srgbClr val="FF3300"/>
                  </a:solidFill>
                  <a:effectLst>
                    <a:outerShdw blurRad="38100" dist="38100" dir="2700000">
                      <a:srgbClr val="C0C0C0"/>
                    </a:outerShdw>
                  </a:effectLst>
                  <a:latin typeface="Times New Roman" panose="02020603050405020304" pitchFamily="18" charset="0"/>
                  <a:ea typeface="隶书" pitchFamily="49" charset="-122"/>
                </a:rPr>
                <a:t>室坏不修。</a:t>
              </a:r>
              <a:endParaRPr lang="zh-CN" altLang="en-US" sz="3200" dirty="0">
                <a:solidFill>
                  <a:srgbClr val="FF3300"/>
                </a:solidFill>
                <a:effectLst>
                  <a:outerShdw blurRad="38100" dist="38100" dir="2700000">
                    <a:srgbClr val="C0C0C0"/>
                  </a:outerShdw>
                </a:effectLst>
                <a:latin typeface="Times New Roman" panose="02020603050405020304" pitchFamily="18" charset="0"/>
                <a:ea typeface="隶书" pitchFamily="49" charset="-122"/>
              </a:endParaRPr>
            </a:p>
          </p:txBody>
        </p:sp>
        <p:sp>
          <p:nvSpPr>
            <p:cNvPr id="276492" name="右大括号 276491"/>
            <p:cNvSpPr/>
            <p:nvPr/>
          </p:nvSpPr>
          <p:spPr>
            <a:xfrm flipH="1">
              <a:off x="1296" y="2688"/>
              <a:ext cx="144" cy="1248"/>
            </a:xfrm>
            <a:prstGeom prst="rightBrace">
              <a:avLst>
                <a:gd name="adj1" fmla="val 72222"/>
                <a:gd name="adj2" fmla="val 51736"/>
              </a:avLst>
            </a:prstGeom>
            <a:noFill/>
            <a:ln w="38100" cap="flat" cmpd="sng">
              <a:solidFill>
                <a:schemeClr val="tx1"/>
              </a:solidFill>
              <a:prstDash val="solid"/>
              <a:headEnd type="none" w="med" len="med"/>
              <a:tailEnd type="none" w="med" len="med"/>
            </a:ln>
          </p:spPr>
          <p:txBody>
            <a:bodyPr/>
            <a:p>
              <a:endParaRPr lang="zh-CN" altLang="en-US"/>
            </a:p>
          </p:txBody>
        </p:sp>
      </p:grpSp>
      <p:sp>
        <p:nvSpPr>
          <p:cNvPr id="276493" name="矩形 276492"/>
          <p:cNvSpPr/>
          <p:nvPr/>
        </p:nvSpPr>
        <p:spPr>
          <a:xfrm>
            <a:off x="7239000" y="1752600"/>
            <a:ext cx="1219200" cy="1265238"/>
          </a:xfrm>
          <a:prstGeom prst="rect">
            <a:avLst/>
          </a:prstGeom>
        </p:spPr>
        <p:txBody>
          <a:bodyPr wrap="none" fromWordArt="1">
            <a:prstTxWarp prst="textSlantUp">
              <a:avLst>
                <a:gd name="adj" fmla="val 32056"/>
              </a:avLst>
            </a:prstTxWarp>
            <a:normAutofit/>
          </a:bodyPr>
          <a:p>
            <a:pPr algn="ctr"/>
            <a:r>
              <a:rPr lang="zh-CN" altLang="en-US" sz="4400" b="0">
                <a:ln w="9525" cap="flat" cmpd="sng">
                  <a:solidFill>
                    <a:srgbClr val="CC99FF"/>
                  </a:solidFill>
                  <a:prstDash val="soli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隶书" charset="0"/>
                <a:ea typeface="隶书" charset="0"/>
              </a:rPr>
              <a:t>乐</a:t>
            </a:r>
            <a:endParaRPr lang="zh-CN" altLang="en-US" sz="4400" b="0">
              <a:ln w="9525" cap="flat" cmpd="sng">
                <a:solidFill>
                  <a:srgbClr val="CC99FF"/>
                </a:solidFill>
                <a:prstDash val="solid"/>
                <a:headEnd type="none" w="med" len="med"/>
                <a:tailEnd type="none" w="med" len="med"/>
              </a:ln>
              <a:gradFill rotWithShape="0">
                <a:gsLst>
                  <a:gs pos="0">
                    <a:srgbClr val="6600CC"/>
                  </a:gs>
                  <a:gs pos="100000">
                    <a:srgbClr val="CC00CC"/>
                  </a:gs>
                </a:gsLst>
                <a:lin ang="5400000" scaled="1"/>
                <a:tileRect/>
              </a:gradFill>
              <a:effectLst>
                <a:outerShdw dist="53882" dir="2699999" algn="ctr" rotWithShape="0">
                  <a:srgbClr val="9999FF"/>
                </a:outerShdw>
              </a:effectLst>
              <a:latin typeface="隶书" charset="0"/>
              <a:ea typeface="隶书" charset="0"/>
            </a:endParaRPr>
          </a:p>
        </p:txBody>
      </p:sp>
      <p:sp>
        <p:nvSpPr>
          <p:cNvPr id="276494" name="矩形 276493"/>
          <p:cNvSpPr/>
          <p:nvPr/>
        </p:nvSpPr>
        <p:spPr>
          <a:xfrm rot="5400000">
            <a:off x="7677150" y="4514850"/>
            <a:ext cx="1104900" cy="914400"/>
          </a:xfrm>
          <a:prstGeom prst="rect">
            <a:avLst/>
          </a:prstGeom>
        </p:spPr>
        <p:txBody>
          <a:bodyPr vert="eaVert" wrap="none" fromWordArt="1">
            <a:prstTxWarp prst="textPlain">
              <a:avLst>
                <a:gd name="adj" fmla="val 50000"/>
              </a:avLst>
            </a:prstTxWarp>
            <a:normAutofit/>
          </a:bodyPr>
          <a:p>
            <a:pPr algn="ctr"/>
            <a:r>
              <a:rPr lang="zh-CN" altLang="en-US" sz="4400" b="0">
                <a:ln w="9525" cap="flat" cmpd="sng">
                  <a:solidFill>
                    <a:srgbClr val="000000"/>
                  </a:solidFill>
                  <a:prstDash val="solid"/>
                  <a:headEnd type="none" w="med" len="med"/>
                  <a:tailEnd type="none" w="med" len="med"/>
                </a:ln>
                <a:solidFill>
                  <a:srgbClr val="000000"/>
                </a:solidFill>
                <a:latin typeface="隶书" charset="0"/>
                <a:ea typeface="隶书" charset="0"/>
              </a:rPr>
              <a:t>悲</a:t>
            </a:r>
            <a:endParaRPr lang="zh-CN" altLang="en-US" sz="4400" b="0">
              <a:ln w="9525" cap="flat" cmpd="sng">
                <a:solidFill>
                  <a:srgbClr val="000000"/>
                </a:solidFill>
                <a:prstDash val="solid"/>
                <a:headEnd type="none" w="med" len="med"/>
                <a:tailEnd type="none" w="med" len="med"/>
              </a:ln>
              <a:solidFill>
                <a:srgbClr val="000000"/>
              </a:solidFill>
              <a:latin typeface="隶书" charset="0"/>
              <a:ea typeface="隶书"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76482"/>
                                        </p:tgtEl>
                                        <p:attrNameLst>
                                          <p:attrName>style.visibility</p:attrName>
                                        </p:attrNameLst>
                                      </p:cBhvr>
                                      <p:to>
                                        <p:strVal val="visible"/>
                                      </p:to>
                                    </p:set>
                                    <p:anim calcmode="lin" valueType="num">
                                      <p:cBhvr additive="base">
                                        <p:cTn id="7" dur="500" fill="hold"/>
                                        <p:tgtEl>
                                          <p:spTgt spid="276482"/>
                                        </p:tgtEl>
                                        <p:attrNameLst>
                                          <p:attrName>ppt_x</p:attrName>
                                        </p:attrNameLst>
                                      </p:cBhvr>
                                      <p:tavLst>
                                        <p:tav tm="0">
                                          <p:val>
                                            <p:strVal val="#ppt_x"/>
                                          </p:val>
                                        </p:tav>
                                        <p:tav tm="100000">
                                          <p:val>
                                            <p:strVal val="#ppt_x"/>
                                          </p:val>
                                        </p:tav>
                                      </p:tavLst>
                                    </p:anim>
                                    <p:anim calcmode="lin" valueType="num">
                                      <p:cBhvr additive="base">
                                        <p:cTn id="8" dur="500" fill="hold"/>
                                        <p:tgtEl>
                                          <p:spTgt spid="276482"/>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chimes.wav"/>
                                        </p:tgtEl>
                                      </p:cMediaNode>
                                    </p:audio>
                                  </p:subTnLst>
                                </p:cTn>
                              </p:par>
                            </p:childTnLst>
                          </p:cTn>
                        </p:par>
                      </p:childTnLst>
                    </p:cTn>
                  </p:par>
                  <p:par>
                    <p:cTn id="9" fill="hold">
                      <p:stCondLst>
                        <p:cond delay="indefinite"/>
                      </p:stCondLst>
                      <p:childTnLst>
                        <p:par>
                          <p:cTn id="10" fill="hold">
                            <p:stCondLst>
                              <p:cond delay="0"/>
                            </p:stCondLst>
                            <p:childTnLst>
                              <p:par>
                                <p:cTn id="11" presetID="15" presetClass="entr" presetSubtype="0" fill="hold" nodeType="clickEffect">
                                  <p:stCondLst>
                                    <p:cond delay="0"/>
                                  </p:stCondLst>
                                  <p:childTnLst>
                                    <p:set>
                                      <p:cBhvr>
                                        <p:cTn id="12" dur="1" fill="hold">
                                          <p:stCondLst>
                                            <p:cond delay="0"/>
                                          </p:stCondLst>
                                        </p:cTn>
                                        <p:tgtEl>
                                          <p:spTgt spid="276483"/>
                                        </p:tgtEl>
                                        <p:attrNameLst>
                                          <p:attrName>style.visibility</p:attrName>
                                        </p:attrNameLst>
                                      </p:cBhvr>
                                      <p:to>
                                        <p:strVal val="visible"/>
                                      </p:to>
                                    </p:set>
                                    <p:anim calcmode="lin" valueType="num">
                                      <p:cBhvr>
                                        <p:cTn id="13" dur="1000" fill="hold"/>
                                        <p:tgtEl>
                                          <p:spTgt spid="276483"/>
                                        </p:tgtEl>
                                        <p:attrNameLst>
                                          <p:attrName>ppt_w</p:attrName>
                                        </p:attrNameLst>
                                      </p:cBhvr>
                                      <p:tavLst>
                                        <p:tav tm="0">
                                          <p:val>
                                            <p:fltVal val="0.000000"/>
                                          </p:val>
                                        </p:tav>
                                        <p:tav tm="100000">
                                          <p:val>
                                            <p:strVal val="#ppt_w"/>
                                          </p:val>
                                        </p:tav>
                                      </p:tavLst>
                                    </p:anim>
                                    <p:anim calcmode="lin" valueType="num">
                                      <p:cBhvr>
                                        <p:cTn id="14" dur="1000" fill="hold"/>
                                        <p:tgtEl>
                                          <p:spTgt spid="276483"/>
                                        </p:tgtEl>
                                        <p:attrNameLst>
                                          <p:attrName>ppt_h</p:attrName>
                                        </p:attrNameLst>
                                      </p:cBhvr>
                                      <p:tavLst>
                                        <p:tav tm="0">
                                          <p:val>
                                            <p:fltVal val="0.000000"/>
                                          </p:val>
                                        </p:tav>
                                        <p:tav tm="100000">
                                          <p:val>
                                            <p:strVal val="#ppt_h"/>
                                          </p:val>
                                        </p:tav>
                                      </p:tavLst>
                                    </p:anim>
                                    <p:anim calcmode="lin" valueType="num">
                                      <p:cBhvr>
                                        <p:cTn id="15" dur="1000" fill="hold"/>
                                        <p:tgtEl>
                                          <p:spTgt spid="276483"/>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276483"/>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11"/>
                                            </p:cond>
                                          </p:stCondLst>
                                          <p:endCondLst>
                                            <p:cond evt="onStopAudio" delay="0">
                                              <p:tgtEl>
                                                <p:sldTgt/>
                                              </p:tgtEl>
                                            </p:cond>
                                          </p:endCondLst>
                                        </p:cTn>
                                        <p:tgtEl>
                                          <p:sndTgt r:embed="rId2" name="projctor.wav"/>
                                        </p:tgtEl>
                                      </p:cMediaNode>
                                    </p:audio>
                                  </p:subTnLst>
                                </p:cTn>
                              </p:par>
                            </p:childTnLst>
                          </p:cTn>
                        </p:par>
                      </p:childTnLst>
                    </p:cTn>
                  </p:par>
                  <p:par>
                    <p:cTn id="17" fill="hold">
                      <p:stCondLst>
                        <p:cond delay="indefinite"/>
                      </p:stCondLst>
                      <p:childTnLst>
                        <p:par>
                          <p:cTn id="18" fill="hold">
                            <p:stCondLst>
                              <p:cond delay="0"/>
                            </p:stCondLst>
                            <p:childTnLst>
                              <p:par>
                                <p:cTn id="19" presetID="15" presetClass="entr" presetSubtype="0" fill="hold" nodeType="clickEffect">
                                  <p:stCondLst>
                                    <p:cond delay="0"/>
                                  </p:stCondLst>
                                  <p:childTnLst>
                                    <p:set>
                                      <p:cBhvr>
                                        <p:cTn id="20" dur="1" fill="hold">
                                          <p:stCondLst>
                                            <p:cond delay="0"/>
                                          </p:stCondLst>
                                        </p:cTn>
                                        <p:tgtEl>
                                          <p:spTgt spid="276488"/>
                                        </p:tgtEl>
                                        <p:attrNameLst>
                                          <p:attrName>style.visibility</p:attrName>
                                        </p:attrNameLst>
                                      </p:cBhvr>
                                      <p:to>
                                        <p:strVal val="visible"/>
                                      </p:to>
                                    </p:set>
                                    <p:anim calcmode="lin" valueType="num">
                                      <p:cBhvr>
                                        <p:cTn id="21" dur="1000" fill="hold"/>
                                        <p:tgtEl>
                                          <p:spTgt spid="276488"/>
                                        </p:tgtEl>
                                        <p:attrNameLst>
                                          <p:attrName>ppt_w</p:attrName>
                                        </p:attrNameLst>
                                      </p:cBhvr>
                                      <p:tavLst>
                                        <p:tav tm="0">
                                          <p:val>
                                            <p:fltVal val="0.000000"/>
                                          </p:val>
                                        </p:tav>
                                        <p:tav tm="100000">
                                          <p:val>
                                            <p:strVal val="#ppt_w"/>
                                          </p:val>
                                        </p:tav>
                                      </p:tavLst>
                                    </p:anim>
                                    <p:anim calcmode="lin" valueType="num">
                                      <p:cBhvr>
                                        <p:cTn id="22" dur="1000" fill="hold"/>
                                        <p:tgtEl>
                                          <p:spTgt spid="276488"/>
                                        </p:tgtEl>
                                        <p:attrNameLst>
                                          <p:attrName>ppt_h</p:attrName>
                                        </p:attrNameLst>
                                      </p:cBhvr>
                                      <p:tavLst>
                                        <p:tav tm="0">
                                          <p:val>
                                            <p:fltVal val="0.000000"/>
                                          </p:val>
                                        </p:tav>
                                        <p:tav tm="100000">
                                          <p:val>
                                            <p:strVal val="#ppt_h"/>
                                          </p:val>
                                        </p:tav>
                                      </p:tavLst>
                                    </p:anim>
                                    <p:anim calcmode="lin" valueType="num">
                                      <p:cBhvr>
                                        <p:cTn id="23" dur="1000" fill="hold"/>
                                        <p:tgtEl>
                                          <p:spTgt spid="276488"/>
                                        </p:tgtEl>
                                        <p:attrNameLst>
                                          <p:attrName>ppt_x</p:attrName>
                                        </p:attrNameLst>
                                      </p:cBhvr>
                                      <p:tavLst>
                                        <p:tav tm="0" fmla="#ppt_x+(cos(-2*pi*(1-$))*-#ppt_x-sin(-2*pi*(1-$))*(1-#ppt_y))*(1-$)">
                                          <p:val>
                                            <p:fltVal val="0.000000"/>
                                          </p:val>
                                        </p:tav>
                                        <p:tav tm="100000">
                                          <p:val>
                                            <p:fltVal val="1.000000"/>
                                          </p:val>
                                        </p:tav>
                                      </p:tavLst>
                                    </p:anim>
                                    <p:anim calcmode="lin" valueType="num">
                                      <p:cBhvr>
                                        <p:cTn id="24" dur="1000" fill="hold"/>
                                        <p:tgtEl>
                                          <p:spTgt spid="276488"/>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19"/>
                                            </p:cond>
                                          </p:stCondLst>
                                          <p:endCondLst>
                                            <p:cond evt="onStopAudio" delay="0">
                                              <p:tgtEl>
                                                <p:sldTgt/>
                                              </p:tgtEl>
                                            </p:cond>
                                          </p:endCondLst>
                                        </p:cTn>
                                        <p:tgtEl>
                                          <p:sndTgt r:embed="rId2" name="projctor.wav"/>
                                        </p:tgtEl>
                                      </p:cMediaNode>
                                    </p:audio>
                                  </p:subTnLst>
                                </p:cTn>
                              </p:par>
                            </p:childTnLst>
                          </p:cTn>
                        </p:par>
                      </p:childTnLst>
                    </p:cTn>
                  </p:par>
                  <p:par>
                    <p:cTn id="25" fill="hold">
                      <p:stCondLst>
                        <p:cond delay="indefinite"/>
                      </p:stCondLst>
                      <p:childTnLst>
                        <p:par>
                          <p:cTn id="26" fill="hold">
                            <p:stCondLst>
                              <p:cond delay="0"/>
                            </p:stCondLst>
                            <p:childTnLst>
                              <p:par>
                                <p:cTn id="27" presetID="4" presetClass="entr" presetSubtype="16" fill="hold" nodeType="clickEffect">
                                  <p:stCondLst>
                                    <p:cond delay="0"/>
                                  </p:stCondLst>
                                  <p:childTnLst>
                                    <p:set>
                                      <p:cBhvr>
                                        <p:cTn id="28" dur="1" fill="hold">
                                          <p:stCondLst>
                                            <p:cond delay="0"/>
                                          </p:stCondLst>
                                        </p:cTn>
                                        <p:tgtEl>
                                          <p:spTgt spid="276493"/>
                                        </p:tgtEl>
                                        <p:attrNameLst>
                                          <p:attrName>style.visibility</p:attrName>
                                        </p:attrNameLst>
                                      </p:cBhvr>
                                      <p:to>
                                        <p:strVal val="visible"/>
                                      </p:to>
                                    </p:set>
                                    <p:animEffect transition="in" filter="box(in)">
                                      <p:cBhvr>
                                        <p:cTn id="29" dur="500"/>
                                        <p:tgtEl>
                                          <p:spTgt spid="276493"/>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8" fill="hold" nodeType="clickEffect">
                                  <p:stCondLst>
                                    <p:cond delay="0"/>
                                  </p:stCondLst>
                                  <p:childTnLst>
                                    <p:set>
                                      <p:cBhvr>
                                        <p:cTn id="33" dur="1" fill="hold">
                                          <p:stCondLst>
                                            <p:cond delay="0"/>
                                          </p:stCondLst>
                                        </p:cTn>
                                        <p:tgtEl>
                                          <p:spTgt spid="276494"/>
                                        </p:tgtEl>
                                        <p:attrNameLst>
                                          <p:attrName>style.visibility</p:attrName>
                                        </p:attrNameLst>
                                      </p:cBhvr>
                                      <p:to>
                                        <p:strVal val="visible"/>
                                      </p:to>
                                    </p:set>
                                    <p:anim calcmode="lin" valueType="num">
                                      <p:cBhvr additive="base">
                                        <p:cTn id="34" dur="500" fill="hold"/>
                                        <p:tgtEl>
                                          <p:spTgt spid="276494"/>
                                        </p:tgtEl>
                                        <p:attrNameLst>
                                          <p:attrName>ppt_x</p:attrName>
                                        </p:attrNameLst>
                                      </p:cBhvr>
                                      <p:tavLst>
                                        <p:tav tm="0">
                                          <p:val>
                                            <p:strVal val="0-#ppt_w/2"/>
                                          </p:val>
                                        </p:tav>
                                        <p:tav tm="100000">
                                          <p:val>
                                            <p:strVal val="#ppt_x"/>
                                          </p:val>
                                        </p:tav>
                                      </p:tavLst>
                                    </p:anim>
                                    <p:anim calcmode="lin" valueType="num">
                                      <p:cBhvr additive="base">
                                        <p:cTn id="35" dur="500" fill="hold"/>
                                        <p:tgtEl>
                                          <p:spTgt spid="2764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82"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2082" name="标题 302081"/>
          <p:cNvSpPr>
            <a:spLocks noGrp="1"/>
          </p:cNvSpPr>
          <p:nvPr>
            <p:ph type="title"/>
          </p:nvPr>
        </p:nvSpPr>
        <p:spPr>
          <a:ln/>
        </p:spPr>
        <p:txBody>
          <a:bodyPr anchor="ctr"/>
          <a:p>
            <a:endParaRPr lang="zh-CN" altLang="en-US" dirty="0"/>
          </a:p>
        </p:txBody>
      </p:sp>
      <p:sp>
        <p:nvSpPr>
          <p:cNvPr id="302083" name="文本占位符 302082"/>
          <p:cNvSpPr>
            <a:spLocks noGrp="1"/>
          </p:cNvSpPr>
          <p:nvPr>
            <p:ph type="body" idx="1"/>
          </p:nvPr>
        </p:nvSpPr>
        <p:spPr>
          <a:ln/>
        </p:spPr>
        <p:txBody>
          <a:bodyPr/>
          <a:p>
            <a:endParaRPr lang="zh-CN" altLang="en-US" dirty="0"/>
          </a:p>
        </p:txBody>
      </p:sp>
      <p:sp>
        <p:nvSpPr>
          <p:cNvPr id="302084" name="文本框 302083"/>
          <p:cNvSpPr txBox="1"/>
          <p:nvPr/>
        </p:nvSpPr>
        <p:spPr>
          <a:xfrm>
            <a:off x="609600" y="685800"/>
            <a:ext cx="7696200" cy="641350"/>
          </a:xfrm>
          <a:prstGeom prst="rect">
            <a:avLst/>
          </a:prstGeom>
          <a:noFill/>
          <a:ln w="9525">
            <a:noFill/>
          </a:ln>
        </p:spPr>
        <p:txBody>
          <a:bodyPr>
            <a:spAutoFit/>
          </a:bodyPr>
          <a:p>
            <a:pPr algn="just">
              <a:spcBef>
                <a:spcPct val="50000"/>
              </a:spcBef>
            </a:pPr>
            <a:r>
              <a:rPr lang="zh-CN" altLang="en-US" sz="3600" dirty="0">
                <a:latin typeface="Times New Roman" panose="02020603050405020304" pitchFamily="18" charset="0"/>
              </a:rPr>
              <a:t>正文与附记写作时间大约隔多久？</a:t>
            </a:r>
            <a:endParaRPr lang="zh-CN" altLang="en-US" b="0">
              <a:latin typeface="Times New Roman" panose="02020603050405020304" pitchFamily="18" charset="0"/>
            </a:endParaRPr>
          </a:p>
        </p:txBody>
      </p:sp>
      <p:sp>
        <p:nvSpPr>
          <p:cNvPr id="302085" name="文本框 302084"/>
          <p:cNvSpPr txBox="1"/>
          <p:nvPr/>
        </p:nvSpPr>
        <p:spPr>
          <a:xfrm>
            <a:off x="0" y="2349500"/>
            <a:ext cx="9144000" cy="1739900"/>
          </a:xfrm>
          <a:prstGeom prst="rect">
            <a:avLst/>
          </a:prstGeom>
          <a:noFill/>
          <a:ln w="9525">
            <a:noFill/>
          </a:ln>
        </p:spPr>
        <p:txBody>
          <a:bodyPr>
            <a:spAutoFit/>
          </a:bodyPr>
          <a:p>
            <a:pPr algn="just">
              <a:spcBef>
                <a:spcPct val="50000"/>
              </a:spcBef>
            </a:pPr>
            <a:r>
              <a:rPr lang="zh-CN" altLang="en-US" sz="3600" dirty="0">
                <a:solidFill>
                  <a:srgbClr val="FF3300"/>
                </a:solidFill>
                <a:latin typeface="华文中宋" pitchFamily="2" charset="-122"/>
                <a:ea typeface="华文中宋" pitchFamily="2" charset="-122"/>
              </a:rPr>
              <a:t>    大约十六七年。35岁中举后即离开项脊轩定居嘉定；29岁时魏氏卒，故为文当在18岁，35-18=17。</a:t>
            </a:r>
            <a:endParaRPr lang="zh-CN" altLang="en-US" sz="3600">
              <a:solidFill>
                <a:srgbClr val="FF3300"/>
              </a:solidFill>
              <a:latin typeface="华文中宋" pitchFamily="2" charset="-122"/>
              <a:ea typeface="华文中宋"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2085"/>
                                        </p:tgtEl>
                                        <p:attrNameLst>
                                          <p:attrName>style.visibility</p:attrName>
                                        </p:attrNameLst>
                                      </p:cBhvr>
                                      <p:to>
                                        <p:strVal val="visible"/>
                                      </p:to>
                                    </p:set>
                                    <p:anim calcmode="lin" valueType="num">
                                      <p:cBhvr additive="base">
                                        <p:cTn id="7" dur="500" fill="hold"/>
                                        <p:tgtEl>
                                          <p:spTgt spid="302085"/>
                                        </p:tgtEl>
                                        <p:attrNameLst>
                                          <p:attrName>ppt_x</p:attrName>
                                        </p:attrNameLst>
                                      </p:cBhvr>
                                      <p:tavLst>
                                        <p:tav tm="0">
                                          <p:val>
                                            <p:strVal val="0-#ppt_w/2"/>
                                          </p:val>
                                        </p:tav>
                                        <p:tav tm="100000">
                                          <p:val>
                                            <p:strVal val="#ppt_x"/>
                                          </p:val>
                                        </p:tav>
                                      </p:tavLst>
                                    </p:anim>
                                    <p:anim calcmode="lin" valueType="num">
                                      <p:cBhvr additive="base">
                                        <p:cTn id="8" dur="500" fill="hold"/>
                                        <p:tgtEl>
                                          <p:spTgt spid="3020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2085" grpId="0"/>
    </p:bldLst>
  </p:timing>
</p:sld>
</file>

<file path=ppt/slides/slide64.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75458" name="文本占位符 275457"/>
          <p:cNvSpPr>
            <a:spLocks noGrp="1"/>
          </p:cNvSpPr>
          <p:nvPr>
            <p:ph type="body" idx="1"/>
          </p:nvPr>
        </p:nvSpPr>
        <p:spPr>
          <a:xfrm>
            <a:off x="684213" y="2492375"/>
            <a:ext cx="8059737" cy="1663700"/>
          </a:xfrm>
          <a:ln/>
        </p:spPr>
        <p:txBody>
          <a:bodyPr/>
          <a:p>
            <a:pPr>
              <a:buNone/>
            </a:pPr>
            <a:r>
              <a:rPr lang="zh-CN" altLang="en-US" b="1" dirty="0"/>
              <a:t> 第二</a:t>
            </a:r>
            <a:r>
              <a:rPr lang="en-US" altLang="zh-CN" b="1">
                <a:latin typeface="Arial" panose="020B0604020202020204" pitchFamily="34" charset="0"/>
              </a:rPr>
              <a:t>—</a:t>
            </a:r>
            <a:r>
              <a:rPr lang="zh-CN" altLang="en-US" b="1" dirty="0"/>
              <a:t>五段：写项脊轩中发生的可悲的事。</a:t>
            </a:r>
            <a:endParaRPr lang="zh-CN" altLang="en-US" b="1" dirty="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0818" name="图片 290817" descr="模板4"/>
          <p:cNvPicPr>
            <a:picLocks noChangeAspect="1"/>
          </p:cNvPicPr>
          <p:nvPr/>
        </p:nvPicPr>
        <p:blipFill>
          <a:blip r:embed="rId1"/>
          <a:stretch>
            <a:fillRect/>
          </a:stretch>
        </p:blipFill>
        <p:spPr>
          <a:xfrm>
            <a:off x="0" y="171450"/>
            <a:ext cx="9144000" cy="6858000"/>
          </a:xfrm>
          <a:prstGeom prst="rect">
            <a:avLst/>
          </a:prstGeom>
          <a:noFill/>
          <a:ln w="9525">
            <a:noFill/>
          </a:ln>
        </p:spPr>
      </p:pic>
      <p:sp>
        <p:nvSpPr>
          <p:cNvPr id="290819" name="文本框 290818"/>
          <p:cNvSpPr txBox="1"/>
          <p:nvPr/>
        </p:nvSpPr>
        <p:spPr>
          <a:xfrm>
            <a:off x="900113" y="1655763"/>
            <a:ext cx="1555750" cy="641350"/>
          </a:xfrm>
          <a:prstGeom prst="rect">
            <a:avLst/>
          </a:prstGeom>
          <a:noFill/>
          <a:ln w="9525">
            <a:noFill/>
          </a:ln>
        </p:spPr>
        <p:txBody>
          <a:bodyPr wrap="none" anchor="t">
            <a:spAutoFit/>
          </a:bodyPr>
          <a:p>
            <a:pPr algn="l"/>
            <a:r>
              <a:rPr lang="zh-CN" altLang="en-US" sz="3600" dirty="0">
                <a:latin typeface="华文新魏" pitchFamily="2" charset="-122"/>
                <a:ea typeface="华文新魏" pitchFamily="2" charset="-122"/>
              </a:rPr>
              <a:t>多可</a:t>
            </a:r>
            <a:r>
              <a:rPr lang="zh-CN" altLang="en-US" sz="3600" dirty="0">
                <a:solidFill>
                  <a:srgbClr val="FF3300"/>
                </a:solidFill>
                <a:latin typeface="华文新魏" pitchFamily="2" charset="-122"/>
                <a:ea typeface="华文新魏" pitchFamily="2" charset="-122"/>
              </a:rPr>
              <a:t>悲</a:t>
            </a:r>
            <a:endParaRPr lang="zh-CN" altLang="en-US" sz="3600">
              <a:solidFill>
                <a:srgbClr val="FF3300"/>
              </a:solidFill>
              <a:latin typeface="华文新魏" pitchFamily="2" charset="-122"/>
              <a:ea typeface="华文新魏" pitchFamily="2" charset="-122"/>
            </a:endParaRPr>
          </a:p>
        </p:txBody>
      </p:sp>
      <p:sp>
        <p:nvSpPr>
          <p:cNvPr id="290820" name="左大括号 290819"/>
          <p:cNvSpPr/>
          <p:nvPr/>
        </p:nvSpPr>
        <p:spPr>
          <a:xfrm>
            <a:off x="2627313" y="792163"/>
            <a:ext cx="373062" cy="2663825"/>
          </a:xfrm>
          <a:prstGeom prst="leftBrace">
            <a:avLst>
              <a:gd name="adj1" fmla="val 59503"/>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290821" name="文本框 290820"/>
          <p:cNvSpPr txBox="1"/>
          <p:nvPr/>
        </p:nvSpPr>
        <p:spPr>
          <a:xfrm>
            <a:off x="3348038" y="360363"/>
            <a:ext cx="3613150" cy="641350"/>
          </a:xfrm>
          <a:prstGeom prst="rect">
            <a:avLst/>
          </a:prstGeom>
          <a:noFill/>
          <a:ln w="9525">
            <a:noFill/>
          </a:ln>
        </p:spPr>
        <p:txBody>
          <a:bodyPr wrap="none" anchor="t">
            <a:spAutoFit/>
          </a:bodyPr>
          <a:p>
            <a:pPr algn="l"/>
            <a:r>
              <a:rPr lang="en-US" altLang="zh-CN" sz="3600">
                <a:latin typeface="华文新魏" pitchFamily="2" charset="-122"/>
                <a:ea typeface="华文新魏" pitchFamily="2" charset="-122"/>
              </a:rPr>
              <a:t>1</a:t>
            </a:r>
            <a:r>
              <a:rPr lang="zh-CN" altLang="en-US" sz="3600" dirty="0">
                <a:latin typeface="华文新魏" pitchFamily="2" charset="-122"/>
                <a:ea typeface="华文新魏" pitchFamily="2" charset="-122"/>
              </a:rPr>
              <a:t>、家庭分崩离析</a:t>
            </a:r>
            <a:endParaRPr lang="zh-CN" altLang="en-US" sz="3600">
              <a:latin typeface="华文新魏" pitchFamily="2" charset="-122"/>
              <a:ea typeface="华文新魏" pitchFamily="2" charset="-122"/>
            </a:endParaRPr>
          </a:p>
        </p:txBody>
      </p:sp>
      <p:sp>
        <p:nvSpPr>
          <p:cNvPr id="290822" name="文本框 290821"/>
          <p:cNvSpPr txBox="1"/>
          <p:nvPr/>
        </p:nvSpPr>
        <p:spPr>
          <a:xfrm>
            <a:off x="3348038" y="1008063"/>
            <a:ext cx="4248150" cy="641350"/>
          </a:xfrm>
          <a:prstGeom prst="rect">
            <a:avLst/>
          </a:prstGeom>
          <a:noFill/>
          <a:ln w="9525">
            <a:noFill/>
          </a:ln>
        </p:spPr>
        <p:txBody>
          <a:bodyPr>
            <a:spAutoFit/>
          </a:bodyPr>
          <a:p>
            <a:pPr algn="l"/>
            <a:r>
              <a:rPr lang="en-US" altLang="zh-CN" sz="3600">
                <a:latin typeface="华文新魏" pitchFamily="2" charset="-122"/>
                <a:ea typeface="华文新魏" pitchFamily="2" charset="-122"/>
              </a:rPr>
              <a:t>2</a:t>
            </a:r>
            <a:r>
              <a:rPr lang="zh-CN" altLang="en-US" sz="3600" dirty="0">
                <a:latin typeface="华文新魏" pitchFamily="2" charset="-122"/>
                <a:ea typeface="华文新魏" pitchFamily="2" charset="-122"/>
              </a:rPr>
              <a:t>、回忆亡母遗事</a:t>
            </a:r>
            <a:endParaRPr lang="zh-CN" altLang="en-US" sz="3600">
              <a:latin typeface="华文新魏" pitchFamily="2" charset="-122"/>
              <a:ea typeface="华文新魏" pitchFamily="2" charset="-122"/>
            </a:endParaRPr>
          </a:p>
        </p:txBody>
      </p:sp>
      <p:sp>
        <p:nvSpPr>
          <p:cNvPr id="290823" name="文本框 290822"/>
          <p:cNvSpPr txBox="1"/>
          <p:nvPr/>
        </p:nvSpPr>
        <p:spPr>
          <a:xfrm>
            <a:off x="3419475" y="1655763"/>
            <a:ext cx="4824413" cy="641350"/>
          </a:xfrm>
          <a:prstGeom prst="rect">
            <a:avLst/>
          </a:prstGeom>
          <a:noFill/>
          <a:ln w="9525">
            <a:noFill/>
          </a:ln>
        </p:spPr>
        <p:txBody>
          <a:bodyPr>
            <a:spAutoFit/>
          </a:bodyPr>
          <a:p>
            <a:pPr algn="l"/>
            <a:r>
              <a:rPr lang="en-US" altLang="zh-CN" sz="3600">
                <a:latin typeface="华文新魏" pitchFamily="2" charset="-122"/>
                <a:ea typeface="华文新魏" pitchFamily="2" charset="-122"/>
              </a:rPr>
              <a:t>3</a:t>
            </a:r>
            <a:r>
              <a:rPr lang="zh-CN" altLang="en-US" sz="3600" dirty="0">
                <a:latin typeface="华文新魏" pitchFamily="2" charset="-122"/>
                <a:ea typeface="华文新魏" pitchFamily="2" charset="-122"/>
              </a:rPr>
              <a:t>、回忆祖母</a:t>
            </a:r>
            <a:r>
              <a:rPr lang="zh-CN" altLang="en-US" sz="3600" dirty="0">
                <a:latin typeface="Arial" panose="020B0604020202020204" pitchFamily="34" charset="0"/>
              </a:rPr>
              <a:t>遗事</a:t>
            </a:r>
            <a:endParaRPr lang="zh-CN" altLang="en-US" sz="3600">
              <a:latin typeface="Arial" panose="020B0604020202020204" pitchFamily="34" charset="0"/>
            </a:endParaRPr>
          </a:p>
        </p:txBody>
      </p:sp>
      <p:sp>
        <p:nvSpPr>
          <p:cNvPr id="290824" name="文本框 290823"/>
          <p:cNvSpPr txBox="1"/>
          <p:nvPr/>
        </p:nvSpPr>
        <p:spPr>
          <a:xfrm>
            <a:off x="7131050" y="2997200"/>
            <a:ext cx="2012950" cy="641350"/>
          </a:xfrm>
          <a:prstGeom prst="rect">
            <a:avLst/>
          </a:prstGeom>
          <a:noFill/>
          <a:ln w="9525">
            <a:noFill/>
          </a:ln>
        </p:spPr>
        <p:txBody>
          <a:bodyPr wrap="none" anchor="t">
            <a:spAutoFit/>
          </a:bodyPr>
          <a:p>
            <a:pPr algn="l"/>
            <a:r>
              <a:rPr lang="zh-CN" altLang="en-US" sz="3600" dirty="0">
                <a:latin typeface="华文新魏" pitchFamily="2" charset="-122"/>
                <a:ea typeface="华文新魏" pitchFamily="2" charset="-122"/>
              </a:rPr>
              <a:t>（补记）</a:t>
            </a:r>
            <a:endParaRPr lang="zh-CN" altLang="en-US" sz="3600">
              <a:latin typeface="华文新魏" pitchFamily="2" charset="-122"/>
              <a:ea typeface="华文新魏" pitchFamily="2" charset="-122"/>
            </a:endParaRPr>
          </a:p>
        </p:txBody>
      </p:sp>
      <p:sp>
        <p:nvSpPr>
          <p:cNvPr id="290825" name="文本框 290824"/>
          <p:cNvSpPr txBox="1"/>
          <p:nvPr/>
        </p:nvSpPr>
        <p:spPr>
          <a:xfrm>
            <a:off x="3419475" y="2952750"/>
            <a:ext cx="4321175" cy="641350"/>
          </a:xfrm>
          <a:prstGeom prst="rect">
            <a:avLst/>
          </a:prstGeom>
          <a:noFill/>
          <a:ln w="9525">
            <a:noFill/>
          </a:ln>
        </p:spPr>
        <p:txBody>
          <a:bodyPr>
            <a:spAutoFit/>
          </a:bodyPr>
          <a:p>
            <a:pPr algn="l"/>
            <a:r>
              <a:rPr lang="en-US" altLang="zh-CN" sz="3600">
                <a:latin typeface="华文新魏" pitchFamily="2" charset="-122"/>
                <a:ea typeface="华文新魏" pitchFamily="2" charset="-122"/>
              </a:rPr>
              <a:t>5</a:t>
            </a:r>
            <a:r>
              <a:rPr lang="zh-CN" altLang="en-US" sz="3600" dirty="0">
                <a:latin typeface="华文新魏" pitchFamily="2" charset="-122"/>
                <a:ea typeface="华文新魏" pitchFamily="2" charset="-122"/>
              </a:rPr>
              <a:t>、回忆亡妻</a:t>
            </a:r>
            <a:r>
              <a:rPr lang="zh-CN" altLang="en-US" sz="3600" dirty="0">
                <a:latin typeface="Arial" panose="020B0604020202020204" pitchFamily="34" charset="0"/>
              </a:rPr>
              <a:t>遗事</a:t>
            </a:r>
            <a:endParaRPr lang="zh-CN" altLang="en-US" sz="3600">
              <a:latin typeface="Arial" panose="020B0604020202020204" pitchFamily="34" charset="0"/>
            </a:endParaRPr>
          </a:p>
        </p:txBody>
      </p:sp>
      <p:sp>
        <p:nvSpPr>
          <p:cNvPr id="290826" name="文本框 290825"/>
          <p:cNvSpPr txBox="1"/>
          <p:nvPr/>
        </p:nvSpPr>
        <p:spPr>
          <a:xfrm>
            <a:off x="755650" y="2447925"/>
            <a:ext cx="2016125" cy="701675"/>
          </a:xfrm>
          <a:prstGeom prst="rect">
            <a:avLst/>
          </a:prstGeom>
          <a:noFill/>
          <a:ln w="9525">
            <a:noFill/>
          </a:ln>
        </p:spPr>
        <p:txBody>
          <a:bodyPr>
            <a:spAutoFit/>
          </a:bodyPr>
          <a:p>
            <a:pPr algn="l">
              <a:buClrTx/>
            </a:pPr>
            <a:r>
              <a:rPr lang="zh-CN" altLang="en-US" sz="4000" dirty="0">
                <a:latin typeface="Arial" panose="020B0604020202020204" pitchFamily="34" charset="0"/>
              </a:rPr>
              <a:t>（启下）</a:t>
            </a:r>
            <a:endParaRPr lang="zh-CN" altLang="en-US" sz="4000" dirty="0">
              <a:latin typeface="Arial" panose="020B0604020202020204" pitchFamily="34" charset="0"/>
            </a:endParaRPr>
          </a:p>
        </p:txBody>
      </p:sp>
      <p:sp>
        <p:nvSpPr>
          <p:cNvPr id="290827" name="文本框 290826"/>
          <p:cNvSpPr txBox="1"/>
          <p:nvPr/>
        </p:nvSpPr>
        <p:spPr>
          <a:xfrm>
            <a:off x="900113" y="5373688"/>
            <a:ext cx="5545137" cy="701675"/>
          </a:xfrm>
          <a:prstGeom prst="rect">
            <a:avLst/>
          </a:prstGeom>
          <a:noFill/>
          <a:ln w="9525">
            <a:noFill/>
          </a:ln>
        </p:spPr>
        <p:txBody>
          <a:bodyPr>
            <a:spAutoFit/>
          </a:bodyPr>
          <a:p>
            <a:pPr algn="l">
              <a:buClrTx/>
            </a:pPr>
            <a:r>
              <a:rPr lang="zh-CN" altLang="en-US" sz="4000" dirty="0">
                <a:solidFill>
                  <a:srgbClr val="FF0000"/>
                </a:solidFill>
                <a:latin typeface="Arial" panose="020B0604020202020204" pitchFamily="34" charset="0"/>
                <a:ea typeface="华文新魏" pitchFamily="2" charset="-122"/>
              </a:rPr>
              <a:t>对亲人的无限怀念之情</a:t>
            </a:r>
            <a:endParaRPr lang="zh-CN" altLang="en-US" sz="4000">
              <a:solidFill>
                <a:srgbClr val="FF0000"/>
              </a:solidFill>
              <a:latin typeface="Arial" panose="020B0604020202020204" pitchFamily="34" charset="0"/>
              <a:ea typeface="华文新魏" pitchFamily="2" charset="-122"/>
            </a:endParaRPr>
          </a:p>
        </p:txBody>
      </p:sp>
      <p:sp>
        <p:nvSpPr>
          <p:cNvPr id="290828" name="下箭头 290827"/>
          <p:cNvSpPr/>
          <p:nvPr/>
        </p:nvSpPr>
        <p:spPr>
          <a:xfrm>
            <a:off x="1835150" y="3716338"/>
            <a:ext cx="646113" cy="1295400"/>
          </a:xfrm>
          <a:prstGeom prst="downArrow">
            <a:avLst>
              <a:gd name="adj1" fmla="val 50000"/>
              <a:gd name="adj2" fmla="val 50122"/>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290829" name="文本框 290828"/>
          <p:cNvSpPr txBox="1"/>
          <p:nvPr/>
        </p:nvSpPr>
        <p:spPr>
          <a:xfrm>
            <a:off x="3348038" y="2276475"/>
            <a:ext cx="4984750" cy="641350"/>
          </a:xfrm>
          <a:prstGeom prst="rect">
            <a:avLst/>
          </a:prstGeom>
          <a:noFill/>
          <a:ln w="9525">
            <a:noFill/>
          </a:ln>
        </p:spPr>
        <p:txBody>
          <a:bodyPr wrap="none" anchor="t">
            <a:spAutoFit/>
          </a:bodyPr>
          <a:p>
            <a:pPr algn="l">
              <a:buClrTx/>
            </a:pPr>
            <a:r>
              <a:rPr lang="en-US" altLang="zh-CN" sz="3600">
                <a:latin typeface="华文新魏" pitchFamily="2" charset="-122"/>
                <a:ea typeface="华文新魏" pitchFamily="2" charset="-122"/>
              </a:rPr>
              <a:t>4</a:t>
            </a:r>
            <a:r>
              <a:rPr lang="zh-CN" altLang="en-US" sz="3600" dirty="0">
                <a:latin typeface="华文新魏" pitchFamily="2" charset="-122"/>
                <a:ea typeface="华文新魏" pitchFamily="2" charset="-122"/>
              </a:rPr>
              <a:t>、项脊轩遭遇四次火灾</a:t>
            </a:r>
            <a:endParaRPr lang="zh-CN" altLang="en-US" sz="3600" dirty="0">
              <a:latin typeface="华文新魏" pitchFamily="2" charset="-122"/>
              <a:ea typeface="华文新魏" pitchFamily="2" charset="-122"/>
            </a:endParaRPr>
          </a:p>
        </p:txBody>
      </p:sp>
      <p:sp>
        <p:nvSpPr>
          <p:cNvPr id="290830" name="文本框 290829"/>
          <p:cNvSpPr txBox="1"/>
          <p:nvPr/>
        </p:nvSpPr>
        <p:spPr>
          <a:xfrm>
            <a:off x="158750" y="44450"/>
            <a:ext cx="1103313" cy="457200"/>
          </a:xfrm>
          <a:prstGeom prst="rect">
            <a:avLst/>
          </a:prstGeom>
          <a:noFill/>
          <a:ln w="9525">
            <a:noFill/>
          </a:ln>
        </p:spPr>
        <p:txBody>
          <a:bodyPr wrap="none" anchor="t">
            <a:spAutoFit/>
          </a:bodyPr>
          <a:p>
            <a:pPr algn="l">
              <a:buClrTx/>
            </a:pPr>
            <a:r>
              <a:rPr lang="zh-CN" altLang="en-US" dirty="0">
                <a:latin typeface="Times New Roman" panose="02020603050405020304" pitchFamily="18" charset="0"/>
              </a:rPr>
              <a:t>品情感</a:t>
            </a:r>
            <a:endParaRPr lang="zh-CN" altLang="en-US" dirty="0">
              <a:latin typeface="Times New Roman" panose="02020603050405020304" pitchFamily="18" charset="0"/>
            </a:endParaRPr>
          </a:p>
        </p:txBody>
      </p:sp>
      <p:sp>
        <p:nvSpPr>
          <p:cNvPr id="290831" name="文本框 290830"/>
          <p:cNvSpPr txBox="1"/>
          <p:nvPr/>
        </p:nvSpPr>
        <p:spPr>
          <a:xfrm>
            <a:off x="2843213" y="3937000"/>
            <a:ext cx="3232150" cy="701675"/>
          </a:xfrm>
          <a:prstGeom prst="rect">
            <a:avLst/>
          </a:prstGeom>
          <a:noFill/>
          <a:ln w="9525">
            <a:noFill/>
          </a:ln>
        </p:spPr>
        <p:txBody>
          <a:bodyPr wrap="none" anchor="t">
            <a:spAutoFit/>
          </a:bodyPr>
          <a:p>
            <a:pPr algn="l">
              <a:buClrTx/>
            </a:pPr>
            <a:r>
              <a:rPr lang="zh-CN" altLang="en-US" sz="4000" dirty="0">
                <a:solidFill>
                  <a:srgbClr val="FF3300"/>
                </a:solidFill>
                <a:latin typeface="Arial" panose="020B0604020202020204" pitchFamily="34" charset="0"/>
                <a:ea typeface="华文新魏" pitchFamily="2" charset="-122"/>
              </a:rPr>
              <a:t>痛失亲人之悲</a:t>
            </a:r>
            <a:endParaRPr lang="zh-CN" altLang="en-US" sz="4000">
              <a:solidFill>
                <a:srgbClr val="FF3300"/>
              </a:solidFill>
              <a:latin typeface="Arial" panose="020B0604020202020204" pitchFamily="34" charset="0"/>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0819"/>
                                        </p:tgtEl>
                                        <p:attrNameLst>
                                          <p:attrName>style.visibility</p:attrName>
                                        </p:attrNameLst>
                                      </p:cBhvr>
                                      <p:to>
                                        <p:strVal val="visible"/>
                                      </p:to>
                                    </p:set>
                                    <p:animEffect transition="in" filter="blinds(horizontal)">
                                      <p:cBhvr>
                                        <p:cTn id="7" dur="500"/>
                                        <p:tgtEl>
                                          <p:spTgt spid="290819"/>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290826"/>
                                        </p:tgtEl>
                                        <p:attrNameLst>
                                          <p:attrName>style.visibility</p:attrName>
                                        </p:attrNameLst>
                                      </p:cBhvr>
                                      <p:to>
                                        <p:strVal val="visible"/>
                                      </p:to>
                                    </p:set>
                                    <p:animEffect transition="in" filter="blinds(horizontal)">
                                      <p:cBhvr>
                                        <p:cTn id="10" dur="500"/>
                                        <p:tgtEl>
                                          <p:spTgt spid="290826"/>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 fill="hold">
                                          <p:stCondLst>
                                            <p:cond delay="0"/>
                                          </p:stCondLst>
                                        </p:cTn>
                                        <p:tgtEl>
                                          <p:spTgt spid="290820"/>
                                        </p:tgtEl>
                                        <p:attrNameLst>
                                          <p:attrName>style.visibility</p:attrName>
                                        </p:attrNameLst>
                                      </p:cBhvr>
                                      <p:to>
                                        <p:strVal val="visible"/>
                                      </p:to>
                                    </p:set>
                                    <p:animEffect transition="in" filter="blinds(horizontal)">
                                      <p:cBhvr>
                                        <p:cTn id="15" dur="500"/>
                                        <p:tgtEl>
                                          <p:spTgt spid="290820"/>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90821"/>
                                        </p:tgtEl>
                                        <p:attrNameLst>
                                          <p:attrName>style.visibility</p:attrName>
                                        </p:attrNameLst>
                                      </p:cBhvr>
                                      <p:to>
                                        <p:strVal val="visible"/>
                                      </p:to>
                                    </p:set>
                                    <p:animEffect transition="in" filter="blinds(horizontal)">
                                      <p:cBhvr>
                                        <p:cTn id="20" dur="500"/>
                                        <p:tgtEl>
                                          <p:spTgt spid="290821"/>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290822"/>
                                        </p:tgtEl>
                                        <p:attrNameLst>
                                          <p:attrName>style.visibility</p:attrName>
                                        </p:attrNameLst>
                                      </p:cBhvr>
                                      <p:to>
                                        <p:strVal val="visible"/>
                                      </p:to>
                                    </p:set>
                                    <p:animEffect transition="in" filter="blinds(horizontal)">
                                      <p:cBhvr>
                                        <p:cTn id="25" dur="500"/>
                                        <p:tgtEl>
                                          <p:spTgt spid="290822"/>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90823"/>
                                        </p:tgtEl>
                                        <p:attrNameLst>
                                          <p:attrName>style.visibility</p:attrName>
                                        </p:attrNameLst>
                                      </p:cBhvr>
                                      <p:to>
                                        <p:strVal val="visible"/>
                                      </p:to>
                                    </p:set>
                                    <p:animEffect transition="in" filter="blinds(horizontal)">
                                      <p:cBhvr>
                                        <p:cTn id="30" dur="500"/>
                                        <p:tgtEl>
                                          <p:spTgt spid="290823"/>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90829"/>
                                        </p:tgtEl>
                                        <p:attrNameLst>
                                          <p:attrName>style.visibility</p:attrName>
                                        </p:attrNameLst>
                                      </p:cBhvr>
                                      <p:to>
                                        <p:strVal val="visible"/>
                                      </p:to>
                                    </p:set>
                                    <p:animEffect transition="in" filter="blinds(horizontal)">
                                      <p:cBhvr>
                                        <p:cTn id="35" dur="500"/>
                                        <p:tgtEl>
                                          <p:spTgt spid="290829"/>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290825"/>
                                        </p:tgtEl>
                                        <p:attrNameLst>
                                          <p:attrName>style.visibility</p:attrName>
                                        </p:attrNameLst>
                                      </p:cBhvr>
                                      <p:to>
                                        <p:strVal val="visible"/>
                                      </p:to>
                                    </p:set>
                                    <p:animEffect transition="in" filter="blinds(horizontal)">
                                      <p:cBhvr>
                                        <p:cTn id="40" dur="500"/>
                                        <p:tgtEl>
                                          <p:spTgt spid="290825"/>
                                        </p:tgtEl>
                                      </p:cBhvr>
                                    </p:animEffect>
                                  </p:childTnLst>
                                </p:cTn>
                              </p:par>
                              <p:par>
                                <p:cTn id="41" presetID="3" presetClass="entr" presetSubtype="10" fill="hold" grpId="0" nodeType="withEffect">
                                  <p:stCondLst>
                                    <p:cond delay="0"/>
                                  </p:stCondLst>
                                  <p:childTnLst>
                                    <p:set>
                                      <p:cBhvr>
                                        <p:cTn id="42" dur="1" fill="hold">
                                          <p:stCondLst>
                                            <p:cond delay="0"/>
                                          </p:stCondLst>
                                        </p:cTn>
                                        <p:tgtEl>
                                          <p:spTgt spid="290824"/>
                                        </p:tgtEl>
                                        <p:attrNameLst>
                                          <p:attrName>style.visibility</p:attrName>
                                        </p:attrNameLst>
                                      </p:cBhvr>
                                      <p:to>
                                        <p:strVal val="visible"/>
                                      </p:to>
                                    </p:set>
                                    <p:animEffect transition="in" filter="blinds(horizontal)">
                                      <p:cBhvr>
                                        <p:cTn id="43" dur="500"/>
                                        <p:tgtEl>
                                          <p:spTgt spid="290824"/>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nodeType="clickEffect">
                                  <p:stCondLst>
                                    <p:cond delay="0"/>
                                  </p:stCondLst>
                                  <p:childTnLst>
                                    <p:set>
                                      <p:cBhvr>
                                        <p:cTn id="47" dur="1" fill="hold">
                                          <p:stCondLst>
                                            <p:cond delay="0"/>
                                          </p:stCondLst>
                                        </p:cTn>
                                        <p:tgtEl>
                                          <p:spTgt spid="290828"/>
                                        </p:tgtEl>
                                        <p:attrNameLst>
                                          <p:attrName>style.visibility</p:attrName>
                                        </p:attrNameLst>
                                      </p:cBhvr>
                                      <p:to>
                                        <p:strVal val="visible"/>
                                      </p:to>
                                    </p:set>
                                    <p:animEffect transition="in" filter="blinds(horizontal)">
                                      <p:cBhvr>
                                        <p:cTn id="48" dur="500"/>
                                        <p:tgtEl>
                                          <p:spTgt spid="290828"/>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290831"/>
                                        </p:tgtEl>
                                        <p:attrNameLst>
                                          <p:attrName>style.visibility</p:attrName>
                                        </p:attrNameLst>
                                      </p:cBhvr>
                                      <p:to>
                                        <p:strVal val="visible"/>
                                      </p:to>
                                    </p:set>
                                    <p:animEffect transition="in" filter="blinds(horizontal)">
                                      <p:cBhvr>
                                        <p:cTn id="53" dur="500"/>
                                        <p:tgtEl>
                                          <p:spTgt spid="290831"/>
                                        </p:tgtEl>
                                      </p:cBhvr>
                                    </p:animEffect>
                                  </p:childTnLst>
                                </p:cTn>
                              </p:par>
                            </p:childTnLst>
                          </p:cTn>
                        </p:par>
                      </p:childTnLst>
                    </p:cTn>
                  </p:par>
                  <p:par>
                    <p:cTn id="54" fill="hold">
                      <p:stCondLst>
                        <p:cond delay="indefinite"/>
                      </p:stCondLst>
                      <p:childTnLst>
                        <p:par>
                          <p:cTn id="55" fill="hold">
                            <p:stCondLst>
                              <p:cond delay="0"/>
                            </p:stCondLst>
                            <p:childTnLst>
                              <p:par>
                                <p:cTn id="56" presetID="3" presetClass="entr" presetSubtype="10" fill="hold" grpId="0" nodeType="clickEffect">
                                  <p:stCondLst>
                                    <p:cond delay="0"/>
                                  </p:stCondLst>
                                  <p:childTnLst>
                                    <p:set>
                                      <p:cBhvr>
                                        <p:cTn id="57" dur="1" fill="hold">
                                          <p:stCondLst>
                                            <p:cond delay="0"/>
                                          </p:stCondLst>
                                        </p:cTn>
                                        <p:tgtEl>
                                          <p:spTgt spid="290827"/>
                                        </p:tgtEl>
                                        <p:attrNameLst>
                                          <p:attrName>style.visibility</p:attrName>
                                        </p:attrNameLst>
                                      </p:cBhvr>
                                      <p:to>
                                        <p:strVal val="visible"/>
                                      </p:to>
                                    </p:set>
                                    <p:animEffect transition="in" filter="blinds(horizontal)">
                                      <p:cBhvr>
                                        <p:cTn id="58" dur="500"/>
                                        <p:tgtEl>
                                          <p:spTgt spid="2908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819" grpId="0"/>
      <p:bldP spid="290821" grpId="0"/>
      <p:bldP spid="290822" grpId="0"/>
      <p:bldP spid="290823" grpId="0"/>
      <p:bldP spid="290824" grpId="0"/>
      <p:bldP spid="290825" grpId="0"/>
      <p:bldP spid="290826" grpId="0"/>
      <p:bldP spid="290827" grpId="0"/>
      <p:bldP spid="290829" grpId="0"/>
      <p:bldP spid="29083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5586" name="标题 195585"/>
          <p:cNvSpPr>
            <a:spLocks noGrp="1"/>
          </p:cNvSpPr>
          <p:nvPr>
            <p:ph type="title"/>
          </p:nvPr>
        </p:nvSpPr>
        <p:spPr>
          <a:xfrm flipV="1">
            <a:off x="685800" y="-171450"/>
            <a:ext cx="7772400" cy="171450"/>
          </a:xfrm>
          <a:ln/>
        </p:spPr>
        <p:txBody>
          <a:bodyPr anchor="ctr"/>
          <a:p>
            <a:endParaRPr lang="zh-CN" altLang="en-US" sz="4000" dirty="0"/>
          </a:p>
        </p:txBody>
      </p:sp>
      <p:sp>
        <p:nvSpPr>
          <p:cNvPr id="195587" name="文本占位符 195586"/>
          <p:cNvSpPr>
            <a:spLocks noGrp="1"/>
          </p:cNvSpPr>
          <p:nvPr>
            <p:ph type="body" idx="1"/>
          </p:nvPr>
        </p:nvSpPr>
        <p:spPr>
          <a:xfrm>
            <a:off x="250825" y="404813"/>
            <a:ext cx="8281988" cy="6048375"/>
          </a:xfrm>
          <a:ln/>
        </p:spPr>
        <p:txBody>
          <a:bodyPr/>
          <a:p>
            <a:r>
              <a:rPr lang="zh-CN" altLang="en-US" b="1" dirty="0">
                <a:solidFill>
                  <a:srgbClr val="FF0066"/>
                </a:solidFill>
                <a:latin typeface="幼圆" pitchFamily="49" charset="-122"/>
                <a:ea typeface="幼圆" pitchFamily="49" charset="-122"/>
              </a:rPr>
              <a:t>一是写了大家庭的分崩离析和破落，表现作者对家庭衰败的哀痛；</a:t>
            </a:r>
            <a:endParaRPr lang="zh-CN" altLang="en-US" b="1" dirty="0">
              <a:solidFill>
                <a:srgbClr val="FF0066"/>
              </a:solidFill>
              <a:latin typeface="幼圆" pitchFamily="49" charset="-122"/>
              <a:ea typeface="幼圆" pitchFamily="49" charset="-122"/>
            </a:endParaRPr>
          </a:p>
          <a:p>
            <a:r>
              <a:rPr lang="zh-CN" altLang="en-US" b="1" dirty="0">
                <a:latin typeface="幼圆" pitchFamily="49" charset="-122"/>
                <a:ea typeface="幼圆" pitchFamily="49" charset="-122"/>
              </a:rPr>
              <a:t>  </a:t>
            </a:r>
            <a:r>
              <a:rPr lang="zh-CN" altLang="en-US" b="1" dirty="0">
                <a:solidFill>
                  <a:srgbClr val="00CC00"/>
                </a:solidFill>
                <a:latin typeface="幼圆" pitchFamily="49" charset="-122"/>
                <a:ea typeface="幼圆" pitchFamily="49" charset="-122"/>
              </a:rPr>
              <a:t>二是写母亲对子女的无微不至的关怀，表现了作者对母亲的怀念；</a:t>
            </a:r>
            <a:endParaRPr lang="zh-CN" altLang="en-US" b="1" dirty="0">
              <a:solidFill>
                <a:srgbClr val="00CC00"/>
              </a:solidFill>
              <a:latin typeface="幼圆" pitchFamily="49" charset="-122"/>
              <a:ea typeface="幼圆" pitchFamily="49" charset="-122"/>
            </a:endParaRPr>
          </a:p>
          <a:p>
            <a:r>
              <a:rPr lang="zh-CN" altLang="en-US" b="1" dirty="0">
                <a:latin typeface="幼圆" pitchFamily="49" charset="-122"/>
                <a:ea typeface="幼圆" pitchFamily="49" charset="-122"/>
              </a:rPr>
              <a:t>  </a:t>
            </a:r>
            <a:r>
              <a:rPr lang="zh-CN" altLang="en-US" b="1" dirty="0">
                <a:solidFill>
                  <a:srgbClr val="0000FF"/>
                </a:solidFill>
                <a:latin typeface="幼圆" pitchFamily="49" charset="-122"/>
                <a:ea typeface="幼圆" pitchFamily="49" charset="-122"/>
              </a:rPr>
              <a:t>三是写了祖母对作者的牵挂、赞许和期盼，含蓄地表达了怀才不遇、功名未成、辜负亲人的抚育和期望的无限沉痛的心情；</a:t>
            </a:r>
            <a:endParaRPr lang="zh-CN" altLang="en-US" b="1" dirty="0">
              <a:solidFill>
                <a:srgbClr val="0000FF"/>
              </a:solidFill>
              <a:latin typeface="幼圆" pitchFamily="49" charset="-122"/>
              <a:ea typeface="幼圆" pitchFamily="49" charset="-122"/>
            </a:endParaRPr>
          </a:p>
          <a:p>
            <a:r>
              <a:rPr lang="zh-CN" altLang="en-US" b="1" dirty="0">
                <a:latin typeface="幼圆" pitchFamily="49" charset="-122"/>
                <a:ea typeface="幼圆" pitchFamily="49" charset="-122"/>
              </a:rPr>
              <a:t>  </a:t>
            </a:r>
            <a:r>
              <a:rPr lang="zh-CN" altLang="en-US" b="1" dirty="0">
                <a:solidFill>
                  <a:srgbClr val="CC3300"/>
                </a:solidFill>
                <a:latin typeface="幼圆" pitchFamily="49" charset="-122"/>
                <a:ea typeface="幼圆" pitchFamily="49" charset="-122"/>
              </a:rPr>
              <a:t>四是写了亡妻生前在轩中的生活片段和轩以后的变化，表达了作者对妻子的真挚情意。</a:t>
            </a:r>
            <a:endParaRPr lang="zh-CN" altLang="en-US" b="1" dirty="0">
              <a:solidFill>
                <a:srgbClr val="CC3300"/>
              </a:solidFill>
              <a:latin typeface="幼圆" pitchFamily="49" charset="-122"/>
              <a:ea typeface="幼圆" pitchFamily="49" charset="-122"/>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82626" name="文本框 282625">
            <a:hlinkClick r:id="" action="ppaction://noaction"/>
          </p:cNvPr>
          <p:cNvSpPr txBox="1"/>
          <p:nvPr/>
        </p:nvSpPr>
        <p:spPr>
          <a:xfrm>
            <a:off x="0" y="1773238"/>
            <a:ext cx="7491413" cy="2101850"/>
          </a:xfrm>
          <a:prstGeom prst="rect">
            <a:avLst/>
          </a:prstGeom>
          <a:noFill/>
          <a:ln w="9525">
            <a:noFill/>
          </a:ln>
        </p:spPr>
        <p:txBody>
          <a:bodyPr>
            <a:spAutoFit/>
          </a:bodyPr>
          <a:p>
            <a:pPr algn="l"/>
            <a:r>
              <a:rPr lang="zh-CN" altLang="en-US" sz="4400" dirty="0">
                <a:latin typeface="黑体" panose="02010609060101010101" pitchFamily="2" charset="-122"/>
                <a:ea typeface="黑体" panose="02010609060101010101" pitchFamily="2" charset="-122"/>
              </a:rPr>
              <a:t>     </a:t>
            </a:r>
            <a:r>
              <a:rPr lang="en-US" altLang="zh-CN" sz="4400">
                <a:latin typeface="黑体" panose="02010609060101010101" pitchFamily="2" charset="-122"/>
                <a:ea typeface="黑体" panose="02010609060101010101" pitchFamily="2" charset="-122"/>
              </a:rPr>
              <a:t>1.</a:t>
            </a:r>
            <a:r>
              <a:rPr lang="zh-CN" altLang="en-US" sz="4400" dirty="0">
                <a:latin typeface="黑体" panose="02010609060101010101" pitchFamily="2" charset="-122"/>
                <a:ea typeface="黑体" panose="02010609060101010101" pitchFamily="2" charset="-122"/>
              </a:rPr>
              <a:t>善于选取生活中的</a:t>
            </a:r>
            <a:r>
              <a:rPr lang="zh-CN" altLang="en-US" sz="4400" dirty="0">
                <a:solidFill>
                  <a:srgbClr val="333399"/>
                </a:solidFill>
                <a:latin typeface="黑体" panose="02010609060101010101" pitchFamily="2" charset="-122"/>
                <a:ea typeface="黑体" panose="02010609060101010101" pitchFamily="2" charset="-122"/>
              </a:rPr>
              <a:t>琐事</a:t>
            </a:r>
            <a:r>
              <a:rPr lang="zh-CN" altLang="en-US" sz="4400" dirty="0">
                <a:latin typeface="黑体" panose="02010609060101010101" pitchFamily="2" charset="-122"/>
                <a:ea typeface="黑体" panose="02010609060101010101" pitchFamily="2" charset="-122"/>
              </a:rPr>
              <a:t>，表现人物的音容笑貌，寄托深情。</a:t>
            </a:r>
            <a:endParaRPr lang="zh-CN" altLang="en-US" sz="4400" dirty="0">
              <a:latin typeface="黑体" panose="02010609060101010101" pitchFamily="2" charset="-122"/>
              <a:ea typeface="黑体" panose="02010609060101010101" pitchFamily="2" charset="-122"/>
            </a:endParaRPr>
          </a:p>
        </p:txBody>
      </p:sp>
      <p:sp>
        <p:nvSpPr>
          <p:cNvPr id="282627" name="文本框 282626">
            <a:hlinkClick r:id="" action="ppaction://noaction"/>
          </p:cNvPr>
          <p:cNvSpPr txBox="1"/>
          <p:nvPr/>
        </p:nvSpPr>
        <p:spPr>
          <a:xfrm>
            <a:off x="323850" y="4508500"/>
            <a:ext cx="6696075" cy="1431925"/>
          </a:xfrm>
          <a:prstGeom prst="rect">
            <a:avLst/>
          </a:prstGeom>
          <a:noFill/>
          <a:ln w="9525">
            <a:noFill/>
          </a:ln>
        </p:spPr>
        <p:txBody>
          <a:bodyPr>
            <a:spAutoFit/>
          </a:bodyPr>
          <a:p>
            <a:pPr algn="l"/>
            <a:r>
              <a:rPr lang="zh-CN" altLang="en-US" sz="4400" dirty="0">
                <a:latin typeface="黑体" panose="02010609060101010101" pitchFamily="2" charset="-122"/>
                <a:ea typeface="黑体" panose="02010609060101010101" pitchFamily="2" charset="-122"/>
              </a:rPr>
              <a:t>    </a:t>
            </a:r>
            <a:r>
              <a:rPr lang="en-US" altLang="zh-CN" sz="4400">
                <a:latin typeface="黑体" panose="02010609060101010101" pitchFamily="2" charset="-122"/>
                <a:ea typeface="黑体" panose="02010609060101010101" pitchFamily="2" charset="-122"/>
              </a:rPr>
              <a:t>3.</a:t>
            </a:r>
            <a:r>
              <a:rPr lang="zh-CN" altLang="en-US" sz="4400" dirty="0">
                <a:solidFill>
                  <a:srgbClr val="333399"/>
                </a:solidFill>
                <a:latin typeface="黑体" panose="02010609060101010101" pitchFamily="2" charset="-122"/>
                <a:ea typeface="黑体" panose="02010609060101010101" pitchFamily="2" charset="-122"/>
              </a:rPr>
              <a:t>语言</a:t>
            </a:r>
            <a:r>
              <a:rPr lang="zh-CN" altLang="en-US" sz="4400" dirty="0">
                <a:latin typeface="黑体" panose="02010609060101010101" pitchFamily="2" charset="-122"/>
                <a:ea typeface="黑体" panose="02010609060101010101" pitchFamily="2" charset="-122"/>
              </a:rPr>
              <a:t>委婉含蓄，清新淡雅，感情浓郁真挚。</a:t>
            </a:r>
            <a:endParaRPr lang="zh-CN" altLang="en-US" sz="4400" dirty="0">
              <a:latin typeface="黑体" panose="02010609060101010101" pitchFamily="2" charset="-122"/>
              <a:ea typeface="黑体" panose="02010609060101010101" pitchFamily="2" charset="-122"/>
            </a:endParaRPr>
          </a:p>
        </p:txBody>
      </p:sp>
      <p:sp>
        <p:nvSpPr>
          <p:cNvPr id="282628" name="文本框 282627">
            <a:hlinkClick r:id="" action="ppaction://noaction"/>
          </p:cNvPr>
          <p:cNvSpPr txBox="1"/>
          <p:nvPr/>
        </p:nvSpPr>
        <p:spPr>
          <a:xfrm>
            <a:off x="0" y="3644900"/>
            <a:ext cx="7696200" cy="762000"/>
          </a:xfrm>
          <a:prstGeom prst="rect">
            <a:avLst/>
          </a:prstGeom>
          <a:noFill/>
          <a:ln w="76200">
            <a:noFill/>
          </a:ln>
        </p:spPr>
        <p:txBody>
          <a:bodyPr>
            <a:spAutoFit/>
          </a:bodyPr>
          <a:p>
            <a:pPr algn="l"/>
            <a:r>
              <a:rPr lang="zh-CN" altLang="en-US" sz="4400" dirty="0">
                <a:latin typeface="黑体" panose="02010609060101010101" pitchFamily="2" charset="-122"/>
                <a:ea typeface="黑体" panose="02010609060101010101" pitchFamily="2" charset="-122"/>
              </a:rPr>
              <a:t>     </a:t>
            </a:r>
            <a:r>
              <a:rPr lang="en-US" altLang="zh-CN" sz="4400">
                <a:latin typeface="黑体" panose="02010609060101010101" pitchFamily="2" charset="-122"/>
                <a:ea typeface="黑体" panose="02010609060101010101" pitchFamily="2" charset="-122"/>
              </a:rPr>
              <a:t>2.</a:t>
            </a:r>
            <a:r>
              <a:rPr lang="zh-CN" altLang="en-US" sz="4400" dirty="0">
                <a:latin typeface="黑体" panose="02010609060101010101" pitchFamily="2" charset="-122"/>
                <a:ea typeface="黑体" panose="02010609060101010101" pitchFamily="2" charset="-122"/>
              </a:rPr>
              <a:t>善于利用</a:t>
            </a:r>
            <a:r>
              <a:rPr lang="zh-CN" altLang="en-US" sz="4400" dirty="0">
                <a:solidFill>
                  <a:srgbClr val="333399"/>
                </a:solidFill>
                <a:latin typeface="黑体" panose="02010609060101010101" pitchFamily="2" charset="-122"/>
                <a:ea typeface="黑体" panose="02010609060101010101" pitchFamily="2" charset="-122"/>
              </a:rPr>
              <a:t>细节描写</a:t>
            </a:r>
            <a:r>
              <a:rPr lang="zh-CN" altLang="en-US" sz="4400" dirty="0">
                <a:latin typeface="黑体" panose="02010609060101010101" pitchFamily="2" charset="-122"/>
                <a:ea typeface="黑体" panose="02010609060101010101" pitchFamily="2" charset="-122"/>
              </a:rPr>
              <a:t>。</a:t>
            </a:r>
            <a:endParaRPr lang="zh-CN" altLang="en-US" b="0" dirty="0">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282626"/>
                                        </p:tgtEl>
                                        <p:attrNameLst>
                                          <p:attrName>style.visibility</p:attrName>
                                        </p:attrNameLst>
                                      </p:cBhvr>
                                      <p:to>
                                        <p:strVal val="visible"/>
                                      </p:to>
                                    </p:set>
                                    <p:animEffect transition="in" filter="blinds(vertical)">
                                      <p:cBhvr>
                                        <p:cTn id="7" dur="500"/>
                                        <p:tgtEl>
                                          <p:spTgt spid="28262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282628"/>
                                        </p:tgtEl>
                                        <p:attrNameLst>
                                          <p:attrName>style.visibility</p:attrName>
                                        </p:attrNameLst>
                                      </p:cBhvr>
                                      <p:to>
                                        <p:strVal val="visible"/>
                                      </p:to>
                                    </p:set>
                                    <p:animEffect transition="in" filter="blinds(vertical)">
                                      <p:cBhvr>
                                        <p:cTn id="12" dur="500"/>
                                        <p:tgtEl>
                                          <p:spTgt spid="28262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282627"/>
                                        </p:tgtEl>
                                        <p:attrNameLst>
                                          <p:attrName>style.visibility</p:attrName>
                                        </p:attrNameLst>
                                      </p:cBhvr>
                                      <p:to>
                                        <p:strVal val="visible"/>
                                      </p:to>
                                    </p:set>
                                    <p:animEffect transition="in" filter="blinds(vertical)">
                                      <p:cBhvr>
                                        <p:cTn id="17" dur="500"/>
                                        <p:tgtEl>
                                          <p:spTgt spid="2826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626" grpId="0"/>
      <p:bldP spid="282627" grpId="0"/>
      <p:bldP spid="282628"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3650" name="矩形 283649"/>
          <p:cNvSpPr/>
          <p:nvPr/>
        </p:nvSpPr>
        <p:spPr>
          <a:xfrm>
            <a:off x="762000" y="381000"/>
            <a:ext cx="3581400" cy="1171575"/>
          </a:xfrm>
          <a:prstGeom prst="rect">
            <a:avLst/>
          </a:prstGeom>
        </p:spPr>
        <p:txBody>
          <a:bodyPr wrap="none" fromWordArt="1">
            <a:prstTxWarp prst="textPlain">
              <a:avLst>
                <a:gd name="adj" fmla="val 50000"/>
              </a:avLst>
            </a:prstTxWarp>
            <a:normAutofit/>
          </a:bodyPr>
          <a:p>
            <a:pPr algn="ctr"/>
            <a:r>
              <a:rPr lang="zh-CN" altLang="en-US" sz="6600" b="1">
                <a:solidFill>
                  <a:schemeClr val="tx2"/>
                </a:solidFill>
                <a:effectLst>
                  <a:outerShdw dist="53882" dir="2699999" algn="ctr" rotWithShape="0">
                    <a:srgbClr val="C0C0C0"/>
                  </a:outerShdw>
                </a:effectLst>
                <a:latin typeface="华文彩云" charset="0"/>
                <a:ea typeface="华文彩云" charset="0"/>
              </a:rPr>
              <a:t>讨 论</a:t>
            </a:r>
            <a:endParaRPr lang="zh-CN" altLang="en-US" sz="6600" b="1">
              <a:solidFill>
                <a:schemeClr val="tx2"/>
              </a:solidFill>
              <a:effectLst>
                <a:outerShdw dist="53882" dir="2699999" algn="ctr" rotWithShape="0">
                  <a:srgbClr val="C0C0C0"/>
                </a:outerShdw>
              </a:effectLst>
              <a:latin typeface="华文彩云" charset="0"/>
              <a:ea typeface="华文彩云" charset="0"/>
            </a:endParaRPr>
          </a:p>
        </p:txBody>
      </p:sp>
      <p:sp>
        <p:nvSpPr>
          <p:cNvPr id="283651" name="文本框 283650"/>
          <p:cNvSpPr txBox="1"/>
          <p:nvPr/>
        </p:nvSpPr>
        <p:spPr>
          <a:xfrm>
            <a:off x="990600" y="1828800"/>
            <a:ext cx="7620000" cy="4203700"/>
          </a:xfrm>
          <a:prstGeom prst="rect">
            <a:avLst/>
          </a:prstGeom>
          <a:noFill/>
          <a:ln w="76200">
            <a:noFill/>
          </a:ln>
        </p:spPr>
        <p:txBody>
          <a:bodyPr>
            <a:spAutoFit/>
          </a:bodyPr>
          <a:p>
            <a:pPr algn="l">
              <a:spcBef>
                <a:spcPct val="50000"/>
              </a:spcBef>
            </a:pPr>
            <a:r>
              <a:rPr lang="zh-CN" altLang="en-US" sz="5400" dirty="0">
                <a:solidFill>
                  <a:schemeClr val="tx2"/>
                </a:solidFill>
                <a:latin typeface="Tahoma" panose="020B0604030504040204" pitchFamily="34" charset="0"/>
                <a:ea typeface="黑体" panose="02010609060101010101" pitchFamily="2" charset="-122"/>
              </a:rPr>
              <a:t>     </a:t>
            </a:r>
            <a:r>
              <a:rPr lang="zh-CN" altLang="en-US" sz="5400" dirty="0">
                <a:solidFill>
                  <a:srgbClr val="000000"/>
                </a:solidFill>
                <a:latin typeface="Tahoma" panose="020B0604030504040204" pitchFamily="34" charset="0"/>
                <a:ea typeface="黑体" panose="02010609060101010101" pitchFamily="2" charset="-122"/>
              </a:rPr>
              <a:t>文章回忆和叙写了项脊轩中的几番人事变迁，抒发了作者的悲喜之情。你认为哪些片断让你阅读之后难以忘怀呢？</a:t>
            </a:r>
            <a:endParaRPr lang="zh-CN" altLang="en-US" sz="5400">
              <a:solidFill>
                <a:srgbClr val="000000"/>
              </a:solidFill>
              <a:latin typeface="Tahoma" panose="020B0604030504040204" pitchFamily="34" charset="0"/>
              <a:ea typeface="黑体" panose="02010609060101010101" pitchFamily="2" charset="-122"/>
            </a:endParaRPr>
          </a:p>
        </p:txBody>
      </p:sp>
      <p:pic>
        <p:nvPicPr>
          <p:cNvPr id="283652" name="图片 283651" descr="04"/>
          <p:cNvPicPr>
            <a:picLocks noChangeAspect="1"/>
          </p:cNvPicPr>
          <p:nvPr/>
        </p:nvPicPr>
        <p:blipFill>
          <a:blip r:embed="rId1"/>
          <a:stretch>
            <a:fillRect/>
          </a:stretch>
        </p:blipFill>
        <p:spPr>
          <a:xfrm>
            <a:off x="7162800" y="5334000"/>
            <a:ext cx="1981200" cy="152400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grpId="0" nodeType="clickEffect">
                                  <p:stCondLst>
                                    <p:cond delay="0"/>
                                  </p:stCondLst>
                                  <p:childTnLst>
                                    <p:set>
                                      <p:cBhvr>
                                        <p:cTn id="6" dur="1" fill="hold">
                                          <p:stCondLst>
                                            <p:cond delay="0"/>
                                          </p:stCondLst>
                                        </p:cTn>
                                        <p:tgtEl>
                                          <p:spTgt spid="283651"/>
                                        </p:tgtEl>
                                        <p:attrNameLst>
                                          <p:attrName>style.visibility</p:attrName>
                                        </p:attrNameLst>
                                      </p:cBhvr>
                                      <p:to>
                                        <p:strVal val="visible"/>
                                      </p:to>
                                    </p:set>
                                    <p:animEffect transition="in" filter="strips(downRight)">
                                      <p:cBhvr>
                                        <p:cTn id="7" dur="500"/>
                                        <p:tgtEl>
                                          <p:spTgt spid="283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3651" grpId="0"/>
    </p:bldLst>
  </p:timing>
</p:sld>
</file>

<file path=ppt/slides/slide69.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84674" name="文本框 284673"/>
          <p:cNvSpPr txBox="1"/>
          <p:nvPr/>
        </p:nvSpPr>
        <p:spPr>
          <a:xfrm>
            <a:off x="1476375" y="981075"/>
            <a:ext cx="6705600" cy="1679575"/>
          </a:xfrm>
          <a:prstGeom prst="rect">
            <a:avLst/>
          </a:prstGeom>
          <a:noFill/>
          <a:ln w="76200">
            <a:noFill/>
          </a:ln>
        </p:spPr>
        <p:txBody>
          <a:bodyPr>
            <a:spAutoFit/>
          </a:bodyPr>
          <a:p>
            <a:pPr algn="l"/>
            <a:r>
              <a:rPr lang="zh-CN" altLang="en-US" sz="2600" dirty="0">
                <a:solidFill>
                  <a:srgbClr val="000066"/>
                </a:solidFill>
                <a:latin typeface="黑体" panose="02010609060101010101" pitchFamily="2" charset="-122"/>
                <a:ea typeface="黑体" panose="02010609060101010101" pitchFamily="2" charset="-122"/>
              </a:rPr>
              <a:t>  室西连于中闺，先妣尝一至。</a:t>
            </a:r>
            <a:endParaRPr lang="zh-CN" altLang="en-US" sz="2600" dirty="0">
              <a:solidFill>
                <a:srgbClr val="000066"/>
              </a:solidFill>
              <a:latin typeface="黑体" panose="02010609060101010101" pitchFamily="2" charset="-122"/>
              <a:ea typeface="黑体" panose="02010609060101010101" pitchFamily="2" charset="-122"/>
            </a:endParaRPr>
          </a:p>
          <a:p>
            <a:pPr algn="l"/>
            <a:r>
              <a:rPr lang="zh-CN" altLang="en-US" sz="2600" dirty="0">
                <a:solidFill>
                  <a:srgbClr val="000066"/>
                </a:solidFill>
                <a:latin typeface="黑体" panose="02010609060101010101" pitchFamily="2" charset="-122"/>
                <a:ea typeface="黑体" panose="02010609060101010101" pitchFamily="2" charset="-122"/>
              </a:rPr>
              <a:t>  妪每谓余曰：“某所，而母立于兹。”妪又曰：“汝秭在吾怀，呱呱而泣；娘以指扣门扉曰：‘儿寒乎？欲食乎？’”</a:t>
            </a:r>
            <a:endParaRPr lang="zh-CN" altLang="en-US" sz="2600" dirty="0">
              <a:solidFill>
                <a:srgbClr val="000066"/>
              </a:solidFill>
              <a:latin typeface="黑体" panose="02010609060101010101" pitchFamily="2" charset="-122"/>
              <a:ea typeface="黑体" panose="02010609060101010101" pitchFamily="2" charset="-122"/>
            </a:endParaRPr>
          </a:p>
        </p:txBody>
      </p:sp>
      <p:sp>
        <p:nvSpPr>
          <p:cNvPr id="284675" name="动作按钮: 后退或前一项 284674">
            <a:hlinkClick r:id="" action="ppaction://noaction"/>
          </p:cNvPr>
          <p:cNvSpPr/>
          <p:nvPr/>
        </p:nvSpPr>
        <p:spPr>
          <a:xfrm>
            <a:off x="8305800" y="6477000"/>
            <a:ext cx="838200" cy="371475"/>
          </a:xfrm>
          <a:prstGeom prst="actionButtonBackPrevious">
            <a:avLst/>
          </a:prstGeom>
          <a:solidFill>
            <a:srgbClr val="993300"/>
          </a:solidFill>
          <a:ln w="76200">
            <a:noFill/>
          </a:ln>
        </p:spPr>
        <p:txBody>
          <a:bodyPr/>
          <a:p>
            <a:endParaRPr lang="zh-CN" altLang="en-US"/>
          </a:p>
        </p:txBody>
      </p:sp>
      <p:sp>
        <p:nvSpPr>
          <p:cNvPr id="284676" name="文本框 284675"/>
          <p:cNvSpPr txBox="1"/>
          <p:nvPr/>
        </p:nvSpPr>
        <p:spPr>
          <a:xfrm>
            <a:off x="611188" y="765175"/>
            <a:ext cx="669925" cy="2041525"/>
          </a:xfrm>
          <a:prstGeom prst="rect">
            <a:avLst/>
          </a:prstGeom>
          <a:noFill/>
          <a:ln w="76200">
            <a:noFill/>
          </a:ln>
        </p:spPr>
        <p:txBody>
          <a:bodyPr>
            <a:spAutoFit/>
          </a:bodyPr>
          <a:p>
            <a:pPr algn="l"/>
            <a:r>
              <a:rPr lang="zh-CN" altLang="en-US" sz="3200" dirty="0">
                <a:solidFill>
                  <a:srgbClr val="990033"/>
                </a:solidFill>
                <a:latin typeface="Times New Roman" panose="02020603050405020304" pitchFamily="18" charset="0"/>
              </a:rPr>
              <a:t>追忆母亲</a:t>
            </a:r>
            <a:endParaRPr lang="zh-CN" altLang="en-US" sz="3200" dirty="0">
              <a:solidFill>
                <a:srgbClr val="990033"/>
              </a:solidFill>
              <a:latin typeface="Times New Roman" panose="02020603050405020304" pitchFamily="18" charset="0"/>
            </a:endParaRPr>
          </a:p>
        </p:txBody>
      </p:sp>
      <p:sp>
        <p:nvSpPr>
          <p:cNvPr id="284677" name="文本框 284676"/>
          <p:cNvSpPr txBox="1"/>
          <p:nvPr/>
        </p:nvSpPr>
        <p:spPr>
          <a:xfrm>
            <a:off x="7956550" y="692150"/>
            <a:ext cx="685800" cy="2041525"/>
          </a:xfrm>
          <a:prstGeom prst="rect">
            <a:avLst/>
          </a:prstGeom>
          <a:noFill/>
          <a:ln w="76200">
            <a:noFill/>
          </a:ln>
        </p:spPr>
        <p:txBody>
          <a:bodyPr>
            <a:spAutoFit/>
          </a:bodyPr>
          <a:p>
            <a:r>
              <a:rPr lang="zh-CN" altLang="en-US" sz="3200" dirty="0">
                <a:solidFill>
                  <a:schemeClr val="accent2"/>
                </a:solidFill>
                <a:latin typeface="Times New Roman" panose="02020603050405020304" pitchFamily="18" charset="0"/>
                <a:ea typeface="华文新魏" pitchFamily="2" charset="-122"/>
              </a:rPr>
              <a:t>善良慈爱</a:t>
            </a:r>
            <a:endParaRPr lang="zh-CN" altLang="en-US" sz="3200" dirty="0">
              <a:solidFill>
                <a:schemeClr val="accent2"/>
              </a:solidFill>
              <a:latin typeface="Times New Roman" panose="02020603050405020304" pitchFamily="18" charset="0"/>
              <a:ea typeface="华文新魏" pitchFamily="2" charset="-122"/>
            </a:endParaRPr>
          </a:p>
        </p:txBody>
      </p:sp>
      <p:sp>
        <p:nvSpPr>
          <p:cNvPr id="284678" name="文本框 284677"/>
          <p:cNvSpPr txBox="1"/>
          <p:nvPr/>
        </p:nvSpPr>
        <p:spPr>
          <a:xfrm>
            <a:off x="611188" y="2781300"/>
            <a:ext cx="533400" cy="2041525"/>
          </a:xfrm>
          <a:prstGeom prst="rect">
            <a:avLst/>
          </a:prstGeom>
          <a:noFill/>
          <a:ln w="76200">
            <a:noFill/>
          </a:ln>
        </p:spPr>
        <p:txBody>
          <a:bodyPr>
            <a:spAutoFit/>
          </a:bodyPr>
          <a:p>
            <a:pPr algn="l"/>
            <a:r>
              <a:rPr lang="zh-CN" altLang="en-US" sz="3200" dirty="0">
                <a:solidFill>
                  <a:srgbClr val="990033"/>
                </a:solidFill>
                <a:latin typeface="Times New Roman" panose="02020603050405020304" pitchFamily="18" charset="0"/>
              </a:rPr>
              <a:t>怀念祖母</a:t>
            </a:r>
            <a:endParaRPr lang="zh-CN" altLang="en-US" sz="3200" dirty="0">
              <a:solidFill>
                <a:srgbClr val="990033"/>
              </a:solidFill>
              <a:latin typeface="Times New Roman" panose="02020603050405020304" pitchFamily="18" charset="0"/>
            </a:endParaRPr>
          </a:p>
        </p:txBody>
      </p:sp>
      <p:sp>
        <p:nvSpPr>
          <p:cNvPr id="284679" name="文本框 284678"/>
          <p:cNvSpPr txBox="1"/>
          <p:nvPr/>
        </p:nvSpPr>
        <p:spPr>
          <a:xfrm>
            <a:off x="1371600" y="2708275"/>
            <a:ext cx="6629400" cy="1997075"/>
          </a:xfrm>
          <a:prstGeom prst="rect">
            <a:avLst/>
          </a:prstGeom>
          <a:noFill/>
          <a:ln w="76200">
            <a:noFill/>
          </a:ln>
        </p:spPr>
        <p:txBody>
          <a:bodyPr>
            <a:spAutoFit/>
          </a:bodyPr>
          <a:p>
            <a:pPr algn="l"/>
            <a:r>
              <a:rPr lang="zh-CN" altLang="en-US" sz="2500" dirty="0">
                <a:solidFill>
                  <a:srgbClr val="003300"/>
                </a:solidFill>
                <a:latin typeface="黑体" panose="02010609060101010101" pitchFamily="2" charset="-122"/>
                <a:ea typeface="黑体" panose="02010609060101010101" pitchFamily="2" charset="-122"/>
              </a:rPr>
              <a:t>  大母过余曰：“吾儿，久不见若影，何竟日默默在此，大类女郎也？”</a:t>
            </a:r>
            <a:endParaRPr lang="zh-CN" altLang="en-US" sz="2500" dirty="0">
              <a:solidFill>
                <a:srgbClr val="003300"/>
              </a:solidFill>
              <a:latin typeface="黑体" panose="02010609060101010101" pitchFamily="2" charset="-122"/>
              <a:ea typeface="黑体" panose="02010609060101010101" pitchFamily="2" charset="-122"/>
            </a:endParaRPr>
          </a:p>
          <a:p>
            <a:pPr algn="l"/>
            <a:r>
              <a:rPr lang="zh-CN" altLang="en-US" sz="2500" dirty="0">
                <a:solidFill>
                  <a:srgbClr val="003300"/>
                </a:solidFill>
                <a:latin typeface="黑体" panose="02010609060101010101" pitchFamily="2" charset="-122"/>
                <a:ea typeface="黑体" panose="02010609060101010101" pitchFamily="2" charset="-122"/>
              </a:rPr>
              <a:t>  比去，以手阖门，自语曰：“</a:t>
            </a:r>
            <a:r>
              <a:rPr lang="en-US" altLang="zh-CN" sz="2500">
                <a:solidFill>
                  <a:srgbClr val="003300"/>
                </a:solidFill>
                <a:latin typeface="Times New Roman" panose="02020603050405020304" pitchFamily="18" charset="0"/>
                <a:ea typeface="黑体" panose="02010609060101010101" pitchFamily="2" charset="-122"/>
              </a:rPr>
              <a:t>…</a:t>
            </a:r>
            <a:r>
              <a:rPr lang="zh-CN" altLang="en-US" sz="2500" dirty="0">
                <a:solidFill>
                  <a:srgbClr val="003300"/>
                </a:solidFill>
                <a:latin typeface="黑体" panose="02010609060101010101" pitchFamily="2" charset="-122"/>
                <a:ea typeface="黑体" panose="02010609060101010101" pitchFamily="2" charset="-122"/>
              </a:rPr>
              <a:t>儿之成，则可待乎！”</a:t>
            </a:r>
            <a:endParaRPr lang="zh-CN" altLang="en-US" sz="2500" dirty="0">
              <a:solidFill>
                <a:srgbClr val="003300"/>
              </a:solidFill>
              <a:latin typeface="黑体" panose="02010609060101010101" pitchFamily="2" charset="-122"/>
              <a:ea typeface="黑体" panose="02010609060101010101" pitchFamily="2" charset="-122"/>
            </a:endParaRPr>
          </a:p>
          <a:p>
            <a:pPr algn="l"/>
            <a:r>
              <a:rPr lang="zh-CN" altLang="en-US" sz="2500" dirty="0">
                <a:solidFill>
                  <a:srgbClr val="003300"/>
                </a:solidFill>
                <a:latin typeface="黑体" panose="02010609060101010101" pitchFamily="2" charset="-122"/>
                <a:ea typeface="黑体" panose="02010609060101010101" pitchFamily="2" charset="-122"/>
              </a:rPr>
              <a:t> 顷之，持一象笏至，曰：“</a:t>
            </a:r>
            <a:r>
              <a:rPr lang="en-US" altLang="zh-CN" sz="2500">
                <a:solidFill>
                  <a:srgbClr val="003300"/>
                </a:solidFill>
                <a:latin typeface="Times New Roman" panose="02020603050405020304" pitchFamily="18" charset="0"/>
                <a:ea typeface="黑体" panose="02010609060101010101" pitchFamily="2" charset="-122"/>
              </a:rPr>
              <a:t>…</a:t>
            </a:r>
            <a:r>
              <a:rPr lang="zh-CN" altLang="en-US" sz="2500" dirty="0">
                <a:solidFill>
                  <a:srgbClr val="003300"/>
                </a:solidFill>
                <a:latin typeface="黑体" panose="02010609060101010101" pitchFamily="2" charset="-122"/>
                <a:ea typeface="黑体" panose="02010609060101010101" pitchFamily="2" charset="-122"/>
              </a:rPr>
              <a:t>他日汝当用之！”</a:t>
            </a:r>
            <a:endParaRPr lang="zh-CN" altLang="en-US" sz="2500" dirty="0">
              <a:solidFill>
                <a:srgbClr val="003300"/>
              </a:solidFill>
              <a:latin typeface="黑体" panose="02010609060101010101" pitchFamily="2" charset="-122"/>
              <a:ea typeface="黑体" panose="02010609060101010101" pitchFamily="2" charset="-122"/>
            </a:endParaRPr>
          </a:p>
        </p:txBody>
      </p:sp>
      <p:sp>
        <p:nvSpPr>
          <p:cNvPr id="284680" name="文本框 284679"/>
          <p:cNvSpPr txBox="1"/>
          <p:nvPr/>
        </p:nvSpPr>
        <p:spPr>
          <a:xfrm>
            <a:off x="684213" y="4724400"/>
            <a:ext cx="388937" cy="2041525"/>
          </a:xfrm>
          <a:prstGeom prst="rect">
            <a:avLst/>
          </a:prstGeom>
          <a:noFill/>
          <a:ln w="76200">
            <a:noFill/>
          </a:ln>
        </p:spPr>
        <p:txBody>
          <a:bodyPr>
            <a:spAutoFit/>
          </a:bodyPr>
          <a:p>
            <a:pPr algn="l"/>
            <a:r>
              <a:rPr lang="zh-CN" altLang="en-US" sz="3200" dirty="0">
                <a:solidFill>
                  <a:srgbClr val="990033"/>
                </a:solidFill>
                <a:latin typeface="Times New Roman" panose="02020603050405020304" pitchFamily="18" charset="0"/>
              </a:rPr>
              <a:t>思念亡妻</a:t>
            </a:r>
            <a:endParaRPr lang="zh-CN" altLang="en-US" sz="3200" dirty="0">
              <a:solidFill>
                <a:srgbClr val="990033"/>
              </a:solidFill>
              <a:latin typeface="Times New Roman" panose="02020603050405020304" pitchFamily="18" charset="0"/>
            </a:endParaRPr>
          </a:p>
        </p:txBody>
      </p:sp>
      <p:sp>
        <p:nvSpPr>
          <p:cNvPr id="284681" name="文本框 284680"/>
          <p:cNvSpPr txBox="1"/>
          <p:nvPr/>
        </p:nvSpPr>
        <p:spPr>
          <a:xfrm>
            <a:off x="1371600" y="4876800"/>
            <a:ext cx="6705600" cy="1736725"/>
          </a:xfrm>
          <a:prstGeom prst="rect">
            <a:avLst/>
          </a:prstGeom>
          <a:noFill/>
          <a:ln w="76200">
            <a:noFill/>
          </a:ln>
        </p:spPr>
        <p:txBody>
          <a:bodyPr>
            <a:spAutoFit/>
          </a:bodyPr>
          <a:p>
            <a:pPr algn="l"/>
            <a:r>
              <a:rPr lang="zh-CN" altLang="en-US" sz="2700" dirty="0">
                <a:solidFill>
                  <a:srgbClr val="663300"/>
                </a:solidFill>
                <a:latin typeface="黑体" panose="02010609060101010101" pitchFamily="2" charset="-122"/>
                <a:ea typeface="黑体" panose="02010609060101010101" pitchFamily="2" charset="-122"/>
              </a:rPr>
              <a:t>   吾妻来归，时至轩中，从余问古事，或凭几学书。吾妻归宁，述诸小妹语曰：“闻姊家有阁子，且何谓阁子也？”其后六年，吾妻死，室坏不修。</a:t>
            </a:r>
            <a:endParaRPr lang="zh-CN" altLang="en-US" sz="2700" dirty="0">
              <a:solidFill>
                <a:srgbClr val="663300"/>
              </a:solidFill>
              <a:latin typeface="黑体" panose="02010609060101010101" pitchFamily="2" charset="-122"/>
              <a:ea typeface="黑体" panose="02010609060101010101" pitchFamily="2" charset="-122"/>
            </a:endParaRPr>
          </a:p>
        </p:txBody>
      </p:sp>
      <p:sp>
        <p:nvSpPr>
          <p:cNvPr id="284682" name="文本框 284681"/>
          <p:cNvSpPr txBox="1"/>
          <p:nvPr/>
        </p:nvSpPr>
        <p:spPr>
          <a:xfrm>
            <a:off x="7885113" y="2781300"/>
            <a:ext cx="669925" cy="2041525"/>
          </a:xfrm>
          <a:prstGeom prst="rect">
            <a:avLst/>
          </a:prstGeom>
          <a:noFill/>
          <a:ln w="76200">
            <a:noFill/>
          </a:ln>
        </p:spPr>
        <p:txBody>
          <a:bodyPr>
            <a:spAutoFit/>
          </a:bodyPr>
          <a:p>
            <a:r>
              <a:rPr lang="zh-CN" altLang="en-US" sz="3200" dirty="0">
                <a:solidFill>
                  <a:schemeClr val="accent2"/>
                </a:solidFill>
                <a:latin typeface="Times New Roman" panose="02020603050405020304" pitchFamily="18" charset="0"/>
                <a:ea typeface="华文新魏" pitchFamily="2" charset="-122"/>
              </a:rPr>
              <a:t>殷殷期望</a:t>
            </a:r>
            <a:endParaRPr lang="zh-CN" altLang="en-US" sz="3200" dirty="0">
              <a:solidFill>
                <a:schemeClr val="accent2"/>
              </a:solidFill>
              <a:latin typeface="Times New Roman" panose="02020603050405020304" pitchFamily="18" charset="0"/>
              <a:ea typeface="华文新魏" pitchFamily="2" charset="-122"/>
            </a:endParaRPr>
          </a:p>
        </p:txBody>
      </p:sp>
      <p:sp>
        <p:nvSpPr>
          <p:cNvPr id="284683" name="文本框 284682"/>
          <p:cNvSpPr txBox="1"/>
          <p:nvPr/>
        </p:nvSpPr>
        <p:spPr>
          <a:xfrm>
            <a:off x="7956550" y="4797425"/>
            <a:ext cx="593725" cy="2041525"/>
          </a:xfrm>
          <a:prstGeom prst="rect">
            <a:avLst/>
          </a:prstGeom>
          <a:noFill/>
          <a:ln w="76200">
            <a:noFill/>
          </a:ln>
        </p:spPr>
        <p:txBody>
          <a:bodyPr>
            <a:spAutoFit/>
          </a:bodyPr>
          <a:p>
            <a:r>
              <a:rPr lang="zh-CN" altLang="en-US" sz="3200" dirty="0">
                <a:solidFill>
                  <a:schemeClr val="accent2"/>
                </a:solidFill>
                <a:latin typeface="Times New Roman" panose="02020603050405020304" pitchFamily="18" charset="0"/>
                <a:ea typeface="华文新魏" pitchFamily="2" charset="-122"/>
              </a:rPr>
              <a:t>恩爱情深</a:t>
            </a:r>
            <a:endParaRPr lang="zh-CN" altLang="en-US" sz="3200" dirty="0">
              <a:solidFill>
                <a:schemeClr val="accent2"/>
              </a:solidFill>
              <a:latin typeface="Times New Roman" panose="02020603050405020304" pitchFamily="18" charset="0"/>
              <a:ea typeface="华文新魏" pitchFamily="2" charset="-122"/>
            </a:endParaRPr>
          </a:p>
        </p:txBody>
      </p:sp>
      <p:sp>
        <p:nvSpPr>
          <p:cNvPr id="284684" name="文本框 284683"/>
          <p:cNvSpPr txBox="1"/>
          <p:nvPr/>
        </p:nvSpPr>
        <p:spPr>
          <a:xfrm>
            <a:off x="1255713" y="433388"/>
            <a:ext cx="4006850" cy="641350"/>
          </a:xfrm>
          <a:prstGeom prst="rect">
            <a:avLst/>
          </a:prstGeom>
          <a:noFill/>
          <a:ln w="76200">
            <a:noFill/>
          </a:ln>
        </p:spPr>
        <p:txBody>
          <a:bodyPr wrap="none" anchor="t">
            <a:spAutoFit/>
          </a:bodyPr>
          <a:p>
            <a:r>
              <a:rPr lang="zh-CN" altLang="en-US" sz="3600" dirty="0">
                <a:solidFill>
                  <a:srgbClr val="FF3300"/>
                </a:solidFill>
                <a:latin typeface="Times New Roman" panose="02020603050405020304" pitchFamily="18" charset="0"/>
                <a:ea typeface="黑体" panose="02010609060101010101" pitchFamily="2" charset="-122"/>
              </a:rPr>
              <a:t>选取生活中的小事</a:t>
            </a:r>
            <a:r>
              <a:rPr lang="en-US" altLang="zh-CN" sz="3600">
                <a:solidFill>
                  <a:srgbClr val="FF3300"/>
                </a:solidFill>
                <a:latin typeface="Times New Roman" panose="02020603050405020304" pitchFamily="18" charset="0"/>
                <a:ea typeface="黑体" panose="02010609060101010101" pitchFamily="2" charset="-122"/>
              </a:rPr>
              <a:t>:</a:t>
            </a:r>
            <a:endParaRPr lang="en-US" altLang="zh-CN" sz="3600">
              <a:solidFill>
                <a:srgbClr val="FF3300"/>
              </a:solidFill>
              <a:latin typeface="Times New Roman" panose="02020603050405020304" pitchFamily="18" charset="0"/>
              <a:ea typeface="黑体" panose="02010609060101010101" pitchFamily="2" charset="-122"/>
            </a:endParaRPr>
          </a:p>
        </p:txBody>
      </p:sp>
      <p:sp>
        <p:nvSpPr>
          <p:cNvPr id="284685" name="左大括号 284684"/>
          <p:cNvSpPr/>
          <p:nvPr/>
        </p:nvSpPr>
        <p:spPr>
          <a:xfrm>
            <a:off x="1219200" y="1219200"/>
            <a:ext cx="152400" cy="1066800"/>
          </a:xfrm>
          <a:prstGeom prst="leftBrace">
            <a:avLst>
              <a:gd name="adj1" fmla="val 58333"/>
              <a:gd name="adj2" fmla="val 50000"/>
            </a:avLst>
          </a:prstGeom>
          <a:noFill/>
          <a:ln w="76200" cap="flat" cmpd="sng">
            <a:solidFill>
              <a:schemeClr val="tx1"/>
            </a:solidFill>
            <a:prstDash val="solid"/>
            <a:headEnd type="none" w="med" len="med"/>
            <a:tailEnd type="none" w="med" len="med"/>
          </a:ln>
        </p:spPr>
        <p:txBody>
          <a:bodyPr/>
          <a:p>
            <a:endParaRPr lang="zh-CN" altLang="en-US"/>
          </a:p>
        </p:txBody>
      </p:sp>
      <p:sp>
        <p:nvSpPr>
          <p:cNvPr id="284686" name="左大括号 284685"/>
          <p:cNvSpPr/>
          <p:nvPr/>
        </p:nvSpPr>
        <p:spPr>
          <a:xfrm>
            <a:off x="1219200" y="2514600"/>
            <a:ext cx="152400" cy="2133600"/>
          </a:xfrm>
          <a:prstGeom prst="leftBrace">
            <a:avLst>
              <a:gd name="adj1" fmla="val 116666"/>
              <a:gd name="adj2" fmla="val 50000"/>
            </a:avLst>
          </a:prstGeom>
          <a:noFill/>
          <a:ln w="76200" cap="flat" cmpd="sng">
            <a:solidFill>
              <a:schemeClr val="tx1"/>
            </a:solidFill>
            <a:prstDash val="solid"/>
            <a:headEnd type="none" w="med" len="med"/>
            <a:tailEnd type="none" w="med" len="med"/>
          </a:ln>
        </p:spPr>
        <p:txBody>
          <a:bodyPr/>
          <a:p>
            <a:endParaRPr lang="zh-CN" altLang="en-US"/>
          </a:p>
        </p:txBody>
      </p:sp>
      <p:sp>
        <p:nvSpPr>
          <p:cNvPr id="284687" name="左大括号 284686"/>
          <p:cNvSpPr/>
          <p:nvPr/>
        </p:nvSpPr>
        <p:spPr>
          <a:xfrm>
            <a:off x="1258888" y="4941888"/>
            <a:ext cx="152400" cy="1524000"/>
          </a:xfrm>
          <a:prstGeom prst="leftBrace">
            <a:avLst>
              <a:gd name="adj1" fmla="val 83333"/>
              <a:gd name="adj2" fmla="val 50000"/>
            </a:avLst>
          </a:prstGeom>
          <a:noFill/>
          <a:ln w="76200" cap="flat" cmpd="sng">
            <a:solidFill>
              <a:schemeClr val="tx1"/>
            </a:solidFill>
            <a:prstDash val="solid"/>
            <a:headEnd type="none" w="med" len="med"/>
            <a:tailEnd type="none" w="med" len="med"/>
          </a:ln>
        </p:spPr>
        <p:txBody>
          <a:bodyPr/>
          <a:p>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84684"/>
                                        </p:tgtEl>
                                        <p:attrNameLst>
                                          <p:attrName>style.visibility</p:attrName>
                                        </p:attrNameLst>
                                      </p:cBhvr>
                                      <p:to>
                                        <p:strVal val="visible"/>
                                      </p:to>
                                    </p:set>
                                    <p:anim calcmode="lin" valueType="num">
                                      <p:cBhvr>
                                        <p:cTn id="7" dur="1000" fill="hold"/>
                                        <p:tgtEl>
                                          <p:spTgt spid="284684"/>
                                        </p:tgtEl>
                                        <p:attrNameLst>
                                          <p:attrName>ppt_w</p:attrName>
                                        </p:attrNameLst>
                                      </p:cBhvr>
                                      <p:tavLst>
                                        <p:tav tm="0">
                                          <p:val>
                                            <p:fltVal val="0.000000"/>
                                          </p:val>
                                        </p:tav>
                                        <p:tav tm="100000">
                                          <p:val>
                                            <p:strVal val="#ppt_w"/>
                                          </p:val>
                                        </p:tav>
                                      </p:tavLst>
                                    </p:anim>
                                    <p:anim calcmode="lin" valueType="num">
                                      <p:cBhvr>
                                        <p:cTn id="8" dur="1000" fill="hold"/>
                                        <p:tgtEl>
                                          <p:spTgt spid="284684"/>
                                        </p:tgtEl>
                                        <p:attrNameLst>
                                          <p:attrName>ppt_h</p:attrName>
                                        </p:attrNameLst>
                                      </p:cBhvr>
                                      <p:tavLst>
                                        <p:tav tm="0">
                                          <p:val>
                                            <p:fltVal val="0.000000"/>
                                          </p:val>
                                        </p:tav>
                                        <p:tav tm="100000">
                                          <p:val>
                                            <p:strVal val="#ppt_h"/>
                                          </p:val>
                                        </p:tav>
                                      </p:tavLst>
                                    </p:anim>
                                    <p:anim calcmode="lin" valueType="num">
                                      <p:cBhvr>
                                        <p:cTn id="9" dur="1000" fill="hold"/>
                                        <p:tgtEl>
                                          <p:spTgt spid="284684"/>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284684"/>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84676"/>
                                        </p:tgtEl>
                                        <p:attrNameLst>
                                          <p:attrName>style.visibility</p:attrName>
                                        </p:attrNameLst>
                                      </p:cBhvr>
                                      <p:to>
                                        <p:strVal val="visible"/>
                                      </p:to>
                                    </p:set>
                                    <p:animEffect transition="in" filter="dissolve">
                                      <p:cBhvr>
                                        <p:cTn id="15" dur="500"/>
                                        <p:tgtEl>
                                          <p:spTgt spid="284676"/>
                                        </p:tgtEl>
                                      </p:cBhvr>
                                    </p:animEffect>
                                  </p:childTnLst>
                                  <p:subTnLst>
                                    <p:audio>
                                      <p:cMediaNode>
                                        <p:cTn display="0" masterRel="sameClick">
                                          <p:stCondLst>
                                            <p:cond evt="begin" delay="0">
                                              <p:tn val="13"/>
                                            </p:cond>
                                          </p:stCondLst>
                                          <p:endCondLst>
                                            <p:cond evt="onStopAudio" delay="0">
                                              <p:tgtEl>
                                                <p:sldTgt/>
                                              </p:tgtEl>
                                            </p:cond>
                                          </p:endCondLst>
                                        </p:cTn>
                                        <p:tgtEl>
                                          <p:sndTgt r:embed="rId3" name="type.wav"/>
                                        </p:tgtEl>
                                      </p:cMediaNode>
                                    </p:audio>
                                  </p:subTnLst>
                                </p:cTn>
                              </p:par>
                            </p:childTnLst>
                          </p:cTn>
                        </p:par>
                      </p:childTnLst>
                    </p:cTn>
                  </p:par>
                  <p:par>
                    <p:cTn id="16" fill="hold">
                      <p:stCondLst>
                        <p:cond delay="indefinite"/>
                      </p:stCondLst>
                      <p:childTnLst>
                        <p:par>
                          <p:cTn id="17" fill="hold">
                            <p:stCondLst>
                              <p:cond delay="0"/>
                            </p:stCondLst>
                            <p:childTnLst>
                              <p:par>
                                <p:cTn id="18" presetID="16" presetClass="entr" presetSubtype="42" fill="hold" nodeType="clickEffect">
                                  <p:stCondLst>
                                    <p:cond delay="0"/>
                                  </p:stCondLst>
                                  <p:childTnLst>
                                    <p:set>
                                      <p:cBhvr>
                                        <p:cTn id="19" dur="1" fill="hold">
                                          <p:stCondLst>
                                            <p:cond delay="0"/>
                                          </p:stCondLst>
                                        </p:cTn>
                                        <p:tgtEl>
                                          <p:spTgt spid="284685"/>
                                        </p:tgtEl>
                                        <p:attrNameLst>
                                          <p:attrName>style.visibility</p:attrName>
                                        </p:attrNameLst>
                                      </p:cBhvr>
                                      <p:to>
                                        <p:strVal val="visible"/>
                                      </p:to>
                                    </p:set>
                                    <p:animEffect transition="in" filter="barn(outHorizontal)">
                                      <p:cBhvr>
                                        <p:cTn id="20" dur="500"/>
                                        <p:tgtEl>
                                          <p:spTgt spid="28468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284674"/>
                                        </p:tgtEl>
                                        <p:attrNameLst>
                                          <p:attrName>style.visibility</p:attrName>
                                        </p:attrNameLst>
                                      </p:cBhvr>
                                      <p:to>
                                        <p:strVal val="visible"/>
                                      </p:to>
                                    </p:set>
                                    <p:animEffect transition="in" filter="wipe(left)">
                                      <p:cBhvr>
                                        <p:cTn id="25" dur="500"/>
                                        <p:tgtEl>
                                          <p:spTgt spid="284674"/>
                                        </p:tgtEl>
                                      </p:cBhvr>
                                    </p:animEffect>
                                  </p:childTnLst>
                                  <p:subTnLst>
                                    <p:audio>
                                      <p:cMediaNode>
                                        <p:cTn display="0" masterRel="sameClick">
                                          <p:stCondLst>
                                            <p:cond evt="begin" delay="0">
                                              <p:tn val="23"/>
                                            </p:cond>
                                          </p:stCondLst>
                                          <p:endCondLst>
                                            <p:cond evt="onStopAudio" delay="0">
                                              <p:tgtEl>
                                                <p:sldTgt/>
                                              </p:tgtEl>
                                            </p:cond>
                                          </p:endCondLst>
                                        </p:cTn>
                                        <p:tgtEl>
                                          <p:sndTgt r:embed="rId4" name="cashreg.wav"/>
                                        </p:tgtEl>
                                      </p:cMediaNode>
                                    </p:audio>
                                  </p:subTnLst>
                                </p:cTn>
                              </p:par>
                            </p:childTnLst>
                          </p:cTn>
                        </p:par>
                      </p:childTnLst>
                    </p:cTn>
                  </p:par>
                  <p:par>
                    <p:cTn id="26" fill="hold">
                      <p:stCondLst>
                        <p:cond delay="indefinite"/>
                      </p:stCondLst>
                      <p:childTnLst>
                        <p:par>
                          <p:cTn id="27" fill="hold">
                            <p:stCondLst>
                              <p:cond delay="0"/>
                            </p:stCondLst>
                            <p:childTnLst>
                              <p:par>
                                <p:cTn id="28" presetID="12" presetClass="entr" presetSubtype="2" fill="hold" grpId="0" nodeType="clickEffect">
                                  <p:stCondLst>
                                    <p:cond delay="0"/>
                                  </p:stCondLst>
                                  <p:childTnLst>
                                    <p:set>
                                      <p:cBhvr>
                                        <p:cTn id="29" dur="1" fill="hold">
                                          <p:stCondLst>
                                            <p:cond delay="0"/>
                                          </p:stCondLst>
                                        </p:cTn>
                                        <p:tgtEl>
                                          <p:spTgt spid="284677"/>
                                        </p:tgtEl>
                                        <p:attrNameLst>
                                          <p:attrName>style.visibility</p:attrName>
                                        </p:attrNameLst>
                                      </p:cBhvr>
                                      <p:to>
                                        <p:strVal val="visible"/>
                                      </p:to>
                                    </p:set>
                                    <p:animEffect transition="in" filter="slide(fromRight)">
                                      <p:cBhvr>
                                        <p:cTn id="30" dur="500"/>
                                        <p:tgtEl>
                                          <p:spTgt spid="284677"/>
                                        </p:tgtEl>
                                      </p:cBhvr>
                                    </p:animEffect>
                                  </p:childTnLst>
                                  <p:subTnLst>
                                    <p:audio>
                                      <p:cMediaNode>
                                        <p:cTn display="0" masterRel="sameClick">
                                          <p:stCondLst>
                                            <p:cond evt="begin" delay="0">
                                              <p:tn val="28"/>
                                            </p:cond>
                                          </p:stCondLst>
                                          <p:endCondLst>
                                            <p:cond evt="onStopAudio" delay="0">
                                              <p:tgtEl>
                                                <p:sldTgt/>
                                              </p:tgtEl>
                                            </p:cond>
                                          </p:endCondLst>
                                        </p:cTn>
                                        <p:tgtEl>
                                          <p:sndTgt r:embed="rId5" name="projctor.wav"/>
                                        </p:tgtEl>
                                      </p:cMediaNode>
                                    </p:audio>
                                  </p:sub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284678"/>
                                        </p:tgtEl>
                                        <p:attrNameLst>
                                          <p:attrName>style.visibility</p:attrName>
                                        </p:attrNameLst>
                                      </p:cBhvr>
                                      <p:to>
                                        <p:strVal val="visible"/>
                                      </p:to>
                                    </p:set>
                                    <p:animEffect transition="in" filter="dissolve">
                                      <p:cBhvr>
                                        <p:cTn id="35" dur="500"/>
                                        <p:tgtEl>
                                          <p:spTgt spid="284678"/>
                                        </p:tgtEl>
                                      </p:cBhvr>
                                    </p:animEffect>
                                  </p:childTnLst>
                                  <p:subTnLst>
                                    <p:audio>
                                      <p:cMediaNode>
                                        <p:cTn display="0" masterRel="sameClick">
                                          <p:stCondLst>
                                            <p:cond evt="begin" delay="0">
                                              <p:tn val="33"/>
                                            </p:cond>
                                          </p:stCondLst>
                                          <p:endCondLst>
                                            <p:cond evt="onStopAudio" delay="0">
                                              <p:tgtEl>
                                                <p:sldTgt/>
                                              </p:tgtEl>
                                            </p:cond>
                                          </p:endCondLst>
                                        </p:cTn>
                                        <p:tgtEl>
                                          <p:sndTgt r:embed="rId3" name="type.wav"/>
                                        </p:tgtEl>
                                      </p:cMediaNode>
                                    </p:audio>
                                  </p:subTnLst>
                                </p:cTn>
                              </p:par>
                            </p:childTnLst>
                          </p:cTn>
                        </p:par>
                      </p:childTnLst>
                    </p:cTn>
                  </p:par>
                  <p:par>
                    <p:cTn id="36" fill="hold">
                      <p:stCondLst>
                        <p:cond delay="indefinite"/>
                      </p:stCondLst>
                      <p:childTnLst>
                        <p:par>
                          <p:cTn id="37" fill="hold">
                            <p:stCondLst>
                              <p:cond delay="0"/>
                            </p:stCondLst>
                            <p:childTnLst>
                              <p:par>
                                <p:cTn id="38" presetID="16" presetClass="entr" presetSubtype="42" fill="hold" nodeType="clickEffect">
                                  <p:stCondLst>
                                    <p:cond delay="0"/>
                                  </p:stCondLst>
                                  <p:childTnLst>
                                    <p:set>
                                      <p:cBhvr>
                                        <p:cTn id="39" dur="1" fill="hold">
                                          <p:stCondLst>
                                            <p:cond delay="0"/>
                                          </p:stCondLst>
                                        </p:cTn>
                                        <p:tgtEl>
                                          <p:spTgt spid="284686"/>
                                        </p:tgtEl>
                                        <p:attrNameLst>
                                          <p:attrName>style.visibility</p:attrName>
                                        </p:attrNameLst>
                                      </p:cBhvr>
                                      <p:to>
                                        <p:strVal val="visible"/>
                                      </p:to>
                                    </p:set>
                                    <p:animEffect transition="in" filter="barn(outHorizontal)">
                                      <p:cBhvr>
                                        <p:cTn id="40" dur="500"/>
                                        <p:tgtEl>
                                          <p:spTgt spid="28468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84679"/>
                                        </p:tgtEl>
                                        <p:attrNameLst>
                                          <p:attrName>style.visibility</p:attrName>
                                        </p:attrNameLst>
                                      </p:cBhvr>
                                      <p:to>
                                        <p:strVal val="visible"/>
                                      </p:to>
                                    </p:set>
                                    <p:animEffect transition="in" filter="wipe(left)">
                                      <p:cBhvr>
                                        <p:cTn id="45" dur="500"/>
                                        <p:tgtEl>
                                          <p:spTgt spid="284679"/>
                                        </p:tgtEl>
                                      </p:cBhvr>
                                    </p:animEffect>
                                  </p:childTnLst>
                                  <p:subTnLst>
                                    <p:audio>
                                      <p:cMediaNode>
                                        <p:cTn display="0" masterRel="sameClick">
                                          <p:stCondLst>
                                            <p:cond evt="begin" delay="0">
                                              <p:tn val="43"/>
                                            </p:cond>
                                          </p:stCondLst>
                                          <p:endCondLst>
                                            <p:cond evt="onStopAudio" delay="0">
                                              <p:tgtEl>
                                                <p:sldTgt/>
                                              </p:tgtEl>
                                            </p:cond>
                                          </p:endCondLst>
                                        </p:cTn>
                                        <p:tgtEl>
                                          <p:sndTgt r:embed="rId4" name="cashreg.wav"/>
                                        </p:tgtEl>
                                      </p:cMediaNode>
                                    </p:audio>
                                  </p:subTnLst>
                                </p:cTn>
                              </p:par>
                            </p:childTnLst>
                          </p:cTn>
                        </p:par>
                      </p:childTnLst>
                    </p:cTn>
                  </p:par>
                  <p:par>
                    <p:cTn id="46" fill="hold">
                      <p:stCondLst>
                        <p:cond delay="indefinite"/>
                      </p:stCondLst>
                      <p:childTnLst>
                        <p:par>
                          <p:cTn id="47" fill="hold">
                            <p:stCondLst>
                              <p:cond delay="0"/>
                            </p:stCondLst>
                            <p:childTnLst>
                              <p:par>
                                <p:cTn id="48" presetID="12" presetClass="entr" presetSubtype="2" fill="hold" grpId="0" nodeType="clickEffect">
                                  <p:stCondLst>
                                    <p:cond delay="0"/>
                                  </p:stCondLst>
                                  <p:childTnLst>
                                    <p:set>
                                      <p:cBhvr>
                                        <p:cTn id="49" dur="1" fill="hold">
                                          <p:stCondLst>
                                            <p:cond delay="0"/>
                                          </p:stCondLst>
                                        </p:cTn>
                                        <p:tgtEl>
                                          <p:spTgt spid="284682"/>
                                        </p:tgtEl>
                                        <p:attrNameLst>
                                          <p:attrName>style.visibility</p:attrName>
                                        </p:attrNameLst>
                                      </p:cBhvr>
                                      <p:to>
                                        <p:strVal val="visible"/>
                                      </p:to>
                                    </p:set>
                                    <p:animEffect transition="in" filter="slide(fromRight)">
                                      <p:cBhvr>
                                        <p:cTn id="50" dur="500"/>
                                        <p:tgtEl>
                                          <p:spTgt spid="284682"/>
                                        </p:tgtEl>
                                      </p:cBhvr>
                                    </p:animEffect>
                                  </p:childTnLst>
                                  <p:subTnLst>
                                    <p:audio>
                                      <p:cMediaNode>
                                        <p:cTn display="0" masterRel="sameClick">
                                          <p:stCondLst>
                                            <p:cond evt="begin" delay="0">
                                              <p:tn val="48"/>
                                            </p:cond>
                                          </p:stCondLst>
                                          <p:endCondLst>
                                            <p:cond evt="onStopAudio" delay="0">
                                              <p:tgtEl>
                                                <p:sldTgt/>
                                              </p:tgtEl>
                                            </p:cond>
                                          </p:endCondLst>
                                        </p:cTn>
                                        <p:tgtEl>
                                          <p:sndTgt r:embed="rId5" name="projctor.wav"/>
                                        </p:tgtEl>
                                      </p:cMediaNode>
                                    </p:audio>
                                  </p:subTnLst>
                                </p:cTn>
                              </p:par>
                            </p:childTnLst>
                          </p:cTn>
                        </p:par>
                      </p:childTnLst>
                    </p:cTn>
                  </p:par>
                  <p:par>
                    <p:cTn id="51" fill="hold">
                      <p:stCondLst>
                        <p:cond delay="indefinite"/>
                      </p:stCondLst>
                      <p:childTnLst>
                        <p:par>
                          <p:cTn id="52" fill="hold">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284680"/>
                                        </p:tgtEl>
                                        <p:attrNameLst>
                                          <p:attrName>style.visibility</p:attrName>
                                        </p:attrNameLst>
                                      </p:cBhvr>
                                      <p:to>
                                        <p:strVal val="visible"/>
                                      </p:to>
                                    </p:set>
                                    <p:animEffect transition="in" filter="dissolve">
                                      <p:cBhvr>
                                        <p:cTn id="55" dur="500"/>
                                        <p:tgtEl>
                                          <p:spTgt spid="284680"/>
                                        </p:tgtEl>
                                      </p:cBhvr>
                                    </p:animEffect>
                                  </p:childTnLst>
                                  <p:subTnLst>
                                    <p:audio>
                                      <p:cMediaNode>
                                        <p:cTn display="0" masterRel="sameClick">
                                          <p:stCondLst>
                                            <p:cond evt="begin" delay="0">
                                              <p:tn val="53"/>
                                            </p:cond>
                                          </p:stCondLst>
                                          <p:endCondLst>
                                            <p:cond evt="onStopAudio" delay="0">
                                              <p:tgtEl>
                                                <p:sldTgt/>
                                              </p:tgtEl>
                                            </p:cond>
                                          </p:endCondLst>
                                        </p:cTn>
                                        <p:tgtEl>
                                          <p:sndTgt r:embed="rId3" name="type.wav"/>
                                        </p:tgtEl>
                                      </p:cMediaNode>
                                    </p:audio>
                                  </p:subTnLst>
                                </p:cTn>
                              </p:par>
                            </p:childTnLst>
                          </p:cTn>
                        </p:par>
                      </p:childTnLst>
                    </p:cTn>
                  </p:par>
                  <p:par>
                    <p:cTn id="56" fill="hold">
                      <p:stCondLst>
                        <p:cond delay="indefinite"/>
                      </p:stCondLst>
                      <p:childTnLst>
                        <p:par>
                          <p:cTn id="57" fill="hold">
                            <p:stCondLst>
                              <p:cond delay="0"/>
                            </p:stCondLst>
                            <p:childTnLst>
                              <p:par>
                                <p:cTn id="58" presetID="16" presetClass="entr" presetSubtype="42" fill="hold" nodeType="clickEffect">
                                  <p:stCondLst>
                                    <p:cond delay="0"/>
                                  </p:stCondLst>
                                  <p:childTnLst>
                                    <p:set>
                                      <p:cBhvr>
                                        <p:cTn id="59" dur="1" fill="hold">
                                          <p:stCondLst>
                                            <p:cond delay="0"/>
                                          </p:stCondLst>
                                        </p:cTn>
                                        <p:tgtEl>
                                          <p:spTgt spid="284687"/>
                                        </p:tgtEl>
                                        <p:attrNameLst>
                                          <p:attrName>style.visibility</p:attrName>
                                        </p:attrNameLst>
                                      </p:cBhvr>
                                      <p:to>
                                        <p:strVal val="visible"/>
                                      </p:to>
                                    </p:set>
                                    <p:animEffect transition="in" filter="barn(outHorizontal)">
                                      <p:cBhvr>
                                        <p:cTn id="60" dur="500"/>
                                        <p:tgtEl>
                                          <p:spTgt spid="284687"/>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8" fill="hold" grpId="0" nodeType="clickEffect">
                                  <p:stCondLst>
                                    <p:cond delay="0"/>
                                  </p:stCondLst>
                                  <p:childTnLst>
                                    <p:set>
                                      <p:cBhvr>
                                        <p:cTn id="64" dur="1" fill="hold">
                                          <p:stCondLst>
                                            <p:cond delay="0"/>
                                          </p:stCondLst>
                                        </p:cTn>
                                        <p:tgtEl>
                                          <p:spTgt spid="284681"/>
                                        </p:tgtEl>
                                        <p:attrNameLst>
                                          <p:attrName>style.visibility</p:attrName>
                                        </p:attrNameLst>
                                      </p:cBhvr>
                                      <p:to>
                                        <p:strVal val="visible"/>
                                      </p:to>
                                    </p:set>
                                    <p:animEffect transition="in" filter="wipe(left)">
                                      <p:cBhvr>
                                        <p:cTn id="65" dur="500"/>
                                        <p:tgtEl>
                                          <p:spTgt spid="284681"/>
                                        </p:tgtEl>
                                      </p:cBhvr>
                                    </p:animEffect>
                                  </p:childTnLst>
                                  <p:subTnLst>
                                    <p:audio>
                                      <p:cMediaNode>
                                        <p:cTn display="0" masterRel="sameClick">
                                          <p:stCondLst>
                                            <p:cond evt="begin" delay="0">
                                              <p:tn val="63"/>
                                            </p:cond>
                                          </p:stCondLst>
                                          <p:endCondLst>
                                            <p:cond evt="onStopAudio" delay="0">
                                              <p:tgtEl>
                                                <p:sldTgt/>
                                              </p:tgtEl>
                                            </p:cond>
                                          </p:endCondLst>
                                        </p:cTn>
                                        <p:tgtEl>
                                          <p:sndTgt r:embed="rId4" name="cashreg.wav"/>
                                        </p:tgtEl>
                                      </p:cMediaNode>
                                    </p:audio>
                                  </p:subTnLst>
                                </p:cTn>
                              </p:par>
                            </p:childTnLst>
                          </p:cTn>
                        </p:par>
                      </p:childTnLst>
                    </p:cTn>
                  </p:par>
                  <p:par>
                    <p:cTn id="66" fill="hold">
                      <p:stCondLst>
                        <p:cond delay="indefinite"/>
                      </p:stCondLst>
                      <p:childTnLst>
                        <p:par>
                          <p:cTn id="67" fill="hold">
                            <p:stCondLst>
                              <p:cond delay="0"/>
                            </p:stCondLst>
                            <p:childTnLst>
                              <p:par>
                                <p:cTn id="68" presetID="12" presetClass="entr" presetSubtype="2" fill="hold" grpId="0" nodeType="clickEffect">
                                  <p:stCondLst>
                                    <p:cond delay="0"/>
                                  </p:stCondLst>
                                  <p:childTnLst>
                                    <p:set>
                                      <p:cBhvr>
                                        <p:cTn id="69" dur="1" fill="hold">
                                          <p:stCondLst>
                                            <p:cond delay="0"/>
                                          </p:stCondLst>
                                        </p:cTn>
                                        <p:tgtEl>
                                          <p:spTgt spid="284683"/>
                                        </p:tgtEl>
                                        <p:attrNameLst>
                                          <p:attrName>style.visibility</p:attrName>
                                        </p:attrNameLst>
                                      </p:cBhvr>
                                      <p:to>
                                        <p:strVal val="visible"/>
                                      </p:to>
                                    </p:set>
                                    <p:animEffect transition="in" filter="slide(fromRight)">
                                      <p:cBhvr>
                                        <p:cTn id="70" dur="500"/>
                                        <p:tgtEl>
                                          <p:spTgt spid="284683"/>
                                        </p:tgtEl>
                                      </p:cBhvr>
                                    </p:animEffect>
                                  </p:childTnLst>
                                  <p:subTnLst>
                                    <p:audio>
                                      <p:cMediaNode>
                                        <p:cTn display="0" masterRel="sameClick">
                                          <p:stCondLst>
                                            <p:cond evt="begin" delay="0">
                                              <p:tn val="68"/>
                                            </p:cond>
                                          </p:stCondLst>
                                          <p:endCondLst>
                                            <p:cond evt="onStopAudio" delay="0">
                                              <p:tgtEl>
                                                <p:sldTgt/>
                                              </p:tgtEl>
                                            </p:cond>
                                          </p:endCondLst>
                                        </p:cTn>
                                        <p:tgtEl>
                                          <p:sndTgt r:embed="rId5" name="projcto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4674" grpId="0"/>
      <p:bldP spid="284676" grpId="0"/>
      <p:bldP spid="284677" grpId="0"/>
      <p:bldP spid="284678" grpId="0"/>
      <p:bldP spid="284679" grpId="0"/>
      <p:bldP spid="284680" grpId="0"/>
      <p:bldP spid="284681" grpId="0"/>
      <p:bldP spid="284682" grpId="0"/>
      <p:bldP spid="284683" grpId="0"/>
      <p:bldP spid="284684" grpId="0"/>
    </p:bldLst>
  </p:timing>
</p:sld>
</file>

<file path=ppt/slides/slide70.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85698" name="文本框 285697"/>
          <p:cNvSpPr txBox="1"/>
          <p:nvPr/>
        </p:nvSpPr>
        <p:spPr>
          <a:xfrm>
            <a:off x="2209800" y="4403725"/>
            <a:ext cx="5334000" cy="1920875"/>
          </a:xfrm>
          <a:prstGeom prst="rect">
            <a:avLst/>
          </a:prstGeom>
          <a:noFill/>
          <a:ln w="76200">
            <a:noFill/>
          </a:ln>
        </p:spPr>
        <p:txBody>
          <a:bodyPr>
            <a:spAutoFit/>
          </a:bodyPr>
          <a:p>
            <a:pPr algn="l"/>
            <a:r>
              <a:rPr lang="zh-CN" altLang="en-US" sz="4000" dirty="0">
                <a:latin typeface="黑体" panose="02010609060101010101" pitchFamily="2" charset="-122"/>
                <a:ea typeface="黑体" panose="02010609060101010101" pitchFamily="2" charset="-122"/>
              </a:rPr>
              <a:t>   比去，</a:t>
            </a:r>
            <a:r>
              <a:rPr lang="zh-CN" altLang="en-US" sz="4000" dirty="0">
                <a:solidFill>
                  <a:srgbClr val="FF3300"/>
                </a:solidFill>
                <a:latin typeface="黑体" panose="02010609060101010101" pitchFamily="2" charset="-122"/>
                <a:ea typeface="黑体" panose="02010609060101010101" pitchFamily="2" charset="-122"/>
              </a:rPr>
              <a:t>以手阖门</a:t>
            </a:r>
            <a:r>
              <a:rPr lang="zh-CN" altLang="en-US" sz="4000" dirty="0">
                <a:latin typeface="黑体" panose="02010609060101010101" pitchFamily="2" charset="-122"/>
                <a:ea typeface="黑体" panose="02010609060101010101" pitchFamily="2" charset="-122"/>
              </a:rPr>
              <a:t>，</a:t>
            </a:r>
            <a:r>
              <a:rPr lang="zh-CN" altLang="en-US" sz="4000" dirty="0">
                <a:solidFill>
                  <a:srgbClr val="FF3300"/>
                </a:solidFill>
                <a:latin typeface="黑体" panose="02010609060101010101" pitchFamily="2" charset="-122"/>
                <a:ea typeface="黑体" panose="02010609060101010101" pitchFamily="2" charset="-122"/>
              </a:rPr>
              <a:t>自语</a:t>
            </a:r>
            <a:r>
              <a:rPr lang="zh-CN" altLang="en-US" sz="4000" dirty="0">
                <a:latin typeface="黑体" panose="02010609060101010101" pitchFamily="2" charset="-122"/>
                <a:ea typeface="黑体" panose="02010609060101010101" pitchFamily="2" charset="-122"/>
              </a:rPr>
              <a:t>曰：“</a:t>
            </a:r>
            <a:r>
              <a:rPr lang="en-US" altLang="zh-CN" sz="4000">
                <a:latin typeface="Times New Roman" panose="02020603050405020304" pitchFamily="18" charset="0"/>
                <a:ea typeface="黑体" panose="02010609060101010101" pitchFamily="2" charset="-122"/>
              </a:rPr>
              <a:t>…</a:t>
            </a:r>
            <a:r>
              <a:rPr lang="zh-CN" altLang="en-US" sz="4000" dirty="0">
                <a:latin typeface="黑体" panose="02010609060101010101" pitchFamily="2" charset="-122"/>
                <a:ea typeface="黑体" panose="02010609060101010101" pitchFamily="2" charset="-122"/>
              </a:rPr>
              <a:t>儿之成，则可待乎！” </a:t>
            </a:r>
            <a:endParaRPr lang="zh-CN" altLang="en-US" sz="4000" dirty="0">
              <a:latin typeface="黑体" panose="02010609060101010101" pitchFamily="2" charset="-122"/>
              <a:ea typeface="黑体" panose="02010609060101010101" pitchFamily="2" charset="-122"/>
            </a:endParaRPr>
          </a:p>
        </p:txBody>
      </p:sp>
      <p:sp>
        <p:nvSpPr>
          <p:cNvPr id="285699" name="文本框 285698"/>
          <p:cNvSpPr txBox="1"/>
          <p:nvPr/>
        </p:nvSpPr>
        <p:spPr>
          <a:xfrm>
            <a:off x="611188" y="4437063"/>
            <a:ext cx="1708150" cy="1006475"/>
          </a:xfrm>
          <a:prstGeom prst="rect">
            <a:avLst/>
          </a:prstGeom>
          <a:noFill/>
          <a:ln w="76200">
            <a:noFill/>
          </a:ln>
        </p:spPr>
        <p:txBody>
          <a:bodyPr wrap="none" anchor="t">
            <a:spAutoFit/>
          </a:bodyPr>
          <a:p>
            <a:pPr algn="l"/>
            <a:r>
              <a:rPr lang="zh-CN" altLang="en-US" sz="6000" dirty="0">
                <a:solidFill>
                  <a:srgbClr val="990033"/>
                </a:solidFill>
                <a:latin typeface="Times New Roman" panose="02020603050405020304" pitchFamily="18" charset="0"/>
                <a:ea typeface="华文行楷" pitchFamily="2" charset="-122"/>
              </a:rPr>
              <a:t>人物</a:t>
            </a:r>
            <a:endParaRPr lang="zh-CN" altLang="en-US" sz="6000" dirty="0">
              <a:solidFill>
                <a:srgbClr val="990033"/>
              </a:solidFill>
              <a:latin typeface="Times New Roman" panose="02020603050405020304" pitchFamily="18" charset="0"/>
              <a:ea typeface="华文行楷" pitchFamily="2" charset="-122"/>
            </a:endParaRPr>
          </a:p>
        </p:txBody>
      </p:sp>
      <p:sp>
        <p:nvSpPr>
          <p:cNvPr id="285700" name="文本框 285699"/>
          <p:cNvSpPr txBox="1"/>
          <p:nvPr/>
        </p:nvSpPr>
        <p:spPr>
          <a:xfrm>
            <a:off x="7019925" y="4076700"/>
            <a:ext cx="1711325" cy="1920875"/>
          </a:xfrm>
          <a:prstGeom prst="rect">
            <a:avLst/>
          </a:prstGeom>
          <a:noFill/>
          <a:ln w="76200">
            <a:noFill/>
          </a:ln>
        </p:spPr>
        <p:txBody>
          <a:bodyPr wrap="none" anchor="t">
            <a:spAutoFit/>
          </a:bodyPr>
          <a:p>
            <a:r>
              <a:rPr lang="zh-CN" altLang="en-US" sz="6000" dirty="0">
                <a:solidFill>
                  <a:schemeClr val="accent2"/>
                </a:solidFill>
                <a:latin typeface="Times New Roman" panose="02020603050405020304" pitchFamily="18" charset="0"/>
                <a:ea typeface="华文新魏" pitchFamily="2" charset="-122"/>
              </a:rPr>
              <a:t>殷切</a:t>
            </a:r>
            <a:endParaRPr lang="zh-CN" altLang="en-US" sz="6000" dirty="0">
              <a:solidFill>
                <a:schemeClr val="accent2"/>
              </a:solidFill>
              <a:latin typeface="Times New Roman" panose="02020603050405020304" pitchFamily="18" charset="0"/>
              <a:ea typeface="华文新魏" pitchFamily="2" charset="-122"/>
            </a:endParaRPr>
          </a:p>
          <a:p>
            <a:r>
              <a:rPr lang="zh-CN" altLang="en-US" sz="6000" dirty="0">
                <a:solidFill>
                  <a:schemeClr val="accent2"/>
                </a:solidFill>
                <a:latin typeface="Times New Roman" panose="02020603050405020304" pitchFamily="18" charset="0"/>
                <a:ea typeface="华文新魏" pitchFamily="2" charset="-122"/>
              </a:rPr>
              <a:t>期望</a:t>
            </a:r>
            <a:endParaRPr lang="zh-CN" altLang="en-US" sz="6000" dirty="0">
              <a:solidFill>
                <a:schemeClr val="accent2"/>
              </a:solidFill>
              <a:latin typeface="Times New Roman" panose="02020603050405020304" pitchFamily="18" charset="0"/>
              <a:ea typeface="华文新魏" pitchFamily="2" charset="-122"/>
            </a:endParaRPr>
          </a:p>
        </p:txBody>
      </p:sp>
      <p:sp>
        <p:nvSpPr>
          <p:cNvPr id="285701" name="文本框 285700"/>
          <p:cNvSpPr txBox="1"/>
          <p:nvPr/>
        </p:nvSpPr>
        <p:spPr>
          <a:xfrm>
            <a:off x="827088" y="0"/>
            <a:ext cx="2376487" cy="1311275"/>
          </a:xfrm>
          <a:prstGeom prst="rect">
            <a:avLst/>
          </a:prstGeom>
          <a:noFill/>
          <a:ln w="76200">
            <a:noFill/>
          </a:ln>
        </p:spPr>
        <p:txBody>
          <a:bodyPr>
            <a:spAutoFit/>
          </a:bodyPr>
          <a:p>
            <a:r>
              <a:rPr lang="zh-CN" altLang="en-US" sz="3600" dirty="0">
                <a:solidFill>
                  <a:srgbClr val="FF3300"/>
                </a:solidFill>
                <a:latin typeface="Times New Roman" panose="02020603050405020304" pitchFamily="18" charset="0"/>
                <a:ea typeface="黑体" panose="02010609060101010101" pitchFamily="2" charset="-122"/>
              </a:rPr>
              <a:t>细节描写</a:t>
            </a:r>
            <a:r>
              <a:rPr lang="zh-CN" altLang="en-US" sz="8000" dirty="0">
                <a:solidFill>
                  <a:srgbClr val="FF3300"/>
                </a:solidFill>
                <a:latin typeface="Times New Roman" panose="02020603050405020304" pitchFamily="18" charset="0"/>
                <a:ea typeface="黑体" panose="02010609060101010101" pitchFamily="2" charset="-122"/>
              </a:rPr>
              <a:t>：</a:t>
            </a:r>
            <a:endParaRPr lang="zh-CN" altLang="en-US" sz="8000" dirty="0">
              <a:solidFill>
                <a:srgbClr val="FF3300"/>
              </a:solidFill>
              <a:latin typeface="Times New Roman" panose="02020603050405020304" pitchFamily="18" charset="0"/>
              <a:ea typeface="黑体" panose="02010609060101010101" pitchFamily="2" charset="-122"/>
            </a:endParaRPr>
          </a:p>
        </p:txBody>
      </p:sp>
      <p:sp>
        <p:nvSpPr>
          <p:cNvPr id="285702" name="文本框 285701"/>
          <p:cNvSpPr txBox="1"/>
          <p:nvPr/>
        </p:nvSpPr>
        <p:spPr>
          <a:xfrm>
            <a:off x="611188" y="1773238"/>
            <a:ext cx="1708150" cy="1006475"/>
          </a:xfrm>
          <a:prstGeom prst="rect">
            <a:avLst/>
          </a:prstGeom>
          <a:noFill/>
          <a:ln w="76200">
            <a:noFill/>
          </a:ln>
        </p:spPr>
        <p:txBody>
          <a:bodyPr wrap="none" anchor="t">
            <a:spAutoFit/>
          </a:bodyPr>
          <a:p>
            <a:pPr algn="l"/>
            <a:r>
              <a:rPr lang="zh-CN" altLang="en-US" sz="6000" dirty="0">
                <a:solidFill>
                  <a:srgbClr val="990033"/>
                </a:solidFill>
                <a:latin typeface="Times New Roman" panose="02020603050405020304" pitchFamily="18" charset="0"/>
                <a:ea typeface="华文行楷" pitchFamily="2" charset="-122"/>
              </a:rPr>
              <a:t>环境</a:t>
            </a:r>
            <a:endParaRPr lang="zh-CN" altLang="en-US" sz="6000" dirty="0">
              <a:solidFill>
                <a:srgbClr val="990033"/>
              </a:solidFill>
              <a:latin typeface="Times New Roman" panose="02020603050405020304" pitchFamily="18" charset="0"/>
              <a:ea typeface="华文行楷" pitchFamily="2" charset="-122"/>
            </a:endParaRPr>
          </a:p>
        </p:txBody>
      </p:sp>
      <p:sp>
        <p:nvSpPr>
          <p:cNvPr id="285703" name="文本框 285702"/>
          <p:cNvSpPr txBox="1"/>
          <p:nvPr/>
        </p:nvSpPr>
        <p:spPr>
          <a:xfrm>
            <a:off x="2133600" y="1447800"/>
            <a:ext cx="6172200" cy="1311275"/>
          </a:xfrm>
          <a:prstGeom prst="rect">
            <a:avLst/>
          </a:prstGeom>
          <a:noFill/>
          <a:ln w="76200">
            <a:noFill/>
          </a:ln>
        </p:spPr>
        <p:txBody>
          <a:bodyPr>
            <a:spAutoFit/>
          </a:bodyPr>
          <a:p>
            <a:pPr algn="l"/>
            <a:r>
              <a:rPr lang="zh-CN" altLang="en-US" sz="4000" dirty="0">
                <a:latin typeface="黑体" panose="02010609060101010101" pitchFamily="2" charset="-122"/>
                <a:ea typeface="黑体" panose="02010609060101010101" pitchFamily="2" charset="-122"/>
              </a:rPr>
              <a:t>万籁有声，而庭阶寂寂。</a:t>
            </a:r>
            <a:endParaRPr lang="zh-CN" altLang="en-US" sz="4000" dirty="0">
              <a:latin typeface="黑体" panose="02010609060101010101" pitchFamily="2" charset="-122"/>
              <a:ea typeface="黑体" panose="02010609060101010101" pitchFamily="2" charset="-122"/>
            </a:endParaRPr>
          </a:p>
          <a:p>
            <a:pPr algn="l"/>
            <a:r>
              <a:rPr lang="zh-CN" altLang="en-US" sz="4000" dirty="0">
                <a:latin typeface="黑体" panose="02010609060101010101" pitchFamily="2" charset="-122"/>
                <a:ea typeface="黑体" panose="02010609060101010101" pitchFamily="2" charset="-122"/>
              </a:rPr>
              <a:t>小鸟时来啄食，人至不去。</a:t>
            </a:r>
            <a:endParaRPr lang="zh-CN" altLang="en-US" sz="4000" dirty="0">
              <a:latin typeface="黑体" panose="02010609060101010101" pitchFamily="2" charset="-122"/>
              <a:ea typeface="黑体" panose="02010609060101010101" pitchFamily="2" charset="-122"/>
            </a:endParaRPr>
          </a:p>
        </p:txBody>
      </p:sp>
      <p:sp>
        <p:nvSpPr>
          <p:cNvPr id="285704" name="文本框 285703"/>
          <p:cNvSpPr txBox="1"/>
          <p:nvPr/>
        </p:nvSpPr>
        <p:spPr>
          <a:xfrm>
            <a:off x="7667625" y="1125538"/>
            <a:ext cx="1160463" cy="1920875"/>
          </a:xfrm>
          <a:prstGeom prst="rect">
            <a:avLst/>
          </a:prstGeom>
          <a:noFill/>
          <a:ln w="76200">
            <a:noFill/>
          </a:ln>
        </p:spPr>
        <p:txBody>
          <a:bodyPr>
            <a:spAutoFit/>
          </a:bodyPr>
          <a:p>
            <a:r>
              <a:rPr lang="zh-CN" altLang="en-US" sz="6000" dirty="0">
                <a:solidFill>
                  <a:schemeClr val="accent2"/>
                </a:solidFill>
                <a:latin typeface="Times New Roman" panose="02020603050405020304" pitchFamily="18" charset="0"/>
                <a:ea typeface="华文新魏" pitchFamily="2" charset="-122"/>
              </a:rPr>
              <a:t>幽静</a:t>
            </a:r>
            <a:endParaRPr lang="zh-CN" altLang="en-US" sz="6000" dirty="0">
              <a:solidFill>
                <a:schemeClr val="accent2"/>
              </a:solidFill>
              <a:latin typeface="Times New Roman" panose="02020603050405020304" pitchFamily="18" charset="0"/>
              <a:ea typeface="华文新魏" pitchFamily="2" charset="-122"/>
            </a:endParaRPr>
          </a:p>
        </p:txBody>
      </p:sp>
      <p:sp>
        <p:nvSpPr>
          <p:cNvPr id="285705" name="文本框 285704"/>
          <p:cNvSpPr txBox="1"/>
          <p:nvPr/>
        </p:nvSpPr>
        <p:spPr>
          <a:xfrm>
            <a:off x="2198688" y="3048000"/>
            <a:ext cx="5505450" cy="1066800"/>
          </a:xfrm>
          <a:prstGeom prst="rect">
            <a:avLst/>
          </a:prstGeom>
          <a:noFill/>
          <a:ln w="76200">
            <a:noFill/>
          </a:ln>
        </p:spPr>
        <p:txBody>
          <a:bodyPr wrap="none" anchor="t">
            <a:spAutoFit/>
          </a:bodyPr>
          <a:p>
            <a:r>
              <a:rPr lang="zh-CN" altLang="en-US" sz="3200" dirty="0">
                <a:solidFill>
                  <a:srgbClr val="000066"/>
                </a:solidFill>
                <a:latin typeface="Times New Roman" panose="02020603050405020304" pitchFamily="18" charset="0"/>
              </a:rPr>
              <a:t>“蝉躁林愈静，鸟鸣山更幽。”</a:t>
            </a:r>
            <a:endParaRPr lang="zh-CN" altLang="en-US" sz="3200" dirty="0">
              <a:solidFill>
                <a:srgbClr val="000066"/>
              </a:solidFill>
              <a:latin typeface="Times New Roman" panose="02020603050405020304" pitchFamily="18" charset="0"/>
            </a:endParaRPr>
          </a:p>
          <a:p>
            <a:r>
              <a:rPr lang="zh-CN" altLang="en-US" sz="3200" dirty="0">
                <a:latin typeface="Times New Roman" panose="02020603050405020304" pitchFamily="18" charset="0"/>
              </a:rPr>
              <a:t>           </a:t>
            </a:r>
            <a:r>
              <a:rPr lang="en-US" altLang="zh-CN" sz="3200">
                <a:solidFill>
                  <a:srgbClr val="000066"/>
                </a:solidFill>
                <a:latin typeface="Times New Roman" panose="02020603050405020304" pitchFamily="18" charset="0"/>
              </a:rPr>
              <a:t>——</a:t>
            </a:r>
            <a:r>
              <a:rPr lang="zh-CN" altLang="en-US" sz="2800" dirty="0">
                <a:solidFill>
                  <a:srgbClr val="000066"/>
                </a:solidFill>
                <a:latin typeface="Times New Roman" panose="02020603050405020304" pitchFamily="18" charset="0"/>
                <a:ea typeface="华文新魏" pitchFamily="2" charset="-122"/>
              </a:rPr>
              <a:t>南梁</a:t>
            </a:r>
            <a:r>
              <a:rPr lang="en-US" altLang="zh-CN" sz="2800">
                <a:solidFill>
                  <a:srgbClr val="000066"/>
                </a:solidFill>
                <a:latin typeface="Times New Roman" panose="02020603050405020304" pitchFamily="18" charset="0"/>
                <a:ea typeface="华文行楷" pitchFamily="2" charset="-122"/>
              </a:rPr>
              <a:t>·</a:t>
            </a:r>
            <a:r>
              <a:rPr lang="zh-CN" altLang="en-US" sz="2800" dirty="0">
                <a:solidFill>
                  <a:srgbClr val="000066"/>
                </a:solidFill>
                <a:latin typeface="Times New Roman" panose="02020603050405020304" pitchFamily="18" charset="0"/>
                <a:ea typeface="华文行楷" pitchFamily="2" charset="-122"/>
              </a:rPr>
              <a:t>王籍</a:t>
            </a:r>
            <a:endParaRPr lang="zh-CN" altLang="en-US" sz="2800" dirty="0">
              <a:solidFill>
                <a:srgbClr val="000066"/>
              </a:solidFill>
              <a:latin typeface="Times New Roman" panose="02020603050405020304" pitchFamily="18" charset="0"/>
              <a:ea typeface="华文行楷" pitchFamily="2" charset="-122"/>
            </a:endParaRPr>
          </a:p>
        </p:txBody>
      </p:sp>
      <p:sp>
        <p:nvSpPr>
          <p:cNvPr id="285706" name="文本框 285705"/>
          <p:cNvSpPr txBox="1"/>
          <p:nvPr/>
        </p:nvSpPr>
        <p:spPr>
          <a:xfrm>
            <a:off x="971550" y="5300663"/>
            <a:ext cx="1101725" cy="641350"/>
          </a:xfrm>
          <a:prstGeom prst="rect">
            <a:avLst/>
          </a:prstGeom>
          <a:noFill/>
          <a:ln w="76200">
            <a:noFill/>
          </a:ln>
        </p:spPr>
        <p:txBody>
          <a:bodyPr wrap="none" anchor="t">
            <a:spAutoFit/>
          </a:bodyPr>
          <a:p>
            <a:r>
              <a:rPr lang="zh-CN" altLang="en-US" sz="3600" dirty="0">
                <a:solidFill>
                  <a:srgbClr val="000066"/>
                </a:solidFill>
                <a:latin typeface="Times New Roman" panose="02020603050405020304" pitchFamily="18" charset="0"/>
                <a:ea typeface="华文行楷" pitchFamily="2" charset="-122"/>
              </a:rPr>
              <a:t>祖母</a:t>
            </a:r>
            <a:endParaRPr lang="zh-CN" altLang="en-US" sz="3600" dirty="0">
              <a:solidFill>
                <a:srgbClr val="000066"/>
              </a:solidFill>
              <a:latin typeface="Times New Roman" panose="02020603050405020304" pitchFamily="18" charset="0"/>
              <a:ea typeface="华文行楷"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285701"/>
                                        </p:tgtEl>
                                        <p:attrNameLst>
                                          <p:attrName>style.visibility</p:attrName>
                                        </p:attrNameLst>
                                      </p:cBhvr>
                                      <p:to>
                                        <p:strVal val="visible"/>
                                      </p:to>
                                    </p:set>
                                    <p:anim calcmode="lin" valueType="num">
                                      <p:cBhvr>
                                        <p:cTn id="7" dur="1000" fill="hold"/>
                                        <p:tgtEl>
                                          <p:spTgt spid="285701"/>
                                        </p:tgtEl>
                                        <p:attrNameLst>
                                          <p:attrName>ppt_w</p:attrName>
                                        </p:attrNameLst>
                                      </p:cBhvr>
                                      <p:tavLst>
                                        <p:tav tm="0">
                                          <p:val>
                                            <p:fltVal val="0.000000"/>
                                          </p:val>
                                        </p:tav>
                                        <p:tav tm="100000">
                                          <p:val>
                                            <p:strVal val="#ppt_w"/>
                                          </p:val>
                                        </p:tav>
                                      </p:tavLst>
                                    </p:anim>
                                    <p:anim calcmode="lin" valueType="num">
                                      <p:cBhvr>
                                        <p:cTn id="8" dur="1000" fill="hold"/>
                                        <p:tgtEl>
                                          <p:spTgt spid="285701"/>
                                        </p:tgtEl>
                                        <p:attrNameLst>
                                          <p:attrName>ppt_h</p:attrName>
                                        </p:attrNameLst>
                                      </p:cBhvr>
                                      <p:tavLst>
                                        <p:tav tm="0">
                                          <p:val>
                                            <p:fltVal val="0.000000"/>
                                          </p:val>
                                        </p:tav>
                                        <p:tav tm="100000">
                                          <p:val>
                                            <p:strVal val="#ppt_h"/>
                                          </p:val>
                                        </p:tav>
                                      </p:tavLst>
                                    </p:anim>
                                    <p:anim calcmode="lin" valueType="num">
                                      <p:cBhvr>
                                        <p:cTn id="9" dur="1000" fill="hold"/>
                                        <p:tgtEl>
                                          <p:spTgt spid="285701"/>
                                        </p:tgtEl>
                                        <p:attrNameLst>
                                          <p:attrName>ppt_x</p:attrName>
                                        </p:attrNameLst>
                                      </p:cBhvr>
                                      <p:tavLst>
                                        <p:tav tm="0" fmla="#ppt_x+(cos(-2*pi*(1-$))*-#ppt_x-sin(-2*pi*(1-$))*(1-#ppt_y))*(1-$)">
                                          <p:val>
                                            <p:fltVal val="0.000000"/>
                                          </p:val>
                                        </p:tav>
                                        <p:tav tm="100000">
                                          <p:val>
                                            <p:fltVal val="1.000000"/>
                                          </p:val>
                                        </p:tav>
                                      </p:tavLst>
                                    </p:anim>
                                    <p:anim calcmode="lin" valueType="num">
                                      <p:cBhvr>
                                        <p:cTn id="10" dur="1000" fill="hold"/>
                                        <p:tgtEl>
                                          <p:spTgt spid="285701"/>
                                        </p:tgtEl>
                                        <p:attrNameLst>
                                          <p:attrName>ppt_y</p:attrName>
                                        </p:attrNameLst>
                                      </p:cBhvr>
                                      <p:tavLst>
                                        <p:tav tm="0" fmla="#ppt_y+(sin(-2*pi*(1-$))*-#ppt_x+cos(-2*pi*(1-$))*(1-#ppt_y))*(1-$)">
                                          <p:val>
                                            <p:fltVal val="0.000000"/>
                                          </p:val>
                                        </p:tav>
                                        <p:tav tm="100000">
                                          <p:val>
                                            <p:fltVal val="1.000000"/>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285702"/>
                                        </p:tgtEl>
                                        <p:attrNameLst>
                                          <p:attrName>style.visibility</p:attrName>
                                        </p:attrNameLst>
                                      </p:cBhvr>
                                      <p:to>
                                        <p:strVal val="visible"/>
                                      </p:to>
                                    </p:set>
                                    <p:animEffect transition="in" filter="dissolve">
                                      <p:cBhvr>
                                        <p:cTn id="15" dur="500"/>
                                        <p:tgtEl>
                                          <p:spTgt spid="285702"/>
                                        </p:tgtEl>
                                      </p:cBhvr>
                                    </p:animEffect>
                                  </p:childTnLst>
                                  <p:subTnLst>
                                    <p:audio>
                                      <p:cMediaNode>
                                        <p:cTn display="0" masterRel="sameClick">
                                          <p:stCondLst>
                                            <p:cond evt="begin" delay="0">
                                              <p:tn val="13"/>
                                            </p:cond>
                                          </p:stCondLst>
                                          <p:endCondLst>
                                            <p:cond evt="onStopAudio" delay="0">
                                              <p:tgtEl>
                                                <p:sldTgt/>
                                              </p:tgtEl>
                                            </p:cond>
                                          </p:endCondLst>
                                        </p:cTn>
                                        <p:tgtEl>
                                          <p:sndTgt r:embed="rId3" name="type.wav"/>
                                        </p:tgtEl>
                                      </p:cMediaNode>
                                    </p:audio>
                                  </p:sub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285703"/>
                                        </p:tgtEl>
                                        <p:attrNameLst>
                                          <p:attrName>style.visibility</p:attrName>
                                        </p:attrNameLst>
                                      </p:cBhvr>
                                      <p:to>
                                        <p:strVal val="visible"/>
                                      </p:to>
                                    </p:set>
                                    <p:animEffect transition="in" filter="dissolve">
                                      <p:cBhvr>
                                        <p:cTn id="20" dur="500"/>
                                        <p:tgtEl>
                                          <p:spTgt spid="285703"/>
                                        </p:tgtEl>
                                      </p:cBhvr>
                                    </p:animEffect>
                                  </p:childTnLst>
                                  <p:subTnLst>
                                    <p:audio>
                                      <p:cMediaNode>
                                        <p:cTn display="0" masterRel="sameClick">
                                          <p:stCondLst>
                                            <p:cond evt="begin" delay="0">
                                              <p:tn val="18"/>
                                            </p:cond>
                                          </p:stCondLst>
                                          <p:endCondLst>
                                            <p:cond evt="onStopAudio" delay="0">
                                              <p:tgtEl>
                                                <p:sldTgt/>
                                              </p:tgtEl>
                                            </p:cond>
                                          </p:endCondLst>
                                        </p:cTn>
                                        <p:tgtEl>
                                          <p:sndTgt r:embed="rId3" name="type.wav"/>
                                        </p:tgtEl>
                                      </p:cMediaNode>
                                    </p:audio>
                                  </p:sub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285704"/>
                                        </p:tgtEl>
                                        <p:attrNameLst>
                                          <p:attrName>style.visibility</p:attrName>
                                        </p:attrNameLst>
                                      </p:cBhvr>
                                      <p:to>
                                        <p:strVal val="visible"/>
                                      </p:to>
                                    </p:set>
                                    <p:animEffect transition="in" filter="dissolve">
                                      <p:cBhvr>
                                        <p:cTn id="25" dur="500"/>
                                        <p:tgtEl>
                                          <p:spTgt spid="285704"/>
                                        </p:tgtEl>
                                      </p:cBhvr>
                                    </p:animEffect>
                                  </p:childTnLst>
                                  <p:subTnLst>
                                    <p:audio>
                                      <p:cMediaNode>
                                        <p:cTn display="0" masterRel="sameClick">
                                          <p:stCondLst>
                                            <p:cond evt="begin" delay="0">
                                              <p:tn val="23"/>
                                            </p:cond>
                                          </p:stCondLst>
                                          <p:endCondLst>
                                            <p:cond evt="onStopAudio" delay="0">
                                              <p:tgtEl>
                                                <p:sldTgt/>
                                              </p:tgtEl>
                                            </p:cond>
                                          </p:endCondLst>
                                        </p:cTn>
                                        <p:tgtEl>
                                          <p:sndTgt r:embed="rId3" name="type.wav"/>
                                        </p:tgtEl>
                                      </p:cMediaNode>
                                    </p:audio>
                                  </p:subTnLst>
                                </p:cTn>
                              </p:par>
                            </p:childTnLst>
                          </p:cTn>
                        </p:par>
                      </p:childTnLst>
                    </p:cTn>
                  </p:par>
                  <p:par>
                    <p:cTn id="26" fill="hold">
                      <p:stCondLst>
                        <p:cond delay="indefinite"/>
                      </p:stCondLst>
                      <p:childTnLst>
                        <p:par>
                          <p:cTn id="27" fill="hold">
                            <p:stCondLst>
                              <p:cond delay="0"/>
                            </p:stCondLst>
                            <p:childTnLst>
                              <p:par>
                                <p:cTn id="28" presetID="3" presetClass="entr" presetSubtype="5" fill="hold" grpId="0" nodeType="clickEffect">
                                  <p:stCondLst>
                                    <p:cond delay="0"/>
                                  </p:stCondLst>
                                  <p:childTnLst>
                                    <p:set>
                                      <p:cBhvr>
                                        <p:cTn id="29" dur="1" fill="hold">
                                          <p:stCondLst>
                                            <p:cond delay="0"/>
                                          </p:stCondLst>
                                        </p:cTn>
                                        <p:tgtEl>
                                          <p:spTgt spid="285705"/>
                                        </p:tgtEl>
                                        <p:attrNameLst>
                                          <p:attrName>style.visibility</p:attrName>
                                        </p:attrNameLst>
                                      </p:cBhvr>
                                      <p:to>
                                        <p:strVal val="visible"/>
                                      </p:to>
                                    </p:set>
                                    <p:animEffect transition="in" filter="blinds(vertical)">
                                      <p:cBhvr>
                                        <p:cTn id="30" dur="500"/>
                                        <p:tgtEl>
                                          <p:spTgt spid="285705"/>
                                        </p:tgtEl>
                                      </p:cBhvr>
                                    </p:animEffect>
                                  </p:childTnLst>
                                  <p:subTnLst>
                                    <p:audio>
                                      <p:cMediaNode>
                                        <p:cTn display="0" masterRel="sameClick">
                                          <p:stCondLst>
                                            <p:cond evt="begin" delay="0">
                                              <p:tn val="28"/>
                                            </p:cond>
                                          </p:stCondLst>
                                          <p:endCondLst>
                                            <p:cond evt="onStopAudio" delay="0">
                                              <p:tgtEl>
                                                <p:sldTgt/>
                                              </p:tgtEl>
                                            </p:cond>
                                          </p:endCondLst>
                                        </p:cTn>
                                        <p:tgtEl>
                                          <p:sndTgt r:embed="rId3" name="type.wav"/>
                                        </p:tgtEl>
                                      </p:cMediaNode>
                                    </p:audio>
                                  </p:subTnLst>
                                </p:cTn>
                              </p:par>
                            </p:childTnLst>
                          </p:cTn>
                        </p:par>
                      </p:childTnLst>
                    </p:cTn>
                  </p:par>
                  <p:par>
                    <p:cTn id="31" fill="hold">
                      <p:stCondLst>
                        <p:cond delay="indefinite"/>
                      </p:stCondLst>
                      <p:childTnLst>
                        <p:par>
                          <p:cTn id="32" fill="hold">
                            <p:stCondLst>
                              <p:cond delay="0"/>
                            </p:stCondLst>
                            <p:childTnLst>
                              <p:par>
                                <p:cTn id="33" presetID="9" presetClass="entr" presetSubtype="0" fill="hold" grpId="0" nodeType="clickEffect">
                                  <p:stCondLst>
                                    <p:cond delay="0"/>
                                  </p:stCondLst>
                                  <p:childTnLst>
                                    <p:set>
                                      <p:cBhvr>
                                        <p:cTn id="34" dur="1" fill="hold">
                                          <p:stCondLst>
                                            <p:cond delay="0"/>
                                          </p:stCondLst>
                                        </p:cTn>
                                        <p:tgtEl>
                                          <p:spTgt spid="285699"/>
                                        </p:tgtEl>
                                        <p:attrNameLst>
                                          <p:attrName>style.visibility</p:attrName>
                                        </p:attrNameLst>
                                      </p:cBhvr>
                                      <p:to>
                                        <p:strVal val="visible"/>
                                      </p:to>
                                    </p:set>
                                    <p:animEffect transition="in" filter="dissolve">
                                      <p:cBhvr>
                                        <p:cTn id="35" dur="500"/>
                                        <p:tgtEl>
                                          <p:spTgt spid="285699"/>
                                        </p:tgtEl>
                                      </p:cBhvr>
                                    </p:animEffect>
                                  </p:childTnLst>
                                  <p:subTnLst>
                                    <p:audio>
                                      <p:cMediaNode>
                                        <p:cTn display="0" masterRel="sameClick">
                                          <p:stCondLst>
                                            <p:cond evt="begin" delay="0">
                                              <p:tn val="33"/>
                                            </p:cond>
                                          </p:stCondLst>
                                          <p:endCondLst>
                                            <p:cond evt="onStopAudio" delay="0">
                                              <p:tgtEl>
                                                <p:sldTgt/>
                                              </p:tgtEl>
                                            </p:cond>
                                          </p:endCondLst>
                                        </p:cTn>
                                        <p:tgtEl>
                                          <p:sndTgt r:embed="rId3" name="type.wav"/>
                                        </p:tgtEl>
                                      </p:cMediaNode>
                                    </p:audio>
                                  </p:subTnLst>
                                </p:cTn>
                              </p:par>
                            </p:childTnLst>
                          </p:cTn>
                        </p:par>
                      </p:childTnLst>
                    </p:cTn>
                  </p:par>
                  <p:par>
                    <p:cTn id="36" fill="hold">
                      <p:stCondLst>
                        <p:cond delay="indefinite"/>
                      </p:stCondLst>
                      <p:childTnLst>
                        <p:par>
                          <p:cTn id="37" fill="hold">
                            <p:stCondLst>
                              <p:cond delay="0"/>
                            </p:stCondLst>
                            <p:childTnLst>
                              <p:par>
                                <p:cTn id="38" presetID="9" presetClass="entr" presetSubtype="0" fill="hold" grpId="0" nodeType="clickEffect">
                                  <p:stCondLst>
                                    <p:cond delay="0"/>
                                  </p:stCondLst>
                                  <p:childTnLst>
                                    <p:set>
                                      <p:cBhvr>
                                        <p:cTn id="39" dur="1" fill="hold">
                                          <p:stCondLst>
                                            <p:cond delay="0"/>
                                          </p:stCondLst>
                                        </p:cTn>
                                        <p:tgtEl>
                                          <p:spTgt spid="285706"/>
                                        </p:tgtEl>
                                        <p:attrNameLst>
                                          <p:attrName>style.visibility</p:attrName>
                                        </p:attrNameLst>
                                      </p:cBhvr>
                                      <p:to>
                                        <p:strVal val="visible"/>
                                      </p:to>
                                    </p:set>
                                    <p:animEffect transition="in" filter="dissolve">
                                      <p:cBhvr>
                                        <p:cTn id="40" dur="500"/>
                                        <p:tgtEl>
                                          <p:spTgt spid="285706"/>
                                        </p:tgtEl>
                                      </p:cBhvr>
                                    </p:animEffect>
                                  </p:childTnLst>
                                  <p:subTnLst>
                                    <p:audio>
                                      <p:cMediaNode>
                                        <p:cTn display="0" masterRel="sameClick">
                                          <p:stCondLst>
                                            <p:cond evt="begin" delay="0">
                                              <p:tn val="38"/>
                                            </p:cond>
                                          </p:stCondLst>
                                          <p:endCondLst>
                                            <p:cond evt="onStopAudio" delay="0">
                                              <p:tgtEl>
                                                <p:sldTgt/>
                                              </p:tgtEl>
                                            </p:cond>
                                          </p:endCondLst>
                                        </p:cTn>
                                        <p:tgtEl>
                                          <p:sndTgt r:embed="rId3" name="type.wav"/>
                                        </p:tgtEl>
                                      </p:cMediaNode>
                                    </p:audio>
                                  </p:subTnLst>
                                </p:cTn>
                              </p:par>
                            </p:childTnLst>
                          </p:cTn>
                        </p:par>
                      </p:childTnLst>
                    </p:cTn>
                  </p:par>
                  <p:par>
                    <p:cTn id="41" fill="hold">
                      <p:stCondLst>
                        <p:cond delay="indefinite"/>
                      </p:stCondLst>
                      <p:childTnLst>
                        <p:par>
                          <p:cTn id="42" fill="hold">
                            <p:stCondLst>
                              <p:cond delay="0"/>
                            </p:stCondLst>
                            <p:childTnLst>
                              <p:par>
                                <p:cTn id="43" presetID="22" presetClass="entr" presetSubtype="8" fill="hold" grpId="0" nodeType="clickEffect">
                                  <p:stCondLst>
                                    <p:cond delay="0"/>
                                  </p:stCondLst>
                                  <p:childTnLst>
                                    <p:set>
                                      <p:cBhvr>
                                        <p:cTn id="44" dur="1" fill="hold">
                                          <p:stCondLst>
                                            <p:cond delay="0"/>
                                          </p:stCondLst>
                                        </p:cTn>
                                        <p:tgtEl>
                                          <p:spTgt spid="285698"/>
                                        </p:tgtEl>
                                        <p:attrNameLst>
                                          <p:attrName>style.visibility</p:attrName>
                                        </p:attrNameLst>
                                      </p:cBhvr>
                                      <p:to>
                                        <p:strVal val="visible"/>
                                      </p:to>
                                    </p:set>
                                    <p:animEffect transition="in" filter="wipe(left)">
                                      <p:cBhvr>
                                        <p:cTn id="45" dur="500"/>
                                        <p:tgtEl>
                                          <p:spTgt spid="285698"/>
                                        </p:tgtEl>
                                      </p:cBhvr>
                                    </p:animEffect>
                                  </p:childTnLst>
                                </p:cTn>
                              </p:par>
                            </p:childTnLst>
                          </p:cTn>
                        </p:par>
                      </p:childTnLst>
                    </p:cTn>
                  </p:par>
                  <p:par>
                    <p:cTn id="46" fill="hold">
                      <p:stCondLst>
                        <p:cond delay="indefinite"/>
                      </p:stCondLst>
                      <p:childTnLst>
                        <p:par>
                          <p:cTn id="47" fill="hold">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285700"/>
                                        </p:tgtEl>
                                        <p:attrNameLst>
                                          <p:attrName>style.visibility</p:attrName>
                                        </p:attrNameLst>
                                      </p:cBhvr>
                                      <p:to>
                                        <p:strVal val="visible"/>
                                      </p:to>
                                    </p:set>
                                    <p:animEffect transition="in" filter="dissolve">
                                      <p:cBhvr>
                                        <p:cTn id="50" dur="500"/>
                                        <p:tgtEl>
                                          <p:spTgt spid="285700"/>
                                        </p:tgtEl>
                                      </p:cBhvr>
                                    </p:animEffect>
                                  </p:childTnLst>
                                  <p:subTnLst>
                                    <p:audio>
                                      <p:cMediaNode>
                                        <p:cTn display="0" masterRel="sameClick">
                                          <p:stCondLst>
                                            <p:cond evt="begin" delay="0">
                                              <p:tn val="48"/>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5698" grpId="0"/>
      <p:bldP spid="285699" grpId="0"/>
      <p:bldP spid="285700" grpId="0"/>
      <p:bldP spid="285701" grpId="0"/>
      <p:bldP spid="285702" grpId="0"/>
      <p:bldP spid="285703" grpId="0"/>
      <p:bldP spid="285704" grpId="0"/>
      <p:bldP spid="285705" grpId="0"/>
      <p:bldP spid="285706" grpId="0"/>
    </p:bldLst>
  </p:timing>
</p:sld>
</file>

<file path=ppt/slides/slide71.xml><?xml version="1.0" encoding="utf-8"?>
<p:sld xmlns:a="http://schemas.openxmlformats.org/drawingml/2006/main" xmlns:r="http://schemas.openxmlformats.org/officeDocument/2006/relationships" xmlns:p="http://schemas.openxmlformats.org/presentationml/2006/main">
  <p:cSld>
    <p:bg>
      <p:bgPr>
        <a:blipFill rotWithShape="0">
          <a:blip r:embed="rId1"/>
          <a:stretch>
            <a:fillRect/>
          </a:stretch>
        </a:blipFill>
        <a:effectLst/>
      </p:bgPr>
    </p:bg>
    <p:spTree>
      <p:nvGrpSpPr>
        <p:cNvPr id="1" name=""/>
        <p:cNvGrpSpPr/>
        <p:nvPr/>
      </p:nvGrpSpPr>
      <p:grpSpPr/>
      <p:sp>
        <p:nvSpPr>
          <p:cNvPr id="286722" name="文本框 286721"/>
          <p:cNvSpPr txBox="1"/>
          <p:nvPr/>
        </p:nvSpPr>
        <p:spPr>
          <a:xfrm>
            <a:off x="827088" y="549275"/>
            <a:ext cx="3089275" cy="641350"/>
          </a:xfrm>
          <a:prstGeom prst="rect">
            <a:avLst/>
          </a:prstGeom>
          <a:noFill/>
          <a:ln w="76200">
            <a:noFill/>
          </a:ln>
        </p:spPr>
        <p:txBody>
          <a:bodyPr wrap="none" anchor="t">
            <a:spAutoFit/>
          </a:bodyPr>
          <a:p>
            <a:r>
              <a:rPr lang="zh-CN" altLang="en-US" sz="3600" dirty="0">
                <a:solidFill>
                  <a:srgbClr val="FF3300"/>
                </a:solidFill>
                <a:latin typeface="Times New Roman" panose="02020603050405020304" pitchFamily="18" charset="0"/>
                <a:ea typeface="黑体" panose="02010609060101010101" pitchFamily="2" charset="-122"/>
              </a:rPr>
              <a:t>语言委婉含蓄</a:t>
            </a:r>
            <a:r>
              <a:rPr lang="en-US" altLang="zh-CN" sz="3600">
                <a:solidFill>
                  <a:srgbClr val="FF3300"/>
                </a:solidFill>
                <a:latin typeface="Times New Roman" panose="02020603050405020304" pitchFamily="18" charset="0"/>
                <a:ea typeface="黑体" panose="02010609060101010101" pitchFamily="2" charset="-122"/>
              </a:rPr>
              <a:t>:</a:t>
            </a:r>
            <a:endParaRPr lang="en-US" altLang="zh-CN" sz="3600">
              <a:solidFill>
                <a:srgbClr val="FF3300"/>
              </a:solidFill>
              <a:latin typeface="Times New Roman" panose="02020603050405020304" pitchFamily="18" charset="0"/>
              <a:ea typeface="黑体" panose="02010609060101010101" pitchFamily="2" charset="-122"/>
            </a:endParaRPr>
          </a:p>
        </p:txBody>
      </p:sp>
      <p:sp>
        <p:nvSpPr>
          <p:cNvPr id="286723" name="文本框 286722"/>
          <p:cNvSpPr txBox="1"/>
          <p:nvPr/>
        </p:nvSpPr>
        <p:spPr>
          <a:xfrm>
            <a:off x="684213" y="1700213"/>
            <a:ext cx="7924800" cy="2559050"/>
          </a:xfrm>
          <a:prstGeom prst="rect">
            <a:avLst/>
          </a:prstGeom>
          <a:noFill/>
          <a:ln w="76200">
            <a:noFill/>
          </a:ln>
        </p:spPr>
        <p:txBody>
          <a:bodyPr>
            <a:spAutoFit/>
          </a:bodyPr>
          <a:p>
            <a:pPr algn="l"/>
            <a:r>
              <a:rPr lang="zh-CN" altLang="en-US" sz="5400" dirty="0">
                <a:latin typeface="黑体" panose="02010609060101010101" pitchFamily="2" charset="-122"/>
                <a:ea typeface="黑体" panose="02010609060101010101" pitchFamily="2" charset="-122"/>
              </a:rPr>
              <a:t>    庭有枇杷树，吾妻</a:t>
            </a:r>
            <a:r>
              <a:rPr lang="zh-CN" altLang="en-US" sz="5400" dirty="0">
                <a:solidFill>
                  <a:srgbClr val="FF3300"/>
                </a:solidFill>
                <a:latin typeface="黑体" panose="02010609060101010101" pitchFamily="2" charset="-122"/>
                <a:ea typeface="黑体" panose="02010609060101010101" pitchFamily="2" charset="-122"/>
              </a:rPr>
              <a:t>死之年</a:t>
            </a:r>
            <a:r>
              <a:rPr lang="zh-CN" altLang="en-US" sz="5400" dirty="0">
                <a:latin typeface="黑体" panose="02010609060101010101" pitchFamily="2" charset="-122"/>
                <a:ea typeface="黑体" panose="02010609060101010101" pitchFamily="2" charset="-122"/>
              </a:rPr>
              <a:t>所</a:t>
            </a:r>
            <a:r>
              <a:rPr lang="zh-CN" altLang="en-US" sz="5400" dirty="0">
                <a:solidFill>
                  <a:srgbClr val="FF3300"/>
                </a:solidFill>
                <a:latin typeface="黑体" panose="02010609060101010101" pitchFamily="2" charset="-122"/>
                <a:ea typeface="黑体" panose="02010609060101010101" pitchFamily="2" charset="-122"/>
              </a:rPr>
              <a:t>手</a:t>
            </a:r>
            <a:r>
              <a:rPr lang="zh-CN" altLang="en-US" sz="5400" dirty="0">
                <a:latin typeface="黑体" panose="02010609060101010101" pitchFamily="2" charset="-122"/>
                <a:ea typeface="黑体" panose="02010609060101010101" pitchFamily="2" charset="-122"/>
              </a:rPr>
              <a:t>植也，</a:t>
            </a:r>
            <a:r>
              <a:rPr lang="zh-CN" altLang="en-US" sz="5400" dirty="0">
                <a:solidFill>
                  <a:srgbClr val="FF3300"/>
                </a:solidFill>
                <a:latin typeface="黑体" panose="02010609060101010101" pitchFamily="2" charset="-122"/>
                <a:ea typeface="黑体" panose="02010609060101010101" pitchFamily="2" charset="-122"/>
              </a:rPr>
              <a:t>今已亭亭如盖</a:t>
            </a:r>
            <a:r>
              <a:rPr lang="zh-CN" altLang="en-US" sz="5400" dirty="0">
                <a:latin typeface="黑体" panose="02010609060101010101" pitchFamily="2" charset="-122"/>
                <a:ea typeface="黑体" panose="02010609060101010101" pitchFamily="2" charset="-122"/>
              </a:rPr>
              <a:t>矣。</a:t>
            </a:r>
            <a:endParaRPr lang="zh-CN" altLang="en-US" sz="5400" dirty="0">
              <a:latin typeface="黑体" panose="02010609060101010101" pitchFamily="2" charset="-122"/>
              <a:ea typeface="黑体" panose="02010609060101010101" pitchFamily="2" charset="-122"/>
            </a:endParaRPr>
          </a:p>
        </p:txBody>
      </p:sp>
      <p:sp>
        <p:nvSpPr>
          <p:cNvPr id="286724" name="文本框 286723"/>
          <p:cNvSpPr txBox="1"/>
          <p:nvPr/>
        </p:nvSpPr>
        <p:spPr>
          <a:xfrm>
            <a:off x="2124075" y="4724400"/>
            <a:ext cx="4173538" cy="1311275"/>
          </a:xfrm>
          <a:prstGeom prst="rect">
            <a:avLst/>
          </a:prstGeom>
          <a:noFill/>
          <a:ln w="76200">
            <a:noFill/>
          </a:ln>
        </p:spPr>
        <p:txBody>
          <a:bodyPr>
            <a:spAutoFit/>
          </a:bodyPr>
          <a:p>
            <a:r>
              <a:rPr lang="zh-CN" altLang="en-US" sz="4000" dirty="0">
                <a:solidFill>
                  <a:schemeClr val="accent2"/>
                </a:solidFill>
                <a:latin typeface="Times New Roman" panose="02020603050405020304" pitchFamily="18" charset="0"/>
                <a:ea typeface="华文新魏" pitchFamily="2" charset="-122"/>
              </a:rPr>
              <a:t>不言情而情无限言有尽而意无穷</a:t>
            </a:r>
            <a:endParaRPr lang="zh-CN" altLang="en-US" sz="4000" dirty="0">
              <a:solidFill>
                <a:schemeClr val="accent2"/>
              </a:solidFill>
              <a:latin typeface="Times New Roman" panose="02020603050405020304" pitchFamily="18" charset="0"/>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286723"/>
                                        </p:tgtEl>
                                        <p:attrNameLst>
                                          <p:attrName>style.visibility</p:attrName>
                                        </p:attrNameLst>
                                      </p:cBhvr>
                                      <p:to>
                                        <p:strVal val="visible"/>
                                      </p:to>
                                    </p:set>
                                    <p:animEffect transition="in" filter="dissolve">
                                      <p:cBhvr>
                                        <p:cTn id="7" dur="500"/>
                                        <p:tgtEl>
                                          <p:spTgt spid="28672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86724"/>
                                        </p:tgtEl>
                                        <p:attrNameLst>
                                          <p:attrName>style.visibility</p:attrName>
                                        </p:attrNameLst>
                                      </p:cBhvr>
                                      <p:to>
                                        <p:strVal val="visible"/>
                                      </p:to>
                                    </p:set>
                                    <p:animEffect transition="in" filter="wipe(up)">
                                      <p:cBhvr>
                                        <p:cTn id="12" dur="500"/>
                                        <p:tgtEl>
                                          <p:spTgt spid="286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23" grpId="0"/>
      <p:bldP spid="286724"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7746" name="图片 287745" descr="JKS31_014"/>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87747" name="文本框 287746"/>
          <p:cNvSpPr txBox="1"/>
          <p:nvPr/>
        </p:nvSpPr>
        <p:spPr>
          <a:xfrm>
            <a:off x="762000" y="381000"/>
            <a:ext cx="6858000" cy="579438"/>
          </a:xfrm>
          <a:prstGeom prst="rect">
            <a:avLst/>
          </a:prstGeom>
          <a:noFill/>
          <a:ln w="76200">
            <a:noFill/>
          </a:ln>
        </p:spPr>
        <p:txBody>
          <a:bodyPr>
            <a:spAutoFit/>
          </a:bodyPr>
          <a:p>
            <a:pPr>
              <a:spcBef>
                <a:spcPct val="50000"/>
              </a:spcBef>
            </a:pPr>
            <a:r>
              <a:rPr lang="zh-CN" altLang="en-US" sz="3200" dirty="0">
                <a:solidFill>
                  <a:srgbClr val="FF3300"/>
                </a:solidFill>
                <a:latin typeface="Times New Roman" panose="02020603050405020304" pitchFamily="18" charset="0"/>
              </a:rPr>
              <a:t>托物寄情的表现手法</a:t>
            </a:r>
            <a:endParaRPr lang="zh-CN" altLang="en-US" dirty="0">
              <a:latin typeface="Times New Roman" panose="02020603050405020304" pitchFamily="18" charset="0"/>
            </a:endParaRPr>
          </a:p>
        </p:txBody>
      </p:sp>
      <p:sp>
        <p:nvSpPr>
          <p:cNvPr id="287748" name="文本框 287747"/>
          <p:cNvSpPr txBox="1"/>
          <p:nvPr/>
        </p:nvSpPr>
        <p:spPr>
          <a:xfrm>
            <a:off x="609600" y="1143000"/>
            <a:ext cx="8001000" cy="1917700"/>
          </a:xfrm>
          <a:prstGeom prst="rect">
            <a:avLst/>
          </a:prstGeom>
          <a:noFill/>
          <a:ln w="76200">
            <a:noFill/>
          </a:ln>
        </p:spPr>
        <p:txBody>
          <a:bodyPr>
            <a:spAutoFit/>
          </a:bodyPr>
          <a:p>
            <a:pPr algn="l">
              <a:spcBef>
                <a:spcPct val="50000"/>
              </a:spcBef>
            </a:pPr>
            <a:r>
              <a:rPr lang="zh-CN" altLang="en-US" dirty="0">
                <a:solidFill>
                  <a:srgbClr val="FF3300"/>
                </a:solidFill>
                <a:latin typeface="Times New Roman" panose="02020603050405020304" pitchFamily="18" charset="0"/>
              </a:rPr>
              <a:t>写作目的</a:t>
            </a:r>
            <a:r>
              <a:rPr lang="en-US" altLang="zh-CN">
                <a:solidFill>
                  <a:srgbClr val="FF3300"/>
                </a:solidFill>
                <a:latin typeface="Times New Roman" panose="02020603050405020304" pitchFamily="18" charset="0"/>
              </a:rPr>
              <a:t>:</a:t>
            </a:r>
            <a:endParaRPr lang="en-US" altLang="zh-CN">
              <a:solidFill>
                <a:srgbClr val="FF3300"/>
              </a:solidFill>
              <a:latin typeface="Times New Roman" panose="02020603050405020304" pitchFamily="18" charset="0"/>
            </a:endParaRPr>
          </a:p>
          <a:p>
            <a:pPr algn="l">
              <a:spcBef>
                <a:spcPct val="50000"/>
              </a:spcBef>
            </a:pPr>
            <a:r>
              <a:rPr lang="en-US" altLang="zh-CN">
                <a:latin typeface="Times New Roman" panose="02020603050405020304" pitchFamily="18" charset="0"/>
              </a:rPr>
              <a:t>        </a:t>
            </a:r>
            <a:r>
              <a:rPr lang="zh-CN" altLang="en-US" dirty="0">
                <a:solidFill>
                  <a:schemeClr val="accent2"/>
                </a:solidFill>
                <a:latin typeface="Times New Roman" panose="02020603050405020304" pitchFamily="18" charset="0"/>
              </a:rPr>
              <a:t>表达自己浓重的悲愁情绪和对所挚爱的先大母、先母、亡妻的怀念。</a:t>
            </a:r>
            <a:endParaRPr lang="zh-CN" altLang="en-US" dirty="0">
              <a:solidFill>
                <a:schemeClr val="accent2"/>
              </a:solidFill>
              <a:latin typeface="Times New Roman" panose="02020603050405020304" pitchFamily="18" charset="0"/>
            </a:endParaRPr>
          </a:p>
          <a:p>
            <a:pPr algn="l">
              <a:spcBef>
                <a:spcPct val="50000"/>
              </a:spcBef>
            </a:pPr>
            <a:r>
              <a:rPr lang="zh-CN" altLang="en-US" dirty="0">
                <a:solidFill>
                  <a:srgbClr val="FF3300"/>
                </a:solidFill>
                <a:latin typeface="Times New Roman" panose="02020603050405020304" pitchFamily="18" charset="0"/>
              </a:rPr>
              <a:t>凭借之物</a:t>
            </a:r>
            <a:r>
              <a:rPr lang="en-US" altLang="zh-CN">
                <a:solidFill>
                  <a:srgbClr val="FF3300"/>
                </a:solidFill>
                <a:latin typeface="Times New Roman" panose="02020603050405020304" pitchFamily="18" charset="0"/>
              </a:rPr>
              <a:t>:</a:t>
            </a:r>
            <a:r>
              <a:rPr lang="en-US" altLang="zh-CN">
                <a:latin typeface="Times New Roman" panose="02020603050405020304" pitchFamily="18" charset="0"/>
              </a:rPr>
              <a:t> </a:t>
            </a:r>
            <a:r>
              <a:rPr lang="zh-CN" altLang="en-US" dirty="0">
                <a:solidFill>
                  <a:schemeClr val="accent2"/>
                </a:solidFill>
                <a:latin typeface="Times New Roman" panose="02020603050405020304" pitchFamily="18" charset="0"/>
              </a:rPr>
              <a:t>项脊轩。  </a:t>
            </a:r>
            <a:endParaRPr lang="zh-CN" altLang="en-US" dirty="0">
              <a:latin typeface="Times New Roman" panose="02020603050405020304" pitchFamily="18" charset="0"/>
            </a:endParaRPr>
          </a:p>
        </p:txBody>
      </p:sp>
      <p:sp>
        <p:nvSpPr>
          <p:cNvPr id="287749" name="文本框 287748"/>
          <p:cNvSpPr txBox="1"/>
          <p:nvPr/>
        </p:nvSpPr>
        <p:spPr>
          <a:xfrm>
            <a:off x="838200" y="3429000"/>
            <a:ext cx="8305800" cy="457200"/>
          </a:xfrm>
          <a:prstGeom prst="rect">
            <a:avLst/>
          </a:prstGeom>
          <a:noFill/>
          <a:ln w="76200">
            <a:noFill/>
          </a:ln>
        </p:spPr>
        <p:txBody>
          <a:bodyPr>
            <a:spAutoFit/>
          </a:bodyPr>
          <a:p>
            <a:pPr algn="l">
              <a:spcBef>
                <a:spcPct val="50000"/>
              </a:spcBef>
            </a:pPr>
            <a:endParaRPr lang="zh-CN" altLang="en-US" dirty="0">
              <a:latin typeface="Times New Roman" panose="02020603050405020304" pitchFamily="18" charset="0"/>
            </a:endParaRPr>
          </a:p>
        </p:txBody>
      </p:sp>
      <p:sp>
        <p:nvSpPr>
          <p:cNvPr id="287750" name="文本框 287749"/>
          <p:cNvSpPr txBox="1"/>
          <p:nvPr/>
        </p:nvSpPr>
        <p:spPr>
          <a:xfrm>
            <a:off x="533400" y="3124200"/>
            <a:ext cx="6172200" cy="457200"/>
          </a:xfrm>
          <a:prstGeom prst="rect">
            <a:avLst/>
          </a:prstGeom>
          <a:noFill/>
          <a:ln w="76200">
            <a:noFill/>
          </a:ln>
        </p:spPr>
        <p:txBody>
          <a:bodyPr>
            <a:spAutoFit/>
          </a:bodyPr>
          <a:p>
            <a:pPr algn="l">
              <a:spcBef>
                <a:spcPct val="50000"/>
              </a:spcBef>
            </a:pPr>
            <a:r>
              <a:rPr lang="zh-CN" altLang="en-US" dirty="0">
                <a:solidFill>
                  <a:srgbClr val="FF3300"/>
                </a:solidFill>
                <a:latin typeface="Times New Roman" panose="02020603050405020304" pitchFamily="18" charset="0"/>
              </a:rPr>
              <a:t>小屋与作者内心感情的联系</a:t>
            </a:r>
            <a:r>
              <a:rPr lang="en-US" altLang="zh-CN">
                <a:solidFill>
                  <a:srgbClr val="FF3300"/>
                </a:solidFill>
                <a:latin typeface="Times New Roman" panose="02020603050405020304" pitchFamily="18" charset="0"/>
              </a:rPr>
              <a:t>:</a:t>
            </a:r>
            <a:endParaRPr lang="en-US" altLang="zh-CN">
              <a:latin typeface="Times New Roman" panose="02020603050405020304" pitchFamily="18" charset="0"/>
            </a:endParaRPr>
          </a:p>
        </p:txBody>
      </p:sp>
      <p:sp>
        <p:nvSpPr>
          <p:cNvPr id="287751" name="文本框 287750"/>
          <p:cNvSpPr txBox="1"/>
          <p:nvPr/>
        </p:nvSpPr>
        <p:spPr>
          <a:xfrm>
            <a:off x="457200" y="3733800"/>
            <a:ext cx="8382000" cy="457200"/>
          </a:xfrm>
          <a:prstGeom prst="rect">
            <a:avLst/>
          </a:prstGeom>
          <a:noFill/>
          <a:ln w="76200">
            <a:noFill/>
          </a:ln>
        </p:spPr>
        <p:txBody>
          <a:bodyPr>
            <a:spAutoFit/>
          </a:bodyPr>
          <a:p>
            <a:pPr algn="l">
              <a:spcBef>
                <a:spcPct val="50000"/>
              </a:spcBef>
            </a:pPr>
            <a:r>
              <a:rPr lang="zh-CN" altLang="en-US" dirty="0">
                <a:solidFill>
                  <a:schemeClr val="accent2"/>
                </a:solidFill>
                <a:latin typeface="Times New Roman" panose="02020603050405020304" pitchFamily="18" charset="0"/>
              </a:rPr>
              <a:t>第一，此轩牵系着归家的几代人，而且都是作者最思念的人； </a:t>
            </a:r>
            <a:endParaRPr lang="zh-CN" altLang="en-US" dirty="0">
              <a:latin typeface="Times New Roman" panose="02020603050405020304" pitchFamily="18" charset="0"/>
            </a:endParaRPr>
          </a:p>
        </p:txBody>
      </p:sp>
      <p:sp>
        <p:nvSpPr>
          <p:cNvPr id="287752" name="文本框 287751"/>
          <p:cNvSpPr txBox="1"/>
          <p:nvPr/>
        </p:nvSpPr>
        <p:spPr>
          <a:xfrm>
            <a:off x="457200" y="4343400"/>
            <a:ext cx="8458200" cy="1004888"/>
          </a:xfrm>
          <a:prstGeom prst="rect">
            <a:avLst/>
          </a:prstGeom>
          <a:noFill/>
          <a:ln w="76200">
            <a:noFill/>
          </a:ln>
        </p:spPr>
        <p:txBody>
          <a:bodyPr>
            <a:spAutoFit/>
          </a:bodyPr>
          <a:p>
            <a:pPr algn="l">
              <a:spcBef>
                <a:spcPct val="50000"/>
              </a:spcBef>
            </a:pPr>
            <a:r>
              <a:rPr lang="zh-CN" altLang="en-US" dirty="0">
                <a:solidFill>
                  <a:schemeClr val="accent2"/>
                </a:solidFill>
                <a:latin typeface="Times New Roman" panose="02020603050405020304" pitchFamily="18" charset="0"/>
              </a:rPr>
              <a:t>第二，小轩牵系着自己和家族的许多事，小轩的变迁反映了</a:t>
            </a:r>
            <a:endParaRPr lang="zh-CN" altLang="en-US" dirty="0">
              <a:solidFill>
                <a:schemeClr val="accent2"/>
              </a:solidFill>
              <a:latin typeface="Times New Roman" panose="02020603050405020304" pitchFamily="18" charset="0"/>
            </a:endParaRPr>
          </a:p>
          <a:p>
            <a:pPr algn="l">
              <a:spcBef>
                <a:spcPct val="50000"/>
              </a:spcBef>
            </a:pPr>
            <a:r>
              <a:rPr lang="zh-CN" altLang="en-US" dirty="0">
                <a:solidFill>
                  <a:schemeClr val="accent2"/>
                </a:solidFill>
                <a:latin typeface="Times New Roman" panose="02020603050405020304" pitchFamily="18" charset="0"/>
              </a:rPr>
              <a:t>            家族命运的变化；</a:t>
            </a:r>
            <a:r>
              <a:rPr lang="zh-CN" altLang="en-US" dirty="0">
                <a:latin typeface="Times New Roman" panose="02020603050405020304" pitchFamily="18" charset="0"/>
              </a:rPr>
              <a:t> </a:t>
            </a:r>
            <a:endParaRPr lang="zh-CN" altLang="en-US" dirty="0">
              <a:latin typeface="Times New Roman" panose="02020603050405020304" pitchFamily="18" charset="0"/>
            </a:endParaRPr>
          </a:p>
        </p:txBody>
      </p:sp>
      <p:sp>
        <p:nvSpPr>
          <p:cNvPr id="287753" name="文本框 287752"/>
          <p:cNvSpPr txBox="1"/>
          <p:nvPr/>
        </p:nvSpPr>
        <p:spPr>
          <a:xfrm>
            <a:off x="457200" y="5410200"/>
            <a:ext cx="8001000" cy="457200"/>
          </a:xfrm>
          <a:prstGeom prst="rect">
            <a:avLst/>
          </a:prstGeom>
          <a:noFill/>
          <a:ln w="76200">
            <a:noFill/>
          </a:ln>
        </p:spPr>
        <p:txBody>
          <a:bodyPr>
            <a:spAutoFit/>
          </a:bodyPr>
          <a:p>
            <a:pPr algn="just">
              <a:spcBef>
                <a:spcPct val="50000"/>
              </a:spcBef>
            </a:pPr>
            <a:r>
              <a:rPr lang="zh-CN" altLang="en-US" dirty="0">
                <a:solidFill>
                  <a:schemeClr val="accent2"/>
                </a:solidFill>
                <a:latin typeface="Times New Roman" panose="02020603050405020304" pitchFamily="18" charset="0"/>
              </a:rPr>
              <a:t>第三，小屋是自己喜悦与悲哀、希望与梦想的见证。</a:t>
            </a:r>
            <a:endParaRPr lang="zh-CN" altLang="en-US" dirty="0">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7747"/>
                                        </p:tgtEl>
                                        <p:attrNameLst>
                                          <p:attrName>style.visibility</p:attrName>
                                        </p:attrNameLst>
                                      </p:cBhvr>
                                      <p:to>
                                        <p:strVal val="visible"/>
                                      </p:to>
                                    </p:set>
                                    <p:anim calcmode="lin" valueType="num">
                                      <p:cBhvr additive="base">
                                        <p:cTn id="7" dur="500" fill="hold"/>
                                        <p:tgtEl>
                                          <p:spTgt spid="287747"/>
                                        </p:tgtEl>
                                        <p:attrNameLst>
                                          <p:attrName>ppt_x</p:attrName>
                                        </p:attrNameLst>
                                      </p:cBhvr>
                                      <p:tavLst>
                                        <p:tav tm="0">
                                          <p:val>
                                            <p:strVal val="0-#ppt_w/2"/>
                                          </p:val>
                                        </p:tav>
                                        <p:tav tm="100000">
                                          <p:val>
                                            <p:strVal val="#ppt_x"/>
                                          </p:val>
                                        </p:tav>
                                      </p:tavLst>
                                    </p:anim>
                                    <p:anim calcmode="lin" valueType="num">
                                      <p:cBhvr additive="base">
                                        <p:cTn id="8" dur="500" fill="hold"/>
                                        <p:tgtEl>
                                          <p:spTgt spid="28774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7748"/>
                                        </p:tgtEl>
                                        <p:attrNameLst>
                                          <p:attrName>style.visibility</p:attrName>
                                        </p:attrNameLst>
                                      </p:cBhvr>
                                      <p:to>
                                        <p:strVal val="visible"/>
                                      </p:to>
                                    </p:set>
                                    <p:anim calcmode="lin" valueType="num">
                                      <p:cBhvr additive="base">
                                        <p:cTn id="13" dur="500" fill="hold"/>
                                        <p:tgtEl>
                                          <p:spTgt spid="287748"/>
                                        </p:tgtEl>
                                        <p:attrNameLst>
                                          <p:attrName>ppt_x</p:attrName>
                                        </p:attrNameLst>
                                      </p:cBhvr>
                                      <p:tavLst>
                                        <p:tav tm="0">
                                          <p:val>
                                            <p:strVal val="0-#ppt_w/2"/>
                                          </p:val>
                                        </p:tav>
                                        <p:tav tm="100000">
                                          <p:val>
                                            <p:strVal val="#ppt_x"/>
                                          </p:val>
                                        </p:tav>
                                      </p:tavLst>
                                    </p:anim>
                                    <p:anim calcmode="lin" valueType="num">
                                      <p:cBhvr additive="base">
                                        <p:cTn id="14" dur="500" fill="hold"/>
                                        <p:tgtEl>
                                          <p:spTgt spid="28774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nodePh="1">
                                  <p:stCondLst>
                                    <p:cond delay="0"/>
                                  </p:stCondLst>
                                  <p:endCondLst>
                                    <p:cond evt="begin" delay="0">
                                      <p:tn val="17"/>
                                    </p:cond>
                                  </p:endCondLst>
                                  <p:childTnLst>
                                    <p:set>
                                      <p:cBhvr>
                                        <p:cTn id="18" dur="1" fill="hold">
                                          <p:stCondLst>
                                            <p:cond delay="0"/>
                                          </p:stCondLst>
                                        </p:cTn>
                                        <p:tgtEl>
                                          <p:spTgt spid="287749"/>
                                        </p:tgtEl>
                                        <p:attrNameLst>
                                          <p:attrName>style.visibility</p:attrName>
                                        </p:attrNameLst>
                                      </p:cBhvr>
                                      <p:to>
                                        <p:strVal val="visible"/>
                                      </p:to>
                                    </p:set>
                                    <p:anim calcmode="lin" valueType="num">
                                      <p:cBhvr additive="base">
                                        <p:cTn id="19" dur="500" fill="hold"/>
                                        <p:tgtEl>
                                          <p:spTgt spid="287749"/>
                                        </p:tgtEl>
                                        <p:attrNameLst>
                                          <p:attrName>ppt_x</p:attrName>
                                        </p:attrNameLst>
                                      </p:cBhvr>
                                      <p:tavLst>
                                        <p:tav tm="0">
                                          <p:val>
                                            <p:strVal val="0-#ppt_w/2"/>
                                          </p:val>
                                        </p:tav>
                                        <p:tav tm="100000">
                                          <p:val>
                                            <p:strVal val="#ppt_x"/>
                                          </p:val>
                                        </p:tav>
                                      </p:tavLst>
                                    </p:anim>
                                    <p:anim calcmode="lin" valueType="num">
                                      <p:cBhvr additive="base">
                                        <p:cTn id="20" dur="500" fill="hold"/>
                                        <p:tgtEl>
                                          <p:spTgt spid="28774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87750"/>
                                        </p:tgtEl>
                                        <p:attrNameLst>
                                          <p:attrName>style.visibility</p:attrName>
                                        </p:attrNameLst>
                                      </p:cBhvr>
                                      <p:to>
                                        <p:strVal val="visible"/>
                                      </p:to>
                                    </p:set>
                                    <p:anim calcmode="lin" valueType="num">
                                      <p:cBhvr additive="base">
                                        <p:cTn id="25" dur="500" fill="hold"/>
                                        <p:tgtEl>
                                          <p:spTgt spid="287750"/>
                                        </p:tgtEl>
                                        <p:attrNameLst>
                                          <p:attrName>ppt_x</p:attrName>
                                        </p:attrNameLst>
                                      </p:cBhvr>
                                      <p:tavLst>
                                        <p:tav tm="0">
                                          <p:val>
                                            <p:strVal val="0-#ppt_w/2"/>
                                          </p:val>
                                        </p:tav>
                                        <p:tav tm="100000">
                                          <p:val>
                                            <p:strVal val="#ppt_x"/>
                                          </p:val>
                                        </p:tav>
                                      </p:tavLst>
                                    </p:anim>
                                    <p:anim calcmode="lin" valueType="num">
                                      <p:cBhvr additive="base">
                                        <p:cTn id="26" dur="500" fill="hold"/>
                                        <p:tgtEl>
                                          <p:spTgt spid="28775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87751"/>
                                        </p:tgtEl>
                                        <p:attrNameLst>
                                          <p:attrName>style.visibility</p:attrName>
                                        </p:attrNameLst>
                                      </p:cBhvr>
                                      <p:to>
                                        <p:strVal val="visible"/>
                                      </p:to>
                                    </p:set>
                                    <p:anim calcmode="lin" valueType="num">
                                      <p:cBhvr additive="base">
                                        <p:cTn id="31" dur="500" fill="hold"/>
                                        <p:tgtEl>
                                          <p:spTgt spid="287751"/>
                                        </p:tgtEl>
                                        <p:attrNameLst>
                                          <p:attrName>ppt_x</p:attrName>
                                        </p:attrNameLst>
                                      </p:cBhvr>
                                      <p:tavLst>
                                        <p:tav tm="0">
                                          <p:val>
                                            <p:strVal val="0-#ppt_w/2"/>
                                          </p:val>
                                        </p:tav>
                                        <p:tav tm="100000">
                                          <p:val>
                                            <p:strVal val="#ppt_x"/>
                                          </p:val>
                                        </p:tav>
                                      </p:tavLst>
                                    </p:anim>
                                    <p:anim calcmode="lin" valueType="num">
                                      <p:cBhvr additive="base">
                                        <p:cTn id="32" dur="500" fill="hold"/>
                                        <p:tgtEl>
                                          <p:spTgt spid="28775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87752"/>
                                        </p:tgtEl>
                                        <p:attrNameLst>
                                          <p:attrName>style.visibility</p:attrName>
                                        </p:attrNameLst>
                                      </p:cBhvr>
                                      <p:to>
                                        <p:strVal val="visible"/>
                                      </p:to>
                                    </p:set>
                                    <p:anim calcmode="lin" valueType="num">
                                      <p:cBhvr additive="base">
                                        <p:cTn id="37" dur="500" fill="hold"/>
                                        <p:tgtEl>
                                          <p:spTgt spid="287752"/>
                                        </p:tgtEl>
                                        <p:attrNameLst>
                                          <p:attrName>ppt_x</p:attrName>
                                        </p:attrNameLst>
                                      </p:cBhvr>
                                      <p:tavLst>
                                        <p:tav tm="0">
                                          <p:val>
                                            <p:strVal val="0-#ppt_w/2"/>
                                          </p:val>
                                        </p:tav>
                                        <p:tav tm="100000">
                                          <p:val>
                                            <p:strVal val="#ppt_x"/>
                                          </p:val>
                                        </p:tav>
                                      </p:tavLst>
                                    </p:anim>
                                    <p:anim calcmode="lin" valueType="num">
                                      <p:cBhvr additive="base">
                                        <p:cTn id="38" dur="500" fill="hold"/>
                                        <p:tgtEl>
                                          <p:spTgt spid="28775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87753"/>
                                        </p:tgtEl>
                                        <p:attrNameLst>
                                          <p:attrName>style.visibility</p:attrName>
                                        </p:attrNameLst>
                                      </p:cBhvr>
                                      <p:to>
                                        <p:strVal val="visible"/>
                                      </p:to>
                                    </p:set>
                                    <p:anim calcmode="lin" valueType="num">
                                      <p:cBhvr additive="base">
                                        <p:cTn id="43" dur="500" fill="hold"/>
                                        <p:tgtEl>
                                          <p:spTgt spid="287753"/>
                                        </p:tgtEl>
                                        <p:attrNameLst>
                                          <p:attrName>ppt_x</p:attrName>
                                        </p:attrNameLst>
                                      </p:cBhvr>
                                      <p:tavLst>
                                        <p:tav tm="0">
                                          <p:val>
                                            <p:strVal val="0-#ppt_w/2"/>
                                          </p:val>
                                        </p:tav>
                                        <p:tav tm="100000">
                                          <p:val>
                                            <p:strVal val="#ppt_x"/>
                                          </p:val>
                                        </p:tav>
                                      </p:tavLst>
                                    </p:anim>
                                    <p:anim calcmode="lin" valueType="num">
                                      <p:cBhvr additive="base">
                                        <p:cTn id="44" dur="500" fill="hold"/>
                                        <p:tgtEl>
                                          <p:spTgt spid="28775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747" grpId="0"/>
      <p:bldP spid="287748" grpId="0"/>
      <p:bldP spid="287749" grpId="0"/>
      <p:bldP spid="287750" grpId="0"/>
      <p:bldP spid="287751" grpId="0"/>
      <p:bldP spid="287752" grpId="0"/>
      <p:bldP spid="28775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8770" name="图片 288769" descr="JKS31_014"/>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88771" name="文本框 288770"/>
          <p:cNvSpPr txBox="1"/>
          <p:nvPr/>
        </p:nvSpPr>
        <p:spPr>
          <a:xfrm>
            <a:off x="609600" y="304800"/>
            <a:ext cx="7162800" cy="457200"/>
          </a:xfrm>
          <a:prstGeom prst="rect">
            <a:avLst/>
          </a:prstGeom>
          <a:noFill/>
          <a:ln w="76200">
            <a:noFill/>
          </a:ln>
        </p:spPr>
        <p:txBody>
          <a:bodyPr>
            <a:spAutoFit/>
          </a:bodyPr>
          <a:p>
            <a:pPr algn="l">
              <a:spcBef>
                <a:spcPct val="50000"/>
              </a:spcBef>
            </a:pPr>
            <a:r>
              <a:rPr lang="zh-CN" altLang="en-US" dirty="0">
                <a:solidFill>
                  <a:schemeClr val="accent2"/>
                </a:solidFill>
                <a:latin typeface="宋体" panose="02010600030101010101" pitchFamily="2" charset="-122"/>
              </a:rPr>
              <a:t>小屋环境</a:t>
            </a:r>
            <a:r>
              <a:rPr lang="zh-CN" altLang="en-US" dirty="0">
                <a:solidFill>
                  <a:schemeClr val="accent2"/>
                </a:solidFill>
                <a:latin typeface="Times New Roman" panose="02020603050405020304" pitchFamily="18" charset="0"/>
              </a:rPr>
              <a:t> </a:t>
            </a:r>
            <a:r>
              <a:rPr lang="en-US" altLang="zh-CN">
                <a:solidFill>
                  <a:schemeClr val="accent2"/>
                </a:solidFill>
                <a:latin typeface="Times New Roman" panose="02020603050405020304" pitchFamily="18" charset="0"/>
              </a:rPr>
              <a:t>——</a:t>
            </a:r>
            <a:r>
              <a:rPr lang="zh-CN" altLang="en-US" dirty="0">
                <a:solidFill>
                  <a:schemeClr val="accent2"/>
                </a:solidFill>
                <a:latin typeface="Times New Roman" panose="02020603050405020304" pitchFamily="18" charset="0"/>
              </a:rPr>
              <a:t>暗示家道的衰败</a:t>
            </a:r>
            <a:endParaRPr lang="zh-CN" altLang="en-US" dirty="0">
              <a:solidFill>
                <a:schemeClr val="accent2"/>
              </a:solidFill>
              <a:latin typeface="Times New Roman" panose="02020603050405020304" pitchFamily="18" charset="0"/>
            </a:endParaRPr>
          </a:p>
        </p:txBody>
      </p:sp>
      <p:sp>
        <p:nvSpPr>
          <p:cNvPr id="288772" name="文本框 288771"/>
          <p:cNvSpPr txBox="1"/>
          <p:nvPr/>
        </p:nvSpPr>
        <p:spPr>
          <a:xfrm>
            <a:off x="609600" y="1066800"/>
            <a:ext cx="7924800" cy="822325"/>
          </a:xfrm>
          <a:prstGeom prst="rect">
            <a:avLst/>
          </a:prstGeom>
          <a:noFill/>
          <a:ln w="76200">
            <a:noFill/>
          </a:ln>
        </p:spPr>
        <p:txBody>
          <a:bodyPr>
            <a:spAutoFit/>
          </a:bodyPr>
          <a:p>
            <a:pPr algn="l">
              <a:spcBef>
                <a:spcPct val="50000"/>
              </a:spcBef>
            </a:pPr>
            <a:r>
              <a:rPr lang="zh-CN" altLang="en-US" dirty="0">
                <a:solidFill>
                  <a:schemeClr val="accent2"/>
                </a:solidFill>
                <a:latin typeface="宋体" panose="02010600030101010101" pitchFamily="2" charset="-122"/>
              </a:rPr>
              <a:t>修葺小屋</a:t>
            </a:r>
            <a:r>
              <a:rPr lang="zh-CN" altLang="en-US" dirty="0">
                <a:solidFill>
                  <a:schemeClr val="accent2"/>
                </a:solidFill>
                <a:latin typeface="Times New Roman" panose="02020603050405020304" pitchFamily="18" charset="0"/>
              </a:rPr>
              <a:t> </a:t>
            </a:r>
            <a:r>
              <a:rPr lang="en-US" altLang="zh-CN">
                <a:solidFill>
                  <a:schemeClr val="accent2"/>
                </a:solidFill>
                <a:latin typeface="Times New Roman" panose="02020603050405020304" pitchFamily="18" charset="0"/>
              </a:rPr>
              <a:t>——</a:t>
            </a:r>
            <a:r>
              <a:rPr lang="zh-CN" altLang="en-US" dirty="0">
                <a:solidFill>
                  <a:schemeClr val="accent2"/>
                </a:solidFill>
                <a:latin typeface="宋体" panose="02010600030101010101" pitchFamily="2" charset="-122"/>
              </a:rPr>
              <a:t>反映自己学业上的勤奋，暗示并反衬自己的  不得志；同时，表现了对百年老屋的深挚的眷念之情。</a:t>
            </a:r>
            <a:r>
              <a:rPr lang="zh-CN" altLang="en-US" dirty="0">
                <a:solidFill>
                  <a:schemeClr val="accent2"/>
                </a:solidFill>
                <a:latin typeface="Times New Roman" panose="02020603050405020304" pitchFamily="18" charset="0"/>
              </a:rPr>
              <a:t> </a:t>
            </a:r>
            <a:endParaRPr lang="zh-CN" altLang="en-US" dirty="0">
              <a:solidFill>
                <a:schemeClr val="accent2"/>
              </a:solidFill>
              <a:latin typeface="Times New Roman" panose="02020603050405020304" pitchFamily="18" charset="0"/>
            </a:endParaRPr>
          </a:p>
        </p:txBody>
      </p:sp>
      <p:sp>
        <p:nvSpPr>
          <p:cNvPr id="288773" name="文本框 288772"/>
          <p:cNvSpPr txBox="1"/>
          <p:nvPr/>
        </p:nvSpPr>
        <p:spPr>
          <a:xfrm>
            <a:off x="609600" y="2133600"/>
            <a:ext cx="8153400" cy="822325"/>
          </a:xfrm>
          <a:prstGeom prst="rect">
            <a:avLst/>
          </a:prstGeom>
          <a:noFill/>
          <a:ln w="76200">
            <a:noFill/>
          </a:ln>
        </p:spPr>
        <p:txBody>
          <a:bodyPr>
            <a:spAutoFit/>
          </a:bodyPr>
          <a:p>
            <a:pPr algn="l">
              <a:spcBef>
                <a:spcPct val="50000"/>
              </a:spcBef>
            </a:pPr>
            <a:r>
              <a:rPr lang="zh-CN" altLang="en-US" dirty="0">
                <a:solidFill>
                  <a:schemeClr val="accent2"/>
                </a:solidFill>
                <a:latin typeface="宋体" panose="02010600030101010101" pitchFamily="2" charset="-122"/>
              </a:rPr>
              <a:t>诸父异爨</a:t>
            </a:r>
            <a:r>
              <a:rPr lang="zh-CN" altLang="en-US" dirty="0">
                <a:solidFill>
                  <a:schemeClr val="accent2"/>
                </a:solidFill>
                <a:latin typeface="Times New Roman" panose="02020603050405020304" pitchFamily="18" charset="0"/>
              </a:rPr>
              <a:t> </a:t>
            </a:r>
            <a:r>
              <a:rPr lang="en-US" altLang="zh-CN">
                <a:solidFill>
                  <a:schemeClr val="accent2"/>
                </a:solidFill>
                <a:latin typeface="Times New Roman" panose="02020603050405020304" pitchFamily="18" charset="0"/>
              </a:rPr>
              <a:t>——</a:t>
            </a:r>
            <a:r>
              <a:rPr lang="zh-CN" altLang="en-US" dirty="0">
                <a:solidFill>
                  <a:schemeClr val="accent2"/>
                </a:solidFill>
                <a:latin typeface="Times New Roman" panose="02020603050405020304" pitchFamily="18" charset="0"/>
              </a:rPr>
              <a:t>直接描写家道的衰败，抒发怀念往昔，思念        亲人的感情。</a:t>
            </a:r>
            <a:endParaRPr lang="zh-CN" altLang="en-US" dirty="0">
              <a:solidFill>
                <a:schemeClr val="accent2"/>
              </a:solidFill>
              <a:latin typeface="Times New Roman" panose="02020603050405020304" pitchFamily="18" charset="0"/>
            </a:endParaRPr>
          </a:p>
        </p:txBody>
      </p:sp>
      <p:sp>
        <p:nvSpPr>
          <p:cNvPr id="288774" name="文本框 288773"/>
          <p:cNvSpPr txBox="1"/>
          <p:nvPr/>
        </p:nvSpPr>
        <p:spPr>
          <a:xfrm>
            <a:off x="609600" y="3124200"/>
            <a:ext cx="8229600" cy="1004888"/>
          </a:xfrm>
          <a:prstGeom prst="rect">
            <a:avLst/>
          </a:prstGeom>
          <a:noFill/>
          <a:ln w="76200">
            <a:noFill/>
          </a:ln>
        </p:spPr>
        <p:txBody>
          <a:bodyPr>
            <a:spAutoFit/>
          </a:bodyPr>
          <a:p>
            <a:pPr algn="l">
              <a:spcBef>
                <a:spcPct val="50000"/>
              </a:spcBef>
            </a:pPr>
            <a:r>
              <a:rPr lang="zh-CN" altLang="en-US" dirty="0">
                <a:solidFill>
                  <a:schemeClr val="accent2"/>
                </a:solidFill>
                <a:latin typeface="宋体" panose="02010600030101010101" pitchFamily="2" charset="-122"/>
              </a:rPr>
              <a:t>先母往事、先大母厚望</a:t>
            </a:r>
            <a:r>
              <a:rPr lang="zh-CN" altLang="en-US" dirty="0">
                <a:solidFill>
                  <a:schemeClr val="accent2"/>
                </a:solidFill>
                <a:latin typeface="Times New Roman" panose="02020603050405020304" pitchFamily="18" charset="0"/>
              </a:rPr>
              <a:t> </a:t>
            </a:r>
            <a:r>
              <a:rPr lang="en-US" altLang="zh-CN">
                <a:solidFill>
                  <a:schemeClr val="accent2"/>
                </a:solidFill>
                <a:latin typeface="Times New Roman" panose="02020603050405020304" pitchFamily="18" charset="0"/>
              </a:rPr>
              <a:t>——</a:t>
            </a:r>
            <a:r>
              <a:rPr lang="zh-CN" altLang="en-US" dirty="0">
                <a:solidFill>
                  <a:schemeClr val="accent2"/>
                </a:solidFill>
                <a:latin typeface="宋体" panose="02010600030101010101" pitchFamily="2" charset="-122"/>
              </a:rPr>
              <a:t>抒发对母亲、祖母的深情怀念</a:t>
            </a:r>
            <a:endParaRPr lang="zh-CN" altLang="en-US" dirty="0">
              <a:solidFill>
                <a:schemeClr val="accent2"/>
              </a:solidFill>
              <a:latin typeface="宋体" panose="02010600030101010101" pitchFamily="2" charset="-122"/>
            </a:endParaRPr>
          </a:p>
          <a:p>
            <a:pPr algn="l">
              <a:spcBef>
                <a:spcPct val="50000"/>
              </a:spcBef>
            </a:pPr>
            <a:r>
              <a:rPr lang="zh-CN" altLang="en-US" dirty="0">
                <a:solidFill>
                  <a:schemeClr val="accent2"/>
                </a:solidFill>
                <a:latin typeface="宋体" panose="02010600030101010101" pitchFamily="2" charset="-122"/>
              </a:rPr>
              <a:t>及不能完成祖母遗愿的负疚之情。</a:t>
            </a:r>
            <a:r>
              <a:rPr lang="zh-CN" altLang="en-US" dirty="0">
                <a:solidFill>
                  <a:schemeClr val="accent2"/>
                </a:solidFill>
                <a:latin typeface="Times New Roman" panose="02020603050405020304" pitchFamily="18" charset="0"/>
              </a:rPr>
              <a:t> </a:t>
            </a:r>
            <a:endParaRPr lang="zh-CN" altLang="en-US" dirty="0">
              <a:solidFill>
                <a:schemeClr val="accent2"/>
              </a:solidFill>
              <a:latin typeface="Times New Roman" panose="02020603050405020304" pitchFamily="18" charset="0"/>
            </a:endParaRPr>
          </a:p>
        </p:txBody>
      </p:sp>
      <p:sp>
        <p:nvSpPr>
          <p:cNvPr id="288775" name="文本框 288774"/>
          <p:cNvSpPr txBox="1"/>
          <p:nvPr/>
        </p:nvSpPr>
        <p:spPr>
          <a:xfrm>
            <a:off x="609600" y="4343400"/>
            <a:ext cx="7620000" cy="822325"/>
          </a:xfrm>
          <a:prstGeom prst="rect">
            <a:avLst/>
          </a:prstGeom>
          <a:noFill/>
          <a:ln w="76200">
            <a:noFill/>
          </a:ln>
        </p:spPr>
        <p:txBody>
          <a:bodyPr>
            <a:spAutoFit/>
          </a:bodyPr>
          <a:p>
            <a:pPr algn="l">
              <a:spcBef>
                <a:spcPct val="50000"/>
              </a:spcBef>
            </a:pPr>
            <a:r>
              <a:rPr lang="zh-CN" altLang="en-US" dirty="0">
                <a:solidFill>
                  <a:schemeClr val="accent2"/>
                </a:solidFill>
                <a:latin typeface="宋体" panose="02010600030101010101" pitchFamily="2" charset="-122"/>
              </a:rPr>
              <a:t>四次遭火</a:t>
            </a:r>
            <a:r>
              <a:rPr lang="en-US" altLang="zh-CN">
                <a:solidFill>
                  <a:schemeClr val="accent2"/>
                </a:solidFill>
                <a:latin typeface="Times New Roman" panose="02020603050405020304" pitchFamily="18" charset="0"/>
              </a:rPr>
              <a:t>——</a:t>
            </a:r>
            <a:r>
              <a:rPr lang="zh-CN" altLang="en-US" dirty="0">
                <a:solidFill>
                  <a:schemeClr val="accent2"/>
                </a:solidFill>
                <a:latin typeface="Times New Roman" panose="02020603050405020304" pitchFamily="18" charset="0"/>
              </a:rPr>
              <a:t>以往都有神护，现在呢？反而破败不保。反衬家庭现在的不幸，抒发深沉的身世之感。</a:t>
            </a:r>
            <a:endParaRPr lang="zh-CN" altLang="en-US" dirty="0">
              <a:solidFill>
                <a:schemeClr val="accent2"/>
              </a:solidFill>
              <a:latin typeface="Times New Roman" panose="02020603050405020304" pitchFamily="18" charset="0"/>
            </a:endParaRPr>
          </a:p>
        </p:txBody>
      </p:sp>
      <p:sp>
        <p:nvSpPr>
          <p:cNvPr id="288776" name="文本框 288775"/>
          <p:cNvSpPr txBox="1"/>
          <p:nvPr/>
        </p:nvSpPr>
        <p:spPr>
          <a:xfrm>
            <a:off x="533400" y="5410200"/>
            <a:ext cx="7696200" cy="457200"/>
          </a:xfrm>
          <a:prstGeom prst="rect">
            <a:avLst/>
          </a:prstGeom>
          <a:noFill/>
          <a:ln w="76200">
            <a:noFill/>
          </a:ln>
        </p:spPr>
        <p:txBody>
          <a:bodyPr>
            <a:spAutoFit/>
          </a:bodyPr>
          <a:p>
            <a:pPr algn="l">
              <a:spcBef>
                <a:spcPct val="50000"/>
              </a:spcBef>
            </a:pPr>
            <a:r>
              <a:rPr lang="zh-CN" altLang="en-US" dirty="0">
                <a:solidFill>
                  <a:schemeClr val="accent2"/>
                </a:solidFill>
                <a:latin typeface="宋体" panose="02010600030101010101" pitchFamily="2" charset="-122"/>
              </a:rPr>
              <a:t>亡妻往事</a:t>
            </a:r>
            <a:r>
              <a:rPr lang="zh-CN" altLang="en-US" dirty="0">
                <a:solidFill>
                  <a:schemeClr val="accent2"/>
                </a:solidFill>
                <a:latin typeface="Times New Roman" panose="02020603050405020304" pitchFamily="18" charset="0"/>
              </a:rPr>
              <a:t> </a:t>
            </a:r>
            <a:r>
              <a:rPr lang="en-US" altLang="zh-CN">
                <a:solidFill>
                  <a:schemeClr val="accent2"/>
                </a:solidFill>
                <a:latin typeface="Times New Roman" panose="02020603050405020304" pitchFamily="18" charset="0"/>
              </a:rPr>
              <a:t>——</a:t>
            </a:r>
            <a:r>
              <a:rPr lang="zh-CN" altLang="en-US" dirty="0">
                <a:solidFill>
                  <a:schemeClr val="accent2"/>
                </a:solidFill>
                <a:latin typeface="Times New Roman" panose="02020603050405020304" pitchFamily="18" charset="0"/>
              </a:rPr>
              <a:t>抒发对亡妻的思念之情。</a:t>
            </a:r>
            <a:endParaRPr lang="zh-CN" altLang="en-US" dirty="0">
              <a:solidFill>
                <a:schemeClr val="accent2"/>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88771"/>
                                        </p:tgtEl>
                                        <p:attrNameLst>
                                          <p:attrName>style.visibility</p:attrName>
                                        </p:attrNameLst>
                                      </p:cBhvr>
                                      <p:to>
                                        <p:strVal val="visible"/>
                                      </p:to>
                                    </p:set>
                                    <p:anim calcmode="lin" valueType="num">
                                      <p:cBhvr additive="base">
                                        <p:cTn id="7" dur="500" fill="hold"/>
                                        <p:tgtEl>
                                          <p:spTgt spid="288771"/>
                                        </p:tgtEl>
                                        <p:attrNameLst>
                                          <p:attrName>ppt_x</p:attrName>
                                        </p:attrNameLst>
                                      </p:cBhvr>
                                      <p:tavLst>
                                        <p:tav tm="0">
                                          <p:val>
                                            <p:strVal val="0-#ppt_w/2"/>
                                          </p:val>
                                        </p:tav>
                                        <p:tav tm="100000">
                                          <p:val>
                                            <p:strVal val="#ppt_x"/>
                                          </p:val>
                                        </p:tav>
                                      </p:tavLst>
                                    </p:anim>
                                    <p:anim calcmode="lin" valueType="num">
                                      <p:cBhvr additive="base">
                                        <p:cTn id="8" dur="500" fill="hold"/>
                                        <p:tgtEl>
                                          <p:spTgt spid="28877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88772"/>
                                        </p:tgtEl>
                                        <p:attrNameLst>
                                          <p:attrName>style.visibility</p:attrName>
                                        </p:attrNameLst>
                                      </p:cBhvr>
                                      <p:to>
                                        <p:strVal val="visible"/>
                                      </p:to>
                                    </p:set>
                                    <p:anim calcmode="lin" valueType="num">
                                      <p:cBhvr additive="base">
                                        <p:cTn id="13" dur="500" fill="hold"/>
                                        <p:tgtEl>
                                          <p:spTgt spid="288772"/>
                                        </p:tgtEl>
                                        <p:attrNameLst>
                                          <p:attrName>ppt_x</p:attrName>
                                        </p:attrNameLst>
                                      </p:cBhvr>
                                      <p:tavLst>
                                        <p:tav tm="0">
                                          <p:val>
                                            <p:strVal val="0-#ppt_w/2"/>
                                          </p:val>
                                        </p:tav>
                                        <p:tav tm="100000">
                                          <p:val>
                                            <p:strVal val="#ppt_x"/>
                                          </p:val>
                                        </p:tav>
                                      </p:tavLst>
                                    </p:anim>
                                    <p:anim calcmode="lin" valueType="num">
                                      <p:cBhvr additive="base">
                                        <p:cTn id="14" dur="500" fill="hold"/>
                                        <p:tgtEl>
                                          <p:spTgt spid="28877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88773"/>
                                        </p:tgtEl>
                                        <p:attrNameLst>
                                          <p:attrName>style.visibility</p:attrName>
                                        </p:attrNameLst>
                                      </p:cBhvr>
                                      <p:to>
                                        <p:strVal val="visible"/>
                                      </p:to>
                                    </p:set>
                                    <p:anim calcmode="lin" valueType="num">
                                      <p:cBhvr additive="base">
                                        <p:cTn id="19" dur="500" fill="hold"/>
                                        <p:tgtEl>
                                          <p:spTgt spid="288773"/>
                                        </p:tgtEl>
                                        <p:attrNameLst>
                                          <p:attrName>ppt_x</p:attrName>
                                        </p:attrNameLst>
                                      </p:cBhvr>
                                      <p:tavLst>
                                        <p:tav tm="0">
                                          <p:val>
                                            <p:strVal val="0-#ppt_w/2"/>
                                          </p:val>
                                        </p:tav>
                                        <p:tav tm="100000">
                                          <p:val>
                                            <p:strVal val="#ppt_x"/>
                                          </p:val>
                                        </p:tav>
                                      </p:tavLst>
                                    </p:anim>
                                    <p:anim calcmode="lin" valueType="num">
                                      <p:cBhvr additive="base">
                                        <p:cTn id="20" dur="500" fill="hold"/>
                                        <p:tgtEl>
                                          <p:spTgt spid="28877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88774"/>
                                        </p:tgtEl>
                                        <p:attrNameLst>
                                          <p:attrName>style.visibility</p:attrName>
                                        </p:attrNameLst>
                                      </p:cBhvr>
                                      <p:to>
                                        <p:strVal val="visible"/>
                                      </p:to>
                                    </p:set>
                                    <p:anim calcmode="lin" valueType="num">
                                      <p:cBhvr additive="base">
                                        <p:cTn id="25" dur="500" fill="hold"/>
                                        <p:tgtEl>
                                          <p:spTgt spid="288774"/>
                                        </p:tgtEl>
                                        <p:attrNameLst>
                                          <p:attrName>ppt_x</p:attrName>
                                        </p:attrNameLst>
                                      </p:cBhvr>
                                      <p:tavLst>
                                        <p:tav tm="0">
                                          <p:val>
                                            <p:strVal val="0-#ppt_w/2"/>
                                          </p:val>
                                        </p:tav>
                                        <p:tav tm="100000">
                                          <p:val>
                                            <p:strVal val="#ppt_x"/>
                                          </p:val>
                                        </p:tav>
                                      </p:tavLst>
                                    </p:anim>
                                    <p:anim calcmode="lin" valueType="num">
                                      <p:cBhvr additive="base">
                                        <p:cTn id="26" dur="500" fill="hold"/>
                                        <p:tgtEl>
                                          <p:spTgt spid="28877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88775"/>
                                        </p:tgtEl>
                                        <p:attrNameLst>
                                          <p:attrName>style.visibility</p:attrName>
                                        </p:attrNameLst>
                                      </p:cBhvr>
                                      <p:to>
                                        <p:strVal val="visible"/>
                                      </p:to>
                                    </p:set>
                                    <p:anim calcmode="lin" valueType="num">
                                      <p:cBhvr additive="base">
                                        <p:cTn id="31" dur="500" fill="hold"/>
                                        <p:tgtEl>
                                          <p:spTgt spid="288775"/>
                                        </p:tgtEl>
                                        <p:attrNameLst>
                                          <p:attrName>ppt_x</p:attrName>
                                        </p:attrNameLst>
                                      </p:cBhvr>
                                      <p:tavLst>
                                        <p:tav tm="0">
                                          <p:val>
                                            <p:strVal val="0-#ppt_w/2"/>
                                          </p:val>
                                        </p:tav>
                                        <p:tav tm="100000">
                                          <p:val>
                                            <p:strVal val="#ppt_x"/>
                                          </p:val>
                                        </p:tav>
                                      </p:tavLst>
                                    </p:anim>
                                    <p:anim calcmode="lin" valueType="num">
                                      <p:cBhvr additive="base">
                                        <p:cTn id="32" dur="500" fill="hold"/>
                                        <p:tgtEl>
                                          <p:spTgt spid="28877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88776"/>
                                        </p:tgtEl>
                                        <p:attrNameLst>
                                          <p:attrName>style.visibility</p:attrName>
                                        </p:attrNameLst>
                                      </p:cBhvr>
                                      <p:to>
                                        <p:strVal val="visible"/>
                                      </p:to>
                                    </p:set>
                                    <p:anim calcmode="lin" valueType="num">
                                      <p:cBhvr additive="base">
                                        <p:cTn id="37" dur="500" fill="hold"/>
                                        <p:tgtEl>
                                          <p:spTgt spid="288776"/>
                                        </p:tgtEl>
                                        <p:attrNameLst>
                                          <p:attrName>ppt_x</p:attrName>
                                        </p:attrNameLst>
                                      </p:cBhvr>
                                      <p:tavLst>
                                        <p:tav tm="0">
                                          <p:val>
                                            <p:strVal val="0-#ppt_w/2"/>
                                          </p:val>
                                        </p:tav>
                                        <p:tav tm="100000">
                                          <p:val>
                                            <p:strVal val="#ppt_x"/>
                                          </p:val>
                                        </p:tav>
                                      </p:tavLst>
                                    </p:anim>
                                    <p:anim calcmode="lin" valueType="num">
                                      <p:cBhvr additive="base">
                                        <p:cTn id="38" dur="500" fill="hold"/>
                                        <p:tgtEl>
                                          <p:spTgt spid="2887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8771" grpId="0"/>
      <p:bldP spid="288772" grpId="0"/>
      <p:bldP spid="288773" grpId="0"/>
      <p:bldP spid="288774" grpId="0"/>
      <p:bldP spid="288775" grpId="0"/>
      <p:bldP spid="288776"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89794" name="图片 289793" descr="JKS31_014"/>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89795" name="文本框 289794"/>
          <p:cNvSpPr txBox="1"/>
          <p:nvPr/>
        </p:nvSpPr>
        <p:spPr>
          <a:xfrm>
            <a:off x="304800" y="1600200"/>
            <a:ext cx="8458200" cy="3743325"/>
          </a:xfrm>
          <a:prstGeom prst="rect">
            <a:avLst/>
          </a:prstGeom>
          <a:noFill/>
          <a:ln w="76200">
            <a:noFill/>
          </a:ln>
        </p:spPr>
        <p:txBody>
          <a:bodyPr>
            <a:spAutoFit/>
          </a:bodyPr>
          <a:p>
            <a:pPr algn="l"/>
            <a:r>
              <a:rPr lang="zh-CN" altLang="en-US" dirty="0">
                <a:latin typeface="华文新魏" pitchFamily="2" charset="-122"/>
                <a:ea typeface="华文新魏" pitchFamily="2" charset="-122"/>
              </a:rPr>
              <a:t>        在这篇抒情散文中，作者通过对项脊轩前后变化的记述，写出了对于它的亲切感情，也写出了对于亲人的深沉怀念。</a:t>
            </a:r>
            <a:r>
              <a:rPr lang="zh-CN" altLang="en-US" dirty="0">
                <a:solidFill>
                  <a:srgbClr val="FF3300"/>
                </a:solidFill>
                <a:latin typeface="华文新魏" pitchFamily="2" charset="-122"/>
                <a:ea typeface="华文新魏" pitchFamily="2" charset="-122"/>
              </a:rPr>
              <a:t>作者对自己的书斋项脊轩的无限眷恋的感情，是贯穿全文的一条线索</a:t>
            </a:r>
            <a:r>
              <a:rPr lang="zh-CN" altLang="en-US" dirty="0">
                <a:latin typeface="华文新魏" pitchFamily="2" charset="-122"/>
                <a:ea typeface="华文新魏" pitchFamily="2" charset="-122"/>
              </a:rPr>
              <a:t>。无论写景、叙事或抒情，看来似乎信手拈来，散漫无章，但实际上都与项脊轩息息相关， </a:t>
            </a:r>
            <a:r>
              <a:rPr lang="zh-CN" altLang="en-US" dirty="0">
                <a:solidFill>
                  <a:srgbClr val="000066"/>
                </a:solidFill>
                <a:latin typeface="华文新魏" pitchFamily="2" charset="-122"/>
                <a:ea typeface="华文新魏" pitchFamily="2" charset="-122"/>
              </a:rPr>
              <a:t>由状物而怀人而抒情，三</a:t>
            </a:r>
            <a:r>
              <a:rPr lang="zh-CN" altLang="en-US" dirty="0">
                <a:latin typeface="华文新魏" pitchFamily="2" charset="-122"/>
                <a:ea typeface="华文新魏" pitchFamily="2" charset="-122"/>
              </a:rPr>
              <a:t>者融为一体，做到了</a:t>
            </a:r>
            <a:r>
              <a:rPr lang="zh-CN" altLang="en-US" dirty="0">
                <a:solidFill>
                  <a:srgbClr val="FF3300"/>
                </a:solidFill>
                <a:latin typeface="华文新魏" pitchFamily="2" charset="-122"/>
                <a:ea typeface="华文新魏" pitchFamily="2" charset="-122"/>
              </a:rPr>
              <a:t>形散神不散</a:t>
            </a:r>
            <a:r>
              <a:rPr lang="zh-CN" altLang="en-US" dirty="0">
                <a:latin typeface="华文新魏" pitchFamily="2" charset="-122"/>
                <a:ea typeface="华文新魏" pitchFamily="2" charset="-122"/>
              </a:rPr>
              <a:t>，这是本文由于</a:t>
            </a:r>
            <a:r>
              <a:rPr lang="zh-CN" altLang="en-US" dirty="0">
                <a:solidFill>
                  <a:srgbClr val="FF3300"/>
                </a:solidFill>
                <a:latin typeface="华文新魏" pitchFamily="2" charset="-122"/>
                <a:ea typeface="华文新魏" pitchFamily="2" charset="-122"/>
              </a:rPr>
              <a:t>托物寄情</a:t>
            </a:r>
            <a:r>
              <a:rPr lang="zh-CN" altLang="en-US" dirty="0">
                <a:latin typeface="华文新魏" pitchFamily="2" charset="-122"/>
                <a:ea typeface="华文新魏" pitchFamily="2" charset="-122"/>
              </a:rPr>
              <a:t>的表现手法而形成的组织材料、安排结构的一大特点。</a:t>
            </a:r>
            <a:r>
              <a:rPr lang="zh-CN" altLang="en-US" dirty="0">
                <a:latin typeface="Arial" panose="020B0604020202020204" pitchFamily="34" charset="0"/>
                <a:ea typeface="华文新魏" pitchFamily="2" charset="-122"/>
              </a:rPr>
              <a:t>或喜或悲之情，作者均善于通过选取富有特征的</a:t>
            </a:r>
            <a:r>
              <a:rPr lang="zh-CN" altLang="en-US" dirty="0">
                <a:solidFill>
                  <a:srgbClr val="FF3300"/>
                </a:solidFill>
                <a:latin typeface="Arial" panose="020B0604020202020204" pitchFamily="34" charset="0"/>
                <a:ea typeface="华文新魏" pitchFamily="2" charset="-122"/>
              </a:rPr>
              <a:t>生活细节</a:t>
            </a:r>
            <a:r>
              <a:rPr lang="zh-CN" altLang="en-US" dirty="0">
                <a:latin typeface="Arial" panose="020B0604020202020204" pitchFamily="34" charset="0"/>
                <a:ea typeface="华文新魏" pitchFamily="2" charset="-122"/>
              </a:rPr>
              <a:t>，曲尽其妙。作者</a:t>
            </a:r>
            <a:r>
              <a:rPr lang="zh-CN" altLang="en-US" dirty="0">
                <a:solidFill>
                  <a:srgbClr val="FF3300"/>
                </a:solidFill>
                <a:latin typeface="Arial" panose="020B0604020202020204" pitchFamily="34" charset="0"/>
                <a:ea typeface="华文新魏" pitchFamily="2" charset="-122"/>
              </a:rPr>
              <a:t>用家常语叙家常事</a:t>
            </a:r>
            <a:r>
              <a:rPr lang="zh-CN" altLang="en-US" dirty="0">
                <a:latin typeface="Arial" panose="020B0604020202020204" pitchFamily="34" charset="0"/>
                <a:ea typeface="华文新魏" pitchFamily="2" charset="-122"/>
              </a:rPr>
              <a:t>而</a:t>
            </a:r>
            <a:r>
              <a:rPr lang="zh-CN" altLang="en-US" dirty="0">
                <a:solidFill>
                  <a:srgbClr val="FF3300"/>
                </a:solidFill>
                <a:latin typeface="Arial" panose="020B0604020202020204" pitchFamily="34" charset="0"/>
                <a:ea typeface="华文新魏" pitchFamily="2" charset="-122"/>
              </a:rPr>
              <a:t>情意缠绵动人</a:t>
            </a:r>
            <a:r>
              <a:rPr lang="zh-CN" altLang="en-US" dirty="0">
                <a:latin typeface="Arial" panose="020B0604020202020204" pitchFamily="34" charset="0"/>
                <a:ea typeface="华文新魏" pitchFamily="2" charset="-122"/>
              </a:rPr>
              <a:t>，尤其善于用</a:t>
            </a:r>
            <a:r>
              <a:rPr lang="zh-CN" altLang="en-US" dirty="0">
                <a:solidFill>
                  <a:srgbClr val="FF3300"/>
                </a:solidFill>
                <a:latin typeface="Arial" panose="020B0604020202020204" pitchFamily="34" charset="0"/>
                <a:ea typeface="华文新魏" pitchFamily="2" charset="-122"/>
              </a:rPr>
              <a:t>简朴生动</a:t>
            </a:r>
            <a:r>
              <a:rPr lang="zh-CN" altLang="en-US" dirty="0">
                <a:latin typeface="Arial" panose="020B0604020202020204" pitchFamily="34" charset="0"/>
                <a:ea typeface="华文新魏" pitchFamily="2" charset="-122"/>
              </a:rPr>
              <a:t>的人物对话、口语，尽传人物的神情、仪态。 </a:t>
            </a:r>
            <a:endParaRPr lang="zh-CN" altLang="en-US" dirty="0">
              <a:latin typeface="Arial" panose="020B0604020202020204" pitchFamily="34" charset="0"/>
              <a:ea typeface="华文新魏" pitchFamily="2" charset="-122"/>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93890" name="图片 293889" descr="模板4"/>
          <p:cNvPicPr>
            <a:picLocks noChangeAspect="1"/>
          </p:cNvPicPr>
          <p:nvPr/>
        </p:nvPicPr>
        <p:blipFill>
          <a:blip r:embed="rId1"/>
          <a:stretch>
            <a:fillRect/>
          </a:stretch>
        </p:blipFill>
        <p:spPr>
          <a:xfrm>
            <a:off x="0" y="0"/>
            <a:ext cx="9144000" cy="6858000"/>
          </a:xfrm>
          <a:prstGeom prst="rect">
            <a:avLst/>
          </a:prstGeom>
          <a:noFill/>
          <a:ln w="9525">
            <a:noFill/>
          </a:ln>
        </p:spPr>
      </p:pic>
      <p:sp>
        <p:nvSpPr>
          <p:cNvPr id="293891" name="矩形 293890"/>
          <p:cNvSpPr/>
          <p:nvPr/>
        </p:nvSpPr>
        <p:spPr>
          <a:xfrm>
            <a:off x="0" y="557213"/>
            <a:ext cx="8901113" cy="641350"/>
          </a:xfrm>
          <a:prstGeom prst="rect">
            <a:avLst/>
          </a:prstGeom>
          <a:noFill/>
          <a:ln w="9525">
            <a:noFill/>
          </a:ln>
        </p:spPr>
        <p:txBody>
          <a:bodyPr wrap="none" anchor="t">
            <a:spAutoFit/>
          </a:bodyPr>
          <a:p>
            <a:pPr algn="l">
              <a:buClrTx/>
            </a:pPr>
            <a:r>
              <a:rPr lang="en-US" altLang="zh-CN" sz="3600">
                <a:latin typeface="Times New Roman" panose="02020603050405020304" pitchFamily="18" charset="0"/>
                <a:ea typeface="楷体_GB2312" pitchFamily="49" charset="-122"/>
              </a:rPr>
              <a:t>《</a:t>
            </a:r>
            <a:r>
              <a:rPr lang="zh-CN" altLang="en-US" sz="3600" dirty="0">
                <a:latin typeface="Times New Roman" panose="02020603050405020304" pitchFamily="18" charset="0"/>
                <a:ea typeface="楷体_GB2312" pitchFamily="49" charset="-122"/>
              </a:rPr>
              <a:t>项脊轩志</a:t>
            </a:r>
            <a:r>
              <a:rPr lang="en-US" altLang="zh-CN" sz="3600">
                <a:latin typeface="Times New Roman" panose="02020603050405020304" pitchFamily="18" charset="0"/>
                <a:ea typeface="楷体_GB2312" pitchFamily="49" charset="-122"/>
              </a:rPr>
              <a:t>》</a:t>
            </a:r>
            <a:r>
              <a:rPr lang="zh-CN" altLang="en-US" sz="3600" dirty="0">
                <a:latin typeface="Times New Roman" panose="02020603050405020304" pitchFamily="18" charset="0"/>
                <a:ea typeface="楷体_GB2312" pitchFamily="49" charset="-122"/>
              </a:rPr>
              <a:t>对我们的写作有哪些借鉴意义</a:t>
            </a:r>
            <a:endParaRPr lang="zh-CN" altLang="en-US" sz="3600" dirty="0">
              <a:latin typeface="Times New Roman" panose="02020603050405020304" pitchFamily="18" charset="0"/>
              <a:ea typeface="楷体_GB2312" pitchFamily="49" charset="-122"/>
            </a:endParaRPr>
          </a:p>
        </p:txBody>
      </p:sp>
      <p:sp>
        <p:nvSpPr>
          <p:cNvPr id="293892" name="文本框 293891"/>
          <p:cNvSpPr txBox="1"/>
          <p:nvPr/>
        </p:nvSpPr>
        <p:spPr>
          <a:xfrm>
            <a:off x="611188" y="1628775"/>
            <a:ext cx="6767512" cy="641350"/>
          </a:xfrm>
          <a:prstGeom prst="rect">
            <a:avLst/>
          </a:prstGeom>
          <a:noFill/>
          <a:ln w="9525">
            <a:noFill/>
          </a:ln>
        </p:spPr>
        <p:txBody>
          <a:bodyPr>
            <a:spAutoFit/>
          </a:bodyPr>
          <a:p>
            <a:pPr algn="l">
              <a:spcBef>
                <a:spcPct val="50000"/>
              </a:spcBef>
              <a:buClrTx/>
            </a:pPr>
            <a:r>
              <a:rPr lang="zh-CN" altLang="en-US" sz="3600" dirty="0">
                <a:solidFill>
                  <a:srgbClr val="FF3300"/>
                </a:solidFill>
                <a:latin typeface="Times New Roman" panose="02020603050405020304" pitchFamily="18" charset="0"/>
                <a:ea typeface="楷体_GB2312" pitchFamily="49" charset="-122"/>
              </a:rPr>
              <a:t>①取材方面的借鉴：以小见大</a:t>
            </a:r>
            <a:endParaRPr lang="zh-CN" altLang="en-US" sz="3600">
              <a:solidFill>
                <a:srgbClr val="FF3300"/>
              </a:solidFill>
              <a:latin typeface="Times New Roman" panose="02020603050405020304" pitchFamily="18" charset="0"/>
              <a:ea typeface="楷体_GB2312" pitchFamily="49" charset="-122"/>
            </a:endParaRPr>
          </a:p>
        </p:txBody>
      </p:sp>
      <p:sp>
        <p:nvSpPr>
          <p:cNvPr id="293893" name="文本框 293892"/>
          <p:cNvSpPr txBox="1"/>
          <p:nvPr/>
        </p:nvSpPr>
        <p:spPr>
          <a:xfrm>
            <a:off x="539750" y="2636838"/>
            <a:ext cx="5400675" cy="641350"/>
          </a:xfrm>
          <a:prstGeom prst="rect">
            <a:avLst/>
          </a:prstGeom>
          <a:noFill/>
          <a:ln w="9525">
            <a:noFill/>
          </a:ln>
        </p:spPr>
        <p:txBody>
          <a:bodyPr>
            <a:spAutoFit/>
          </a:bodyPr>
          <a:p>
            <a:pPr algn="l">
              <a:spcBef>
                <a:spcPct val="50000"/>
              </a:spcBef>
              <a:buClrTx/>
            </a:pPr>
            <a:r>
              <a:rPr lang="zh-CN" altLang="en-US" sz="3600" dirty="0">
                <a:solidFill>
                  <a:srgbClr val="FF3300"/>
                </a:solidFill>
                <a:latin typeface="Arial" panose="020B0604020202020204" pitchFamily="34" charset="0"/>
                <a:ea typeface="楷体_GB2312" pitchFamily="49" charset="-122"/>
              </a:rPr>
              <a:t>②善于利用</a:t>
            </a:r>
            <a:r>
              <a:rPr lang="zh-CN" altLang="en-US" sz="3600" dirty="0">
                <a:solidFill>
                  <a:srgbClr val="FF3300"/>
                </a:solidFill>
                <a:latin typeface="Times New Roman" panose="02020603050405020304" pitchFamily="18" charset="0"/>
                <a:ea typeface="楷体_GB2312" pitchFamily="49" charset="-122"/>
              </a:rPr>
              <a:t>细节描写</a:t>
            </a:r>
            <a:endParaRPr lang="zh-CN" altLang="en-US" sz="3600">
              <a:solidFill>
                <a:srgbClr val="FF3300"/>
              </a:solidFill>
              <a:latin typeface="Times New Roman" panose="02020603050405020304" pitchFamily="18" charset="0"/>
              <a:ea typeface="楷体_GB2312" pitchFamily="49" charset="-122"/>
            </a:endParaRPr>
          </a:p>
        </p:txBody>
      </p:sp>
      <p:sp>
        <p:nvSpPr>
          <p:cNvPr id="293894" name="文本框 293893"/>
          <p:cNvSpPr txBox="1"/>
          <p:nvPr/>
        </p:nvSpPr>
        <p:spPr>
          <a:xfrm>
            <a:off x="0" y="3429000"/>
            <a:ext cx="9144000" cy="1554163"/>
          </a:xfrm>
          <a:prstGeom prst="rect">
            <a:avLst/>
          </a:prstGeom>
          <a:noFill/>
          <a:ln w="9525">
            <a:noFill/>
          </a:ln>
        </p:spPr>
        <p:txBody>
          <a:bodyPr>
            <a:spAutoFit/>
          </a:bodyPr>
          <a:p>
            <a:pPr algn="l">
              <a:spcBef>
                <a:spcPct val="50000"/>
              </a:spcBef>
              <a:buClrTx/>
            </a:pPr>
            <a:r>
              <a:rPr lang="zh-CN" altLang="en-US" sz="3200" dirty="0">
                <a:latin typeface="Times New Roman" panose="02020603050405020304" pitchFamily="18" charset="0"/>
                <a:ea typeface="华文行楷" pitchFamily="2" charset="-122"/>
              </a:rPr>
              <a:t>      要想成功地运用细节描写，要善于观察生活，从中提炼出真实、生动的细节，加以细腻描绘，就会起到以少胜多的艺术效果。</a:t>
            </a:r>
            <a:endParaRPr lang="zh-CN" altLang="en-US" sz="3200">
              <a:latin typeface="Times New Roman" panose="02020603050405020304" pitchFamily="18" charset="0"/>
              <a:ea typeface="华文行楷"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3891"/>
                                        </p:tgtEl>
                                        <p:attrNameLst>
                                          <p:attrName>style.visibility</p:attrName>
                                        </p:attrNameLst>
                                      </p:cBhvr>
                                      <p:to>
                                        <p:strVal val="visible"/>
                                      </p:to>
                                    </p:set>
                                    <p:animEffect transition="in" filter="blinds(horizontal)">
                                      <p:cBhvr>
                                        <p:cTn id="7" dur="500"/>
                                        <p:tgtEl>
                                          <p:spTgt spid="293891"/>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293892"/>
                                        </p:tgtEl>
                                        <p:attrNameLst>
                                          <p:attrName>style.visibility</p:attrName>
                                        </p:attrNameLst>
                                      </p:cBhvr>
                                      <p:to>
                                        <p:strVal val="visible"/>
                                      </p:to>
                                    </p:set>
                                    <p:animEffect transition="in" filter="randombar(vertical)">
                                      <p:cBhvr>
                                        <p:cTn id="12" dur="500"/>
                                        <p:tgtEl>
                                          <p:spTgt spid="29389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3893"/>
                                        </p:tgtEl>
                                        <p:attrNameLst>
                                          <p:attrName>style.visibility</p:attrName>
                                        </p:attrNameLst>
                                      </p:cBhvr>
                                      <p:to>
                                        <p:strVal val="visible"/>
                                      </p:to>
                                    </p:set>
                                    <p:animEffect transition="in" filter="blinds(horizontal)">
                                      <p:cBhvr>
                                        <p:cTn id="17" dur="500"/>
                                        <p:tgtEl>
                                          <p:spTgt spid="29389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93894"/>
                                        </p:tgtEl>
                                        <p:attrNameLst>
                                          <p:attrName>style.visibility</p:attrName>
                                        </p:attrNameLst>
                                      </p:cBhvr>
                                      <p:to>
                                        <p:strVal val="visible"/>
                                      </p:to>
                                    </p:set>
                                    <p:animEffect transition="in" filter="randombar(horizontal)">
                                      <p:cBhvr>
                                        <p:cTn id="22" dur="500"/>
                                        <p:tgtEl>
                                          <p:spTgt spid="293894"/>
                                        </p:tgtEl>
                                      </p:cBhvr>
                                    </p:animEffect>
                                  </p:childTnLst>
                                  <p:subTnLst>
                                    <p:audio>
                                      <p:cMediaNode>
                                        <p:cTn display="0" masterRel="sameClick">
                                          <p:stCondLst>
                                            <p:cond evt="begin" delay="0">
                                              <p:tn val="20"/>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3891" grpId="0"/>
      <p:bldP spid="293892" grpId="0"/>
      <p:bldP spid="293893" grpId="0"/>
      <p:bldP spid="293894"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0834" name="文本框 120833"/>
          <p:cNvSpPr txBox="1"/>
          <p:nvPr/>
        </p:nvSpPr>
        <p:spPr>
          <a:xfrm>
            <a:off x="250825" y="1341438"/>
            <a:ext cx="8569325" cy="3614737"/>
          </a:xfrm>
          <a:prstGeom prst="rect">
            <a:avLst/>
          </a:prstGeom>
          <a:noFill/>
          <a:ln w="9525">
            <a:noFill/>
          </a:ln>
        </p:spPr>
        <p:txBody>
          <a:bodyPr>
            <a:spAutoFit/>
          </a:bodyPr>
          <a:p>
            <a:pPr algn="l">
              <a:spcBef>
                <a:spcPct val="50000"/>
              </a:spcBef>
            </a:pPr>
            <a:r>
              <a:rPr lang="zh-CN" altLang="en-US" sz="6600" b="0" dirty="0">
                <a:solidFill>
                  <a:srgbClr val="FF0000"/>
                </a:solidFill>
                <a:latin typeface="华文新魏" pitchFamily="2" charset="-122"/>
                <a:ea typeface="华文新魏" pitchFamily="2" charset="-122"/>
              </a:rPr>
              <a:t>“借一阁以寄三世之遗迹。</a:t>
            </a:r>
            <a:endParaRPr lang="zh-CN" altLang="en-US" sz="6600" b="0" dirty="0">
              <a:solidFill>
                <a:srgbClr val="FF0000"/>
              </a:solidFill>
              <a:latin typeface="华文新魏" pitchFamily="2" charset="-122"/>
              <a:ea typeface="华文新魏" pitchFamily="2" charset="-122"/>
            </a:endParaRPr>
          </a:p>
          <a:p>
            <a:pPr algn="l">
              <a:spcBef>
                <a:spcPct val="50000"/>
              </a:spcBef>
            </a:pPr>
            <a:r>
              <a:rPr lang="zh-CN" altLang="en-US" sz="6600" b="0">
                <a:solidFill>
                  <a:srgbClr val="0000FF"/>
                </a:solidFill>
                <a:latin typeface="华文新魏" pitchFamily="2" charset="-122"/>
                <a:ea typeface="华文新魏" pitchFamily="2" charset="-122"/>
              </a:rPr>
              <a:t>    </a:t>
            </a:r>
            <a:r>
              <a:rPr lang="en-US" altLang="zh-CN" sz="6600" b="0">
                <a:solidFill>
                  <a:srgbClr val="0000FF"/>
                </a:solidFill>
                <a:latin typeface="Times New Roman" panose="02020603050405020304" pitchFamily="18" charset="0"/>
                <a:ea typeface="华文新魏" pitchFamily="2" charset="-122"/>
              </a:rPr>
              <a:t>——</a:t>
            </a:r>
            <a:r>
              <a:rPr lang="zh-CN" altLang="en-US" sz="6600" b="0" dirty="0">
                <a:solidFill>
                  <a:srgbClr val="0000FF"/>
                </a:solidFill>
                <a:latin typeface="华文新魏" pitchFamily="2" charset="-122"/>
                <a:ea typeface="华文新魏" pitchFamily="2" charset="-122"/>
              </a:rPr>
              <a:t>清</a:t>
            </a:r>
            <a:r>
              <a:rPr lang="en-US" altLang="zh-CN" sz="6600" b="0">
                <a:solidFill>
                  <a:srgbClr val="0000FF"/>
                </a:solidFill>
                <a:latin typeface="Times New Roman" panose="02020603050405020304" pitchFamily="18" charset="0"/>
                <a:ea typeface="华文新魏" pitchFamily="2" charset="-122"/>
              </a:rPr>
              <a:t>·</a:t>
            </a:r>
            <a:r>
              <a:rPr lang="zh-CN" altLang="en-US" sz="6600" b="0" dirty="0">
                <a:solidFill>
                  <a:srgbClr val="0000FF"/>
                </a:solidFill>
                <a:latin typeface="华文新魏" pitchFamily="2" charset="-122"/>
                <a:ea typeface="华文新魏" pitchFamily="2" charset="-122"/>
              </a:rPr>
              <a:t>梅曾亮</a:t>
            </a:r>
            <a:endParaRPr lang="zh-CN" altLang="en-US" sz="6600" b="0">
              <a:solidFill>
                <a:srgbClr val="0000FF"/>
              </a:solidFill>
              <a:latin typeface="华文新魏" pitchFamily="2" charset="-122"/>
              <a:ea typeface="华文新魏" pitchFamily="2" charset="-122"/>
            </a:endParaRPr>
          </a:p>
        </p:txBody>
      </p:sp>
      <p:sp>
        <p:nvSpPr>
          <p:cNvPr id="120835" name="文本框 120834"/>
          <p:cNvSpPr txBox="1"/>
          <p:nvPr/>
        </p:nvSpPr>
        <p:spPr>
          <a:xfrm>
            <a:off x="6804025" y="5589588"/>
            <a:ext cx="1439863" cy="457200"/>
          </a:xfrm>
          <a:prstGeom prst="rect">
            <a:avLst/>
          </a:prstGeom>
          <a:noFill/>
          <a:ln w="9525">
            <a:noFill/>
          </a:ln>
        </p:spPr>
        <p:txBody>
          <a:bodyPr>
            <a:spAutoFit/>
          </a:bodyPr>
          <a:p>
            <a:pPr algn="l">
              <a:spcBef>
                <a:spcPct val="50000"/>
              </a:spcBef>
            </a:pPr>
            <a:r>
              <a:rPr lang="zh-CN" altLang="en-US" b="0" dirty="0">
                <a:latin typeface="Times New Roman" panose="02020603050405020304" pitchFamily="18" charset="0"/>
                <a:hlinkClick r:id="" action="ppaction://noaction"/>
              </a:rPr>
              <a:t>返回</a:t>
            </a:r>
            <a:endParaRPr lang="zh-CN" altLang="en-US" b="0" dirty="0">
              <a:latin typeface="Times New Roman" panose="02020603050405020304" pitchFamily="18" charset="0"/>
            </a:endParaRPr>
          </a:p>
        </p:txBody>
      </p:sp>
    </p:spTree>
  </p:cSld>
  <p:clrMapOvr>
    <a:masterClrMapping/>
  </p:clrMapOvr>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7698" name="文本框 157697"/>
          <p:cNvSpPr txBox="1"/>
          <p:nvPr/>
        </p:nvSpPr>
        <p:spPr>
          <a:xfrm>
            <a:off x="244475" y="136525"/>
            <a:ext cx="7280275" cy="1189038"/>
          </a:xfrm>
          <a:prstGeom prst="rect">
            <a:avLst/>
          </a:prstGeom>
          <a:noFill/>
          <a:ln w="76200">
            <a:noFill/>
          </a:ln>
        </p:spPr>
        <p:txBody>
          <a:bodyPr>
            <a:spAutoFit/>
          </a:bodyPr>
          <a:p>
            <a:r>
              <a:rPr lang="zh-CN" altLang="en-US" sz="7200" b="0" dirty="0">
                <a:solidFill>
                  <a:srgbClr val="FF0000"/>
                </a:solidFill>
                <a:latin typeface="Times New Roman" panose="02020603050405020304" pitchFamily="18" charset="0"/>
                <a:ea typeface="华文新魏" pitchFamily="2" charset="-122"/>
              </a:rPr>
              <a:t>写作方法指导</a:t>
            </a:r>
            <a:endParaRPr lang="zh-CN" altLang="en-US" sz="7200" b="0" dirty="0">
              <a:solidFill>
                <a:srgbClr val="FF0000"/>
              </a:solidFill>
              <a:latin typeface="Times New Roman" panose="02020603050405020304" pitchFamily="18" charset="0"/>
              <a:ea typeface="华文新魏" pitchFamily="2" charset="-122"/>
            </a:endParaRPr>
          </a:p>
        </p:txBody>
      </p:sp>
      <p:sp>
        <p:nvSpPr>
          <p:cNvPr id="157699" name="文本框 157698"/>
          <p:cNvSpPr txBox="1"/>
          <p:nvPr/>
        </p:nvSpPr>
        <p:spPr>
          <a:xfrm>
            <a:off x="1039813" y="1676400"/>
            <a:ext cx="5045075" cy="823913"/>
          </a:xfrm>
          <a:prstGeom prst="rect">
            <a:avLst/>
          </a:prstGeom>
          <a:noFill/>
          <a:ln w="76200">
            <a:noFill/>
          </a:ln>
        </p:spPr>
        <p:txBody>
          <a:bodyPr>
            <a:spAutoFit/>
          </a:bodyPr>
          <a:p>
            <a:r>
              <a:rPr lang="zh-CN" altLang="en-US" sz="4800" dirty="0">
                <a:latin typeface="幼圆" pitchFamily="49" charset="-122"/>
                <a:ea typeface="幼圆" pitchFamily="49" charset="-122"/>
              </a:rPr>
              <a:t>1、选材要恰当</a:t>
            </a:r>
            <a:endParaRPr lang="zh-CN" altLang="en-US" sz="4800" dirty="0">
              <a:latin typeface="幼圆" pitchFamily="49" charset="-122"/>
              <a:ea typeface="幼圆" pitchFamily="49" charset="-122"/>
            </a:endParaRPr>
          </a:p>
        </p:txBody>
      </p:sp>
      <p:sp>
        <p:nvSpPr>
          <p:cNvPr id="157700" name="文本框 157699"/>
          <p:cNvSpPr txBox="1"/>
          <p:nvPr/>
        </p:nvSpPr>
        <p:spPr>
          <a:xfrm>
            <a:off x="1443038" y="2636838"/>
            <a:ext cx="5394325" cy="823912"/>
          </a:xfrm>
          <a:prstGeom prst="rect">
            <a:avLst/>
          </a:prstGeom>
          <a:noFill/>
          <a:ln w="76200">
            <a:noFill/>
          </a:ln>
        </p:spPr>
        <p:txBody>
          <a:bodyPr>
            <a:spAutoFit/>
          </a:bodyPr>
          <a:p>
            <a:r>
              <a:rPr lang="zh-CN" altLang="en-US" sz="4800" dirty="0">
                <a:latin typeface="幼圆" pitchFamily="49" charset="-122"/>
                <a:ea typeface="幼圆" pitchFamily="49" charset="-122"/>
              </a:rPr>
              <a:t>2、要注重细节描写</a:t>
            </a:r>
            <a:endParaRPr lang="zh-CN" altLang="en-US" sz="4800" dirty="0">
              <a:latin typeface="幼圆" pitchFamily="49" charset="-122"/>
              <a:ea typeface="幼圆" pitchFamily="49" charset="-122"/>
            </a:endParaRPr>
          </a:p>
        </p:txBody>
      </p:sp>
      <p:sp>
        <p:nvSpPr>
          <p:cNvPr id="157701" name="文本框 157700">
            <a:hlinkClick r:id="" action="ppaction://noaction"/>
          </p:cNvPr>
          <p:cNvSpPr txBox="1"/>
          <p:nvPr/>
        </p:nvSpPr>
        <p:spPr>
          <a:xfrm>
            <a:off x="533400" y="3429000"/>
            <a:ext cx="7859713" cy="1646238"/>
          </a:xfrm>
          <a:prstGeom prst="rect">
            <a:avLst/>
          </a:prstGeom>
          <a:noFill/>
          <a:ln w="76200">
            <a:noFill/>
          </a:ln>
        </p:spPr>
        <p:txBody>
          <a:bodyPr>
            <a:spAutoFit/>
          </a:bodyPr>
          <a:p>
            <a:pPr algn="l"/>
            <a:r>
              <a:rPr lang="zh-CN" altLang="en-US" sz="5400" dirty="0">
                <a:latin typeface="黑体" panose="02010609060101010101" pitchFamily="2" charset="-122"/>
                <a:ea typeface="黑体" panose="02010609060101010101" pitchFamily="2" charset="-122"/>
              </a:rPr>
              <a:t>  </a:t>
            </a:r>
            <a:r>
              <a:rPr lang="zh-CN" altLang="en-US" sz="4800" dirty="0">
                <a:latin typeface="幼圆" pitchFamily="49" charset="-122"/>
                <a:ea typeface="幼圆" pitchFamily="49" charset="-122"/>
              </a:rPr>
              <a:t>3、语言力求准确贴切、简洁生动。</a:t>
            </a:r>
            <a:endParaRPr lang="zh-CN" altLang="en-US" sz="4800" dirty="0">
              <a:latin typeface="幼圆" pitchFamily="49" charset="-122"/>
              <a:ea typeface="幼圆"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7699"/>
                                        </p:tgtEl>
                                        <p:attrNameLst>
                                          <p:attrName>style.visibility</p:attrName>
                                        </p:attrNameLst>
                                      </p:cBhvr>
                                      <p:to>
                                        <p:strVal val="visible"/>
                                      </p:to>
                                    </p:set>
                                    <p:animEffect transition="in" filter="dissolve">
                                      <p:cBhvr>
                                        <p:cTn id="7" dur="500"/>
                                        <p:tgtEl>
                                          <p:spTgt spid="15769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57700"/>
                                        </p:tgtEl>
                                        <p:attrNameLst>
                                          <p:attrName>style.visibility</p:attrName>
                                        </p:attrNameLst>
                                      </p:cBhvr>
                                      <p:to>
                                        <p:strVal val="visible"/>
                                      </p:to>
                                    </p:set>
                                    <p:animEffect transition="in" filter="dissolve">
                                      <p:cBhvr>
                                        <p:cTn id="12" dur="500"/>
                                        <p:tgtEl>
                                          <p:spTgt spid="15770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57701"/>
                                        </p:tgtEl>
                                        <p:attrNameLst>
                                          <p:attrName>style.visibility</p:attrName>
                                        </p:attrNameLst>
                                      </p:cBhvr>
                                      <p:to>
                                        <p:strVal val="visible"/>
                                      </p:to>
                                    </p:set>
                                    <p:animEffect transition="in" filter="dissolve">
                                      <p:cBhvr>
                                        <p:cTn id="17" dur="500"/>
                                        <p:tgtEl>
                                          <p:spTgt spid="1577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9" grpId="0"/>
      <p:bldP spid="157700" grpId="0"/>
      <p:bldP spid="157701"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4866" name="标题 164865"/>
          <p:cNvSpPr>
            <a:spLocks noGrp="1"/>
          </p:cNvSpPr>
          <p:nvPr>
            <p:ph type="title"/>
          </p:nvPr>
        </p:nvSpPr>
        <p:spPr>
          <a:xfrm>
            <a:off x="685800" y="0"/>
            <a:ext cx="7772400" cy="69850"/>
          </a:xfrm>
          <a:ln/>
        </p:spPr>
        <p:txBody>
          <a:bodyPr anchor="ctr"/>
          <a:p>
            <a:endParaRPr lang="zh-CN" altLang="en-US" sz="4000" dirty="0"/>
          </a:p>
        </p:txBody>
      </p:sp>
      <p:sp>
        <p:nvSpPr>
          <p:cNvPr id="164867" name="文本占位符 164866"/>
          <p:cNvSpPr>
            <a:spLocks noGrp="1"/>
          </p:cNvSpPr>
          <p:nvPr>
            <p:ph type="body" idx="1"/>
          </p:nvPr>
        </p:nvSpPr>
        <p:spPr>
          <a:xfrm>
            <a:off x="685800" y="1125538"/>
            <a:ext cx="7772400" cy="4970462"/>
          </a:xfrm>
          <a:ln>
            <a:solidFill>
              <a:schemeClr val="tx1"/>
            </a:solidFill>
            <a:miter/>
          </a:ln>
        </p:spPr>
        <p:txBody>
          <a:bodyPr/>
          <a:p>
            <a:r>
              <a:rPr lang="zh-CN" altLang="en-US" b="1" dirty="0">
                <a:latin typeface="幼圆" pitchFamily="49" charset="-122"/>
                <a:ea typeface="幼圆" pitchFamily="49" charset="-122"/>
              </a:rPr>
              <a:t>文言知识整理：</a:t>
            </a:r>
            <a:endParaRPr lang="zh-CN" altLang="en-US" b="1" dirty="0">
              <a:latin typeface="幼圆" pitchFamily="49" charset="-122"/>
              <a:ea typeface="幼圆" pitchFamily="49" charset="-122"/>
            </a:endParaRPr>
          </a:p>
          <a:p>
            <a:endParaRPr lang="zh-CN" altLang="en-US" b="1" dirty="0">
              <a:latin typeface="幼圆" pitchFamily="49" charset="-122"/>
              <a:ea typeface="幼圆" pitchFamily="49" charset="-122"/>
            </a:endParaRPr>
          </a:p>
          <a:p>
            <a:r>
              <a:rPr lang="zh-CN" altLang="en-US" b="1" dirty="0">
                <a:latin typeface="幼圆" pitchFamily="49" charset="-122"/>
                <a:ea typeface="幼圆" pitchFamily="49" charset="-122"/>
              </a:rPr>
              <a:t>词类活用：</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1.</a:t>
            </a:r>
            <a:r>
              <a:rPr lang="zh-CN" altLang="en-US" b="1" dirty="0">
                <a:latin typeface="幼圆" pitchFamily="49" charset="-122"/>
                <a:ea typeface="幼圆" pitchFamily="49" charset="-122"/>
              </a:rPr>
              <a:t>垣墙</a:t>
            </a:r>
            <a:r>
              <a:rPr lang="zh-CN" altLang="en-US" b="1" i="1" dirty="0">
                <a:solidFill>
                  <a:srgbClr val="FF0000"/>
                </a:solidFill>
                <a:latin typeface="幼圆" pitchFamily="49" charset="-122"/>
                <a:ea typeface="幼圆" pitchFamily="49" charset="-122"/>
              </a:rPr>
              <a:t>周</a:t>
            </a:r>
            <a:r>
              <a:rPr lang="zh-CN" altLang="en-US" b="1" dirty="0">
                <a:latin typeface="幼圆" pitchFamily="49" charset="-122"/>
                <a:ea typeface="幼圆" pitchFamily="49" charset="-122"/>
              </a:rPr>
              <a:t>庭     （ 围住）</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2.</a:t>
            </a:r>
            <a:r>
              <a:rPr lang="zh-CN" altLang="en-US" b="1" dirty="0">
                <a:latin typeface="幼圆" pitchFamily="49" charset="-122"/>
                <a:ea typeface="幼圆" pitchFamily="49" charset="-122"/>
              </a:rPr>
              <a:t>客逾庖而</a:t>
            </a:r>
            <a:r>
              <a:rPr lang="zh-CN" altLang="en-US" b="1" i="1" dirty="0">
                <a:solidFill>
                  <a:srgbClr val="FF0000"/>
                </a:solidFill>
                <a:latin typeface="幼圆" pitchFamily="49" charset="-122"/>
                <a:ea typeface="幼圆" pitchFamily="49" charset="-122"/>
              </a:rPr>
              <a:t>宴 </a:t>
            </a:r>
            <a:r>
              <a:rPr lang="zh-CN" altLang="en-US" b="1" i="1" dirty="0">
                <a:latin typeface="幼圆" pitchFamily="49" charset="-122"/>
                <a:ea typeface="幼圆" pitchFamily="49" charset="-122"/>
              </a:rPr>
              <a:t>    （ </a:t>
            </a:r>
            <a:r>
              <a:rPr lang="zh-CN" altLang="en-US" b="1" dirty="0">
                <a:latin typeface="幼圆" pitchFamily="49" charset="-122"/>
                <a:ea typeface="幼圆" pitchFamily="49" charset="-122"/>
              </a:rPr>
              <a:t>去吃饭）</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3.</a:t>
            </a:r>
            <a:r>
              <a:rPr lang="zh-CN" altLang="en-US" b="1" i="1" dirty="0">
                <a:solidFill>
                  <a:srgbClr val="FF0000"/>
                </a:solidFill>
                <a:latin typeface="幼圆" pitchFamily="49" charset="-122"/>
                <a:ea typeface="幼圆" pitchFamily="49" charset="-122"/>
              </a:rPr>
              <a:t>乳</a:t>
            </a:r>
            <a:r>
              <a:rPr lang="zh-CN" altLang="en-US" b="1" dirty="0">
                <a:latin typeface="幼圆" pitchFamily="49" charset="-122"/>
                <a:ea typeface="幼圆" pitchFamily="49" charset="-122"/>
              </a:rPr>
              <a:t>二世      （用乳汁喂养）</a:t>
            </a:r>
            <a:endParaRPr lang="zh-CN" altLang="en-US" b="1" dirty="0">
              <a:latin typeface="幼圆" pitchFamily="49" charset="-122"/>
              <a:ea typeface="幼圆" pitchFamily="49" charset="-122"/>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5890" name="标题 165889"/>
          <p:cNvSpPr>
            <a:spLocks noGrp="1"/>
          </p:cNvSpPr>
          <p:nvPr>
            <p:ph type="title"/>
          </p:nvPr>
        </p:nvSpPr>
        <p:spPr>
          <a:xfrm flipV="1">
            <a:off x="685800" y="-100012"/>
            <a:ext cx="7772400" cy="100012"/>
          </a:xfrm>
          <a:ln/>
        </p:spPr>
        <p:txBody>
          <a:bodyPr anchor="ctr"/>
          <a:p>
            <a:endParaRPr lang="zh-CN" altLang="en-US" sz="4000" dirty="0"/>
          </a:p>
        </p:txBody>
      </p:sp>
      <p:sp>
        <p:nvSpPr>
          <p:cNvPr id="165891" name="文本占位符 165890"/>
          <p:cNvSpPr>
            <a:spLocks noGrp="1"/>
          </p:cNvSpPr>
          <p:nvPr>
            <p:ph type="body" idx="1"/>
          </p:nvPr>
        </p:nvSpPr>
        <p:spPr>
          <a:xfrm>
            <a:off x="685800" y="908050"/>
            <a:ext cx="7772400" cy="5187950"/>
          </a:xfrm>
          <a:ln/>
        </p:spPr>
        <p:txBody>
          <a:bodyPr/>
          <a:p>
            <a:r>
              <a:rPr lang="zh-CN" altLang="en-US" b="1" dirty="0">
                <a:latin typeface="幼圆" pitchFamily="49" charset="-122"/>
                <a:ea typeface="幼圆" pitchFamily="49" charset="-122"/>
              </a:rPr>
              <a:t>名词作状语</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1</a:t>
            </a:r>
            <a:r>
              <a:rPr lang="zh-CN" altLang="en-US" b="1" dirty="0">
                <a:latin typeface="幼圆" pitchFamily="49" charset="-122"/>
                <a:ea typeface="幼圆" pitchFamily="49" charset="-122"/>
              </a:rPr>
              <a:t>。雨泽</a:t>
            </a:r>
            <a:r>
              <a:rPr lang="zh-CN" altLang="en-US" b="1" i="1" dirty="0">
                <a:solidFill>
                  <a:srgbClr val="FF0000"/>
                </a:solidFill>
                <a:latin typeface="幼圆" pitchFamily="49" charset="-122"/>
                <a:ea typeface="幼圆" pitchFamily="49" charset="-122"/>
              </a:rPr>
              <a:t>下</a:t>
            </a:r>
            <a:r>
              <a:rPr lang="zh-CN" altLang="en-US" b="1" dirty="0">
                <a:latin typeface="幼圆" pitchFamily="49" charset="-122"/>
                <a:ea typeface="幼圆" pitchFamily="49" charset="-122"/>
              </a:rPr>
              <a:t>注      （向下）</a:t>
            </a:r>
            <a:endParaRPr lang="zh-CN" altLang="en-US" b="1">
              <a:latin typeface="幼圆" pitchFamily="49" charset="-122"/>
              <a:ea typeface="幼圆" pitchFamily="49" charset="-122"/>
            </a:endParaRPr>
          </a:p>
          <a:p>
            <a:pPr>
              <a:buNone/>
            </a:pPr>
            <a:r>
              <a:rPr lang="en-US" altLang="zh-CN" b="1">
                <a:latin typeface="幼圆" pitchFamily="49" charset="-122"/>
                <a:ea typeface="幼圆" pitchFamily="49" charset="-122"/>
              </a:rPr>
              <a:t>2</a:t>
            </a:r>
            <a:r>
              <a:rPr lang="zh-CN" altLang="en-US" b="1" dirty="0">
                <a:latin typeface="幼圆" pitchFamily="49" charset="-122"/>
                <a:ea typeface="幼圆" pitchFamily="49" charset="-122"/>
              </a:rPr>
              <a:t>。使不</a:t>
            </a:r>
            <a:r>
              <a:rPr lang="zh-CN" altLang="en-US" b="1" i="1" dirty="0">
                <a:solidFill>
                  <a:srgbClr val="FF0000"/>
                </a:solidFill>
                <a:latin typeface="幼圆" pitchFamily="49" charset="-122"/>
                <a:ea typeface="幼圆" pitchFamily="49" charset="-122"/>
              </a:rPr>
              <a:t>上</a:t>
            </a:r>
            <a:r>
              <a:rPr lang="zh-CN" altLang="en-US" b="1" dirty="0">
                <a:latin typeface="幼圆" pitchFamily="49" charset="-122"/>
                <a:ea typeface="幼圆" pitchFamily="49" charset="-122"/>
              </a:rPr>
              <a:t>漏      （从上面）</a:t>
            </a:r>
            <a:endParaRPr lang="zh-CN" altLang="en-US" b="1">
              <a:latin typeface="幼圆" pitchFamily="49" charset="-122"/>
              <a:ea typeface="幼圆" pitchFamily="49" charset="-122"/>
            </a:endParaRPr>
          </a:p>
          <a:p>
            <a:pPr>
              <a:buNone/>
            </a:pPr>
            <a:r>
              <a:rPr lang="en-US" altLang="zh-CN" b="1">
                <a:latin typeface="幼圆" pitchFamily="49" charset="-122"/>
                <a:ea typeface="幼圆" pitchFamily="49" charset="-122"/>
              </a:rPr>
              <a:t>3</a:t>
            </a:r>
            <a:r>
              <a:rPr lang="zh-CN" altLang="en-US" b="1" dirty="0">
                <a:latin typeface="幼圆" pitchFamily="49" charset="-122"/>
                <a:ea typeface="幼圆" pitchFamily="49" charset="-122"/>
              </a:rPr>
              <a:t>。</a:t>
            </a:r>
            <a:r>
              <a:rPr lang="zh-CN" altLang="en-US" b="1" i="1" dirty="0">
                <a:solidFill>
                  <a:srgbClr val="FF0000"/>
                </a:solidFill>
                <a:latin typeface="幼圆" pitchFamily="49" charset="-122"/>
                <a:ea typeface="幼圆" pitchFamily="49" charset="-122"/>
              </a:rPr>
              <a:t>前</a:t>
            </a:r>
            <a:r>
              <a:rPr lang="zh-CN" altLang="en-US" b="1" dirty="0">
                <a:latin typeface="幼圆" pitchFamily="49" charset="-122"/>
                <a:ea typeface="幼圆" pitchFamily="49" charset="-122"/>
              </a:rPr>
              <a:t>辟四窗    （在前面，此指在北面）</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4</a:t>
            </a:r>
            <a:r>
              <a:rPr lang="zh-CN" altLang="en-US" b="1" dirty="0">
                <a:latin typeface="幼圆" pitchFamily="49" charset="-122"/>
                <a:ea typeface="幼圆" pitchFamily="49" charset="-122"/>
              </a:rPr>
              <a:t>。</a:t>
            </a:r>
            <a:r>
              <a:rPr lang="zh-CN" altLang="en-US" b="1" i="1" dirty="0">
                <a:solidFill>
                  <a:srgbClr val="FF0000"/>
                </a:solidFill>
                <a:latin typeface="幼圆" pitchFamily="49" charset="-122"/>
                <a:ea typeface="幼圆" pitchFamily="49" charset="-122"/>
              </a:rPr>
              <a:t>内外</a:t>
            </a:r>
            <a:r>
              <a:rPr lang="zh-CN" altLang="en-US" b="1" dirty="0">
                <a:latin typeface="幼圆" pitchFamily="49" charset="-122"/>
                <a:ea typeface="幼圆" pitchFamily="49" charset="-122"/>
              </a:rPr>
              <a:t>多置小门      （在内外）</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5</a:t>
            </a:r>
            <a:r>
              <a:rPr lang="zh-CN" altLang="en-US" b="1" dirty="0">
                <a:latin typeface="幼圆" pitchFamily="49" charset="-122"/>
                <a:ea typeface="幼圆" pitchFamily="49" charset="-122"/>
              </a:rPr>
              <a:t>。东犬</a:t>
            </a:r>
            <a:r>
              <a:rPr lang="zh-CN" altLang="en-US" b="1" i="1" dirty="0">
                <a:solidFill>
                  <a:srgbClr val="FF0000"/>
                </a:solidFill>
                <a:latin typeface="幼圆" pitchFamily="49" charset="-122"/>
                <a:ea typeface="幼圆" pitchFamily="49" charset="-122"/>
              </a:rPr>
              <a:t>西</a:t>
            </a:r>
            <a:r>
              <a:rPr lang="zh-CN" altLang="en-US" b="1" dirty="0">
                <a:latin typeface="幼圆" pitchFamily="49" charset="-122"/>
                <a:ea typeface="幼圆" pitchFamily="49" charset="-122"/>
              </a:rPr>
              <a:t>吠      （向西）</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6</a:t>
            </a:r>
            <a:r>
              <a:rPr lang="zh-CN" altLang="en-US" b="1" dirty="0">
                <a:latin typeface="幼圆" pitchFamily="49" charset="-122"/>
                <a:ea typeface="幼圆" pitchFamily="49" charset="-122"/>
              </a:rPr>
              <a:t>。室</a:t>
            </a:r>
            <a:r>
              <a:rPr lang="zh-CN" altLang="en-US" b="1" i="1" dirty="0">
                <a:solidFill>
                  <a:srgbClr val="FF0000"/>
                </a:solidFill>
                <a:latin typeface="幼圆" pitchFamily="49" charset="-122"/>
                <a:ea typeface="幼圆" pitchFamily="49" charset="-122"/>
              </a:rPr>
              <a:t>西</a:t>
            </a:r>
            <a:r>
              <a:rPr lang="zh-CN" altLang="en-US" b="1" dirty="0">
                <a:latin typeface="幼圆" pitchFamily="49" charset="-122"/>
                <a:ea typeface="幼圆" pitchFamily="49" charset="-122"/>
              </a:rPr>
              <a:t>连于中闺      （朝西）</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7</a:t>
            </a:r>
            <a:r>
              <a:rPr lang="zh-CN" altLang="en-US" b="1" dirty="0">
                <a:latin typeface="幼圆" pitchFamily="49" charset="-122"/>
                <a:ea typeface="幼圆" pitchFamily="49" charset="-122"/>
              </a:rPr>
              <a:t>。吾妻死之年所</a:t>
            </a:r>
            <a:r>
              <a:rPr lang="zh-CN" altLang="en-US" b="1" i="1" dirty="0">
                <a:solidFill>
                  <a:srgbClr val="FF0000"/>
                </a:solidFill>
                <a:latin typeface="幼圆" pitchFamily="49" charset="-122"/>
                <a:ea typeface="幼圆" pitchFamily="49" charset="-122"/>
              </a:rPr>
              <a:t>手</a:t>
            </a:r>
            <a:r>
              <a:rPr lang="zh-CN" altLang="en-US" b="1" dirty="0">
                <a:latin typeface="幼圆" pitchFamily="49" charset="-122"/>
                <a:ea typeface="幼圆" pitchFamily="49" charset="-122"/>
              </a:rPr>
              <a:t>植也      （亲手）</a:t>
            </a:r>
            <a:endParaRPr lang="zh-CN" altLang="en-US" b="1">
              <a:latin typeface="幼圆" pitchFamily="49" charset="-122"/>
              <a:ea typeface="幼圆" pitchFamily="49" charset="-122"/>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6914" name="文本占位符 166913"/>
          <p:cNvSpPr>
            <a:spLocks noGrp="1"/>
          </p:cNvSpPr>
          <p:nvPr>
            <p:ph type="body" idx="1"/>
          </p:nvPr>
        </p:nvSpPr>
        <p:spPr>
          <a:xfrm>
            <a:off x="685800" y="1052513"/>
            <a:ext cx="7772400" cy="5043487"/>
          </a:xfrm>
          <a:ln/>
        </p:spPr>
        <p:txBody>
          <a:bodyPr/>
          <a:p>
            <a:r>
              <a:rPr lang="zh-CN" altLang="en-US" b="1" dirty="0">
                <a:latin typeface="幼圆" pitchFamily="49" charset="-122"/>
                <a:ea typeface="幼圆" pitchFamily="49" charset="-122"/>
              </a:rPr>
              <a:t>文言特殊句式：</a:t>
            </a:r>
            <a:endParaRPr lang="zh-CN" altLang="en-US" b="1" dirty="0">
              <a:latin typeface="幼圆" pitchFamily="49" charset="-122"/>
              <a:ea typeface="幼圆" pitchFamily="49" charset="-122"/>
            </a:endParaRPr>
          </a:p>
          <a:p>
            <a:r>
              <a:rPr lang="zh-CN" altLang="en-US" b="1" dirty="0">
                <a:latin typeface="幼圆" pitchFamily="49" charset="-122"/>
                <a:ea typeface="幼圆" pitchFamily="49" charset="-122"/>
              </a:rPr>
              <a:t>一、判断句</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1</a:t>
            </a:r>
            <a:r>
              <a:rPr lang="zh-CN" altLang="en-US" b="1" dirty="0">
                <a:latin typeface="幼圆" pitchFamily="49" charset="-122"/>
                <a:ea typeface="幼圆" pitchFamily="49" charset="-122"/>
              </a:rPr>
              <a:t>。项脊轩，旧南阁子</a:t>
            </a:r>
            <a:r>
              <a:rPr lang="zh-CN" altLang="en-US" b="1" dirty="0">
                <a:solidFill>
                  <a:srgbClr val="FF0066"/>
                </a:solidFill>
                <a:latin typeface="幼圆" pitchFamily="49" charset="-122"/>
                <a:ea typeface="幼圆" pitchFamily="49" charset="-122"/>
              </a:rPr>
              <a:t>也</a:t>
            </a:r>
            <a:r>
              <a:rPr lang="zh-CN" altLang="en-US" b="1" dirty="0">
                <a:latin typeface="幼圆" pitchFamily="49" charset="-122"/>
                <a:ea typeface="幼圆" pitchFamily="49" charset="-122"/>
              </a:rPr>
              <a:t>。</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2</a:t>
            </a:r>
            <a:r>
              <a:rPr lang="zh-CN" altLang="en-US" b="1" dirty="0">
                <a:latin typeface="幼圆" pitchFamily="49" charset="-122"/>
                <a:ea typeface="幼圆" pitchFamily="49" charset="-122"/>
              </a:rPr>
              <a:t>。妪，先大母婢</a:t>
            </a:r>
            <a:r>
              <a:rPr lang="zh-CN" altLang="en-US" b="1" dirty="0">
                <a:solidFill>
                  <a:srgbClr val="FF0066"/>
                </a:solidFill>
                <a:latin typeface="幼圆" pitchFamily="49" charset="-122"/>
                <a:ea typeface="幼圆" pitchFamily="49" charset="-122"/>
              </a:rPr>
              <a:t>也</a:t>
            </a:r>
            <a:r>
              <a:rPr lang="zh-CN" altLang="en-US" b="1" dirty="0">
                <a:latin typeface="幼圆" pitchFamily="49" charset="-122"/>
                <a:ea typeface="幼圆" pitchFamily="49" charset="-122"/>
              </a:rPr>
              <a:t>。</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3</a:t>
            </a:r>
            <a:r>
              <a:rPr lang="zh-CN" altLang="en-US" b="1" dirty="0">
                <a:latin typeface="幼圆" pitchFamily="49" charset="-122"/>
                <a:ea typeface="幼圆" pitchFamily="49" charset="-122"/>
              </a:rPr>
              <a:t>。</a:t>
            </a:r>
            <a:r>
              <a:rPr lang="zh-CN" altLang="en-US" b="1" dirty="0">
                <a:solidFill>
                  <a:srgbClr val="FF0066"/>
                </a:solidFill>
                <a:latin typeface="幼圆" pitchFamily="49" charset="-122"/>
                <a:ea typeface="幼圆" pitchFamily="49" charset="-122"/>
              </a:rPr>
              <a:t>此</a:t>
            </a:r>
            <a:r>
              <a:rPr lang="zh-CN" altLang="en-US" b="1" dirty="0">
                <a:latin typeface="幼圆" pitchFamily="49" charset="-122"/>
                <a:ea typeface="幼圆" pitchFamily="49" charset="-122"/>
              </a:rPr>
              <a:t>吾祖太常公宣德年间执此以朝。</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4</a:t>
            </a:r>
            <a:r>
              <a:rPr lang="zh-CN" altLang="en-US" b="1" dirty="0">
                <a:latin typeface="幼圆" pitchFamily="49" charset="-122"/>
                <a:ea typeface="幼圆" pitchFamily="49" charset="-122"/>
              </a:rPr>
              <a:t>。轩东故尝</a:t>
            </a:r>
            <a:r>
              <a:rPr lang="zh-CN" altLang="en-US" b="1" dirty="0">
                <a:solidFill>
                  <a:srgbClr val="FF0066"/>
                </a:solidFill>
                <a:latin typeface="幼圆" pitchFamily="49" charset="-122"/>
                <a:ea typeface="幼圆" pitchFamily="49" charset="-122"/>
              </a:rPr>
              <a:t>为</a:t>
            </a:r>
            <a:r>
              <a:rPr lang="zh-CN" altLang="en-US" b="1" dirty="0">
                <a:latin typeface="幼圆" pitchFamily="49" charset="-122"/>
                <a:ea typeface="幼圆" pitchFamily="49" charset="-122"/>
              </a:rPr>
              <a:t>厨。</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5</a:t>
            </a:r>
            <a:r>
              <a:rPr lang="zh-CN" altLang="en-US" b="1" dirty="0">
                <a:latin typeface="幼圆" pitchFamily="49" charset="-122"/>
                <a:ea typeface="幼圆" pitchFamily="49" charset="-122"/>
              </a:rPr>
              <a:t>。庭有枇杷树，吾妻死之年所手植</a:t>
            </a:r>
            <a:r>
              <a:rPr lang="zh-CN" altLang="en-US" b="1" dirty="0">
                <a:solidFill>
                  <a:srgbClr val="FF0066"/>
                </a:solidFill>
                <a:latin typeface="幼圆" pitchFamily="49" charset="-122"/>
                <a:ea typeface="幼圆" pitchFamily="49" charset="-122"/>
              </a:rPr>
              <a:t>也</a:t>
            </a:r>
            <a:r>
              <a:rPr lang="zh-CN" altLang="en-US" b="1" dirty="0">
                <a:latin typeface="幼圆" pitchFamily="49" charset="-122"/>
                <a:ea typeface="幼圆" pitchFamily="49" charset="-122"/>
              </a:rPr>
              <a:t>。</a:t>
            </a:r>
            <a:endParaRPr lang="zh-CN" altLang="en-US" b="1">
              <a:latin typeface="幼圆" pitchFamily="49" charset="-122"/>
              <a:ea typeface="幼圆" pitchFamily="49" charset="-122"/>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7938" name="标题 167937"/>
          <p:cNvSpPr>
            <a:spLocks noGrp="1"/>
          </p:cNvSpPr>
          <p:nvPr>
            <p:ph type="title"/>
          </p:nvPr>
        </p:nvSpPr>
        <p:spPr>
          <a:xfrm flipV="1">
            <a:off x="685800" y="-100012"/>
            <a:ext cx="7772400" cy="100012"/>
          </a:xfrm>
          <a:ln/>
        </p:spPr>
        <p:txBody>
          <a:bodyPr anchor="ctr"/>
          <a:p>
            <a:endParaRPr lang="zh-CN" altLang="en-US" sz="4000" dirty="0"/>
          </a:p>
        </p:txBody>
      </p:sp>
      <p:sp>
        <p:nvSpPr>
          <p:cNvPr id="167939" name="文本占位符 167938"/>
          <p:cNvSpPr>
            <a:spLocks noGrp="1"/>
          </p:cNvSpPr>
          <p:nvPr>
            <p:ph type="body" idx="1"/>
          </p:nvPr>
        </p:nvSpPr>
        <p:spPr>
          <a:ln/>
        </p:spPr>
        <p:txBody>
          <a:bodyPr/>
          <a:p>
            <a:r>
              <a:rPr lang="zh-CN" altLang="en-US" b="1" dirty="0">
                <a:latin typeface="幼圆" pitchFamily="49" charset="-122"/>
                <a:ea typeface="幼圆" pitchFamily="49" charset="-122"/>
              </a:rPr>
              <a:t>被动句</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1</a:t>
            </a:r>
            <a:r>
              <a:rPr lang="zh-CN" altLang="en-US" b="1" dirty="0">
                <a:latin typeface="幼圆" pitchFamily="49" charset="-122"/>
                <a:ea typeface="幼圆" pitchFamily="49" charset="-122"/>
              </a:rPr>
              <a:t>。轩凡四遭火，得不</a:t>
            </a:r>
            <a:r>
              <a:rPr lang="zh-CN" altLang="en-US" b="1" i="1" dirty="0">
                <a:latin typeface="幼圆" pitchFamily="49" charset="-122"/>
                <a:ea typeface="幼圆" pitchFamily="49" charset="-122"/>
              </a:rPr>
              <a:t>焚</a:t>
            </a:r>
            <a:r>
              <a:rPr lang="zh-CN" altLang="en-US" b="1" dirty="0">
                <a:latin typeface="幼圆" pitchFamily="49" charset="-122"/>
                <a:ea typeface="幼圆" pitchFamily="49" charset="-122"/>
              </a:rPr>
              <a:t>。      </a:t>
            </a:r>
            <a:endParaRPr lang="zh-CN" altLang="en-US" b="1" dirty="0">
              <a:latin typeface="幼圆" pitchFamily="49" charset="-122"/>
              <a:ea typeface="幼圆" pitchFamily="49" charset="-122"/>
            </a:endParaRPr>
          </a:p>
          <a:p>
            <a:pPr>
              <a:buNone/>
            </a:pPr>
            <a:r>
              <a:rPr lang="zh-CN" altLang="en-US" b="1">
                <a:latin typeface="幼圆" pitchFamily="49" charset="-122"/>
                <a:ea typeface="幼圆" pitchFamily="49" charset="-122"/>
              </a:rPr>
              <a:t>                    </a:t>
            </a:r>
            <a:r>
              <a:rPr lang="zh-CN" altLang="en-US" b="1" dirty="0">
                <a:latin typeface="幼圆" pitchFamily="49" charset="-122"/>
                <a:ea typeface="幼圆" pitchFamily="49" charset="-122"/>
              </a:rPr>
              <a:t>（被烧掉）</a:t>
            </a:r>
            <a:endParaRPr lang="zh-CN" altLang="en-US" b="1">
              <a:latin typeface="幼圆" pitchFamily="49" charset="-122"/>
              <a:ea typeface="幼圆" pitchFamily="49" charset="-122"/>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8962" name="标题 168961"/>
          <p:cNvSpPr>
            <a:spLocks noGrp="1"/>
          </p:cNvSpPr>
          <p:nvPr>
            <p:ph type="title"/>
          </p:nvPr>
        </p:nvSpPr>
        <p:spPr>
          <a:xfrm flipV="1">
            <a:off x="685800" y="-100012"/>
            <a:ext cx="7772400" cy="100012"/>
          </a:xfrm>
          <a:ln/>
        </p:spPr>
        <p:txBody>
          <a:bodyPr anchor="ctr"/>
          <a:p>
            <a:endParaRPr lang="zh-CN" altLang="en-US" sz="4000" dirty="0"/>
          </a:p>
        </p:txBody>
      </p:sp>
      <p:sp>
        <p:nvSpPr>
          <p:cNvPr id="168963" name="文本占位符 168962"/>
          <p:cNvSpPr>
            <a:spLocks noGrp="1"/>
          </p:cNvSpPr>
          <p:nvPr>
            <p:ph type="body" idx="1"/>
          </p:nvPr>
        </p:nvSpPr>
        <p:spPr>
          <a:ln/>
        </p:spPr>
        <p:txBody>
          <a:bodyPr/>
          <a:p>
            <a:r>
              <a:rPr lang="zh-CN" altLang="en-US" b="1" dirty="0">
                <a:latin typeface="幼圆" pitchFamily="49" charset="-122"/>
                <a:ea typeface="幼圆" pitchFamily="49" charset="-122"/>
              </a:rPr>
              <a:t>倒装句</a:t>
            </a:r>
            <a:endParaRPr lang="zh-CN" altLang="en-US" b="1" dirty="0">
              <a:latin typeface="幼圆" pitchFamily="49" charset="-122"/>
              <a:ea typeface="幼圆" pitchFamily="49" charset="-122"/>
            </a:endParaRPr>
          </a:p>
          <a:p>
            <a:r>
              <a:rPr lang="zh-CN" altLang="en-US" b="1" dirty="0">
                <a:latin typeface="幼圆" pitchFamily="49" charset="-122"/>
                <a:ea typeface="幼圆" pitchFamily="49" charset="-122"/>
              </a:rPr>
              <a:t>宾语前置句</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1</a:t>
            </a:r>
            <a:r>
              <a:rPr lang="zh-CN" altLang="en-US" b="1" dirty="0">
                <a:latin typeface="幼圆" pitchFamily="49" charset="-122"/>
                <a:ea typeface="幼圆" pitchFamily="49" charset="-122"/>
              </a:rPr>
              <a:t>。又</a:t>
            </a:r>
            <a:r>
              <a:rPr lang="zh-CN" altLang="en-US" b="1" i="1" dirty="0">
                <a:solidFill>
                  <a:srgbClr val="FF0000"/>
                </a:solidFill>
                <a:latin typeface="幼圆" pitchFamily="49" charset="-122"/>
                <a:ea typeface="幼圆" pitchFamily="49" charset="-122"/>
              </a:rPr>
              <a:t>北</a:t>
            </a:r>
            <a:r>
              <a:rPr lang="zh-CN" altLang="en-US" b="1" dirty="0">
                <a:latin typeface="幼圆" pitchFamily="49" charset="-122"/>
                <a:ea typeface="幼圆" pitchFamily="49" charset="-122"/>
              </a:rPr>
              <a:t>向</a:t>
            </a:r>
            <a:endParaRPr lang="zh-CN" altLang="en-US" b="1" dirty="0">
              <a:latin typeface="幼圆" pitchFamily="49" charset="-122"/>
              <a:ea typeface="幼圆" pitchFamily="49" charset="-122"/>
            </a:endParaRPr>
          </a:p>
          <a:p>
            <a:pPr>
              <a:buNone/>
            </a:pPr>
            <a:r>
              <a:rPr lang="en-US" altLang="zh-CN" b="1">
                <a:latin typeface="幼圆" pitchFamily="49" charset="-122"/>
                <a:ea typeface="幼圆" pitchFamily="49" charset="-122"/>
              </a:rPr>
              <a:t>2</a:t>
            </a:r>
            <a:r>
              <a:rPr lang="zh-CN" altLang="en-US" b="1" dirty="0">
                <a:latin typeface="幼圆" pitchFamily="49" charset="-122"/>
                <a:ea typeface="幼圆" pitchFamily="49" charset="-122"/>
              </a:rPr>
              <a:t>。令人长号不</a:t>
            </a:r>
            <a:r>
              <a:rPr lang="zh-CN" altLang="en-US" b="1" i="1" dirty="0">
                <a:solidFill>
                  <a:srgbClr val="FF0000"/>
                </a:solidFill>
                <a:latin typeface="幼圆" pitchFamily="49" charset="-122"/>
                <a:ea typeface="幼圆" pitchFamily="49" charset="-122"/>
              </a:rPr>
              <a:t>自</a:t>
            </a:r>
            <a:r>
              <a:rPr lang="zh-CN" altLang="en-US" b="1" dirty="0">
                <a:latin typeface="幼圆" pitchFamily="49" charset="-122"/>
                <a:ea typeface="幼圆" pitchFamily="49" charset="-122"/>
              </a:rPr>
              <a:t>禁</a:t>
            </a:r>
            <a:endParaRPr lang="zh-CN" altLang="en-US" b="1">
              <a:latin typeface="幼圆" pitchFamily="49" charset="-122"/>
              <a:ea typeface="幼圆" pitchFamily="49" charset="-122"/>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9986" name="标题 169985"/>
          <p:cNvSpPr>
            <a:spLocks noGrp="1"/>
          </p:cNvSpPr>
          <p:nvPr>
            <p:ph type="title"/>
          </p:nvPr>
        </p:nvSpPr>
        <p:spPr>
          <a:xfrm flipV="1">
            <a:off x="685800" y="0"/>
            <a:ext cx="7772400" cy="260350"/>
          </a:xfrm>
          <a:ln/>
        </p:spPr>
        <p:txBody>
          <a:bodyPr anchor="ctr"/>
          <a:p>
            <a:r>
              <a:rPr lang="zh-CN" altLang="en-US" sz="4000" dirty="0"/>
              <a:t>   </a:t>
            </a:r>
            <a:endParaRPr lang="zh-CN" altLang="en-US" sz="4000" dirty="0"/>
          </a:p>
        </p:txBody>
      </p:sp>
      <p:sp>
        <p:nvSpPr>
          <p:cNvPr id="169987" name="文本占位符 169986"/>
          <p:cNvSpPr>
            <a:spLocks noGrp="1"/>
          </p:cNvSpPr>
          <p:nvPr>
            <p:ph type="body" idx="1"/>
          </p:nvPr>
        </p:nvSpPr>
        <p:spPr>
          <a:xfrm>
            <a:off x="395288" y="765175"/>
            <a:ext cx="8229600" cy="5173663"/>
          </a:xfrm>
          <a:ln/>
        </p:spPr>
        <p:txBody>
          <a:bodyPr/>
          <a:p>
            <a:pPr>
              <a:lnSpc>
                <a:spcPct val="80000"/>
              </a:lnSpc>
            </a:pPr>
            <a:r>
              <a:rPr lang="zh-CN" altLang="en-US" b="1" dirty="0">
                <a:latin typeface="幼圆" pitchFamily="49" charset="-122"/>
                <a:ea typeface="幼圆" pitchFamily="49" charset="-122"/>
              </a:rPr>
              <a:t>介词结构后置句</a:t>
            </a:r>
            <a:endParaRPr lang="zh-CN" altLang="en-US" b="1" dirty="0">
              <a:latin typeface="幼圆" pitchFamily="49" charset="-122"/>
              <a:ea typeface="幼圆" pitchFamily="49" charset="-122"/>
            </a:endParaRPr>
          </a:p>
          <a:p>
            <a:pPr>
              <a:lnSpc>
                <a:spcPct val="80000"/>
              </a:lnSpc>
              <a:buNone/>
            </a:pPr>
            <a:r>
              <a:rPr lang="en-US" altLang="zh-CN" b="1">
                <a:latin typeface="幼圆" pitchFamily="49" charset="-122"/>
                <a:ea typeface="幼圆" pitchFamily="49" charset="-122"/>
              </a:rPr>
              <a:t>1.</a:t>
            </a:r>
            <a:r>
              <a:rPr lang="zh-CN" altLang="en-US" b="1" dirty="0">
                <a:latin typeface="幼圆" pitchFamily="49" charset="-122"/>
                <a:ea typeface="幼圆" pitchFamily="49" charset="-122"/>
              </a:rPr>
              <a:t>又杂植兰桂竹木</a:t>
            </a:r>
            <a:r>
              <a:rPr lang="zh-CN" altLang="en-US" b="1" dirty="0">
                <a:solidFill>
                  <a:srgbClr val="FF0000"/>
                </a:solidFill>
                <a:latin typeface="幼圆" pitchFamily="49" charset="-122"/>
                <a:ea typeface="幼圆" pitchFamily="49" charset="-122"/>
              </a:rPr>
              <a:t>于庭</a:t>
            </a:r>
            <a:r>
              <a:rPr lang="zh-CN" altLang="en-US" b="1" i="1" dirty="0">
                <a:latin typeface="幼圆" pitchFamily="49" charset="-122"/>
                <a:ea typeface="幼圆" pitchFamily="49" charset="-122"/>
              </a:rPr>
              <a:t>      （</a:t>
            </a:r>
            <a:r>
              <a:rPr lang="zh-CN" altLang="en-US" b="1" dirty="0">
                <a:latin typeface="幼圆" pitchFamily="49" charset="-122"/>
                <a:ea typeface="幼圆" pitchFamily="49" charset="-122"/>
              </a:rPr>
              <a:t>在庭中）</a:t>
            </a:r>
            <a:endParaRPr lang="zh-CN" altLang="en-US" b="1" dirty="0">
              <a:latin typeface="幼圆" pitchFamily="49" charset="-122"/>
              <a:ea typeface="幼圆" pitchFamily="49" charset="-122"/>
            </a:endParaRPr>
          </a:p>
          <a:p>
            <a:pPr>
              <a:lnSpc>
                <a:spcPct val="80000"/>
              </a:lnSpc>
              <a:buNone/>
            </a:pPr>
            <a:r>
              <a:rPr lang="en-US" altLang="zh-CN" b="1">
                <a:latin typeface="幼圆" pitchFamily="49" charset="-122"/>
                <a:ea typeface="幼圆" pitchFamily="49" charset="-122"/>
              </a:rPr>
              <a:t>2.</a:t>
            </a:r>
            <a:r>
              <a:rPr lang="zh-CN" altLang="en-US" b="1" dirty="0">
                <a:latin typeface="幼圆" pitchFamily="49" charset="-122"/>
                <a:ea typeface="幼圆" pitchFamily="49" charset="-122"/>
              </a:rPr>
              <a:t>然余居</a:t>
            </a:r>
            <a:r>
              <a:rPr lang="zh-CN" altLang="en-US" b="1" dirty="0">
                <a:solidFill>
                  <a:srgbClr val="FF0000"/>
                </a:solidFill>
                <a:latin typeface="幼圆" pitchFamily="49" charset="-122"/>
                <a:ea typeface="幼圆" pitchFamily="49" charset="-122"/>
              </a:rPr>
              <a:t>于此</a:t>
            </a:r>
            <a:r>
              <a:rPr lang="zh-CN" altLang="en-US" b="1" dirty="0">
                <a:latin typeface="幼圆" pitchFamily="49" charset="-122"/>
                <a:ea typeface="幼圆" pitchFamily="49" charset="-122"/>
              </a:rPr>
              <a:t>      （在这里）</a:t>
            </a:r>
            <a:endParaRPr lang="zh-CN" altLang="en-US" b="1" dirty="0">
              <a:latin typeface="幼圆" pitchFamily="49" charset="-122"/>
              <a:ea typeface="幼圆" pitchFamily="49" charset="-122"/>
            </a:endParaRPr>
          </a:p>
          <a:p>
            <a:pPr>
              <a:lnSpc>
                <a:spcPct val="80000"/>
              </a:lnSpc>
              <a:buNone/>
            </a:pPr>
            <a:r>
              <a:rPr lang="en-US" altLang="zh-CN" b="1">
                <a:latin typeface="幼圆" pitchFamily="49" charset="-122"/>
                <a:ea typeface="幼圆" pitchFamily="49" charset="-122"/>
              </a:rPr>
              <a:t>3.</a:t>
            </a:r>
            <a:r>
              <a:rPr lang="zh-CN" altLang="en-US" b="1" dirty="0">
                <a:latin typeface="幼圆" pitchFamily="49" charset="-122"/>
                <a:ea typeface="幼圆" pitchFamily="49" charset="-122"/>
              </a:rPr>
              <a:t>鸡栖</a:t>
            </a:r>
            <a:r>
              <a:rPr lang="zh-CN" altLang="en-US" b="1" dirty="0">
                <a:solidFill>
                  <a:srgbClr val="FF0000"/>
                </a:solidFill>
                <a:latin typeface="幼圆" pitchFamily="49" charset="-122"/>
                <a:ea typeface="幼圆" pitchFamily="49" charset="-122"/>
              </a:rPr>
              <a:t>于庭</a:t>
            </a:r>
            <a:r>
              <a:rPr lang="zh-CN" altLang="en-US" b="1" dirty="0">
                <a:latin typeface="幼圆" pitchFamily="49" charset="-122"/>
                <a:ea typeface="幼圆" pitchFamily="49" charset="-122"/>
              </a:rPr>
              <a:t>      （在庭中）</a:t>
            </a:r>
            <a:endParaRPr lang="zh-CN" altLang="en-US" b="1" dirty="0">
              <a:latin typeface="幼圆" pitchFamily="49" charset="-122"/>
              <a:ea typeface="幼圆" pitchFamily="49" charset="-122"/>
            </a:endParaRPr>
          </a:p>
          <a:p>
            <a:pPr>
              <a:lnSpc>
                <a:spcPct val="80000"/>
              </a:lnSpc>
              <a:buNone/>
            </a:pPr>
            <a:r>
              <a:rPr lang="en-US" altLang="zh-CN" b="1">
                <a:latin typeface="幼圆" pitchFamily="49" charset="-122"/>
                <a:ea typeface="幼圆" pitchFamily="49" charset="-122"/>
              </a:rPr>
              <a:t>4.</a:t>
            </a:r>
            <a:r>
              <a:rPr lang="zh-CN" altLang="en-US" b="1" dirty="0">
                <a:latin typeface="幼圆" pitchFamily="49" charset="-122"/>
                <a:ea typeface="幼圆" pitchFamily="49" charset="-122"/>
              </a:rPr>
              <a:t>家有老妪，尝居</a:t>
            </a:r>
            <a:r>
              <a:rPr lang="zh-CN" altLang="en-US" b="1" dirty="0">
                <a:solidFill>
                  <a:srgbClr val="FF0000"/>
                </a:solidFill>
                <a:latin typeface="幼圆" pitchFamily="49" charset="-122"/>
                <a:ea typeface="幼圆" pitchFamily="49" charset="-122"/>
              </a:rPr>
              <a:t>于此</a:t>
            </a:r>
            <a:r>
              <a:rPr lang="zh-CN" altLang="en-US" b="1" dirty="0">
                <a:latin typeface="幼圆" pitchFamily="49" charset="-122"/>
                <a:ea typeface="幼圆" pitchFamily="49" charset="-122"/>
              </a:rPr>
              <a:t>      （在这里）</a:t>
            </a:r>
            <a:endParaRPr lang="zh-CN" altLang="en-US" b="1" dirty="0">
              <a:latin typeface="幼圆" pitchFamily="49" charset="-122"/>
              <a:ea typeface="幼圆" pitchFamily="49" charset="-122"/>
            </a:endParaRPr>
          </a:p>
          <a:p>
            <a:pPr>
              <a:lnSpc>
                <a:spcPct val="80000"/>
              </a:lnSpc>
              <a:buNone/>
            </a:pPr>
            <a:r>
              <a:rPr lang="en-US" altLang="zh-CN" b="1">
                <a:latin typeface="幼圆" pitchFamily="49" charset="-122"/>
                <a:ea typeface="幼圆" pitchFamily="49" charset="-122"/>
              </a:rPr>
              <a:t>5.</a:t>
            </a:r>
            <a:r>
              <a:rPr lang="zh-CN" altLang="en-US" b="1" dirty="0">
                <a:latin typeface="幼圆" pitchFamily="49" charset="-122"/>
                <a:ea typeface="幼圆" pitchFamily="49" charset="-122"/>
              </a:rPr>
              <a:t>室西连</a:t>
            </a:r>
            <a:r>
              <a:rPr lang="zh-CN" altLang="en-US" b="1" dirty="0">
                <a:solidFill>
                  <a:srgbClr val="FF0000"/>
                </a:solidFill>
                <a:latin typeface="幼圆" pitchFamily="49" charset="-122"/>
                <a:ea typeface="幼圆" pitchFamily="49" charset="-122"/>
              </a:rPr>
              <a:t>于中闺</a:t>
            </a:r>
            <a:r>
              <a:rPr lang="zh-CN" altLang="en-US" b="1" dirty="0">
                <a:latin typeface="幼圆" pitchFamily="49" charset="-122"/>
                <a:ea typeface="幼圆" pitchFamily="49" charset="-122"/>
              </a:rPr>
              <a:t>      （与内室）</a:t>
            </a:r>
            <a:endParaRPr lang="zh-CN" altLang="en-US" b="1" dirty="0">
              <a:latin typeface="幼圆" pitchFamily="49" charset="-122"/>
              <a:ea typeface="幼圆" pitchFamily="49" charset="-122"/>
            </a:endParaRPr>
          </a:p>
          <a:p>
            <a:pPr>
              <a:lnSpc>
                <a:spcPct val="80000"/>
              </a:lnSpc>
              <a:buNone/>
            </a:pPr>
            <a:r>
              <a:rPr lang="en-US" altLang="zh-CN" b="1">
                <a:latin typeface="幼圆" pitchFamily="49" charset="-122"/>
                <a:ea typeface="幼圆" pitchFamily="49" charset="-122"/>
              </a:rPr>
              <a:t>6.</a:t>
            </a:r>
            <a:r>
              <a:rPr lang="zh-CN" altLang="en-US" b="1" dirty="0">
                <a:latin typeface="幼圆" pitchFamily="49" charset="-122"/>
                <a:ea typeface="幼圆" pitchFamily="49" charset="-122"/>
              </a:rPr>
              <a:t>某索尔母立</a:t>
            </a:r>
            <a:r>
              <a:rPr lang="zh-CN" altLang="en-US" b="1" dirty="0">
                <a:solidFill>
                  <a:srgbClr val="FF0000"/>
                </a:solidFill>
                <a:latin typeface="幼圆" pitchFamily="49" charset="-122"/>
                <a:ea typeface="幼圆" pitchFamily="49" charset="-122"/>
              </a:rPr>
              <a:t>于兹</a:t>
            </a:r>
            <a:r>
              <a:rPr lang="zh-CN" altLang="en-US" b="1" dirty="0">
                <a:latin typeface="幼圆" pitchFamily="49" charset="-122"/>
                <a:ea typeface="幼圆" pitchFamily="49" charset="-122"/>
              </a:rPr>
              <a:t>      </a:t>
            </a:r>
            <a:r>
              <a:rPr lang="en-US" altLang="zh-CN" b="1">
                <a:latin typeface="幼圆" pitchFamily="49" charset="-122"/>
                <a:ea typeface="幼圆" pitchFamily="49" charset="-122"/>
              </a:rPr>
              <a:t>(</a:t>
            </a:r>
            <a:r>
              <a:rPr lang="zh-CN" altLang="en-US" b="1" dirty="0">
                <a:latin typeface="幼圆" pitchFamily="49" charset="-122"/>
                <a:ea typeface="幼圆" pitchFamily="49" charset="-122"/>
              </a:rPr>
              <a:t>在这里）</a:t>
            </a:r>
            <a:endParaRPr lang="zh-CN" altLang="en-US" b="1" dirty="0">
              <a:latin typeface="幼圆" pitchFamily="49" charset="-122"/>
              <a:ea typeface="幼圆" pitchFamily="49" charset="-122"/>
            </a:endParaRPr>
          </a:p>
          <a:p>
            <a:pPr>
              <a:lnSpc>
                <a:spcPct val="80000"/>
              </a:lnSpc>
              <a:buNone/>
            </a:pPr>
            <a:r>
              <a:rPr lang="en-US" altLang="zh-CN" b="1">
                <a:latin typeface="幼圆" pitchFamily="49" charset="-122"/>
                <a:ea typeface="幼圆" pitchFamily="49" charset="-122"/>
              </a:rPr>
              <a:t>7.</a:t>
            </a:r>
            <a:r>
              <a:rPr lang="zh-CN" altLang="en-US" b="1" dirty="0">
                <a:latin typeface="幼圆" pitchFamily="49" charset="-122"/>
                <a:ea typeface="幼圆" pitchFamily="49" charset="-122"/>
              </a:rPr>
              <a:t>何竟日默默</a:t>
            </a:r>
            <a:r>
              <a:rPr lang="zh-CN" altLang="en-US" b="1" dirty="0">
                <a:solidFill>
                  <a:srgbClr val="FF0000"/>
                </a:solidFill>
                <a:latin typeface="幼圆" pitchFamily="49" charset="-122"/>
                <a:ea typeface="幼圆" pitchFamily="49" charset="-122"/>
              </a:rPr>
              <a:t>在此</a:t>
            </a:r>
            <a:r>
              <a:rPr lang="zh-CN" altLang="en-US" b="1" dirty="0">
                <a:latin typeface="幼圆" pitchFamily="49" charset="-122"/>
                <a:ea typeface="幼圆" pitchFamily="49" charset="-122"/>
              </a:rPr>
              <a:t>      （在这里）</a:t>
            </a:r>
            <a:endParaRPr lang="zh-CN" altLang="en-US" b="1" dirty="0">
              <a:latin typeface="幼圆" pitchFamily="49" charset="-122"/>
              <a:ea typeface="幼圆" pitchFamily="49" charset="-122"/>
            </a:endParaRPr>
          </a:p>
          <a:p>
            <a:pPr>
              <a:lnSpc>
                <a:spcPct val="80000"/>
              </a:lnSpc>
              <a:buNone/>
            </a:pPr>
            <a:r>
              <a:rPr lang="en-US" altLang="zh-CN" b="1">
                <a:latin typeface="幼圆" pitchFamily="49" charset="-122"/>
                <a:ea typeface="幼圆" pitchFamily="49" charset="-122"/>
              </a:rPr>
              <a:t>8.</a:t>
            </a:r>
            <a:r>
              <a:rPr lang="zh-CN" altLang="en-US" b="1" dirty="0">
                <a:latin typeface="幼圆" pitchFamily="49" charset="-122"/>
                <a:ea typeface="幼圆" pitchFamily="49" charset="-122"/>
              </a:rPr>
              <a:t>其制稍异</a:t>
            </a:r>
            <a:r>
              <a:rPr lang="zh-CN" altLang="en-US" b="1" dirty="0">
                <a:solidFill>
                  <a:srgbClr val="FF0000"/>
                </a:solidFill>
                <a:latin typeface="幼圆" pitchFamily="49" charset="-122"/>
                <a:ea typeface="幼圆" pitchFamily="49" charset="-122"/>
              </a:rPr>
              <a:t>于前</a:t>
            </a:r>
            <a:r>
              <a:rPr lang="zh-CN" altLang="en-US" b="1" dirty="0">
                <a:latin typeface="幼圆" pitchFamily="49" charset="-122"/>
                <a:ea typeface="幼圆" pitchFamily="49" charset="-122"/>
              </a:rPr>
              <a:t>      （跟以前）</a:t>
            </a:r>
            <a:endParaRPr lang="zh-CN" altLang="en-US" b="1">
              <a:latin typeface="幼圆" pitchFamily="49" charset="-122"/>
              <a:ea typeface="幼圆" pitchFamily="49" charset="-122"/>
            </a:endParaRPr>
          </a:p>
          <a:p>
            <a:pPr>
              <a:lnSpc>
                <a:spcPct val="80000"/>
              </a:lnSpc>
              <a:buNone/>
            </a:pPr>
            <a:endParaRPr lang="zh-CN" altLang="en-US" b="1" dirty="0">
              <a:latin typeface="幼圆" pitchFamily="49" charset="-122"/>
              <a:ea typeface="幼圆" pitchFamily="49" charset="-122"/>
            </a:endParaRPr>
          </a:p>
          <a:p>
            <a:pPr>
              <a:lnSpc>
                <a:spcPct val="80000"/>
              </a:lnSpc>
              <a:buNone/>
            </a:pPr>
            <a:endParaRPr lang="zh-CN" altLang="en-US" b="1">
              <a:latin typeface="幼圆" pitchFamily="49" charset="-122"/>
              <a:ea typeface="幼圆" pitchFamily="49" charset="-122"/>
            </a:endParaRPr>
          </a:p>
          <a:p>
            <a:pPr>
              <a:lnSpc>
                <a:spcPct val="80000"/>
              </a:lnSpc>
              <a:buNone/>
            </a:pPr>
            <a:r>
              <a:rPr lang="zh-CN" altLang="en-US">
                <a:solidFill>
                  <a:srgbClr val="FF0066"/>
                </a:solidFill>
                <a:latin typeface="幼圆" pitchFamily="49" charset="-122"/>
                <a:ea typeface="幼圆" pitchFamily="49" charset="-122"/>
              </a:rPr>
              <a:t> </a:t>
            </a:r>
            <a:endParaRPr lang="zh-CN" altLang="en-US">
              <a:solidFill>
                <a:srgbClr val="FF0066"/>
              </a:solidFill>
              <a:latin typeface="幼圆" pitchFamily="49" charset="-122"/>
              <a:ea typeface="幼圆" pitchFamily="49" charset="-122"/>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62" name="矩形 296961"/>
          <p:cNvSpPr/>
          <p:nvPr/>
        </p:nvSpPr>
        <p:spPr>
          <a:xfrm>
            <a:off x="0" y="1196975"/>
            <a:ext cx="9144000" cy="4965700"/>
          </a:xfrm>
          <a:prstGeom prst="rect">
            <a:avLst/>
          </a:prstGeom>
          <a:noFill/>
          <a:ln w="9525">
            <a:noFill/>
          </a:ln>
        </p:spPr>
        <p:txBody>
          <a:bodyPr anchor="ctr">
            <a:spAutoFit/>
          </a:bodyPr>
          <a:p>
            <a:pPr indent="276225" algn="l">
              <a:buClrTx/>
            </a:pPr>
            <a:r>
              <a:rPr lang="en-US" altLang="zh-CN" sz="3200">
                <a:latin typeface="宋体" panose="02010600030101010101" pitchFamily="2" charset="-122"/>
              </a:rPr>
              <a:t>1</a:t>
            </a:r>
            <a:r>
              <a:rPr lang="zh-CN" altLang="en-US" sz="3200" dirty="0">
                <a:latin typeface="宋体" panose="02010600030101010101" pitchFamily="2" charset="-122"/>
              </a:rPr>
              <a:t>、选出对下面划横线的字词解释有误的一项（   ）</a:t>
            </a:r>
            <a:endParaRPr lang="zh-CN" altLang="en-US" sz="3200" dirty="0">
              <a:latin typeface="宋体" panose="02010600030101010101" pitchFamily="2" charset="-122"/>
            </a:endParaRPr>
          </a:p>
          <a:p>
            <a:pPr indent="276225" algn="l">
              <a:buClrTx/>
            </a:pPr>
            <a:r>
              <a:rPr lang="en-US" altLang="zh-CN" sz="3200">
                <a:latin typeface="宋体" panose="02010600030101010101" pitchFamily="2" charset="-122"/>
              </a:rPr>
              <a:t>A</a:t>
            </a:r>
            <a:r>
              <a:rPr lang="zh-CN" altLang="en-US" sz="3200" dirty="0">
                <a:latin typeface="宋体" panose="02010600030101010101" pitchFamily="2" charset="-122"/>
              </a:rPr>
              <a:t>．</a:t>
            </a:r>
            <a:r>
              <a:rPr lang="zh-CN" altLang="en-US" sz="3200" u="sng" dirty="0">
                <a:latin typeface="宋体" panose="02010600030101010101" pitchFamily="2" charset="-122"/>
              </a:rPr>
              <a:t>往往</a:t>
            </a:r>
            <a:r>
              <a:rPr lang="zh-CN" altLang="en-US" sz="3200" dirty="0">
                <a:latin typeface="宋体" panose="02010600030101010101" pitchFamily="2" charset="-122"/>
              </a:rPr>
              <a:t>而是（到处）         </a:t>
            </a:r>
            <a:endParaRPr lang="zh-CN" altLang="en-US" sz="3200" dirty="0">
              <a:latin typeface="宋体" panose="02010600030101010101" pitchFamily="2" charset="-122"/>
            </a:endParaRPr>
          </a:p>
          <a:p>
            <a:pPr indent="276225" algn="l">
              <a:buClrTx/>
            </a:pPr>
            <a:r>
              <a:rPr lang="zh-CN" altLang="en-US" sz="3200" dirty="0">
                <a:latin typeface="宋体" panose="02010600030101010101" pitchFamily="2" charset="-122"/>
              </a:rPr>
              <a:t>   吾妻来</a:t>
            </a:r>
            <a:r>
              <a:rPr lang="zh-CN" altLang="en-US" sz="3200" u="sng" dirty="0">
                <a:latin typeface="宋体" panose="02010600030101010101" pitchFamily="2" charset="-122"/>
              </a:rPr>
              <a:t>归</a:t>
            </a:r>
            <a:r>
              <a:rPr lang="zh-CN" altLang="en-US" sz="3200" dirty="0">
                <a:latin typeface="宋体" panose="02010600030101010101" pitchFamily="2" charset="-122"/>
              </a:rPr>
              <a:t>（旧时指女子出嫁） </a:t>
            </a:r>
            <a:endParaRPr lang="zh-CN" altLang="en-US" sz="3200" dirty="0">
              <a:latin typeface="宋体" panose="02010600030101010101" pitchFamily="2" charset="-122"/>
            </a:endParaRPr>
          </a:p>
          <a:p>
            <a:pPr indent="276225" algn="l">
              <a:buClrTx/>
            </a:pPr>
            <a:r>
              <a:rPr lang="en-US" altLang="zh-CN" sz="3200">
                <a:latin typeface="宋体" panose="02010600030101010101" pitchFamily="2" charset="-122"/>
              </a:rPr>
              <a:t>B</a:t>
            </a:r>
            <a:r>
              <a:rPr lang="zh-CN" altLang="en-US" sz="3200" dirty="0">
                <a:latin typeface="宋体" panose="02010600030101010101" pitchFamily="2" charset="-122"/>
              </a:rPr>
              <a:t>．</a:t>
            </a:r>
            <a:r>
              <a:rPr lang="zh-CN" altLang="en-US" sz="3200" u="sng" dirty="0">
                <a:latin typeface="宋体" panose="02010600030101010101" pitchFamily="2" charset="-122"/>
              </a:rPr>
              <a:t>而</a:t>
            </a:r>
            <a:r>
              <a:rPr lang="zh-CN" altLang="en-US" sz="3200" dirty="0">
                <a:latin typeface="宋体" panose="02010600030101010101" pitchFamily="2" charset="-122"/>
              </a:rPr>
              <a:t>母立于兹（你的）         </a:t>
            </a:r>
            <a:endParaRPr lang="zh-CN" altLang="en-US" sz="3200" dirty="0">
              <a:latin typeface="宋体" panose="02010600030101010101" pitchFamily="2" charset="-122"/>
            </a:endParaRPr>
          </a:p>
          <a:p>
            <a:pPr indent="276225" algn="l">
              <a:buClrTx/>
            </a:pPr>
            <a:r>
              <a:rPr lang="zh-CN" altLang="en-US" sz="3200" dirty="0">
                <a:latin typeface="宋体" panose="02010600030101010101" pitchFamily="2" charset="-122"/>
              </a:rPr>
              <a:t>   顷</a:t>
            </a:r>
            <a:r>
              <a:rPr lang="zh-CN" altLang="en-US" sz="3200" u="sng" dirty="0">
                <a:latin typeface="宋体" panose="02010600030101010101" pitchFamily="2" charset="-122"/>
              </a:rPr>
              <a:t>之</a:t>
            </a:r>
            <a:r>
              <a:rPr lang="zh-CN" altLang="en-US" sz="3200" dirty="0">
                <a:latin typeface="宋体" panose="02010600030101010101" pitchFamily="2" charset="-122"/>
              </a:rPr>
              <a:t>（音节助词）</a:t>
            </a:r>
            <a:endParaRPr lang="zh-CN" altLang="en-US" sz="3200" dirty="0">
              <a:latin typeface="宋体" panose="02010600030101010101" pitchFamily="2" charset="-122"/>
            </a:endParaRPr>
          </a:p>
          <a:p>
            <a:pPr indent="276225" algn="l">
              <a:buClrTx/>
            </a:pPr>
            <a:r>
              <a:rPr lang="en-US" altLang="zh-CN" sz="3200">
                <a:latin typeface="宋体" panose="02010600030101010101" pitchFamily="2" charset="-122"/>
              </a:rPr>
              <a:t>C</a:t>
            </a:r>
            <a:r>
              <a:rPr lang="zh-CN" altLang="en-US" sz="3200" dirty="0">
                <a:latin typeface="宋体" panose="02010600030101010101" pitchFamily="2" charset="-122"/>
              </a:rPr>
              <a:t>．大</a:t>
            </a:r>
            <a:r>
              <a:rPr lang="zh-CN" altLang="en-US" sz="3200" u="sng" dirty="0">
                <a:latin typeface="宋体" panose="02010600030101010101" pitchFamily="2" charset="-122"/>
              </a:rPr>
              <a:t>类</a:t>
            </a:r>
            <a:r>
              <a:rPr lang="zh-CN" altLang="en-US" sz="3200" dirty="0">
                <a:latin typeface="宋体" panose="02010600030101010101" pitchFamily="2" charset="-122"/>
              </a:rPr>
              <a:t>女郎也（像）           </a:t>
            </a:r>
            <a:endParaRPr lang="zh-CN" altLang="en-US" sz="3200" dirty="0">
              <a:latin typeface="宋体" panose="02010600030101010101" pitchFamily="2" charset="-122"/>
            </a:endParaRPr>
          </a:p>
          <a:p>
            <a:pPr indent="276225" algn="l">
              <a:buClrTx/>
            </a:pPr>
            <a:r>
              <a:rPr lang="zh-CN" altLang="en-US" sz="3200" dirty="0">
                <a:latin typeface="宋体" panose="02010600030101010101" pitchFamily="2" charset="-122"/>
              </a:rPr>
              <a:t>   </a:t>
            </a:r>
            <a:r>
              <a:rPr lang="zh-CN" altLang="en-US" sz="3200" u="sng" dirty="0">
                <a:latin typeface="宋体" panose="02010600030101010101" pitchFamily="2" charset="-122"/>
              </a:rPr>
              <a:t>乳</a:t>
            </a:r>
            <a:r>
              <a:rPr lang="zh-CN" altLang="en-US" sz="3200" dirty="0">
                <a:latin typeface="宋体" panose="02010600030101010101" pitchFamily="2" charset="-122"/>
              </a:rPr>
              <a:t>二世（喂养）</a:t>
            </a:r>
            <a:endParaRPr lang="zh-CN" altLang="en-US" sz="3200" dirty="0">
              <a:latin typeface="宋体" panose="02010600030101010101" pitchFamily="2" charset="-122"/>
            </a:endParaRPr>
          </a:p>
          <a:p>
            <a:pPr indent="276225" algn="l">
              <a:buClrTx/>
            </a:pPr>
            <a:r>
              <a:rPr lang="en-US" altLang="zh-CN" sz="3200">
                <a:latin typeface="宋体" panose="02010600030101010101" pitchFamily="2" charset="-122"/>
              </a:rPr>
              <a:t>D</a:t>
            </a:r>
            <a:r>
              <a:rPr lang="zh-CN" altLang="en-US" sz="3200" dirty="0">
                <a:latin typeface="宋体" panose="02010600030101010101" pitchFamily="2" charset="-122"/>
              </a:rPr>
              <a:t>．大母</a:t>
            </a:r>
            <a:r>
              <a:rPr lang="zh-CN" altLang="en-US" sz="3200" u="sng" dirty="0">
                <a:latin typeface="宋体" panose="02010600030101010101" pitchFamily="2" charset="-122"/>
              </a:rPr>
              <a:t>过</a:t>
            </a:r>
            <a:r>
              <a:rPr lang="zh-CN" altLang="en-US" sz="3200" dirty="0">
                <a:latin typeface="宋体" panose="02010600030101010101" pitchFamily="2" charset="-122"/>
              </a:rPr>
              <a:t>余（过问）           </a:t>
            </a:r>
            <a:endParaRPr lang="zh-CN" altLang="en-US" sz="3200" dirty="0">
              <a:latin typeface="宋体" panose="02010600030101010101" pitchFamily="2" charset="-122"/>
            </a:endParaRPr>
          </a:p>
          <a:p>
            <a:pPr indent="276225" algn="l">
              <a:buClrTx/>
            </a:pPr>
            <a:r>
              <a:rPr lang="zh-CN" altLang="en-US" sz="3200" dirty="0">
                <a:latin typeface="宋体" panose="02010600030101010101" pitchFamily="2" charset="-122"/>
              </a:rPr>
              <a:t>   逾</a:t>
            </a:r>
            <a:r>
              <a:rPr lang="zh-CN" altLang="en-US" sz="3200" u="sng" dirty="0">
                <a:latin typeface="宋体" panose="02010600030101010101" pitchFamily="2" charset="-122"/>
              </a:rPr>
              <a:t>庖</a:t>
            </a:r>
            <a:r>
              <a:rPr lang="zh-CN" altLang="en-US" sz="3200" dirty="0">
                <a:latin typeface="宋体" panose="02010600030101010101" pitchFamily="2" charset="-122"/>
              </a:rPr>
              <a:t>而宴（厨房）</a:t>
            </a:r>
            <a:endParaRPr lang="zh-CN" altLang="en-US" sz="3200" dirty="0">
              <a:latin typeface="宋体" panose="02010600030101010101" pitchFamily="2" charset="-122"/>
            </a:endParaRPr>
          </a:p>
        </p:txBody>
      </p:sp>
      <p:sp>
        <p:nvSpPr>
          <p:cNvPr id="296963" name="文本框 296962"/>
          <p:cNvSpPr txBox="1"/>
          <p:nvPr/>
        </p:nvSpPr>
        <p:spPr>
          <a:xfrm>
            <a:off x="250825" y="260350"/>
            <a:ext cx="2019300" cy="641350"/>
          </a:xfrm>
          <a:prstGeom prst="rect">
            <a:avLst/>
          </a:prstGeom>
          <a:noFill/>
          <a:ln w="9525">
            <a:noFill/>
          </a:ln>
        </p:spPr>
        <p:txBody>
          <a:bodyPr wrap="none" anchor="t">
            <a:spAutoFit/>
          </a:bodyPr>
          <a:p>
            <a:pPr algn="l">
              <a:buClrTx/>
            </a:pPr>
            <a:r>
              <a:rPr lang="zh-CN" altLang="en-US" sz="3600" dirty="0">
                <a:latin typeface="Arial" panose="020B0604020202020204" pitchFamily="34" charset="0"/>
                <a:ea typeface="黑体" panose="02010609060101010101" pitchFamily="2" charset="-122"/>
              </a:rPr>
              <a:t>巩固训练</a:t>
            </a:r>
            <a:endParaRPr lang="zh-CN" altLang="en-US" sz="3600" dirty="0">
              <a:latin typeface="Arial" panose="020B0604020202020204" pitchFamily="34" charset="0"/>
              <a:ea typeface="黑体" panose="02010609060101010101" pitchFamily="2" charset="-122"/>
            </a:endParaRPr>
          </a:p>
        </p:txBody>
      </p:sp>
      <p:sp>
        <p:nvSpPr>
          <p:cNvPr id="296964" name="文本框 296963"/>
          <p:cNvSpPr txBox="1"/>
          <p:nvPr/>
        </p:nvSpPr>
        <p:spPr>
          <a:xfrm>
            <a:off x="684213" y="1628775"/>
            <a:ext cx="550862" cy="701675"/>
          </a:xfrm>
          <a:prstGeom prst="rect">
            <a:avLst/>
          </a:prstGeom>
          <a:noFill/>
          <a:ln w="9525">
            <a:noFill/>
          </a:ln>
        </p:spPr>
        <p:txBody>
          <a:bodyPr wrap="none" anchor="t">
            <a:spAutoFit/>
          </a:bodyPr>
          <a:p>
            <a:pPr algn="l">
              <a:buClrTx/>
            </a:pPr>
            <a:r>
              <a:rPr lang="en-US" altLang="zh-CN" sz="4000">
                <a:solidFill>
                  <a:srgbClr val="FF3300"/>
                </a:solidFill>
                <a:latin typeface="Arial" panose="020B0604020202020204" pitchFamily="34" charset="0"/>
              </a:rPr>
              <a:t>D</a:t>
            </a:r>
            <a:endParaRPr lang="en-US" altLang="zh-CN" sz="4000">
              <a:solidFill>
                <a:srgbClr val="FF3300"/>
              </a:solidFill>
              <a:latin typeface="Arial" panose="020B0604020202020204" pitchFamily="34" charset="0"/>
            </a:endParaRPr>
          </a:p>
        </p:txBody>
      </p:sp>
      <p:sp>
        <p:nvSpPr>
          <p:cNvPr id="296965" name="文本框 296964"/>
          <p:cNvSpPr txBox="1"/>
          <p:nvPr/>
        </p:nvSpPr>
        <p:spPr>
          <a:xfrm>
            <a:off x="5076825" y="4273550"/>
            <a:ext cx="3395663" cy="641350"/>
          </a:xfrm>
          <a:prstGeom prst="rect">
            <a:avLst/>
          </a:prstGeom>
          <a:noFill/>
          <a:ln w="9525">
            <a:noFill/>
          </a:ln>
        </p:spPr>
        <p:txBody>
          <a:bodyPr wrap="none" anchor="t">
            <a:spAutoFit/>
          </a:bodyPr>
          <a:p>
            <a:pPr algn="l">
              <a:buClrTx/>
            </a:pPr>
            <a:r>
              <a:rPr lang="zh-CN" altLang="en-US" sz="3600" dirty="0">
                <a:latin typeface="Arial" panose="020B0604020202020204" pitchFamily="34" charset="0"/>
              </a:rPr>
              <a:t>过：来访、探望</a:t>
            </a:r>
            <a:endParaRPr lang="zh-CN" altLang="en-US" sz="3600"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6964"/>
                                        </p:tgtEl>
                                        <p:attrNameLst>
                                          <p:attrName>style.visibility</p:attrName>
                                        </p:attrNameLst>
                                      </p:cBhvr>
                                      <p:to>
                                        <p:strVal val="visible"/>
                                      </p:to>
                                    </p:set>
                                    <p:animEffect transition="in" filter="blinds(horizontal)">
                                      <p:cBhvr>
                                        <p:cTn id="7" dur="500"/>
                                        <p:tgtEl>
                                          <p:spTgt spid="29696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6965"/>
                                        </p:tgtEl>
                                        <p:attrNameLst>
                                          <p:attrName>style.visibility</p:attrName>
                                        </p:attrNameLst>
                                      </p:cBhvr>
                                      <p:to>
                                        <p:strVal val="visible"/>
                                      </p:to>
                                    </p:set>
                                    <p:animEffect transition="in" filter="blinds(horizontal)">
                                      <p:cBhvr>
                                        <p:cTn id="12" dur="500"/>
                                        <p:tgtEl>
                                          <p:spTgt spid="296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64" grpId="0"/>
      <p:bldP spid="296965" grpId="0"/>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7986" name="矩形 297985"/>
          <p:cNvSpPr/>
          <p:nvPr/>
        </p:nvSpPr>
        <p:spPr>
          <a:xfrm>
            <a:off x="0" y="676275"/>
            <a:ext cx="9144000" cy="3937000"/>
          </a:xfrm>
          <a:prstGeom prst="rect">
            <a:avLst/>
          </a:prstGeom>
          <a:noFill/>
          <a:ln w="9525">
            <a:noFill/>
          </a:ln>
        </p:spPr>
        <p:txBody>
          <a:bodyPr anchor="ctr">
            <a:spAutoFit/>
          </a:bodyPr>
          <a:p>
            <a:pPr algn="l">
              <a:buClrTx/>
            </a:pPr>
            <a:r>
              <a:rPr lang="en-US" altLang="zh-CN" sz="3600">
                <a:latin typeface="宋体" panose="02010600030101010101" pitchFamily="2" charset="-122"/>
              </a:rPr>
              <a:t>2</a:t>
            </a:r>
            <a:r>
              <a:rPr lang="zh-CN" altLang="en-US" sz="3600" dirty="0">
                <a:latin typeface="宋体" panose="02010600030101010101" pitchFamily="2" charset="-122"/>
              </a:rPr>
              <a:t>、下列句子中加横线的词用法不同于其他三项的是： （      ）</a:t>
            </a:r>
            <a:br>
              <a:rPr lang="zh-CN" altLang="en-US" sz="3600" dirty="0">
                <a:latin typeface="宋体" panose="02010600030101010101" pitchFamily="2" charset="-122"/>
              </a:rPr>
            </a:br>
            <a:r>
              <a:rPr lang="zh-CN" altLang="en-US" sz="3600" dirty="0">
                <a:latin typeface="宋体" panose="02010600030101010101" pitchFamily="2" charset="-122"/>
              </a:rPr>
              <a:t> </a:t>
            </a:r>
            <a:r>
              <a:rPr lang="en-US" altLang="zh-CN" sz="3600">
                <a:latin typeface="宋体" panose="02010600030101010101" pitchFamily="2" charset="-122"/>
              </a:rPr>
              <a:t>A</a:t>
            </a:r>
            <a:r>
              <a:rPr lang="zh-CN" altLang="en-US" sz="3600" dirty="0">
                <a:latin typeface="宋体" panose="02010600030101010101" pitchFamily="2" charset="-122"/>
              </a:rPr>
              <a:t>．百年老屋，尘泥渗漉，雨泽</a:t>
            </a:r>
            <a:r>
              <a:rPr lang="zh-CN" altLang="en-US" sz="3600" u="sng" dirty="0">
                <a:latin typeface="宋体" panose="02010600030101010101" pitchFamily="2" charset="-122"/>
              </a:rPr>
              <a:t>下</a:t>
            </a:r>
            <a:r>
              <a:rPr lang="zh-CN" altLang="en-US" sz="3600" dirty="0">
                <a:latin typeface="宋体" panose="02010600030101010101" pitchFamily="2" charset="-122"/>
              </a:rPr>
              <a:t>注</a:t>
            </a:r>
            <a:br>
              <a:rPr lang="zh-CN" altLang="en-US" sz="3600" dirty="0">
                <a:latin typeface="宋体" panose="02010600030101010101" pitchFamily="2" charset="-122"/>
              </a:rPr>
            </a:br>
            <a:r>
              <a:rPr lang="zh-CN" altLang="en-US" sz="3600" dirty="0">
                <a:latin typeface="宋体" panose="02010600030101010101" pitchFamily="2" charset="-122"/>
              </a:rPr>
              <a:t> </a:t>
            </a:r>
            <a:r>
              <a:rPr lang="en-US" altLang="zh-CN" sz="3600">
                <a:latin typeface="宋体" panose="02010600030101010101" pitchFamily="2" charset="-122"/>
              </a:rPr>
              <a:t>B</a:t>
            </a:r>
            <a:r>
              <a:rPr lang="zh-CN" altLang="en-US" sz="3600" dirty="0">
                <a:latin typeface="宋体" panose="02010600030101010101" pitchFamily="2" charset="-122"/>
              </a:rPr>
              <a:t>．妪，先大母婢也，</a:t>
            </a:r>
            <a:r>
              <a:rPr lang="zh-CN" altLang="en-US" sz="3600" u="sng" dirty="0">
                <a:latin typeface="宋体" panose="02010600030101010101" pitchFamily="2" charset="-122"/>
              </a:rPr>
              <a:t>乳</a:t>
            </a:r>
            <a:r>
              <a:rPr lang="zh-CN" altLang="en-US" sz="3600" dirty="0">
                <a:latin typeface="宋体" panose="02010600030101010101" pitchFamily="2" charset="-122"/>
              </a:rPr>
              <a:t>二世</a:t>
            </a:r>
            <a:br>
              <a:rPr lang="zh-CN" altLang="en-US" sz="3600" dirty="0">
                <a:latin typeface="宋体" panose="02010600030101010101" pitchFamily="2" charset="-122"/>
              </a:rPr>
            </a:br>
            <a:r>
              <a:rPr lang="zh-CN" altLang="en-US" sz="3600" dirty="0">
                <a:latin typeface="宋体" panose="02010600030101010101" pitchFamily="2" charset="-122"/>
              </a:rPr>
              <a:t> </a:t>
            </a:r>
            <a:r>
              <a:rPr lang="en-US" altLang="zh-CN" sz="3600">
                <a:latin typeface="宋体" panose="02010600030101010101" pitchFamily="2" charset="-122"/>
              </a:rPr>
              <a:t>C</a:t>
            </a:r>
            <a:r>
              <a:rPr lang="zh-CN" altLang="en-US" sz="3600" dirty="0">
                <a:latin typeface="宋体" panose="02010600030101010101" pitchFamily="2" charset="-122"/>
              </a:rPr>
              <a:t>．东犬</a:t>
            </a:r>
            <a:r>
              <a:rPr lang="zh-CN" altLang="en-US" sz="3600" u="sng" dirty="0">
                <a:latin typeface="宋体" panose="02010600030101010101" pitchFamily="2" charset="-122"/>
              </a:rPr>
              <a:t>西</a:t>
            </a:r>
            <a:r>
              <a:rPr lang="zh-CN" altLang="en-US" sz="3600" dirty="0">
                <a:latin typeface="宋体" panose="02010600030101010101" pitchFamily="2" charset="-122"/>
              </a:rPr>
              <a:t>吠，客逾庖而宴</a:t>
            </a:r>
            <a:br>
              <a:rPr lang="zh-CN" altLang="en-US" sz="3600" dirty="0">
                <a:latin typeface="宋体" panose="02010600030101010101" pitchFamily="2" charset="-122"/>
              </a:rPr>
            </a:br>
            <a:r>
              <a:rPr lang="zh-CN" altLang="en-US" sz="3600" dirty="0">
                <a:latin typeface="宋体" panose="02010600030101010101" pitchFamily="2" charset="-122"/>
              </a:rPr>
              <a:t> </a:t>
            </a:r>
            <a:r>
              <a:rPr lang="en-US" altLang="zh-CN" sz="3600">
                <a:latin typeface="宋体" panose="02010600030101010101" pitchFamily="2" charset="-122"/>
              </a:rPr>
              <a:t>D</a:t>
            </a:r>
            <a:r>
              <a:rPr lang="zh-CN" altLang="en-US" sz="3600" dirty="0">
                <a:latin typeface="宋体" panose="02010600030101010101" pitchFamily="2" charset="-122"/>
              </a:rPr>
              <a:t>．庭有枇杷树，吾妻死之年所</a:t>
            </a:r>
            <a:r>
              <a:rPr lang="zh-CN" altLang="en-US" sz="3600" u="sng" dirty="0">
                <a:latin typeface="宋体" panose="02010600030101010101" pitchFamily="2" charset="-122"/>
              </a:rPr>
              <a:t>手</a:t>
            </a:r>
            <a:r>
              <a:rPr lang="zh-CN" altLang="en-US" sz="3600" dirty="0">
                <a:latin typeface="宋体" panose="02010600030101010101" pitchFamily="2" charset="-122"/>
              </a:rPr>
              <a:t>植也 </a:t>
            </a:r>
            <a:br>
              <a:rPr lang="zh-CN" altLang="en-US" sz="3600" dirty="0">
                <a:latin typeface="宋体" panose="02010600030101010101" pitchFamily="2" charset="-122"/>
              </a:rPr>
            </a:br>
            <a:endParaRPr lang="zh-CN" altLang="en-US" sz="3600" dirty="0">
              <a:latin typeface="宋体" panose="02010600030101010101" pitchFamily="2" charset="-122"/>
            </a:endParaRPr>
          </a:p>
        </p:txBody>
      </p:sp>
      <p:sp>
        <p:nvSpPr>
          <p:cNvPr id="297987" name="文本框 297986"/>
          <p:cNvSpPr txBox="1"/>
          <p:nvPr/>
        </p:nvSpPr>
        <p:spPr>
          <a:xfrm>
            <a:off x="3132138" y="1268413"/>
            <a:ext cx="514350" cy="641350"/>
          </a:xfrm>
          <a:prstGeom prst="rect">
            <a:avLst/>
          </a:prstGeom>
          <a:noFill/>
          <a:ln w="9525">
            <a:noFill/>
          </a:ln>
        </p:spPr>
        <p:txBody>
          <a:bodyPr wrap="none" anchor="t">
            <a:spAutoFit/>
          </a:bodyPr>
          <a:p>
            <a:pPr algn="l">
              <a:buClrTx/>
            </a:pPr>
            <a:r>
              <a:rPr lang="en-US" altLang="zh-CN" sz="3600">
                <a:solidFill>
                  <a:srgbClr val="FF3300"/>
                </a:solidFill>
                <a:latin typeface="Arial" panose="020B0604020202020204" pitchFamily="34" charset="0"/>
              </a:rPr>
              <a:t>B</a:t>
            </a:r>
            <a:endParaRPr lang="en-US" altLang="zh-CN" sz="3600">
              <a:solidFill>
                <a:srgbClr val="FF3300"/>
              </a:solidFill>
              <a:latin typeface="Arial" panose="020B0604020202020204" pitchFamily="34" charset="0"/>
            </a:endParaRPr>
          </a:p>
        </p:txBody>
      </p:sp>
      <p:sp>
        <p:nvSpPr>
          <p:cNvPr id="297988" name="文本框 297987"/>
          <p:cNvSpPr txBox="1"/>
          <p:nvPr/>
        </p:nvSpPr>
        <p:spPr>
          <a:xfrm>
            <a:off x="250825" y="4652963"/>
            <a:ext cx="8140700" cy="579437"/>
          </a:xfrm>
          <a:prstGeom prst="rect">
            <a:avLst/>
          </a:prstGeom>
          <a:noFill/>
          <a:ln w="9525">
            <a:noFill/>
          </a:ln>
        </p:spPr>
        <p:txBody>
          <a:bodyPr wrap="none" anchor="t">
            <a:spAutoFit/>
          </a:bodyPr>
          <a:p>
            <a:pPr algn="l">
              <a:buClrTx/>
            </a:pPr>
            <a:r>
              <a:rPr lang="zh-CN" altLang="en-US" sz="3200" dirty="0">
                <a:latin typeface="宋体" panose="02010600030101010101" pitchFamily="2" charset="-122"/>
              </a:rPr>
              <a:t>乳：名词做动词，其他三项都是名词做状语 </a:t>
            </a:r>
            <a:endParaRPr lang="zh-CN" altLang="en-US" sz="3200" dirty="0">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7987"/>
                                        </p:tgtEl>
                                        <p:attrNameLst>
                                          <p:attrName>style.visibility</p:attrName>
                                        </p:attrNameLst>
                                      </p:cBhvr>
                                      <p:to>
                                        <p:strVal val="visible"/>
                                      </p:to>
                                    </p:set>
                                    <p:animEffect transition="in" filter="blinds(horizontal)">
                                      <p:cBhvr>
                                        <p:cTn id="7" dur="500"/>
                                        <p:tgtEl>
                                          <p:spTgt spid="29798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7988"/>
                                        </p:tgtEl>
                                        <p:attrNameLst>
                                          <p:attrName>style.visibility</p:attrName>
                                        </p:attrNameLst>
                                      </p:cBhvr>
                                      <p:to>
                                        <p:strVal val="visible"/>
                                      </p:to>
                                    </p:set>
                                    <p:animEffect transition="in" filter="blinds(horizontal)">
                                      <p:cBhvr>
                                        <p:cTn id="12" dur="500"/>
                                        <p:tgtEl>
                                          <p:spTgt spid="2979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987" grpId="0"/>
      <p:bldP spid="297988"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9010" name="矩形 299009"/>
          <p:cNvSpPr/>
          <p:nvPr/>
        </p:nvSpPr>
        <p:spPr>
          <a:xfrm>
            <a:off x="0" y="1341438"/>
            <a:ext cx="9144000" cy="3387725"/>
          </a:xfrm>
          <a:prstGeom prst="rect">
            <a:avLst/>
          </a:prstGeom>
          <a:noFill/>
          <a:ln w="9525">
            <a:noFill/>
          </a:ln>
        </p:spPr>
        <p:txBody>
          <a:bodyPr anchor="ctr">
            <a:spAutoFit/>
          </a:bodyPr>
          <a:p>
            <a:pPr algn="l">
              <a:buClrTx/>
            </a:pPr>
            <a:r>
              <a:rPr lang="en-US" altLang="zh-CN" sz="3600">
                <a:latin typeface="宋体" panose="02010600030101010101" pitchFamily="2" charset="-122"/>
              </a:rPr>
              <a:t>3</a:t>
            </a:r>
            <a:r>
              <a:rPr lang="zh-CN" altLang="en-US" sz="3600" dirty="0">
                <a:latin typeface="宋体" panose="02010600030101010101" pitchFamily="2" charset="-122"/>
              </a:rPr>
              <a:t>、下列句式判断不正确的一项是（     ） </a:t>
            </a:r>
            <a:endParaRPr lang="zh-CN" altLang="en-US" sz="3600" dirty="0">
              <a:latin typeface="宋体" panose="02010600030101010101" pitchFamily="2" charset="-122"/>
            </a:endParaRPr>
          </a:p>
          <a:p>
            <a:pPr algn="l">
              <a:buClrTx/>
            </a:pPr>
            <a:r>
              <a:rPr lang="zh-CN" altLang="en-US" sz="3600">
                <a:latin typeface="宋体" panose="02010600030101010101" pitchFamily="2" charset="-122"/>
              </a:rPr>
              <a:t> </a:t>
            </a:r>
            <a:r>
              <a:rPr lang="en-US" altLang="zh-CN" sz="3600">
                <a:latin typeface="宋体" panose="02010600030101010101" pitchFamily="2" charset="-122"/>
              </a:rPr>
              <a:t>A</a:t>
            </a:r>
            <a:r>
              <a:rPr lang="zh-CN" altLang="en-US" sz="3600" dirty="0">
                <a:latin typeface="宋体" panose="02010600030101010101" pitchFamily="2" charset="-122"/>
              </a:rPr>
              <a:t>．项脊轩，旧南阁子也（判断句）</a:t>
            </a:r>
            <a:br>
              <a:rPr lang="zh-CN" altLang="en-US" sz="3600" dirty="0">
                <a:latin typeface="宋体" panose="02010600030101010101" pitchFamily="2" charset="-122"/>
              </a:rPr>
            </a:br>
            <a:r>
              <a:rPr lang="zh-CN" altLang="en-US" sz="3600" dirty="0">
                <a:latin typeface="宋体" panose="02010600030101010101" pitchFamily="2" charset="-122"/>
              </a:rPr>
              <a:t> </a:t>
            </a:r>
            <a:r>
              <a:rPr lang="en-US" altLang="zh-CN" sz="3600">
                <a:latin typeface="宋体" panose="02010600030101010101" pitchFamily="2" charset="-122"/>
              </a:rPr>
              <a:t>B</a:t>
            </a:r>
            <a:r>
              <a:rPr lang="zh-CN" altLang="en-US" sz="3600" dirty="0">
                <a:latin typeface="宋体" panose="02010600030101010101" pitchFamily="2" charset="-122"/>
              </a:rPr>
              <a:t>．又植兰桂竹木于庭（介词结构后置）</a:t>
            </a:r>
            <a:br>
              <a:rPr lang="zh-CN" altLang="en-US" sz="3600" dirty="0">
                <a:latin typeface="宋体" panose="02010600030101010101" pitchFamily="2" charset="-122"/>
              </a:rPr>
            </a:br>
            <a:r>
              <a:rPr lang="zh-CN" altLang="en-US" sz="3600" dirty="0">
                <a:latin typeface="宋体" panose="02010600030101010101" pitchFamily="2" charset="-122"/>
              </a:rPr>
              <a:t> </a:t>
            </a:r>
            <a:r>
              <a:rPr lang="en-US" altLang="zh-CN" sz="3600">
                <a:latin typeface="宋体" panose="02010600030101010101" pitchFamily="2" charset="-122"/>
              </a:rPr>
              <a:t>C</a:t>
            </a:r>
            <a:r>
              <a:rPr lang="zh-CN" altLang="en-US" sz="3600" dirty="0">
                <a:latin typeface="宋体" panose="02010600030101010101" pitchFamily="2" charset="-122"/>
              </a:rPr>
              <a:t>．余自束发读书轩中（省略句）</a:t>
            </a:r>
            <a:br>
              <a:rPr lang="zh-CN" altLang="en-US" sz="3600" dirty="0">
                <a:latin typeface="宋体" panose="02010600030101010101" pitchFamily="2" charset="-122"/>
              </a:rPr>
            </a:br>
            <a:r>
              <a:rPr lang="zh-CN" altLang="en-US" sz="3600" dirty="0">
                <a:latin typeface="宋体" panose="02010600030101010101" pitchFamily="2" charset="-122"/>
              </a:rPr>
              <a:t> </a:t>
            </a:r>
            <a:r>
              <a:rPr lang="en-US" altLang="zh-CN" sz="3600">
                <a:latin typeface="宋体" panose="02010600030101010101" pitchFamily="2" charset="-122"/>
              </a:rPr>
              <a:t>D</a:t>
            </a:r>
            <a:r>
              <a:rPr lang="zh-CN" altLang="en-US" sz="3600" dirty="0">
                <a:latin typeface="宋体" panose="02010600030101010101" pitchFamily="2" charset="-122"/>
              </a:rPr>
              <a:t>．且何谓阁子也（宾语前置）</a:t>
            </a:r>
            <a:br>
              <a:rPr lang="zh-CN" altLang="en-US" sz="3600" dirty="0">
                <a:latin typeface="宋体" panose="02010600030101010101" pitchFamily="2" charset="-122"/>
              </a:rPr>
            </a:br>
            <a:endParaRPr lang="zh-CN" altLang="en-US" sz="3600" dirty="0">
              <a:latin typeface="宋体" panose="02010600030101010101" pitchFamily="2" charset="-122"/>
            </a:endParaRPr>
          </a:p>
        </p:txBody>
      </p:sp>
      <p:sp>
        <p:nvSpPr>
          <p:cNvPr id="299011" name="文本框 299010"/>
          <p:cNvSpPr txBox="1"/>
          <p:nvPr/>
        </p:nvSpPr>
        <p:spPr>
          <a:xfrm>
            <a:off x="7451725" y="1341438"/>
            <a:ext cx="514350" cy="641350"/>
          </a:xfrm>
          <a:prstGeom prst="rect">
            <a:avLst/>
          </a:prstGeom>
          <a:noFill/>
          <a:ln w="9525">
            <a:noFill/>
          </a:ln>
        </p:spPr>
        <p:txBody>
          <a:bodyPr wrap="none" anchor="t">
            <a:spAutoFit/>
          </a:bodyPr>
          <a:p>
            <a:pPr algn="l">
              <a:buClrTx/>
            </a:pPr>
            <a:r>
              <a:rPr lang="en-US" altLang="zh-CN" sz="3600">
                <a:solidFill>
                  <a:srgbClr val="FF3300"/>
                </a:solidFill>
                <a:latin typeface="Arial" panose="020B0604020202020204" pitchFamily="34" charset="0"/>
              </a:rPr>
              <a:t>D</a:t>
            </a:r>
            <a:endParaRPr lang="en-US" altLang="zh-CN" sz="3600">
              <a:solidFill>
                <a:srgbClr val="FF3300"/>
              </a:solidFill>
              <a:latin typeface="Arial" panose="020B0604020202020204" pitchFamily="34" charset="0"/>
            </a:endParaRPr>
          </a:p>
        </p:txBody>
      </p:sp>
      <p:sp>
        <p:nvSpPr>
          <p:cNvPr id="299012" name="文本框 299011"/>
          <p:cNvSpPr txBox="1"/>
          <p:nvPr/>
        </p:nvSpPr>
        <p:spPr>
          <a:xfrm>
            <a:off x="1166813" y="5075238"/>
            <a:ext cx="3333750" cy="579437"/>
          </a:xfrm>
          <a:prstGeom prst="rect">
            <a:avLst/>
          </a:prstGeom>
          <a:noFill/>
          <a:ln w="9525">
            <a:noFill/>
          </a:ln>
        </p:spPr>
        <p:txBody>
          <a:bodyPr wrap="none" anchor="t">
            <a:spAutoFit/>
          </a:bodyPr>
          <a:p>
            <a:pPr algn="l">
              <a:buClrTx/>
            </a:pPr>
            <a:r>
              <a:rPr lang="en-US" altLang="zh-CN" sz="3200">
                <a:latin typeface="Arial" panose="020B0604020202020204" pitchFamily="34" charset="0"/>
              </a:rPr>
              <a:t>D</a:t>
            </a:r>
            <a:r>
              <a:rPr lang="zh-CN" altLang="en-US" sz="3200" dirty="0">
                <a:latin typeface="Arial" panose="020B0604020202020204" pitchFamily="34" charset="0"/>
              </a:rPr>
              <a:t>项是一般疑问句</a:t>
            </a:r>
            <a:endParaRPr lang="zh-CN" altLang="en-US" sz="3200"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99011"/>
                                        </p:tgtEl>
                                        <p:attrNameLst>
                                          <p:attrName>style.visibility</p:attrName>
                                        </p:attrNameLst>
                                      </p:cBhvr>
                                      <p:to>
                                        <p:strVal val="visible"/>
                                      </p:to>
                                    </p:set>
                                    <p:animEffect transition="in" filter="blinds(horizontal)">
                                      <p:cBhvr>
                                        <p:cTn id="7" dur="500"/>
                                        <p:tgtEl>
                                          <p:spTgt spid="2990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9012"/>
                                        </p:tgtEl>
                                        <p:attrNameLst>
                                          <p:attrName>style.visibility</p:attrName>
                                        </p:attrNameLst>
                                      </p:cBhvr>
                                      <p:to>
                                        <p:strVal val="visible"/>
                                      </p:to>
                                    </p:set>
                                    <p:animEffect transition="in" filter="blinds(horizontal)">
                                      <p:cBhvr>
                                        <p:cTn id="12" dur="500"/>
                                        <p:tgtEl>
                                          <p:spTgt spid="2990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9011" grpId="0"/>
      <p:bldP spid="299012" grpId="0"/>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0034" name="矩形 300033"/>
          <p:cNvSpPr/>
          <p:nvPr/>
        </p:nvSpPr>
        <p:spPr>
          <a:xfrm>
            <a:off x="0" y="704850"/>
            <a:ext cx="9144000" cy="5453063"/>
          </a:xfrm>
          <a:prstGeom prst="rect">
            <a:avLst/>
          </a:prstGeom>
          <a:noFill/>
          <a:ln w="9525">
            <a:noFill/>
          </a:ln>
        </p:spPr>
        <p:txBody>
          <a:bodyPr anchor="ctr">
            <a:spAutoFit/>
          </a:bodyPr>
          <a:p>
            <a:pPr algn="l">
              <a:buClrTx/>
            </a:pPr>
            <a:r>
              <a:rPr lang="en-US" altLang="zh-CN" sz="3200">
                <a:latin typeface="宋体" panose="02010600030101010101" pitchFamily="2" charset="-122"/>
              </a:rPr>
              <a:t>4</a:t>
            </a:r>
            <a:r>
              <a:rPr lang="zh-CN" altLang="en-US" sz="3200" dirty="0">
                <a:latin typeface="宋体" panose="02010600030101010101" pitchFamily="2" charset="-122"/>
              </a:rPr>
              <a:t>、文章最后一段写到有关亡妻的几件事：“凭几学书”、“归宁述语”和“手植枇杷”，对这种写作的安排，分析不正确的一项是（   ）</a:t>
            </a:r>
            <a:endParaRPr lang="zh-CN" altLang="en-US" sz="3200" dirty="0">
              <a:latin typeface="宋体" panose="02010600030101010101" pitchFamily="2" charset="-122"/>
            </a:endParaRPr>
          </a:p>
          <a:p>
            <a:pPr algn="l">
              <a:buClrTx/>
            </a:pPr>
            <a:r>
              <a:rPr lang="en-US" altLang="zh-CN" sz="3200">
                <a:latin typeface="宋体" panose="02010600030101010101" pitchFamily="2" charset="-122"/>
              </a:rPr>
              <a:t>A</a:t>
            </a:r>
            <a:r>
              <a:rPr lang="zh-CN" altLang="en-US" sz="3200" dirty="0">
                <a:latin typeface="宋体" panose="02010600030101010101" pitchFamily="2" charset="-122"/>
              </a:rPr>
              <a:t>．正文已忆及祖母和母亲，这里忆及妻子，以补先前写作之缺憾。</a:t>
            </a:r>
            <a:endParaRPr lang="zh-CN" altLang="en-US" sz="3200" dirty="0">
              <a:latin typeface="宋体" panose="02010600030101010101" pitchFamily="2" charset="-122"/>
            </a:endParaRPr>
          </a:p>
          <a:p>
            <a:pPr algn="l">
              <a:buClrTx/>
            </a:pPr>
            <a:r>
              <a:rPr lang="en-US" altLang="zh-CN" sz="3200">
                <a:latin typeface="宋体" panose="02010600030101010101" pitchFamily="2" charset="-122"/>
              </a:rPr>
              <a:t>B</a:t>
            </a:r>
            <a:r>
              <a:rPr lang="zh-CN" altLang="en-US" sz="3200" dirty="0">
                <a:latin typeface="宋体" panose="02010600030101010101" pitchFamily="2" charset="-122"/>
              </a:rPr>
              <a:t>．这几件事均与“项脊轩”有关，又可表怀念亡妻之意。</a:t>
            </a:r>
            <a:endParaRPr lang="zh-CN" altLang="en-US" sz="3200" dirty="0">
              <a:latin typeface="宋体" panose="02010600030101010101" pitchFamily="2" charset="-122"/>
            </a:endParaRPr>
          </a:p>
          <a:p>
            <a:pPr algn="l">
              <a:buClrTx/>
            </a:pPr>
            <a:r>
              <a:rPr lang="en-US" altLang="zh-CN" sz="3200">
                <a:latin typeface="宋体" panose="02010600030101010101" pitchFamily="2" charset="-122"/>
              </a:rPr>
              <a:t>C</a:t>
            </a:r>
            <a:r>
              <a:rPr lang="zh-CN" altLang="en-US" sz="3200" dirty="0">
                <a:latin typeface="宋体" panose="02010600030101010101" pitchFamily="2" charset="-122"/>
              </a:rPr>
              <a:t>．本文主题在“念旧”，由物及人，亡妻几件事的补记应是顺理成章。</a:t>
            </a:r>
            <a:endParaRPr lang="zh-CN" altLang="en-US" sz="3200" dirty="0">
              <a:latin typeface="宋体" panose="02010600030101010101" pitchFamily="2" charset="-122"/>
            </a:endParaRPr>
          </a:p>
          <a:p>
            <a:pPr algn="l">
              <a:buClrTx/>
            </a:pPr>
            <a:r>
              <a:rPr lang="en-US" altLang="zh-CN" sz="3200">
                <a:latin typeface="宋体" panose="02010600030101010101" pitchFamily="2" charset="-122"/>
              </a:rPr>
              <a:t>D</a:t>
            </a:r>
            <a:r>
              <a:rPr lang="zh-CN" altLang="en-US" sz="3200" dirty="0">
                <a:latin typeface="宋体" panose="02010600030101010101" pitchFamily="2" charset="-122"/>
              </a:rPr>
              <a:t>．三个细节平实真切，尤其是最后一个细节意味深长，融入了作者绵绵不尽之思。</a:t>
            </a:r>
            <a:endParaRPr lang="zh-CN" altLang="en-US" sz="3200" dirty="0">
              <a:latin typeface="宋体" panose="02010600030101010101" pitchFamily="2" charset="-122"/>
            </a:endParaRPr>
          </a:p>
        </p:txBody>
      </p:sp>
      <p:sp>
        <p:nvSpPr>
          <p:cNvPr id="300035" name="文本框 300034"/>
          <p:cNvSpPr txBox="1"/>
          <p:nvPr/>
        </p:nvSpPr>
        <p:spPr>
          <a:xfrm>
            <a:off x="6732588" y="1700213"/>
            <a:ext cx="514350" cy="641350"/>
          </a:xfrm>
          <a:prstGeom prst="rect">
            <a:avLst/>
          </a:prstGeom>
          <a:noFill/>
          <a:ln w="9525">
            <a:noFill/>
          </a:ln>
        </p:spPr>
        <p:txBody>
          <a:bodyPr wrap="none" anchor="t">
            <a:spAutoFit/>
          </a:bodyPr>
          <a:p>
            <a:pPr algn="l">
              <a:buClrTx/>
            </a:pPr>
            <a:r>
              <a:rPr lang="en-US" altLang="zh-CN" sz="3600">
                <a:solidFill>
                  <a:srgbClr val="FF3300"/>
                </a:solidFill>
                <a:latin typeface="Arial" panose="020B0604020202020204" pitchFamily="34" charset="0"/>
              </a:rPr>
              <a:t>A</a:t>
            </a:r>
            <a:endParaRPr lang="en-US" altLang="zh-CN" sz="3600">
              <a:solidFill>
                <a:srgbClr val="FF33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00035"/>
                                        </p:tgtEl>
                                        <p:attrNameLst>
                                          <p:attrName>style.visibility</p:attrName>
                                        </p:attrNameLst>
                                      </p:cBhvr>
                                      <p:to>
                                        <p:strVal val="visible"/>
                                      </p:to>
                                    </p:set>
                                    <p:animEffect transition="in" filter="blinds(horizontal)">
                                      <p:cBhvr>
                                        <p:cTn id="7" dur="500"/>
                                        <p:tgtEl>
                                          <p:spTgt spid="300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0035"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6178" name="文本框 306177"/>
          <p:cNvSpPr txBox="1"/>
          <p:nvPr/>
        </p:nvSpPr>
        <p:spPr>
          <a:xfrm>
            <a:off x="250825" y="1989138"/>
            <a:ext cx="8424863" cy="3081337"/>
          </a:xfrm>
          <a:prstGeom prst="rect">
            <a:avLst/>
          </a:prstGeom>
          <a:noFill/>
          <a:ln w="9525">
            <a:noFill/>
          </a:ln>
        </p:spPr>
        <p:txBody>
          <a:bodyPr>
            <a:spAutoFit/>
          </a:bodyPr>
          <a:p>
            <a:pPr algn="l">
              <a:buClrTx/>
            </a:pPr>
            <a:r>
              <a:rPr lang="en-US" altLang="zh-CN" sz="2800" b="0">
                <a:latin typeface="Arial" panose="020B0604020202020204" pitchFamily="34" charset="0"/>
              </a:rPr>
              <a:t>A.</a:t>
            </a:r>
            <a:r>
              <a:rPr lang="zh-CN" altLang="en-US" sz="2800" b="0" dirty="0">
                <a:latin typeface="Arial" panose="020B0604020202020204" pitchFamily="34" charset="0"/>
              </a:rPr>
              <a:t>渗漉</a:t>
            </a:r>
            <a:r>
              <a:rPr lang="en-US" altLang="zh-CN" sz="2800" b="0">
                <a:latin typeface="Arial" panose="020B0604020202020204" pitchFamily="34" charset="0"/>
              </a:rPr>
              <a:t>(</a:t>
            </a:r>
            <a:r>
              <a:rPr lang="zh-CN" altLang="en-US" sz="2800" b="0" dirty="0">
                <a:latin typeface="Arial" panose="020B0604020202020204" pitchFamily="34" charset="0"/>
              </a:rPr>
              <a:t>ｌ</a:t>
            </a:r>
            <a:r>
              <a:rPr lang="en-US" altLang="zh-CN" sz="2800" b="0">
                <a:latin typeface="Arial" panose="020B0604020202020204" pitchFamily="34" charset="0"/>
              </a:rPr>
              <a:t>ù)     </a:t>
            </a:r>
            <a:r>
              <a:rPr lang="zh-CN" altLang="en-US" sz="2800" b="0" dirty="0">
                <a:latin typeface="Arial" panose="020B0604020202020204" pitchFamily="34" charset="0"/>
              </a:rPr>
              <a:t>偃</a:t>
            </a:r>
            <a:r>
              <a:rPr lang="en-US" altLang="zh-CN" sz="2800" b="0">
                <a:latin typeface="Arial" panose="020B0604020202020204" pitchFamily="34" charset="0"/>
              </a:rPr>
              <a:t>(</a:t>
            </a:r>
            <a:r>
              <a:rPr lang="zh-CN" altLang="en-US" sz="2800" b="0" dirty="0">
                <a:latin typeface="Arial" panose="020B0604020202020204" pitchFamily="34" charset="0"/>
              </a:rPr>
              <a:t>ｙ</a:t>
            </a:r>
            <a:r>
              <a:rPr lang="en-US" altLang="zh-CN" sz="2800" b="0">
                <a:latin typeface="Arial" panose="020B0604020202020204" pitchFamily="34" charset="0"/>
              </a:rPr>
              <a:t>ǎ</a:t>
            </a:r>
            <a:r>
              <a:rPr lang="zh-CN" altLang="en-US" sz="2800" b="0" dirty="0">
                <a:latin typeface="Arial" panose="020B0604020202020204" pitchFamily="34" charset="0"/>
              </a:rPr>
              <a:t>ｎ</a:t>
            </a:r>
            <a:r>
              <a:rPr lang="en-US" altLang="zh-CN" sz="2800" b="0">
                <a:latin typeface="Arial" panose="020B0604020202020204" pitchFamily="34" charset="0"/>
              </a:rPr>
              <a:t>)</a:t>
            </a:r>
            <a:r>
              <a:rPr lang="zh-CN" altLang="en-US" sz="2800" b="0" dirty="0">
                <a:latin typeface="Arial" panose="020B0604020202020204" pitchFamily="34" charset="0"/>
              </a:rPr>
              <a:t>仰     呱呱</a:t>
            </a:r>
            <a:r>
              <a:rPr lang="en-US" altLang="zh-CN" sz="2800" b="0">
                <a:latin typeface="Arial" panose="020B0604020202020204" pitchFamily="34" charset="0"/>
              </a:rPr>
              <a:t>(</a:t>
            </a:r>
            <a:r>
              <a:rPr lang="zh-CN" altLang="en-US" sz="2800" b="0" dirty="0">
                <a:latin typeface="Arial" panose="020B0604020202020204" pitchFamily="34" charset="0"/>
              </a:rPr>
              <a:t>ｇｕ</a:t>
            </a:r>
            <a:r>
              <a:rPr lang="en-US" altLang="zh-CN" sz="2800" b="0">
                <a:latin typeface="Arial" panose="020B0604020202020204" pitchFamily="34" charset="0"/>
              </a:rPr>
              <a:t>ā)</a:t>
            </a:r>
            <a:r>
              <a:rPr lang="zh-CN" altLang="en-US" sz="2800" b="0" dirty="0">
                <a:latin typeface="Arial" panose="020B0604020202020204" pitchFamily="34" charset="0"/>
              </a:rPr>
              <a:t>坠地</a:t>
            </a:r>
            <a:endParaRPr lang="zh-CN" altLang="en-US" sz="2800" b="0" dirty="0">
              <a:latin typeface="Arial" panose="020B0604020202020204" pitchFamily="34" charset="0"/>
            </a:endParaRPr>
          </a:p>
          <a:p>
            <a:pPr algn="l">
              <a:buClrTx/>
            </a:pPr>
            <a:endParaRPr lang="zh-CN" altLang="en-US" sz="2800" b="0">
              <a:latin typeface="Arial" panose="020B0604020202020204" pitchFamily="34" charset="0"/>
            </a:endParaRPr>
          </a:p>
          <a:p>
            <a:pPr algn="l">
              <a:buClrTx/>
            </a:pPr>
            <a:r>
              <a:rPr lang="en-US" altLang="zh-CN" sz="2800" b="0">
                <a:latin typeface="Arial" panose="020B0604020202020204" pitchFamily="34" charset="0"/>
              </a:rPr>
              <a:t>B.</a:t>
            </a:r>
            <a:r>
              <a:rPr lang="zh-CN" altLang="en-US" sz="2800" b="0" dirty="0">
                <a:latin typeface="Arial" panose="020B0604020202020204" pitchFamily="34" charset="0"/>
              </a:rPr>
              <a:t>栏楯</a:t>
            </a:r>
            <a:r>
              <a:rPr lang="en-US" altLang="zh-CN" sz="2800" b="0">
                <a:latin typeface="Arial" panose="020B0604020202020204" pitchFamily="34" charset="0"/>
              </a:rPr>
              <a:t>(</a:t>
            </a:r>
            <a:r>
              <a:rPr lang="zh-CN" altLang="en-US" sz="2800" b="0" dirty="0">
                <a:latin typeface="Arial" panose="020B0604020202020204" pitchFamily="34" charset="0"/>
              </a:rPr>
              <a:t>ｓｈ</a:t>
            </a:r>
            <a:r>
              <a:rPr lang="en-US" altLang="zh-CN" sz="2800" b="0">
                <a:latin typeface="Arial" panose="020B0604020202020204" pitchFamily="34" charset="0"/>
              </a:rPr>
              <a:t>ǔ</a:t>
            </a:r>
            <a:r>
              <a:rPr lang="zh-CN" altLang="en-US" sz="2800" b="0" dirty="0">
                <a:latin typeface="Arial" panose="020B0604020202020204" pitchFamily="34" charset="0"/>
              </a:rPr>
              <a:t>ｎ</a:t>
            </a:r>
            <a:r>
              <a:rPr lang="en-US" altLang="zh-CN" sz="2800" b="0">
                <a:latin typeface="Arial" panose="020B0604020202020204" pitchFamily="34" charset="0"/>
              </a:rPr>
              <a:t>)   </a:t>
            </a:r>
            <a:r>
              <a:rPr lang="zh-CN" altLang="en-US" sz="2800" b="0" dirty="0">
                <a:latin typeface="Arial" panose="020B0604020202020204" pitchFamily="34" charset="0"/>
              </a:rPr>
              <a:t>珊珊</a:t>
            </a:r>
            <a:r>
              <a:rPr lang="en-US" altLang="zh-CN" sz="2800" b="0">
                <a:latin typeface="Arial" panose="020B0604020202020204" pitchFamily="34" charset="0"/>
              </a:rPr>
              <a:t>(</a:t>
            </a:r>
            <a:r>
              <a:rPr lang="zh-CN" altLang="en-US" sz="2800" b="0" dirty="0">
                <a:latin typeface="Arial" panose="020B0604020202020204" pitchFamily="34" charset="0"/>
              </a:rPr>
              <a:t>ｓｈ</a:t>
            </a:r>
            <a:r>
              <a:rPr lang="en-US" altLang="zh-CN" sz="2800" b="0">
                <a:latin typeface="Arial" panose="020B0604020202020204" pitchFamily="34" charset="0"/>
              </a:rPr>
              <a:t>ā</a:t>
            </a:r>
            <a:r>
              <a:rPr lang="zh-CN" altLang="en-US" sz="2800" b="0" dirty="0">
                <a:latin typeface="Arial" panose="020B0604020202020204" pitchFamily="34" charset="0"/>
              </a:rPr>
              <a:t>ｎ</a:t>
            </a:r>
            <a:r>
              <a:rPr lang="en-US" altLang="zh-CN" sz="2800" b="0">
                <a:latin typeface="Arial" panose="020B0604020202020204" pitchFamily="34" charset="0"/>
              </a:rPr>
              <a:t>)   </a:t>
            </a:r>
            <a:r>
              <a:rPr lang="zh-CN" altLang="en-US" sz="2800" b="0" dirty="0">
                <a:latin typeface="Arial" panose="020B0604020202020204" pitchFamily="34" charset="0"/>
              </a:rPr>
              <a:t>断壁颓垣</a:t>
            </a:r>
            <a:r>
              <a:rPr lang="en-US" altLang="zh-CN" sz="2800" b="0">
                <a:latin typeface="Arial" panose="020B0604020202020204" pitchFamily="34" charset="0"/>
              </a:rPr>
              <a:t>(</a:t>
            </a:r>
            <a:r>
              <a:rPr lang="zh-CN" altLang="en-US" sz="2800" b="0" dirty="0">
                <a:latin typeface="Arial" panose="020B0604020202020204" pitchFamily="34" charset="0"/>
              </a:rPr>
              <a:t>ｈｕ</a:t>
            </a:r>
            <a:r>
              <a:rPr lang="en-US" altLang="zh-CN" sz="2800" b="0">
                <a:latin typeface="Arial" panose="020B0604020202020204" pitchFamily="34" charset="0"/>
              </a:rPr>
              <a:t>ā</a:t>
            </a:r>
            <a:r>
              <a:rPr lang="zh-CN" altLang="en-US" sz="2800" b="0" dirty="0">
                <a:latin typeface="Arial" panose="020B0604020202020204" pitchFamily="34" charset="0"/>
              </a:rPr>
              <a:t>ｎ</a:t>
            </a:r>
            <a:r>
              <a:rPr lang="en-US" altLang="zh-CN" sz="2800" b="0">
                <a:latin typeface="Arial" panose="020B0604020202020204" pitchFamily="34" charset="0"/>
              </a:rPr>
              <a:t>)</a:t>
            </a:r>
            <a:endParaRPr lang="en-US" altLang="zh-CN" sz="2800" b="0">
              <a:latin typeface="Arial" panose="020B0604020202020204" pitchFamily="34" charset="0"/>
            </a:endParaRPr>
          </a:p>
          <a:p>
            <a:pPr algn="l">
              <a:buClrTx/>
            </a:pPr>
            <a:endParaRPr lang="en-US" altLang="zh-CN" sz="2800" b="0">
              <a:latin typeface="Arial" panose="020B0604020202020204" pitchFamily="34" charset="0"/>
            </a:endParaRPr>
          </a:p>
          <a:p>
            <a:pPr algn="l">
              <a:buClrTx/>
            </a:pPr>
            <a:r>
              <a:rPr lang="en-US" altLang="zh-CN" sz="2800" b="0">
                <a:latin typeface="Arial" panose="020B0604020202020204" pitchFamily="34" charset="0"/>
              </a:rPr>
              <a:t>C.</a:t>
            </a:r>
            <a:r>
              <a:rPr lang="zh-CN" altLang="en-US" sz="2800" b="0" dirty="0">
                <a:latin typeface="Arial" panose="020B0604020202020204" pitchFamily="34" charset="0"/>
              </a:rPr>
              <a:t>扃牖</a:t>
            </a:r>
            <a:r>
              <a:rPr lang="en-US" altLang="zh-CN" sz="2800" b="0">
                <a:latin typeface="Arial" panose="020B0604020202020204" pitchFamily="34" charset="0"/>
              </a:rPr>
              <a:t>(</a:t>
            </a:r>
            <a:r>
              <a:rPr lang="zh-CN" altLang="en-US" sz="2800" b="0" dirty="0">
                <a:latin typeface="Arial" panose="020B0604020202020204" pitchFamily="34" charset="0"/>
              </a:rPr>
              <a:t>ｙ</a:t>
            </a:r>
            <a:r>
              <a:rPr lang="en-US" altLang="zh-CN" sz="2800" b="0">
                <a:latin typeface="Arial" panose="020B0604020202020204" pitchFamily="34" charset="0"/>
              </a:rPr>
              <a:t>ǒ</a:t>
            </a:r>
            <a:r>
              <a:rPr lang="zh-CN" altLang="en-US" sz="2800" b="0" dirty="0">
                <a:latin typeface="Arial" panose="020B0604020202020204" pitchFamily="34" charset="0"/>
              </a:rPr>
              <a:t>ｕ</a:t>
            </a:r>
            <a:r>
              <a:rPr lang="en-US" altLang="zh-CN" sz="2800" b="0">
                <a:latin typeface="Arial" panose="020B0604020202020204" pitchFamily="34" charset="0"/>
              </a:rPr>
              <a:t>)       </a:t>
            </a:r>
            <a:r>
              <a:rPr lang="zh-CN" altLang="en-US" sz="2800" b="0" dirty="0">
                <a:latin typeface="Arial" panose="020B0604020202020204" pitchFamily="34" charset="0"/>
              </a:rPr>
              <a:t>异爨</a:t>
            </a:r>
            <a:r>
              <a:rPr lang="en-US" altLang="zh-CN" sz="2800" b="0">
                <a:latin typeface="Arial" panose="020B0604020202020204" pitchFamily="34" charset="0"/>
              </a:rPr>
              <a:t>(</a:t>
            </a:r>
            <a:r>
              <a:rPr lang="zh-CN" altLang="en-US" sz="2800" b="0" dirty="0">
                <a:latin typeface="Arial" panose="020B0604020202020204" pitchFamily="34" charset="0"/>
              </a:rPr>
              <a:t>ｃｕ</a:t>
            </a:r>
            <a:r>
              <a:rPr lang="en-US" altLang="zh-CN" sz="2800" b="0">
                <a:latin typeface="Arial" panose="020B0604020202020204" pitchFamily="34" charset="0"/>
              </a:rPr>
              <a:t>à</a:t>
            </a:r>
            <a:r>
              <a:rPr lang="zh-CN" altLang="en-US" sz="2800" b="0" dirty="0">
                <a:latin typeface="Arial" panose="020B0604020202020204" pitchFamily="34" charset="0"/>
              </a:rPr>
              <a:t>ｎ</a:t>
            </a:r>
            <a:r>
              <a:rPr lang="en-US" altLang="zh-CN" sz="2800" b="0">
                <a:latin typeface="Arial" panose="020B0604020202020204" pitchFamily="34" charset="0"/>
              </a:rPr>
              <a:t>)       </a:t>
            </a:r>
            <a:r>
              <a:rPr lang="zh-CN" altLang="en-US" sz="2800" b="0" dirty="0">
                <a:latin typeface="Arial" panose="020B0604020202020204" pitchFamily="34" charset="0"/>
              </a:rPr>
              <a:t>奴颜婢</a:t>
            </a:r>
            <a:r>
              <a:rPr lang="en-US" altLang="zh-CN" sz="2800" b="0">
                <a:latin typeface="Arial" panose="020B0604020202020204" pitchFamily="34" charset="0"/>
              </a:rPr>
              <a:t>(</a:t>
            </a:r>
            <a:r>
              <a:rPr lang="zh-CN" altLang="en-US" sz="2800" b="0" dirty="0">
                <a:latin typeface="Arial" panose="020B0604020202020204" pitchFamily="34" charset="0"/>
              </a:rPr>
              <a:t>ｂ</a:t>
            </a:r>
            <a:r>
              <a:rPr lang="en-US" altLang="zh-CN" sz="2800" b="0" dirty="0" err="1">
                <a:latin typeface="宋体" panose="02010600030101010101" pitchFamily="2" charset="-122"/>
                <a:cs typeface="Arial" panose="020B0604020202020204" pitchFamily="34" charset="0"/>
              </a:rPr>
              <a:t>ì</a:t>
            </a:r>
            <a:r>
              <a:rPr lang="en-US" altLang="zh-CN" sz="2800" b="0">
                <a:latin typeface="Arial" panose="020B0604020202020204" pitchFamily="34" charset="0"/>
              </a:rPr>
              <a:t>)</a:t>
            </a:r>
            <a:r>
              <a:rPr lang="zh-CN" altLang="en-US" sz="2800" b="0" dirty="0">
                <a:latin typeface="Arial" panose="020B0604020202020204" pitchFamily="34" charset="0"/>
              </a:rPr>
              <a:t>膝</a:t>
            </a:r>
            <a:endParaRPr lang="zh-CN" altLang="en-US" sz="2800" b="0" dirty="0">
              <a:latin typeface="Arial" panose="020B0604020202020204" pitchFamily="34" charset="0"/>
            </a:endParaRPr>
          </a:p>
          <a:p>
            <a:pPr algn="l">
              <a:buClrTx/>
            </a:pPr>
            <a:endParaRPr lang="zh-CN" altLang="en-US" sz="2800" b="0">
              <a:latin typeface="Arial" panose="020B0604020202020204" pitchFamily="34" charset="0"/>
            </a:endParaRPr>
          </a:p>
          <a:p>
            <a:pPr algn="l">
              <a:buClrTx/>
            </a:pPr>
            <a:r>
              <a:rPr lang="en-US" altLang="zh-CN" sz="2800" b="0">
                <a:latin typeface="Arial" panose="020B0604020202020204" pitchFamily="34" charset="0"/>
              </a:rPr>
              <a:t>D.</a:t>
            </a:r>
            <a:r>
              <a:rPr lang="zh-CN" altLang="en-US" sz="2800" b="0" dirty="0">
                <a:latin typeface="Arial" panose="020B0604020202020204" pitchFamily="34" charset="0"/>
              </a:rPr>
              <a:t>枇</a:t>
            </a:r>
            <a:r>
              <a:rPr lang="en-US" altLang="zh-CN" sz="2800" b="0">
                <a:latin typeface="Arial" panose="020B0604020202020204" pitchFamily="34" charset="0"/>
              </a:rPr>
              <a:t>(</a:t>
            </a:r>
            <a:r>
              <a:rPr lang="zh-CN" altLang="en-US" sz="2800" b="0" dirty="0">
                <a:latin typeface="Arial" panose="020B0604020202020204" pitchFamily="34" charset="0"/>
              </a:rPr>
              <a:t>ｐ</a:t>
            </a:r>
            <a:r>
              <a:rPr lang="en-US" altLang="zh-CN" sz="2800" b="0" dirty="0" err="1">
                <a:latin typeface="Arial" panose="020B0604020202020204" pitchFamily="34" charset="0"/>
              </a:rPr>
              <a:t>í</a:t>
            </a:r>
            <a:r>
              <a:rPr lang="en-US" altLang="zh-CN" sz="2800" b="0">
                <a:latin typeface="Arial" panose="020B0604020202020204" pitchFamily="34" charset="0"/>
              </a:rPr>
              <a:t>)</a:t>
            </a:r>
            <a:r>
              <a:rPr lang="zh-CN" altLang="en-US" sz="2800" b="0" dirty="0">
                <a:latin typeface="Arial" panose="020B0604020202020204" pitchFamily="34" charset="0"/>
              </a:rPr>
              <a:t>杷         修葺</a:t>
            </a:r>
            <a:r>
              <a:rPr lang="en-US" altLang="zh-CN" sz="2800" b="0">
                <a:latin typeface="Arial" panose="020B0604020202020204" pitchFamily="34" charset="0"/>
              </a:rPr>
              <a:t>(</a:t>
            </a:r>
            <a:r>
              <a:rPr lang="zh-CN" altLang="en-US" sz="2800" b="0" dirty="0">
                <a:latin typeface="Arial" panose="020B0604020202020204" pitchFamily="34" charset="0"/>
              </a:rPr>
              <a:t>ｒ</a:t>
            </a:r>
            <a:r>
              <a:rPr lang="en-US" altLang="zh-CN" sz="2800" b="0">
                <a:latin typeface="Arial" panose="020B0604020202020204" pitchFamily="34" charset="0"/>
              </a:rPr>
              <a:t>ó</a:t>
            </a:r>
            <a:r>
              <a:rPr lang="zh-CN" altLang="en-US" sz="2800" b="0" dirty="0">
                <a:latin typeface="Arial" panose="020B0604020202020204" pitchFamily="34" charset="0"/>
              </a:rPr>
              <a:t>ｎｇ</a:t>
            </a:r>
            <a:r>
              <a:rPr lang="en-US" altLang="zh-CN" sz="2800" b="0">
                <a:latin typeface="Arial" panose="020B0604020202020204" pitchFamily="34" charset="0"/>
              </a:rPr>
              <a:t>)       </a:t>
            </a:r>
            <a:r>
              <a:rPr lang="zh-CN" altLang="en-US" sz="2800" b="0" dirty="0">
                <a:latin typeface="Arial" panose="020B0604020202020204" pitchFamily="34" charset="0"/>
              </a:rPr>
              <a:t>如丧考妣</a:t>
            </a:r>
            <a:r>
              <a:rPr lang="en-US" altLang="zh-CN" sz="2800" b="0">
                <a:latin typeface="Arial" panose="020B0604020202020204" pitchFamily="34" charset="0"/>
              </a:rPr>
              <a:t>(</a:t>
            </a:r>
            <a:r>
              <a:rPr lang="zh-CN" altLang="en-US" sz="2800" b="0" dirty="0">
                <a:latin typeface="Arial" panose="020B0604020202020204" pitchFamily="34" charset="0"/>
              </a:rPr>
              <a:t>ｂ</a:t>
            </a:r>
            <a:r>
              <a:rPr lang="en-US" altLang="zh-CN" sz="2800" b="0">
                <a:latin typeface="Arial" panose="020B0604020202020204" pitchFamily="34" charset="0"/>
              </a:rPr>
              <a:t>ǐ)</a:t>
            </a:r>
            <a:endParaRPr lang="en-US" altLang="zh-CN" sz="2800" b="0">
              <a:latin typeface="Arial" panose="020B0604020202020204" pitchFamily="34" charset="0"/>
            </a:endParaRPr>
          </a:p>
        </p:txBody>
      </p:sp>
      <p:sp>
        <p:nvSpPr>
          <p:cNvPr id="306179" name="文本框 306178"/>
          <p:cNvSpPr txBox="1"/>
          <p:nvPr/>
        </p:nvSpPr>
        <p:spPr>
          <a:xfrm>
            <a:off x="250825" y="692150"/>
            <a:ext cx="7808913" cy="946150"/>
          </a:xfrm>
          <a:prstGeom prst="rect">
            <a:avLst/>
          </a:prstGeom>
          <a:noFill/>
          <a:ln w="9525">
            <a:noFill/>
          </a:ln>
        </p:spPr>
        <p:txBody>
          <a:bodyPr wrap="none" anchor="t">
            <a:spAutoFit/>
          </a:bodyPr>
          <a:p>
            <a:pPr algn="l">
              <a:buClrTx/>
            </a:pPr>
            <a:r>
              <a:rPr lang="en-US" altLang="zh-CN" sz="2800" b="0">
                <a:solidFill>
                  <a:schemeClr val="tx2"/>
                </a:solidFill>
                <a:latin typeface="Arial" panose="020B0604020202020204" pitchFamily="34" charset="0"/>
              </a:rPr>
              <a:t>1.</a:t>
            </a:r>
            <a:r>
              <a:rPr lang="zh-CN" altLang="en-US" sz="2800" b="0" dirty="0">
                <a:solidFill>
                  <a:schemeClr val="tx2"/>
                </a:solidFill>
                <a:latin typeface="Arial" panose="020B0604020202020204" pitchFamily="34" charset="0"/>
              </a:rPr>
              <a:t>下列词语中加点字的读音都正确的一组是</a:t>
            </a:r>
            <a:r>
              <a:rPr lang="en-US" altLang="zh-CN" sz="2800" b="0">
                <a:solidFill>
                  <a:schemeClr val="tx2"/>
                </a:solidFill>
                <a:latin typeface="Arial" panose="020B0604020202020204" pitchFamily="34" charset="0"/>
              </a:rPr>
              <a:t>(       )</a:t>
            </a:r>
            <a:endParaRPr lang="en-US" altLang="zh-CN" sz="2800" b="0">
              <a:solidFill>
                <a:schemeClr val="tx2"/>
              </a:solidFill>
              <a:latin typeface="Arial" panose="020B0604020202020204" pitchFamily="34" charset="0"/>
            </a:endParaRPr>
          </a:p>
          <a:p>
            <a:pPr algn="l">
              <a:buClrTx/>
            </a:pPr>
            <a:endParaRPr lang="zh-CN" altLang="en-US" sz="2800" b="0" dirty="0">
              <a:solidFill>
                <a:schemeClr val="tx2"/>
              </a:solidFill>
              <a:latin typeface="Arial" panose="020B0604020202020204" pitchFamily="34" charset="0"/>
            </a:endParaRPr>
          </a:p>
        </p:txBody>
      </p:sp>
      <p:sp>
        <p:nvSpPr>
          <p:cNvPr id="306180" name="文本框 306179"/>
          <p:cNvSpPr txBox="1"/>
          <p:nvPr/>
        </p:nvSpPr>
        <p:spPr>
          <a:xfrm>
            <a:off x="6877050" y="765175"/>
            <a:ext cx="835025" cy="519113"/>
          </a:xfrm>
          <a:prstGeom prst="rect">
            <a:avLst/>
          </a:prstGeom>
          <a:noFill/>
          <a:ln w="9525">
            <a:noFill/>
          </a:ln>
        </p:spPr>
        <p:txBody>
          <a:bodyPr wrap="none" anchor="t">
            <a:spAutoFit/>
          </a:bodyPr>
          <a:p>
            <a:pPr algn="l">
              <a:buClrTx/>
            </a:pPr>
            <a:r>
              <a:rPr lang="zh-CN" altLang="en-US" sz="2800" b="0">
                <a:latin typeface="Arial" panose="020B0604020202020204" pitchFamily="34" charset="0"/>
              </a:rPr>
              <a:t>    </a:t>
            </a:r>
            <a:r>
              <a:rPr lang="en-US" altLang="zh-CN" sz="2800" b="0">
                <a:latin typeface="Arial" panose="020B0604020202020204" pitchFamily="34" charset="0"/>
              </a:rPr>
              <a:t>C</a:t>
            </a:r>
            <a:endParaRPr lang="en-US" altLang="zh-CN" sz="2800" b="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06180"/>
                                        </p:tgtEl>
                                        <p:attrNameLst>
                                          <p:attrName>style.visibility</p:attrName>
                                        </p:attrNameLst>
                                      </p:cBhvr>
                                      <p:to>
                                        <p:strVal val="visible"/>
                                      </p:to>
                                    </p:set>
                                    <p:animEffect transition="in" filter="box(in)">
                                      <p:cBhvr>
                                        <p:cTn id="7" dur="500"/>
                                        <p:tgtEl>
                                          <p:spTgt spid="306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80"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02" name="文本框 307201"/>
          <p:cNvSpPr txBox="1"/>
          <p:nvPr/>
        </p:nvSpPr>
        <p:spPr>
          <a:xfrm>
            <a:off x="684213" y="1268413"/>
            <a:ext cx="7935912" cy="3508375"/>
          </a:xfrm>
          <a:prstGeom prst="rect">
            <a:avLst/>
          </a:prstGeom>
          <a:noFill/>
          <a:ln w="9525">
            <a:noFill/>
          </a:ln>
        </p:spPr>
        <p:txBody>
          <a:bodyPr>
            <a:spAutoFit/>
          </a:bodyPr>
          <a:p>
            <a:pPr algn="l">
              <a:buClrTx/>
            </a:pPr>
            <a:r>
              <a:rPr lang="en-US" altLang="zh-CN" sz="2800" b="0">
                <a:latin typeface="Arial" panose="020B0604020202020204" pitchFamily="34" charset="0"/>
              </a:rPr>
              <a:t>A.</a:t>
            </a:r>
            <a:r>
              <a:rPr lang="zh-CN" altLang="en-US" sz="2800" b="0" dirty="0">
                <a:latin typeface="Arial" panose="020B0604020202020204" pitchFamily="34" charset="0"/>
              </a:rPr>
              <a:t>雨泽下</a:t>
            </a:r>
            <a:r>
              <a:rPr lang="zh-CN" altLang="en-US" sz="2800" dirty="0">
                <a:solidFill>
                  <a:srgbClr val="FF3300"/>
                </a:solidFill>
                <a:latin typeface="Arial" panose="020B0604020202020204" pitchFamily="34" charset="0"/>
              </a:rPr>
              <a:t>注</a:t>
            </a:r>
            <a:r>
              <a:rPr lang="en-US" altLang="zh-CN" sz="2800" b="0">
                <a:latin typeface="Arial" panose="020B0604020202020204" pitchFamily="34" charset="0"/>
              </a:rPr>
              <a:t>(</a:t>
            </a:r>
            <a:r>
              <a:rPr lang="zh-CN" altLang="en-US" sz="2800" b="0" dirty="0">
                <a:latin typeface="Arial" panose="020B0604020202020204" pitchFamily="34" charset="0"/>
              </a:rPr>
              <a:t>流入</a:t>
            </a:r>
            <a:r>
              <a:rPr lang="en-US" altLang="zh-CN" sz="2800" b="0">
                <a:latin typeface="Arial" panose="020B0604020202020204" pitchFamily="34" charset="0"/>
              </a:rPr>
              <a:t>)                </a:t>
            </a:r>
            <a:r>
              <a:rPr lang="zh-CN" altLang="en-US" sz="2800" dirty="0">
                <a:solidFill>
                  <a:srgbClr val="FF3300"/>
                </a:solidFill>
                <a:latin typeface="Arial" panose="020B0604020202020204" pitchFamily="34" charset="0"/>
              </a:rPr>
              <a:t>迨</a:t>
            </a:r>
            <a:r>
              <a:rPr lang="en-US" altLang="zh-CN" sz="2800" b="0">
                <a:latin typeface="Arial" panose="020B0604020202020204" pitchFamily="34" charset="0"/>
              </a:rPr>
              <a:t>(</a:t>
            </a:r>
            <a:r>
              <a:rPr lang="zh-CN" altLang="en-US" sz="2800" b="0" dirty="0">
                <a:latin typeface="Arial" panose="020B0604020202020204" pitchFamily="34" charset="0"/>
              </a:rPr>
              <a:t>等到</a:t>
            </a:r>
            <a:r>
              <a:rPr lang="en-US" altLang="zh-CN" sz="2800" b="0">
                <a:latin typeface="Arial" panose="020B0604020202020204" pitchFamily="34" charset="0"/>
              </a:rPr>
              <a:t>)</a:t>
            </a:r>
            <a:r>
              <a:rPr lang="zh-CN" altLang="en-US" sz="2800" b="0" dirty="0">
                <a:latin typeface="Arial" panose="020B0604020202020204" pitchFamily="34" charset="0"/>
              </a:rPr>
              <a:t>诸文异爨    </a:t>
            </a:r>
            <a:endParaRPr lang="zh-CN" altLang="en-US" sz="2800" b="0" dirty="0">
              <a:latin typeface="Arial" panose="020B0604020202020204" pitchFamily="34" charset="0"/>
            </a:endParaRPr>
          </a:p>
          <a:p>
            <a:pPr algn="l">
              <a:buClrTx/>
            </a:pPr>
            <a:r>
              <a:rPr lang="zh-CN" altLang="en-US" sz="2800" b="0" dirty="0">
                <a:latin typeface="Arial" panose="020B0604020202020204" pitchFamily="34" charset="0"/>
              </a:rPr>
              <a:t>客</a:t>
            </a:r>
            <a:r>
              <a:rPr lang="zh-CN" altLang="en-US" sz="2800" dirty="0">
                <a:solidFill>
                  <a:srgbClr val="FF3300"/>
                </a:solidFill>
                <a:latin typeface="Arial" panose="020B0604020202020204" pitchFamily="34" charset="0"/>
              </a:rPr>
              <a:t>逾</a:t>
            </a:r>
            <a:r>
              <a:rPr lang="en-US" altLang="zh-CN" sz="2800" b="0">
                <a:latin typeface="Arial" panose="020B0604020202020204" pitchFamily="34" charset="0"/>
              </a:rPr>
              <a:t>(</a:t>
            </a:r>
            <a:r>
              <a:rPr lang="zh-CN" altLang="en-US" sz="2800" b="0" dirty="0">
                <a:latin typeface="Arial" panose="020B0604020202020204" pitchFamily="34" charset="0"/>
              </a:rPr>
              <a:t>越过</a:t>
            </a:r>
            <a:r>
              <a:rPr lang="en-US" altLang="zh-CN" sz="2800" b="0">
                <a:latin typeface="Arial" panose="020B0604020202020204" pitchFamily="34" charset="0"/>
              </a:rPr>
              <a:t>)</a:t>
            </a:r>
            <a:r>
              <a:rPr lang="zh-CN" altLang="en-US" sz="2800" b="0" dirty="0">
                <a:latin typeface="Arial" panose="020B0604020202020204" pitchFamily="34" charset="0"/>
              </a:rPr>
              <a:t>庖而宴</a:t>
            </a:r>
            <a:endParaRPr lang="zh-CN" altLang="en-US" sz="2800" b="0" dirty="0">
              <a:latin typeface="Arial" panose="020B0604020202020204" pitchFamily="34" charset="0"/>
            </a:endParaRPr>
          </a:p>
          <a:p>
            <a:pPr algn="l">
              <a:buClrTx/>
            </a:pPr>
            <a:r>
              <a:rPr lang="en-US" altLang="zh-CN" sz="2800" b="0">
                <a:latin typeface="Arial" panose="020B0604020202020204" pitchFamily="34" charset="0"/>
              </a:rPr>
              <a:t>B.</a:t>
            </a:r>
            <a:r>
              <a:rPr lang="zh-CN" altLang="en-US" sz="2800" dirty="0">
                <a:solidFill>
                  <a:srgbClr val="FF3300"/>
                </a:solidFill>
                <a:latin typeface="Arial" panose="020B0604020202020204" pitchFamily="34" charset="0"/>
              </a:rPr>
              <a:t>三五</a:t>
            </a:r>
            <a:r>
              <a:rPr lang="en-US" altLang="zh-CN" sz="2800" b="0">
                <a:latin typeface="Arial" panose="020B0604020202020204" pitchFamily="34" charset="0"/>
              </a:rPr>
              <a:t>(</a:t>
            </a:r>
            <a:r>
              <a:rPr lang="zh-CN" altLang="en-US" sz="2800" b="0" dirty="0">
                <a:latin typeface="Arial" panose="020B0604020202020204" pitchFamily="34" charset="0"/>
              </a:rPr>
              <a:t>农历每月十五</a:t>
            </a:r>
            <a:r>
              <a:rPr lang="en-US" altLang="zh-CN" sz="2800" b="0">
                <a:latin typeface="Arial" panose="020B0604020202020204" pitchFamily="34" charset="0"/>
              </a:rPr>
              <a:t>)        </a:t>
            </a:r>
            <a:r>
              <a:rPr lang="zh-CN" altLang="en-US" sz="2800" dirty="0">
                <a:solidFill>
                  <a:srgbClr val="FF3300"/>
                </a:solidFill>
                <a:latin typeface="Arial" panose="020B0604020202020204" pitchFamily="34" charset="0"/>
              </a:rPr>
              <a:t>妪</a:t>
            </a:r>
            <a:r>
              <a:rPr lang="en-US" altLang="zh-CN" sz="2800" b="0">
                <a:latin typeface="Arial" panose="020B0604020202020204" pitchFamily="34" charset="0"/>
              </a:rPr>
              <a:t>(</a:t>
            </a:r>
            <a:r>
              <a:rPr lang="zh-CN" altLang="en-US" sz="2800" b="0" dirty="0">
                <a:latin typeface="Arial" panose="020B0604020202020204" pitchFamily="34" charset="0"/>
              </a:rPr>
              <a:t>婢女</a:t>
            </a:r>
            <a:r>
              <a:rPr lang="en-US" altLang="zh-CN" sz="2800" b="0">
                <a:latin typeface="Arial" panose="020B0604020202020204" pitchFamily="34" charset="0"/>
              </a:rPr>
              <a:t>)</a:t>
            </a:r>
            <a:r>
              <a:rPr lang="zh-CN" altLang="en-US" sz="2800" b="0" dirty="0">
                <a:latin typeface="Arial" panose="020B0604020202020204" pitchFamily="34" charset="0"/>
              </a:rPr>
              <a:t>每谓余曰   </a:t>
            </a:r>
            <a:endParaRPr lang="zh-CN" altLang="en-US" sz="2800" b="0" dirty="0">
              <a:latin typeface="Arial" panose="020B0604020202020204" pitchFamily="34" charset="0"/>
            </a:endParaRPr>
          </a:p>
          <a:p>
            <a:pPr algn="l">
              <a:buClrTx/>
            </a:pPr>
            <a:r>
              <a:rPr lang="zh-CN" altLang="en-US" sz="2800" b="0" dirty="0">
                <a:latin typeface="Arial" panose="020B0604020202020204" pitchFamily="34" charset="0"/>
              </a:rPr>
              <a:t> 以乎</a:t>
            </a:r>
            <a:r>
              <a:rPr lang="zh-CN" altLang="en-US" sz="2800" b="0" dirty="0">
                <a:solidFill>
                  <a:srgbClr val="FF3300"/>
                </a:solidFill>
                <a:latin typeface="Arial" panose="020B0604020202020204" pitchFamily="34" charset="0"/>
              </a:rPr>
              <a:t>阖</a:t>
            </a:r>
            <a:r>
              <a:rPr lang="en-US" altLang="zh-CN" sz="2800" b="0">
                <a:latin typeface="Arial" panose="020B0604020202020204" pitchFamily="34" charset="0"/>
              </a:rPr>
              <a:t>(</a:t>
            </a:r>
            <a:r>
              <a:rPr lang="zh-CN" altLang="en-US" sz="2800" b="0" dirty="0">
                <a:latin typeface="Arial" panose="020B0604020202020204" pitchFamily="34" charset="0"/>
              </a:rPr>
              <a:t>关闭</a:t>
            </a:r>
            <a:r>
              <a:rPr lang="en-US" altLang="zh-CN" sz="2800" b="0">
                <a:latin typeface="Arial" panose="020B0604020202020204" pitchFamily="34" charset="0"/>
              </a:rPr>
              <a:t>)</a:t>
            </a:r>
            <a:r>
              <a:rPr lang="zh-CN" altLang="en-US" sz="2800" b="0" dirty="0">
                <a:latin typeface="Arial" panose="020B0604020202020204" pitchFamily="34" charset="0"/>
              </a:rPr>
              <a:t>门</a:t>
            </a:r>
            <a:endParaRPr lang="zh-CN" altLang="en-US" sz="2800" b="0" dirty="0">
              <a:latin typeface="Arial" panose="020B0604020202020204" pitchFamily="34" charset="0"/>
            </a:endParaRPr>
          </a:p>
          <a:p>
            <a:pPr algn="l">
              <a:buClrTx/>
            </a:pPr>
            <a:r>
              <a:rPr lang="en-US" altLang="zh-CN" sz="2800" b="0">
                <a:latin typeface="Arial" panose="020B0604020202020204" pitchFamily="34" charset="0"/>
              </a:rPr>
              <a:t>C.</a:t>
            </a:r>
            <a:r>
              <a:rPr lang="zh-CN" altLang="en-US" sz="2800" b="0" dirty="0">
                <a:latin typeface="Arial" panose="020B0604020202020204" pitchFamily="34" charset="0"/>
              </a:rPr>
              <a:t>墙</a:t>
            </a:r>
            <a:r>
              <a:rPr lang="zh-CN" altLang="en-US" sz="2800" dirty="0">
                <a:solidFill>
                  <a:srgbClr val="FF3300"/>
                </a:solidFill>
                <a:latin typeface="Arial" panose="020B0604020202020204" pitchFamily="34" charset="0"/>
              </a:rPr>
              <a:t>往往</a:t>
            </a:r>
            <a:r>
              <a:rPr lang="en-US" altLang="zh-CN" sz="2800" b="0">
                <a:latin typeface="Arial" panose="020B0604020202020204" pitchFamily="34" charset="0"/>
              </a:rPr>
              <a:t>(</a:t>
            </a:r>
            <a:r>
              <a:rPr lang="zh-CN" altLang="en-US" sz="2800" b="0" dirty="0">
                <a:latin typeface="Arial" panose="020B0604020202020204" pitchFamily="34" charset="0"/>
              </a:rPr>
              <a:t>到处</a:t>
            </a:r>
            <a:r>
              <a:rPr lang="en-US" altLang="zh-CN" sz="2800" b="0">
                <a:latin typeface="Arial" panose="020B0604020202020204" pitchFamily="34" charset="0"/>
              </a:rPr>
              <a:t>)</a:t>
            </a:r>
            <a:r>
              <a:rPr lang="zh-CN" altLang="en-US" sz="2800" b="0" dirty="0">
                <a:latin typeface="Arial" panose="020B0604020202020204" pitchFamily="34" charset="0"/>
              </a:rPr>
              <a:t>而是           </a:t>
            </a:r>
            <a:r>
              <a:rPr lang="zh-CN" altLang="en-US" sz="2800" dirty="0">
                <a:latin typeface="Arial" panose="020B0604020202020204" pitchFamily="34" charset="0"/>
              </a:rPr>
              <a:t> </a:t>
            </a:r>
            <a:r>
              <a:rPr lang="zh-CN" altLang="en-US" sz="2800" dirty="0">
                <a:solidFill>
                  <a:srgbClr val="FF3300"/>
                </a:solidFill>
                <a:latin typeface="Arial" panose="020B0604020202020204" pitchFamily="34" charset="0"/>
              </a:rPr>
              <a:t>殆</a:t>
            </a:r>
            <a:r>
              <a:rPr lang="en-US" altLang="zh-CN" sz="2800" b="0">
                <a:latin typeface="Arial" panose="020B0604020202020204" pitchFamily="34" charset="0"/>
              </a:rPr>
              <a:t>(</a:t>
            </a:r>
            <a:r>
              <a:rPr lang="zh-CN" altLang="en-US" sz="2800" b="0" dirty="0">
                <a:latin typeface="Arial" panose="020B0604020202020204" pitchFamily="34" charset="0"/>
              </a:rPr>
              <a:t>大概</a:t>
            </a:r>
            <a:r>
              <a:rPr lang="en-US" altLang="zh-CN" sz="2800" b="0">
                <a:latin typeface="Arial" panose="020B0604020202020204" pitchFamily="34" charset="0"/>
              </a:rPr>
              <a:t>)</a:t>
            </a:r>
            <a:r>
              <a:rPr lang="zh-CN" altLang="en-US" sz="2800" b="0" dirty="0">
                <a:latin typeface="Arial" panose="020B0604020202020204" pitchFamily="34" charset="0"/>
              </a:rPr>
              <a:t>有神护者    </a:t>
            </a:r>
            <a:endParaRPr lang="zh-CN" altLang="en-US" sz="2800" b="0" dirty="0">
              <a:latin typeface="Arial" panose="020B0604020202020204" pitchFamily="34" charset="0"/>
            </a:endParaRPr>
          </a:p>
          <a:p>
            <a:pPr algn="l">
              <a:buClrTx/>
            </a:pPr>
            <a:r>
              <a:rPr lang="zh-CN" altLang="en-US" sz="2800" b="0" dirty="0">
                <a:latin typeface="Arial" panose="020B0604020202020204" pitchFamily="34" charset="0"/>
              </a:rPr>
              <a:t>其</a:t>
            </a:r>
            <a:r>
              <a:rPr lang="zh-CN" altLang="en-US" sz="2800" dirty="0">
                <a:solidFill>
                  <a:srgbClr val="FF3300"/>
                </a:solidFill>
                <a:latin typeface="Arial" panose="020B0604020202020204" pitchFamily="34" charset="0"/>
              </a:rPr>
              <a:t>制</a:t>
            </a:r>
            <a:r>
              <a:rPr lang="en-US" altLang="zh-CN" sz="2800" b="0">
                <a:latin typeface="Arial" panose="020B0604020202020204" pitchFamily="34" charset="0"/>
              </a:rPr>
              <a:t>(</a:t>
            </a:r>
            <a:r>
              <a:rPr lang="zh-CN" altLang="en-US" sz="2800" b="0" dirty="0">
                <a:latin typeface="Arial" panose="020B0604020202020204" pitchFamily="34" charset="0"/>
              </a:rPr>
              <a:t>修建</a:t>
            </a:r>
            <a:r>
              <a:rPr lang="en-US" altLang="zh-CN" sz="2800" b="0">
                <a:latin typeface="Arial" panose="020B0604020202020204" pitchFamily="34" charset="0"/>
              </a:rPr>
              <a:t>)</a:t>
            </a:r>
            <a:r>
              <a:rPr lang="zh-CN" altLang="en-US" sz="2800" b="0" dirty="0">
                <a:latin typeface="Arial" panose="020B0604020202020204" pitchFamily="34" charset="0"/>
              </a:rPr>
              <a:t>稍异于前</a:t>
            </a:r>
            <a:endParaRPr lang="zh-CN" altLang="en-US" sz="2800" b="0" dirty="0">
              <a:latin typeface="Arial" panose="020B0604020202020204" pitchFamily="34" charset="0"/>
            </a:endParaRPr>
          </a:p>
          <a:p>
            <a:pPr algn="l">
              <a:buClrTx/>
            </a:pPr>
            <a:r>
              <a:rPr lang="en-US" altLang="zh-CN" sz="2800" b="0">
                <a:latin typeface="Arial" panose="020B0604020202020204" pitchFamily="34" charset="0"/>
              </a:rPr>
              <a:t>D.</a:t>
            </a:r>
            <a:r>
              <a:rPr lang="zh-CN" altLang="en-US" sz="2800" b="0" dirty="0">
                <a:latin typeface="Arial" panose="020B0604020202020204" pitchFamily="34" charset="0"/>
              </a:rPr>
              <a:t>室西连于</a:t>
            </a:r>
            <a:r>
              <a:rPr lang="zh-CN" altLang="en-US" sz="2800" dirty="0">
                <a:solidFill>
                  <a:srgbClr val="FF3300"/>
                </a:solidFill>
                <a:latin typeface="Arial" panose="020B0604020202020204" pitchFamily="34" charset="0"/>
              </a:rPr>
              <a:t>中闺</a:t>
            </a:r>
            <a:r>
              <a:rPr lang="en-US" altLang="zh-CN" sz="2800" b="0">
                <a:latin typeface="Arial" panose="020B0604020202020204" pitchFamily="34" charset="0"/>
              </a:rPr>
              <a:t>(</a:t>
            </a:r>
            <a:r>
              <a:rPr lang="zh-CN" altLang="en-US" sz="2800" b="0" dirty="0">
                <a:latin typeface="Arial" panose="020B0604020202020204" pitchFamily="34" charset="0"/>
              </a:rPr>
              <a:t>内室</a:t>
            </a:r>
            <a:r>
              <a:rPr lang="en-US" altLang="zh-CN" sz="2800" b="0">
                <a:latin typeface="Arial" panose="020B0604020202020204" pitchFamily="34" charset="0"/>
              </a:rPr>
              <a:t>)         </a:t>
            </a:r>
            <a:r>
              <a:rPr lang="zh-CN" altLang="en-US" sz="2800" dirty="0">
                <a:solidFill>
                  <a:srgbClr val="FF3300"/>
                </a:solidFill>
                <a:latin typeface="Arial" panose="020B0604020202020204" pitchFamily="34" charset="0"/>
              </a:rPr>
              <a:t>大类</a:t>
            </a:r>
            <a:r>
              <a:rPr lang="en-US" altLang="zh-CN" sz="2800" b="0">
                <a:latin typeface="Arial" panose="020B0604020202020204" pitchFamily="34" charset="0"/>
              </a:rPr>
              <a:t>(</a:t>
            </a:r>
            <a:r>
              <a:rPr lang="zh-CN" altLang="en-US" sz="2800" b="0" dirty="0">
                <a:latin typeface="Arial" panose="020B0604020202020204" pitchFamily="34" charset="0"/>
              </a:rPr>
              <a:t>很像</a:t>
            </a:r>
            <a:r>
              <a:rPr lang="en-US" altLang="zh-CN" sz="2800" b="0">
                <a:latin typeface="Arial" panose="020B0604020202020204" pitchFamily="34" charset="0"/>
              </a:rPr>
              <a:t>)</a:t>
            </a:r>
            <a:r>
              <a:rPr lang="zh-CN" altLang="en-US" sz="2800" b="0" dirty="0">
                <a:latin typeface="Arial" panose="020B0604020202020204" pitchFamily="34" charset="0"/>
              </a:rPr>
              <a:t>女郎也</a:t>
            </a:r>
            <a:r>
              <a:rPr lang="zh-CN" altLang="en-US" sz="2800" b="0">
                <a:latin typeface="Arial" panose="020B0604020202020204" pitchFamily="34" charset="0"/>
              </a:rPr>
              <a:t>   </a:t>
            </a:r>
            <a:endParaRPr lang="zh-CN" altLang="en-US" sz="2800" b="0">
              <a:latin typeface="Arial" panose="020B0604020202020204" pitchFamily="34" charset="0"/>
            </a:endParaRPr>
          </a:p>
          <a:p>
            <a:pPr algn="l">
              <a:buClrTx/>
            </a:pPr>
            <a:r>
              <a:rPr lang="zh-CN" altLang="en-US" sz="2800" b="0" dirty="0">
                <a:latin typeface="Arial" panose="020B0604020202020204" pitchFamily="34" charset="0"/>
              </a:rPr>
              <a:t>余既为此</a:t>
            </a:r>
            <a:r>
              <a:rPr lang="zh-CN" altLang="en-US" sz="2800" dirty="0">
                <a:solidFill>
                  <a:srgbClr val="FF3300"/>
                </a:solidFill>
                <a:latin typeface="Arial" panose="020B0604020202020204" pitchFamily="34" charset="0"/>
              </a:rPr>
              <a:t>志</a:t>
            </a:r>
            <a:r>
              <a:rPr lang="en-US" altLang="zh-CN" sz="2800" b="0">
                <a:latin typeface="Arial" panose="020B0604020202020204" pitchFamily="34" charset="0"/>
              </a:rPr>
              <a:t>(</a:t>
            </a:r>
            <a:r>
              <a:rPr lang="zh-CN" altLang="en-US" sz="2800" b="0" dirty="0">
                <a:latin typeface="Arial" panose="020B0604020202020204" pitchFamily="34" charset="0"/>
              </a:rPr>
              <a:t>志向</a:t>
            </a:r>
            <a:r>
              <a:rPr lang="en-US" altLang="zh-CN" sz="2800" b="0">
                <a:latin typeface="Arial" panose="020B0604020202020204" pitchFamily="34" charset="0"/>
              </a:rPr>
              <a:t>)</a:t>
            </a:r>
            <a:endParaRPr lang="en-US" altLang="zh-CN" sz="2800" b="0">
              <a:latin typeface="Arial" panose="020B0604020202020204" pitchFamily="34" charset="0"/>
            </a:endParaRPr>
          </a:p>
        </p:txBody>
      </p:sp>
      <p:sp>
        <p:nvSpPr>
          <p:cNvPr id="307203" name="文本框 307202"/>
          <p:cNvSpPr txBox="1"/>
          <p:nvPr/>
        </p:nvSpPr>
        <p:spPr>
          <a:xfrm>
            <a:off x="663575" y="444500"/>
            <a:ext cx="7059613" cy="946150"/>
          </a:xfrm>
          <a:prstGeom prst="rect">
            <a:avLst/>
          </a:prstGeom>
          <a:noFill/>
          <a:ln w="9525">
            <a:noFill/>
          </a:ln>
        </p:spPr>
        <p:txBody>
          <a:bodyPr wrap="none" anchor="t">
            <a:spAutoFit/>
          </a:bodyPr>
          <a:p>
            <a:pPr algn="l">
              <a:buClrTx/>
            </a:pPr>
            <a:r>
              <a:rPr lang="en-US" altLang="zh-CN" sz="2800" b="0">
                <a:latin typeface="Arial" panose="020B0604020202020204" pitchFamily="34" charset="0"/>
              </a:rPr>
              <a:t>2</a:t>
            </a:r>
            <a:r>
              <a:rPr lang="zh-CN" altLang="en-US" sz="2800" b="0" dirty="0">
                <a:latin typeface="Arial" panose="020B0604020202020204" pitchFamily="34" charset="0"/>
              </a:rPr>
              <a:t>、对下列加粗词语的解释全对的一组是</a:t>
            </a:r>
            <a:r>
              <a:rPr lang="en-US" altLang="zh-CN" sz="2800" b="0">
                <a:latin typeface="Arial" panose="020B0604020202020204" pitchFamily="34" charset="0"/>
              </a:rPr>
              <a:t>(    )</a:t>
            </a:r>
            <a:endParaRPr lang="en-US" altLang="zh-CN" sz="2800" b="0">
              <a:latin typeface="Arial" panose="020B0604020202020204" pitchFamily="34" charset="0"/>
            </a:endParaRPr>
          </a:p>
          <a:p>
            <a:pPr algn="l">
              <a:buClrTx/>
            </a:pPr>
            <a:endParaRPr lang="zh-CN" altLang="en-US" sz="2800" b="0" dirty="0">
              <a:solidFill>
                <a:schemeClr val="hlink"/>
              </a:solidFill>
              <a:latin typeface="Arial" panose="020B0604020202020204" pitchFamily="34" charset="0"/>
            </a:endParaRPr>
          </a:p>
        </p:txBody>
      </p:sp>
      <p:sp>
        <p:nvSpPr>
          <p:cNvPr id="307204" name="文本框 307203"/>
          <p:cNvSpPr txBox="1"/>
          <p:nvPr/>
        </p:nvSpPr>
        <p:spPr>
          <a:xfrm>
            <a:off x="7143750" y="373063"/>
            <a:ext cx="420688" cy="519112"/>
          </a:xfrm>
          <a:prstGeom prst="rect">
            <a:avLst/>
          </a:prstGeom>
          <a:noFill/>
          <a:ln w="9525">
            <a:noFill/>
          </a:ln>
        </p:spPr>
        <p:txBody>
          <a:bodyPr wrap="none" anchor="t">
            <a:spAutoFit/>
          </a:bodyPr>
          <a:p>
            <a:pPr algn="l">
              <a:buClrTx/>
            </a:pPr>
            <a:r>
              <a:rPr lang="en-US" altLang="zh-CN" sz="2800" b="0">
                <a:solidFill>
                  <a:srgbClr val="FF3300"/>
                </a:solidFill>
                <a:latin typeface="Arial" panose="020B0604020202020204" pitchFamily="34" charset="0"/>
              </a:rPr>
              <a:t>A</a:t>
            </a:r>
            <a:endParaRPr lang="en-US" altLang="zh-CN" sz="2800" b="0">
              <a:solidFill>
                <a:srgbClr val="FF33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07204">
                                            <p:txEl>
                                              <p:charRg st="0" end="2"/>
                                            </p:txEl>
                                          </p:spTgt>
                                        </p:tgtEl>
                                        <p:attrNameLst>
                                          <p:attrName>style.visibility</p:attrName>
                                        </p:attrNameLst>
                                      </p:cBhvr>
                                      <p:to>
                                        <p:strVal val="visible"/>
                                      </p:to>
                                    </p:set>
                                    <p:animEffect transition="in" filter="box(in)">
                                      <p:cBhvr>
                                        <p:cTn id="7" dur="500"/>
                                        <p:tgtEl>
                                          <p:spTgt spid="307204">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8226" name="文本框 308225"/>
          <p:cNvSpPr txBox="1"/>
          <p:nvPr/>
        </p:nvSpPr>
        <p:spPr>
          <a:xfrm>
            <a:off x="900113" y="1196975"/>
            <a:ext cx="5873750" cy="1800225"/>
          </a:xfrm>
          <a:prstGeom prst="rect">
            <a:avLst/>
          </a:prstGeom>
          <a:noFill/>
          <a:ln w="9525">
            <a:noFill/>
          </a:ln>
        </p:spPr>
        <p:txBody>
          <a:bodyPr wrap="none" anchor="t">
            <a:spAutoFit/>
          </a:bodyPr>
          <a:p>
            <a:pPr algn="l">
              <a:buClrTx/>
            </a:pPr>
            <a:r>
              <a:rPr lang="en-US" altLang="zh-CN" sz="2800" b="0">
                <a:latin typeface="Arial" panose="020B0604020202020204" pitchFamily="34" charset="0"/>
              </a:rPr>
              <a:t>A.</a:t>
            </a:r>
            <a:r>
              <a:rPr lang="zh-CN" altLang="en-US" sz="2800" b="0" dirty="0">
                <a:latin typeface="Arial" panose="020B0604020202020204" pitchFamily="34" charset="0"/>
              </a:rPr>
              <a:t>百年老屋，尘泥渗漉，雨泽</a:t>
            </a:r>
            <a:r>
              <a:rPr lang="zh-CN" altLang="en-US" sz="2800" dirty="0">
                <a:solidFill>
                  <a:srgbClr val="FF3300"/>
                </a:solidFill>
                <a:latin typeface="Arial" panose="020B0604020202020204" pitchFamily="34" charset="0"/>
              </a:rPr>
              <a:t>下</a:t>
            </a:r>
            <a:r>
              <a:rPr lang="zh-CN" altLang="en-US" sz="2800" b="0" dirty="0">
                <a:latin typeface="Arial" panose="020B0604020202020204" pitchFamily="34" charset="0"/>
              </a:rPr>
              <a:t>注</a:t>
            </a:r>
            <a:endParaRPr lang="zh-CN" altLang="en-US" sz="2800" b="0" dirty="0">
              <a:latin typeface="Arial" panose="020B0604020202020204" pitchFamily="34" charset="0"/>
            </a:endParaRPr>
          </a:p>
          <a:p>
            <a:pPr algn="l">
              <a:buClrTx/>
            </a:pPr>
            <a:r>
              <a:rPr lang="en-US" altLang="zh-CN" sz="2800" b="0">
                <a:latin typeface="Arial" panose="020B0604020202020204" pitchFamily="34" charset="0"/>
              </a:rPr>
              <a:t>B.</a:t>
            </a:r>
            <a:r>
              <a:rPr lang="zh-CN" altLang="en-US" sz="2800" b="0" dirty="0">
                <a:latin typeface="Arial" panose="020B0604020202020204" pitchFamily="34" charset="0"/>
              </a:rPr>
              <a:t>妪，先大母婢也，</a:t>
            </a:r>
            <a:r>
              <a:rPr lang="zh-CN" altLang="en-US" sz="2800" dirty="0">
                <a:solidFill>
                  <a:srgbClr val="FF3300"/>
                </a:solidFill>
                <a:latin typeface="Arial" panose="020B0604020202020204" pitchFamily="34" charset="0"/>
              </a:rPr>
              <a:t>乳</a:t>
            </a:r>
            <a:r>
              <a:rPr lang="zh-CN" altLang="en-US" sz="2800" b="0" dirty="0">
                <a:latin typeface="Arial" panose="020B0604020202020204" pitchFamily="34" charset="0"/>
              </a:rPr>
              <a:t>二世。</a:t>
            </a:r>
            <a:endParaRPr lang="zh-CN" altLang="en-US" sz="2800" b="0" dirty="0">
              <a:latin typeface="Arial" panose="020B0604020202020204" pitchFamily="34" charset="0"/>
            </a:endParaRPr>
          </a:p>
          <a:p>
            <a:pPr algn="l">
              <a:buClrTx/>
            </a:pPr>
            <a:r>
              <a:rPr lang="en-US" altLang="zh-CN" sz="2800" b="0">
                <a:latin typeface="Arial" panose="020B0604020202020204" pitchFamily="34" charset="0"/>
              </a:rPr>
              <a:t>C.</a:t>
            </a:r>
            <a:r>
              <a:rPr lang="zh-CN" altLang="en-US" sz="2800" b="0" dirty="0">
                <a:latin typeface="Arial" panose="020B0604020202020204" pitchFamily="34" charset="0"/>
              </a:rPr>
              <a:t>东犬</a:t>
            </a:r>
            <a:r>
              <a:rPr lang="zh-CN" altLang="en-US" sz="2800" dirty="0">
                <a:solidFill>
                  <a:srgbClr val="FF3300"/>
                </a:solidFill>
                <a:latin typeface="Arial" panose="020B0604020202020204" pitchFamily="34" charset="0"/>
              </a:rPr>
              <a:t>西</a:t>
            </a:r>
            <a:r>
              <a:rPr lang="zh-CN" altLang="en-US" sz="2800" b="0" dirty="0">
                <a:latin typeface="Arial" panose="020B0604020202020204" pitchFamily="34" charset="0"/>
              </a:rPr>
              <a:t>吠，客逾庖而宴，鸡栖于厅</a:t>
            </a:r>
            <a:endParaRPr lang="zh-CN" altLang="en-US" sz="2800" b="0" dirty="0">
              <a:latin typeface="Arial" panose="020B0604020202020204" pitchFamily="34" charset="0"/>
            </a:endParaRPr>
          </a:p>
          <a:p>
            <a:pPr algn="l">
              <a:buClrTx/>
            </a:pPr>
            <a:r>
              <a:rPr lang="en-US" altLang="zh-CN" sz="2800" b="0">
                <a:latin typeface="Arial" panose="020B0604020202020204" pitchFamily="34" charset="0"/>
              </a:rPr>
              <a:t>D.</a:t>
            </a:r>
            <a:r>
              <a:rPr lang="zh-CN" altLang="en-US" sz="2800" b="0" dirty="0">
                <a:latin typeface="Arial" panose="020B0604020202020204" pitchFamily="34" charset="0"/>
              </a:rPr>
              <a:t>庭有枇杷树，吾要死之年所</a:t>
            </a:r>
            <a:r>
              <a:rPr lang="zh-CN" altLang="en-US" sz="2800" dirty="0">
                <a:solidFill>
                  <a:srgbClr val="FF3300"/>
                </a:solidFill>
                <a:latin typeface="Arial" panose="020B0604020202020204" pitchFamily="34" charset="0"/>
              </a:rPr>
              <a:t>手</a:t>
            </a:r>
            <a:r>
              <a:rPr lang="zh-CN" altLang="en-US" sz="2800" b="0" dirty="0">
                <a:latin typeface="Arial" panose="020B0604020202020204" pitchFamily="34" charset="0"/>
              </a:rPr>
              <a:t>植也</a:t>
            </a:r>
            <a:endParaRPr lang="zh-CN" altLang="en-US" sz="2800" b="0" dirty="0">
              <a:latin typeface="Arial" panose="020B0604020202020204" pitchFamily="34" charset="0"/>
            </a:endParaRPr>
          </a:p>
        </p:txBody>
      </p:sp>
      <p:sp>
        <p:nvSpPr>
          <p:cNvPr id="308227" name="文本框 308226"/>
          <p:cNvSpPr txBox="1"/>
          <p:nvPr/>
        </p:nvSpPr>
        <p:spPr>
          <a:xfrm>
            <a:off x="517525" y="669925"/>
            <a:ext cx="8224838" cy="946150"/>
          </a:xfrm>
          <a:prstGeom prst="rect">
            <a:avLst/>
          </a:prstGeom>
          <a:noFill/>
          <a:ln w="9525">
            <a:noFill/>
          </a:ln>
        </p:spPr>
        <p:txBody>
          <a:bodyPr wrap="none" anchor="t">
            <a:spAutoFit/>
          </a:bodyPr>
          <a:p>
            <a:pPr algn="l">
              <a:buClrTx/>
            </a:pPr>
            <a:r>
              <a:rPr lang="en-US" altLang="zh-CN" sz="2800" b="0">
                <a:latin typeface="Arial" panose="020B0604020202020204" pitchFamily="34" charset="0"/>
              </a:rPr>
              <a:t>3</a:t>
            </a:r>
            <a:r>
              <a:rPr lang="zh-CN" altLang="en-US" sz="2800" b="0" dirty="0">
                <a:latin typeface="Arial" panose="020B0604020202020204" pitchFamily="34" charset="0"/>
              </a:rPr>
              <a:t>、下列句中加粗字的用法不同于其他的一项是</a:t>
            </a:r>
            <a:r>
              <a:rPr lang="en-US" altLang="zh-CN" sz="2800" b="0">
                <a:latin typeface="Arial" panose="020B0604020202020204" pitchFamily="34" charset="0"/>
              </a:rPr>
              <a:t>(     )</a:t>
            </a:r>
            <a:endParaRPr lang="en-US" altLang="zh-CN" sz="2800" b="0">
              <a:latin typeface="Arial" panose="020B0604020202020204" pitchFamily="34" charset="0"/>
            </a:endParaRPr>
          </a:p>
          <a:p>
            <a:pPr algn="l">
              <a:buClrTx/>
            </a:pPr>
            <a:endParaRPr lang="zh-CN" altLang="en-US" sz="2800" b="0" dirty="0">
              <a:solidFill>
                <a:schemeClr val="hlink"/>
              </a:solidFill>
              <a:latin typeface="Arial" panose="020B0604020202020204" pitchFamily="34" charset="0"/>
            </a:endParaRPr>
          </a:p>
        </p:txBody>
      </p:sp>
      <p:sp>
        <p:nvSpPr>
          <p:cNvPr id="308228" name="文本框 308227"/>
          <p:cNvSpPr txBox="1"/>
          <p:nvPr/>
        </p:nvSpPr>
        <p:spPr>
          <a:xfrm>
            <a:off x="827088" y="4076700"/>
            <a:ext cx="5991225" cy="946150"/>
          </a:xfrm>
          <a:prstGeom prst="rect">
            <a:avLst/>
          </a:prstGeom>
          <a:noFill/>
          <a:ln w="9525">
            <a:noFill/>
          </a:ln>
        </p:spPr>
        <p:txBody>
          <a:bodyPr wrap="none" anchor="t">
            <a:spAutoFit/>
          </a:bodyPr>
          <a:p>
            <a:pPr algn="l">
              <a:buClrTx/>
            </a:pPr>
            <a:r>
              <a:rPr lang="en-US" altLang="zh-CN" sz="2800" b="0">
                <a:latin typeface="Arial" panose="020B0604020202020204" pitchFamily="34" charset="0"/>
              </a:rPr>
              <a:t>A.</a:t>
            </a:r>
            <a:r>
              <a:rPr lang="zh-CN" altLang="en-US" sz="2800" dirty="0">
                <a:solidFill>
                  <a:srgbClr val="FF3300"/>
                </a:solidFill>
                <a:latin typeface="Arial" panose="020B0604020202020204" pitchFamily="34" charset="0"/>
              </a:rPr>
              <a:t>而</a:t>
            </a:r>
            <a:r>
              <a:rPr lang="zh-CN" altLang="en-US" sz="2800" b="0" dirty="0">
                <a:latin typeface="Arial" panose="020B0604020202020204" pitchFamily="34" charset="0"/>
              </a:rPr>
              <a:t>母立于兹            </a:t>
            </a:r>
            <a:r>
              <a:rPr lang="en-US" altLang="zh-CN" sz="2800" b="0">
                <a:latin typeface="Arial" panose="020B0604020202020204" pitchFamily="34" charset="0"/>
              </a:rPr>
              <a:t>B.</a:t>
            </a:r>
            <a:r>
              <a:rPr lang="zh-CN" altLang="en-US" sz="2800" b="0" dirty="0">
                <a:latin typeface="Arial" panose="020B0604020202020204" pitchFamily="34" charset="0"/>
              </a:rPr>
              <a:t>久不见</a:t>
            </a:r>
            <a:r>
              <a:rPr lang="zh-CN" altLang="en-US" sz="2800" dirty="0">
                <a:solidFill>
                  <a:srgbClr val="FF3300"/>
                </a:solidFill>
                <a:latin typeface="Arial" panose="020B0604020202020204" pitchFamily="34" charset="0"/>
              </a:rPr>
              <a:t>若</a:t>
            </a:r>
            <a:r>
              <a:rPr lang="zh-CN" altLang="en-US" sz="2800" b="0" dirty="0">
                <a:latin typeface="Arial" panose="020B0604020202020204" pitchFamily="34" charset="0"/>
              </a:rPr>
              <a:t>影</a:t>
            </a:r>
            <a:endParaRPr lang="zh-CN" altLang="en-US" sz="2800" b="0" dirty="0">
              <a:latin typeface="Arial" panose="020B0604020202020204" pitchFamily="34" charset="0"/>
            </a:endParaRPr>
          </a:p>
          <a:p>
            <a:pPr algn="l">
              <a:buClrTx/>
            </a:pPr>
            <a:r>
              <a:rPr lang="en-US" altLang="zh-CN" sz="2800" b="0">
                <a:latin typeface="Arial" panose="020B0604020202020204" pitchFamily="34" charset="0"/>
              </a:rPr>
              <a:t>C.</a:t>
            </a:r>
            <a:r>
              <a:rPr lang="zh-CN" altLang="en-US" sz="2800" dirty="0">
                <a:solidFill>
                  <a:srgbClr val="FF3300"/>
                </a:solidFill>
                <a:latin typeface="Arial" panose="020B0604020202020204" pitchFamily="34" charset="0"/>
              </a:rPr>
              <a:t>汝</a:t>
            </a:r>
            <a:r>
              <a:rPr lang="zh-CN" altLang="en-US" sz="2800" b="0" dirty="0">
                <a:latin typeface="Arial" panose="020B0604020202020204" pitchFamily="34" charset="0"/>
              </a:rPr>
              <a:t>姊在吾怀            </a:t>
            </a:r>
            <a:r>
              <a:rPr lang="en-US" altLang="zh-CN" sz="2800" b="0">
                <a:latin typeface="Arial" panose="020B0604020202020204" pitchFamily="34" charset="0"/>
              </a:rPr>
              <a:t>D.</a:t>
            </a:r>
            <a:r>
              <a:rPr lang="zh-CN" altLang="en-US" sz="2800" b="0" dirty="0">
                <a:latin typeface="Arial" panose="020B0604020202020204" pitchFamily="34" charset="0"/>
              </a:rPr>
              <a:t>先妪抚</a:t>
            </a:r>
            <a:r>
              <a:rPr lang="zh-CN" altLang="en-US" sz="2800" dirty="0">
                <a:solidFill>
                  <a:srgbClr val="FF3300"/>
                </a:solidFill>
                <a:latin typeface="Arial" panose="020B0604020202020204" pitchFamily="34" charset="0"/>
              </a:rPr>
              <a:t>之</a:t>
            </a:r>
            <a:r>
              <a:rPr lang="zh-CN" altLang="en-US" sz="2800" b="0" dirty="0">
                <a:latin typeface="Arial" panose="020B0604020202020204" pitchFamily="34" charset="0"/>
              </a:rPr>
              <a:t>甚厚</a:t>
            </a:r>
            <a:endParaRPr lang="zh-CN" altLang="en-US" sz="2800" b="0" dirty="0">
              <a:latin typeface="Arial" panose="020B0604020202020204" pitchFamily="34" charset="0"/>
            </a:endParaRPr>
          </a:p>
        </p:txBody>
      </p:sp>
      <p:sp>
        <p:nvSpPr>
          <p:cNvPr id="308229" name="文本框 308228"/>
          <p:cNvSpPr txBox="1"/>
          <p:nvPr/>
        </p:nvSpPr>
        <p:spPr>
          <a:xfrm>
            <a:off x="539750" y="3284538"/>
            <a:ext cx="8224838" cy="946150"/>
          </a:xfrm>
          <a:prstGeom prst="rect">
            <a:avLst/>
          </a:prstGeom>
          <a:noFill/>
          <a:ln w="9525">
            <a:noFill/>
          </a:ln>
        </p:spPr>
        <p:txBody>
          <a:bodyPr wrap="none" anchor="t">
            <a:spAutoFit/>
          </a:bodyPr>
          <a:p>
            <a:pPr algn="l">
              <a:buClrTx/>
            </a:pPr>
            <a:r>
              <a:rPr lang="en-US" altLang="zh-CN" sz="2800" b="0">
                <a:latin typeface="Arial" panose="020B0604020202020204" pitchFamily="34" charset="0"/>
              </a:rPr>
              <a:t>4</a:t>
            </a:r>
            <a:r>
              <a:rPr lang="zh-CN" altLang="en-US" sz="2800" b="0" dirty="0">
                <a:latin typeface="Arial" panose="020B0604020202020204" pitchFamily="34" charset="0"/>
              </a:rPr>
              <a:t>、下列句中加粗的字，不是第二人称的一项是</a:t>
            </a:r>
            <a:r>
              <a:rPr lang="en-US" altLang="zh-CN" sz="2800" b="0">
                <a:latin typeface="Arial" panose="020B0604020202020204" pitchFamily="34" charset="0"/>
              </a:rPr>
              <a:t>(     )</a:t>
            </a:r>
            <a:endParaRPr lang="en-US" altLang="zh-CN" sz="2800" b="0">
              <a:latin typeface="Arial" panose="020B0604020202020204" pitchFamily="34" charset="0"/>
            </a:endParaRPr>
          </a:p>
          <a:p>
            <a:pPr algn="l">
              <a:buClrTx/>
            </a:pPr>
            <a:endParaRPr lang="zh-CN" altLang="en-US" sz="2800" b="0" dirty="0">
              <a:solidFill>
                <a:schemeClr val="hlink"/>
              </a:solidFill>
              <a:latin typeface="Arial" panose="020B0604020202020204" pitchFamily="34" charset="0"/>
            </a:endParaRPr>
          </a:p>
        </p:txBody>
      </p:sp>
      <p:sp>
        <p:nvSpPr>
          <p:cNvPr id="308230" name="文本框 308229"/>
          <p:cNvSpPr txBox="1"/>
          <p:nvPr/>
        </p:nvSpPr>
        <p:spPr>
          <a:xfrm>
            <a:off x="8027988" y="765175"/>
            <a:ext cx="420687" cy="519113"/>
          </a:xfrm>
          <a:prstGeom prst="rect">
            <a:avLst/>
          </a:prstGeom>
          <a:noFill/>
          <a:ln w="9525">
            <a:noFill/>
          </a:ln>
        </p:spPr>
        <p:txBody>
          <a:bodyPr wrap="none" anchor="t">
            <a:spAutoFit/>
          </a:bodyPr>
          <a:p>
            <a:pPr algn="l">
              <a:buClrTx/>
            </a:pPr>
            <a:r>
              <a:rPr lang="en-US" altLang="zh-CN" sz="2800" b="0">
                <a:solidFill>
                  <a:srgbClr val="FF3300"/>
                </a:solidFill>
                <a:latin typeface="Arial" panose="020B0604020202020204" pitchFamily="34" charset="0"/>
              </a:rPr>
              <a:t>B</a:t>
            </a:r>
            <a:endParaRPr lang="en-US" altLang="zh-CN" sz="2800" b="0">
              <a:solidFill>
                <a:srgbClr val="FF3300"/>
              </a:solidFill>
              <a:latin typeface="Arial" panose="020B0604020202020204" pitchFamily="34" charset="0"/>
            </a:endParaRPr>
          </a:p>
        </p:txBody>
      </p:sp>
      <p:sp>
        <p:nvSpPr>
          <p:cNvPr id="308231" name="文本框 308230"/>
          <p:cNvSpPr txBox="1"/>
          <p:nvPr/>
        </p:nvSpPr>
        <p:spPr>
          <a:xfrm>
            <a:off x="8151813" y="3252788"/>
            <a:ext cx="441325" cy="519112"/>
          </a:xfrm>
          <a:prstGeom prst="rect">
            <a:avLst/>
          </a:prstGeom>
          <a:noFill/>
          <a:ln w="9525">
            <a:noFill/>
          </a:ln>
        </p:spPr>
        <p:txBody>
          <a:bodyPr wrap="none" anchor="t">
            <a:spAutoFit/>
          </a:bodyPr>
          <a:p>
            <a:pPr algn="l">
              <a:buClrTx/>
            </a:pPr>
            <a:r>
              <a:rPr lang="en-US" altLang="zh-CN" sz="2800" b="0">
                <a:solidFill>
                  <a:srgbClr val="FF3300"/>
                </a:solidFill>
                <a:latin typeface="Arial" panose="020B0604020202020204" pitchFamily="34" charset="0"/>
              </a:rPr>
              <a:t>D</a:t>
            </a:r>
            <a:endParaRPr lang="en-US" altLang="zh-CN" sz="2800" b="0">
              <a:solidFill>
                <a:srgbClr val="FF33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8230">
                                            <p:txEl>
                                              <p:charRg st="0" end="2"/>
                                            </p:txEl>
                                          </p:spTgt>
                                        </p:tgtEl>
                                        <p:attrNameLst>
                                          <p:attrName>style.visibility</p:attrName>
                                        </p:attrNameLst>
                                      </p:cBhvr>
                                      <p:to>
                                        <p:strVal val="visible"/>
                                      </p:to>
                                    </p:set>
                                    <p:anim calcmode="lin" valueType="num">
                                      <p:cBhvr additive="base">
                                        <p:cTn id="7" dur="500" fill="hold"/>
                                        <p:tgtEl>
                                          <p:spTgt spid="308230">
                                            <p:txEl>
                                              <p:charRg st="0"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08230">
                                            <p:txEl>
                                              <p:charRg st="0"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nodeType="clickEffect">
                                  <p:stCondLst>
                                    <p:cond delay="0"/>
                                  </p:stCondLst>
                                  <p:childTnLst>
                                    <p:set>
                                      <p:cBhvr>
                                        <p:cTn id="12" dur="1" fill="hold">
                                          <p:stCondLst>
                                            <p:cond delay="0"/>
                                          </p:stCondLst>
                                        </p:cTn>
                                        <p:tgtEl>
                                          <p:spTgt spid="308231">
                                            <p:txEl>
                                              <p:charRg st="0" end="2"/>
                                            </p:txEl>
                                          </p:spTgt>
                                        </p:tgtEl>
                                        <p:attrNameLst>
                                          <p:attrName>style.visibility</p:attrName>
                                        </p:attrNameLst>
                                      </p:cBhvr>
                                      <p:to>
                                        <p:strVal val="visible"/>
                                      </p:to>
                                    </p:set>
                                    <p:animEffect transition="in" filter="box(in)">
                                      <p:cBhvr>
                                        <p:cTn id="13" dur="500"/>
                                        <p:tgtEl>
                                          <p:spTgt spid="308231">
                                            <p:txEl>
                                              <p:charRg st="0"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nodeType="clickEffect">
                                  <p:stCondLst>
                                    <p:cond delay="0"/>
                                  </p:stCondLst>
                                  <p:childTnLst>
                                    <p:set>
                                      <p:cBhvr>
                                        <p:cTn id="17" dur="1" fill="hold">
                                          <p:stCondLst>
                                            <p:cond delay="0"/>
                                          </p:stCondLst>
                                        </p:cTn>
                                        <p:tgtEl>
                                          <p:spTgt spid="308230">
                                            <p:txEl>
                                              <p:charRg st="0" end="2"/>
                                            </p:txEl>
                                          </p:spTgt>
                                        </p:tgtEl>
                                        <p:attrNameLst>
                                          <p:attrName>style.visibility</p:attrName>
                                        </p:attrNameLst>
                                      </p:cBhvr>
                                      <p:to>
                                        <p:strVal val="visible"/>
                                      </p:to>
                                    </p:set>
                                    <p:animEffect transition="in" filter="box(in)">
                                      <p:cBhvr>
                                        <p:cTn id="18" dur="500"/>
                                        <p:tgtEl>
                                          <p:spTgt spid="308230">
                                            <p:txEl>
                                              <p:charRg st="0"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2229" name="图片 52228" descr="4433"/>
          <p:cNvPicPr>
            <a:picLocks noChangeAspect="1"/>
          </p:cNvPicPr>
          <p:nvPr/>
        </p:nvPicPr>
        <p:blipFill>
          <a:blip r:embed="rId1"/>
          <a:stretch>
            <a:fillRect/>
          </a:stretch>
        </p:blipFill>
        <p:spPr>
          <a:xfrm>
            <a:off x="0" y="0"/>
            <a:ext cx="9144000" cy="6858000"/>
          </a:xfrm>
          <a:prstGeom prst="rect">
            <a:avLst/>
          </a:prstGeom>
          <a:noFill/>
          <a:ln w="9525">
            <a:noFill/>
          </a:ln>
        </p:spPr>
      </p:pic>
      <p:sp>
        <p:nvSpPr>
          <p:cNvPr id="52226" name="圆角矩形 52225"/>
          <p:cNvSpPr/>
          <p:nvPr/>
        </p:nvSpPr>
        <p:spPr>
          <a:xfrm>
            <a:off x="457200" y="609600"/>
            <a:ext cx="1828800" cy="457200"/>
          </a:xfrm>
          <a:prstGeom prst="roundRect">
            <a:avLst>
              <a:gd name="adj" fmla="val 16667"/>
            </a:avLst>
          </a:prstGeom>
          <a:solidFill>
            <a:schemeClr val="accent1"/>
          </a:solidFill>
          <a:ln w="9525" cap="flat" cmpd="sng">
            <a:solidFill>
              <a:schemeClr val="tx1"/>
            </a:solidFill>
            <a:prstDash val="solid"/>
            <a:headEnd type="none" w="med" len="med"/>
            <a:tailEnd type="none" w="med" len="med"/>
          </a:ln>
        </p:spPr>
        <p:txBody>
          <a:bodyPr wrap="none" anchor="ctr"/>
          <a:p>
            <a:r>
              <a:rPr lang="zh-CN" altLang="en-US" dirty="0">
                <a:latin typeface="华文新魏" pitchFamily="2" charset="-122"/>
                <a:ea typeface="华文新魏" pitchFamily="2" charset="-122"/>
              </a:rPr>
              <a:t>课堂检测</a:t>
            </a:r>
            <a:endParaRPr lang="zh-CN" altLang="en-US" dirty="0">
              <a:latin typeface="华文新魏" pitchFamily="2" charset="-122"/>
              <a:ea typeface="华文新魏" pitchFamily="2" charset="-122"/>
            </a:endParaRPr>
          </a:p>
        </p:txBody>
      </p:sp>
      <p:sp>
        <p:nvSpPr>
          <p:cNvPr id="52227" name="文本框 52226"/>
          <p:cNvSpPr txBox="1"/>
          <p:nvPr/>
        </p:nvSpPr>
        <p:spPr>
          <a:xfrm>
            <a:off x="250825" y="1052513"/>
            <a:ext cx="8642350" cy="4478337"/>
          </a:xfrm>
          <a:prstGeom prst="rect">
            <a:avLst/>
          </a:prstGeom>
          <a:noFill/>
          <a:ln w="9525">
            <a:noFill/>
          </a:ln>
        </p:spPr>
        <p:txBody>
          <a:bodyPr>
            <a:spAutoFit/>
          </a:bodyPr>
          <a:p>
            <a:pPr algn="l"/>
            <a:r>
              <a:rPr lang="zh-CN" altLang="en-US" sz="3200" b="0" dirty="0">
                <a:solidFill>
                  <a:schemeClr val="accent2"/>
                </a:solidFill>
                <a:latin typeface="华文新魏" pitchFamily="2" charset="-122"/>
                <a:ea typeface="华文新魏" pitchFamily="2" charset="-122"/>
              </a:rPr>
              <a:t>二、找出词语解释全对的一组： </a:t>
            </a:r>
            <a:r>
              <a:rPr lang="zh-CN" altLang="en-US" sz="3200" b="0" dirty="0">
                <a:solidFill>
                  <a:schemeClr val="accent2"/>
                </a:solidFill>
                <a:latin typeface="华文新魏" pitchFamily="2" charset="-122"/>
                <a:ea typeface="华文新魏" pitchFamily="2" charset="-122"/>
                <a:sym typeface="Wingdings" panose="05000000000000000000" pitchFamily="2" charset="2"/>
              </a:rPr>
              <a:t>（        ）</a:t>
            </a:r>
            <a:endParaRPr lang="zh-CN" altLang="en-US" sz="3200" b="0" dirty="0">
              <a:solidFill>
                <a:schemeClr val="accent2"/>
              </a:solidFill>
              <a:latin typeface="华文新魏" pitchFamily="2" charset="-122"/>
              <a:ea typeface="华文新魏" pitchFamily="2" charset="-122"/>
              <a:sym typeface="Wingdings" panose="05000000000000000000" pitchFamily="2" charset="2"/>
            </a:endParaRPr>
          </a:p>
          <a:p>
            <a:pPr algn="l"/>
            <a:r>
              <a:rPr lang="zh-CN" altLang="en-US" sz="3200" b="0" dirty="0">
                <a:solidFill>
                  <a:schemeClr val="accent2"/>
                </a:solidFill>
                <a:latin typeface="华文新魏" pitchFamily="2" charset="-122"/>
                <a:ea typeface="华文新魏" pitchFamily="2" charset="-122"/>
                <a:sym typeface="Wingdings" panose="05000000000000000000" pitchFamily="2" charset="2"/>
              </a:rPr>
              <a:t> </a:t>
            </a:r>
            <a:r>
              <a:rPr lang="en-US" altLang="zh-CN" sz="3200" b="0">
                <a:solidFill>
                  <a:schemeClr val="accent2"/>
                </a:solidFill>
                <a:latin typeface="华文新魏" pitchFamily="2" charset="-122"/>
                <a:ea typeface="华文新魏" pitchFamily="2" charset="-122"/>
                <a:sym typeface="Wingdings" panose="05000000000000000000" pitchFamily="2" charset="2"/>
              </a:rPr>
              <a:t>A、</a:t>
            </a:r>
            <a:r>
              <a:rPr lang="zh-CN" altLang="en-US" sz="3200" b="0" dirty="0">
                <a:solidFill>
                  <a:schemeClr val="accent2"/>
                </a:solidFill>
                <a:latin typeface="华文新魏" pitchFamily="2" charset="-122"/>
                <a:ea typeface="华文新魏" pitchFamily="2" charset="-122"/>
                <a:sym typeface="Wingdings" panose="05000000000000000000" pitchFamily="2" charset="2"/>
              </a:rPr>
              <a:t>修葺：修造         扃牖：关闭窗户</a:t>
            </a:r>
            <a:endParaRPr lang="zh-CN" altLang="en-US" sz="3200" b="0" dirty="0">
              <a:solidFill>
                <a:schemeClr val="accent2"/>
              </a:solidFill>
              <a:latin typeface="华文新魏" pitchFamily="2" charset="-122"/>
              <a:ea typeface="华文新魏" pitchFamily="2" charset="-122"/>
              <a:sym typeface="Wingdings" panose="05000000000000000000" pitchFamily="2" charset="2"/>
            </a:endParaRPr>
          </a:p>
          <a:p>
            <a:pPr algn="l"/>
            <a:r>
              <a:rPr lang="zh-CN" altLang="en-US" sz="3200" b="0" dirty="0">
                <a:solidFill>
                  <a:schemeClr val="accent2"/>
                </a:solidFill>
                <a:latin typeface="华文新魏" pitchFamily="2" charset="-122"/>
                <a:ea typeface="华文新魏" pitchFamily="2" charset="-122"/>
                <a:sym typeface="Wingdings" panose="05000000000000000000" pitchFamily="2" charset="2"/>
              </a:rPr>
              <a:t>    阖门：关门         大类：大的分类</a:t>
            </a:r>
            <a:endParaRPr lang="zh-CN" altLang="en-US" sz="3200" b="0" dirty="0">
              <a:solidFill>
                <a:schemeClr val="accent2"/>
              </a:solidFill>
              <a:latin typeface="华文新魏" pitchFamily="2" charset="-122"/>
              <a:ea typeface="华文新魏" pitchFamily="2" charset="-122"/>
              <a:sym typeface="Wingdings" panose="05000000000000000000" pitchFamily="2" charset="2"/>
            </a:endParaRPr>
          </a:p>
          <a:p>
            <a:pPr algn="l"/>
            <a:r>
              <a:rPr lang="zh-CN" altLang="en-US" sz="3200" b="0" dirty="0">
                <a:solidFill>
                  <a:schemeClr val="accent2"/>
                </a:solidFill>
                <a:latin typeface="华文新魏" pitchFamily="2" charset="-122"/>
                <a:ea typeface="华文新魏" pitchFamily="2" charset="-122"/>
                <a:sym typeface="Wingdings" panose="05000000000000000000" pitchFamily="2" charset="2"/>
              </a:rPr>
              <a:t> </a:t>
            </a:r>
            <a:r>
              <a:rPr lang="en-US" altLang="zh-CN" sz="3200" b="0">
                <a:solidFill>
                  <a:schemeClr val="accent2"/>
                </a:solidFill>
                <a:latin typeface="华文新魏" pitchFamily="2" charset="-122"/>
                <a:ea typeface="华文新魏" pitchFamily="2" charset="-122"/>
                <a:sym typeface="Wingdings" panose="05000000000000000000" pitchFamily="2" charset="2"/>
              </a:rPr>
              <a:t>B、</a:t>
            </a:r>
            <a:r>
              <a:rPr lang="zh-CN" altLang="en-US" sz="3200" b="0" dirty="0">
                <a:solidFill>
                  <a:schemeClr val="accent2"/>
                </a:solidFill>
                <a:latin typeface="华文新魏" pitchFamily="2" charset="-122"/>
                <a:ea typeface="华文新魏" pitchFamily="2" charset="-122"/>
                <a:sym typeface="Wingdings" panose="05000000000000000000" pitchFamily="2" charset="2"/>
              </a:rPr>
              <a:t>长号：大哭         来归：嫁到我家来</a:t>
            </a:r>
            <a:endParaRPr lang="zh-CN" altLang="en-US" sz="3200" b="0" dirty="0">
              <a:solidFill>
                <a:schemeClr val="accent2"/>
              </a:solidFill>
              <a:latin typeface="华文新魏" pitchFamily="2" charset="-122"/>
              <a:ea typeface="华文新魏" pitchFamily="2" charset="-122"/>
              <a:sym typeface="Wingdings" panose="05000000000000000000" pitchFamily="2" charset="2"/>
            </a:endParaRPr>
          </a:p>
          <a:p>
            <a:pPr algn="l"/>
            <a:r>
              <a:rPr lang="zh-CN" altLang="en-US" sz="3200" b="0" dirty="0">
                <a:solidFill>
                  <a:schemeClr val="accent2"/>
                </a:solidFill>
                <a:latin typeface="华文新魏" pitchFamily="2" charset="-122"/>
                <a:ea typeface="华文新魏" pitchFamily="2" charset="-122"/>
                <a:sym typeface="Wingdings" panose="05000000000000000000" pitchFamily="2" charset="2"/>
              </a:rPr>
              <a:t>    归宁：女子出嫁     自禁：自己忍不住</a:t>
            </a:r>
            <a:endParaRPr lang="zh-CN" altLang="en-US" sz="3200" b="0" dirty="0">
              <a:solidFill>
                <a:schemeClr val="accent2"/>
              </a:solidFill>
              <a:latin typeface="华文新魏" pitchFamily="2" charset="-122"/>
              <a:ea typeface="华文新魏" pitchFamily="2" charset="-122"/>
              <a:sym typeface="Wingdings" panose="05000000000000000000" pitchFamily="2" charset="2"/>
            </a:endParaRPr>
          </a:p>
          <a:p>
            <a:pPr algn="l"/>
            <a:r>
              <a:rPr lang="zh-CN" altLang="en-US" sz="3200" b="0" dirty="0">
                <a:solidFill>
                  <a:schemeClr val="accent2"/>
                </a:solidFill>
                <a:latin typeface="华文新魏" pitchFamily="2" charset="-122"/>
                <a:ea typeface="华文新魏" pitchFamily="2" charset="-122"/>
                <a:sym typeface="Wingdings" panose="05000000000000000000" pitchFamily="2" charset="2"/>
              </a:rPr>
              <a:t> </a:t>
            </a:r>
            <a:r>
              <a:rPr lang="en-US" altLang="zh-CN" sz="3200" b="0">
                <a:solidFill>
                  <a:schemeClr val="accent2"/>
                </a:solidFill>
                <a:latin typeface="华文新魏" pitchFamily="2" charset="-122"/>
                <a:ea typeface="华文新魏" pitchFamily="2" charset="-122"/>
                <a:sym typeface="Wingdings" panose="05000000000000000000" pitchFamily="2" charset="2"/>
              </a:rPr>
              <a:t>C、</a:t>
            </a:r>
            <a:r>
              <a:rPr lang="zh-CN" altLang="en-US" sz="3200" b="0" dirty="0">
                <a:solidFill>
                  <a:schemeClr val="accent2"/>
                </a:solidFill>
                <a:latin typeface="华文新魏" pitchFamily="2" charset="-122"/>
                <a:ea typeface="华文新魏" pitchFamily="2" charset="-122"/>
                <a:sym typeface="Wingdings" panose="05000000000000000000" pitchFamily="2" charset="2"/>
              </a:rPr>
              <a:t>洞然：明亮       渗漉：从小孔慢慢漏下</a:t>
            </a:r>
            <a:endParaRPr lang="zh-CN" altLang="en-US" sz="3200" b="0" dirty="0">
              <a:solidFill>
                <a:schemeClr val="accent2"/>
              </a:solidFill>
              <a:latin typeface="华文新魏" pitchFamily="2" charset="-122"/>
              <a:ea typeface="华文新魏" pitchFamily="2" charset="-122"/>
              <a:sym typeface="Wingdings" panose="05000000000000000000" pitchFamily="2" charset="2"/>
            </a:endParaRPr>
          </a:p>
          <a:p>
            <a:pPr algn="l"/>
            <a:r>
              <a:rPr lang="zh-CN" altLang="en-US" sz="3200" b="0" dirty="0">
                <a:solidFill>
                  <a:schemeClr val="accent2"/>
                </a:solidFill>
                <a:latin typeface="华文新魏" pitchFamily="2" charset="-122"/>
                <a:ea typeface="华文新魏" pitchFamily="2" charset="-122"/>
                <a:sym typeface="Wingdings" panose="05000000000000000000" pitchFamily="2" charset="2"/>
              </a:rPr>
              <a:t>    偃仰：安居、休息  庭阶：院子里的阶石</a:t>
            </a:r>
            <a:endParaRPr lang="zh-CN" altLang="en-US" sz="3200" b="0" dirty="0">
              <a:solidFill>
                <a:schemeClr val="accent2"/>
              </a:solidFill>
              <a:latin typeface="华文新魏" pitchFamily="2" charset="-122"/>
              <a:ea typeface="华文新魏" pitchFamily="2" charset="-122"/>
              <a:sym typeface="Wingdings" panose="05000000000000000000" pitchFamily="2" charset="2"/>
            </a:endParaRPr>
          </a:p>
          <a:p>
            <a:pPr algn="l"/>
            <a:r>
              <a:rPr lang="zh-CN" altLang="en-US" sz="3200" b="0" dirty="0">
                <a:solidFill>
                  <a:schemeClr val="accent2"/>
                </a:solidFill>
                <a:latin typeface="华文新魏" pitchFamily="2" charset="-122"/>
                <a:ea typeface="华文新魏" pitchFamily="2" charset="-122"/>
                <a:sym typeface="Wingdings" panose="05000000000000000000" pitchFamily="2" charset="2"/>
              </a:rPr>
              <a:t> </a:t>
            </a:r>
            <a:r>
              <a:rPr lang="en-US" altLang="zh-CN" sz="3200" b="0">
                <a:solidFill>
                  <a:schemeClr val="accent2"/>
                </a:solidFill>
                <a:latin typeface="华文新魏" pitchFamily="2" charset="-122"/>
                <a:ea typeface="华文新魏" pitchFamily="2" charset="-122"/>
                <a:sym typeface="Wingdings" panose="05000000000000000000" pitchFamily="2" charset="2"/>
              </a:rPr>
              <a:t>D、</a:t>
            </a:r>
            <a:r>
              <a:rPr lang="zh-CN" altLang="en-US" sz="3200" b="0" dirty="0">
                <a:solidFill>
                  <a:schemeClr val="accent2"/>
                </a:solidFill>
                <a:latin typeface="华文新魏" pitchFamily="2" charset="-122"/>
                <a:ea typeface="华文新魏" pitchFamily="2" charset="-122"/>
                <a:sym typeface="Wingdings" panose="05000000000000000000" pitchFamily="2" charset="2"/>
              </a:rPr>
              <a:t>斑驳：错杂        先妣：已去世的母亲</a:t>
            </a:r>
            <a:endParaRPr lang="zh-CN" altLang="en-US" sz="3200" b="0" dirty="0">
              <a:solidFill>
                <a:schemeClr val="accent2"/>
              </a:solidFill>
              <a:latin typeface="华文新魏" pitchFamily="2" charset="-122"/>
              <a:ea typeface="华文新魏" pitchFamily="2" charset="-122"/>
              <a:sym typeface="Wingdings" panose="05000000000000000000" pitchFamily="2" charset="2"/>
            </a:endParaRPr>
          </a:p>
          <a:p>
            <a:pPr algn="l"/>
            <a:r>
              <a:rPr lang="zh-CN" altLang="en-US" sz="3200" b="0" dirty="0">
                <a:solidFill>
                  <a:schemeClr val="accent2"/>
                </a:solidFill>
                <a:latin typeface="华文新魏" pitchFamily="2" charset="-122"/>
                <a:ea typeface="华文新魏" pitchFamily="2" charset="-122"/>
                <a:sym typeface="Wingdings" panose="05000000000000000000" pitchFamily="2" charset="2"/>
              </a:rPr>
              <a:t>    先是：先前就这样  兀做：端正的坐着</a:t>
            </a:r>
            <a:endParaRPr lang="zh-CN" altLang="en-US" sz="3200" b="0" dirty="0">
              <a:solidFill>
                <a:schemeClr val="accent2"/>
              </a:solidFill>
              <a:latin typeface="华文新魏" pitchFamily="2" charset="-122"/>
              <a:ea typeface="华文新魏" pitchFamily="2" charset="-122"/>
            </a:endParaRPr>
          </a:p>
        </p:txBody>
      </p:sp>
      <p:sp>
        <p:nvSpPr>
          <p:cNvPr id="52228" name="文本框 52227"/>
          <p:cNvSpPr txBox="1"/>
          <p:nvPr/>
        </p:nvSpPr>
        <p:spPr>
          <a:xfrm flipH="1">
            <a:off x="6948488" y="981075"/>
            <a:ext cx="647700" cy="579438"/>
          </a:xfrm>
          <a:prstGeom prst="rect">
            <a:avLst/>
          </a:prstGeom>
          <a:noFill/>
          <a:ln w="9525">
            <a:noFill/>
          </a:ln>
        </p:spPr>
        <p:txBody>
          <a:bodyPr>
            <a:spAutoFit/>
          </a:bodyPr>
          <a:p>
            <a:pPr algn="l"/>
            <a:r>
              <a:rPr lang="en-US" altLang="zh-CN" sz="3200">
                <a:solidFill>
                  <a:srgbClr val="FF3300"/>
                </a:solidFill>
                <a:latin typeface="华文新魏" pitchFamily="2" charset="-122"/>
                <a:ea typeface="华文新魏" pitchFamily="2" charset="-122"/>
              </a:rPr>
              <a:t>C</a:t>
            </a:r>
            <a:endParaRPr lang="en-US" altLang="zh-CN" sz="3200">
              <a:solidFill>
                <a:srgbClr val="FF3300"/>
              </a:solidFill>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anim calcmode="lin" valueType="num">
                                      <p:cBhvr additive="base">
                                        <p:cTn id="7" dur="500" fill="hold"/>
                                        <p:tgtEl>
                                          <p:spTgt spid="52227"/>
                                        </p:tgtEl>
                                        <p:attrNameLst>
                                          <p:attrName>ppt_x</p:attrName>
                                        </p:attrNameLst>
                                      </p:cBhvr>
                                      <p:tavLst>
                                        <p:tav tm="0">
                                          <p:val>
                                            <p:strVal val="0-#ppt_w/2"/>
                                          </p:val>
                                        </p:tav>
                                        <p:tav tm="100000">
                                          <p:val>
                                            <p:strVal val="#ppt_x"/>
                                          </p:val>
                                        </p:tav>
                                      </p:tavLst>
                                    </p:anim>
                                    <p:anim calcmode="lin" valueType="num">
                                      <p:cBhvr additive="base">
                                        <p:cTn id="8" dur="500" fill="hold"/>
                                        <p:tgtEl>
                                          <p:spTgt spid="5222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2228"/>
                                        </p:tgtEl>
                                        <p:attrNameLst>
                                          <p:attrName>style.visibility</p:attrName>
                                        </p:attrNameLst>
                                      </p:cBhvr>
                                      <p:to>
                                        <p:strVal val="visible"/>
                                      </p:to>
                                    </p:set>
                                    <p:anim calcmode="lin" valueType="num">
                                      <p:cBhvr additive="base">
                                        <p:cTn id="13" dur="500" fill="hold"/>
                                        <p:tgtEl>
                                          <p:spTgt spid="52228"/>
                                        </p:tgtEl>
                                        <p:attrNameLst>
                                          <p:attrName>ppt_x</p:attrName>
                                        </p:attrNameLst>
                                      </p:cBhvr>
                                      <p:tavLst>
                                        <p:tav tm="0">
                                          <p:val>
                                            <p:strVal val="0-#ppt_w/2"/>
                                          </p:val>
                                        </p:tav>
                                        <p:tav tm="100000">
                                          <p:val>
                                            <p:strVal val="#ppt_x"/>
                                          </p:val>
                                        </p:tav>
                                      </p:tavLst>
                                    </p:anim>
                                    <p:anim calcmode="lin" valueType="num">
                                      <p:cBhvr additive="base">
                                        <p:cTn id="14" dur="500" fill="hold"/>
                                        <p:tgtEl>
                                          <p:spTgt spid="522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p:bldP spid="52228"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3258" name="图片 53257" descr="4411"/>
          <p:cNvPicPr>
            <a:picLocks noChangeAspect="1"/>
          </p:cNvPicPr>
          <p:nvPr/>
        </p:nvPicPr>
        <p:blipFill>
          <a:blip r:embed="rId1"/>
          <a:stretch>
            <a:fillRect/>
          </a:stretch>
        </p:blipFill>
        <p:spPr>
          <a:xfrm>
            <a:off x="0" y="0"/>
            <a:ext cx="9144000" cy="6858000"/>
          </a:xfrm>
          <a:prstGeom prst="rect">
            <a:avLst/>
          </a:prstGeom>
          <a:noFill/>
          <a:ln w="9525">
            <a:noFill/>
          </a:ln>
        </p:spPr>
      </p:pic>
      <p:sp>
        <p:nvSpPr>
          <p:cNvPr id="53250" name="圆角矩形 53249"/>
          <p:cNvSpPr/>
          <p:nvPr/>
        </p:nvSpPr>
        <p:spPr>
          <a:xfrm>
            <a:off x="457200" y="609600"/>
            <a:ext cx="1828800" cy="457200"/>
          </a:xfrm>
          <a:prstGeom prst="roundRect">
            <a:avLst>
              <a:gd name="adj" fmla="val 16667"/>
            </a:avLst>
          </a:prstGeom>
          <a:solidFill>
            <a:schemeClr val="accent1"/>
          </a:solidFill>
          <a:ln w="9525" cap="flat" cmpd="sng">
            <a:solidFill>
              <a:schemeClr val="tx1"/>
            </a:solidFill>
            <a:prstDash val="solid"/>
            <a:headEnd type="none" w="med" len="med"/>
            <a:tailEnd type="none" w="med" len="med"/>
          </a:ln>
        </p:spPr>
        <p:txBody>
          <a:bodyPr wrap="none" anchor="ctr"/>
          <a:p>
            <a:r>
              <a:rPr lang="zh-CN" altLang="en-US" dirty="0">
                <a:latin typeface="华文新魏" pitchFamily="2" charset="-122"/>
                <a:ea typeface="华文新魏" pitchFamily="2" charset="-122"/>
              </a:rPr>
              <a:t>课堂检测</a:t>
            </a:r>
            <a:endParaRPr lang="zh-CN" altLang="en-US" dirty="0">
              <a:latin typeface="华文新魏" pitchFamily="2" charset="-122"/>
              <a:ea typeface="华文新魏" pitchFamily="2" charset="-122"/>
            </a:endParaRPr>
          </a:p>
        </p:txBody>
      </p:sp>
      <p:sp>
        <p:nvSpPr>
          <p:cNvPr id="53251" name="文本框 53250"/>
          <p:cNvSpPr txBox="1"/>
          <p:nvPr/>
        </p:nvSpPr>
        <p:spPr>
          <a:xfrm>
            <a:off x="1066800" y="1252538"/>
            <a:ext cx="4146550" cy="457200"/>
          </a:xfrm>
          <a:prstGeom prst="rect">
            <a:avLst/>
          </a:prstGeom>
          <a:noFill/>
          <a:ln w="9525">
            <a:noFill/>
          </a:ln>
        </p:spPr>
        <p:txBody>
          <a:bodyPr wrap="none" anchor="t">
            <a:spAutoFit/>
          </a:bodyPr>
          <a:p>
            <a:pPr algn="l"/>
            <a:r>
              <a:rPr lang="zh-CN" altLang="en-US" dirty="0">
                <a:latin typeface="华文新魏" pitchFamily="2" charset="-122"/>
                <a:ea typeface="华文新魏" pitchFamily="2" charset="-122"/>
              </a:rPr>
              <a:t>三、选择加点字的正确解释。</a:t>
            </a:r>
            <a:endParaRPr lang="zh-CN" altLang="en-US" dirty="0">
              <a:latin typeface="华文新魏" pitchFamily="2" charset="-122"/>
              <a:ea typeface="华文新魏" pitchFamily="2" charset="-122"/>
            </a:endParaRPr>
          </a:p>
        </p:txBody>
      </p:sp>
      <p:sp>
        <p:nvSpPr>
          <p:cNvPr id="53252" name="文本框 53251"/>
          <p:cNvSpPr txBox="1"/>
          <p:nvPr/>
        </p:nvSpPr>
        <p:spPr>
          <a:xfrm>
            <a:off x="914400" y="1841500"/>
            <a:ext cx="7519988" cy="3743325"/>
          </a:xfrm>
          <a:prstGeom prst="rect">
            <a:avLst/>
          </a:prstGeom>
          <a:noFill/>
          <a:ln w="9525">
            <a:noFill/>
          </a:ln>
        </p:spPr>
        <p:txBody>
          <a:bodyPr wrap="none" anchor="t">
            <a:spAutoFit/>
          </a:bodyPr>
          <a:p>
            <a:pPr algn="l"/>
            <a:r>
              <a:rPr lang="zh-CN" altLang="en-US" dirty="0">
                <a:latin typeface="华文新魏" pitchFamily="2" charset="-122"/>
                <a:ea typeface="华文新魏" pitchFamily="2" charset="-122"/>
              </a:rPr>
              <a:t>1、垣墙</a:t>
            </a:r>
            <a:r>
              <a:rPr lang="zh-CN" altLang="en-US" dirty="0">
                <a:solidFill>
                  <a:srgbClr val="FF3300"/>
                </a:solidFill>
                <a:latin typeface="华文新魏" pitchFamily="2" charset="-122"/>
                <a:ea typeface="华文新魏" pitchFamily="2" charset="-122"/>
              </a:rPr>
              <a:t>周</a:t>
            </a:r>
            <a:r>
              <a:rPr lang="zh-CN" altLang="en-US" dirty="0">
                <a:latin typeface="华文新魏" pitchFamily="2" charset="-122"/>
                <a:ea typeface="华文新魏" pitchFamily="2" charset="-122"/>
              </a:rPr>
              <a:t>庭</a:t>
            </a:r>
            <a:endParaRPr lang="zh-CN" altLang="en-US" dirty="0">
              <a:latin typeface="华文新魏" pitchFamily="2" charset="-122"/>
              <a:ea typeface="华文新魏" pitchFamily="2" charset="-122"/>
            </a:endParaRPr>
          </a:p>
          <a:p>
            <a:pPr algn="l"/>
            <a:r>
              <a:rPr lang="zh-CN" altLang="en-US" dirty="0">
                <a:latin typeface="华文新魏" pitchFamily="2" charset="-122"/>
                <a:ea typeface="华文新魏" pitchFamily="2" charset="-122"/>
              </a:rPr>
              <a:t>   </a:t>
            </a:r>
            <a:r>
              <a:rPr lang="en-US" altLang="zh-CN">
                <a:latin typeface="华文新魏" pitchFamily="2" charset="-122"/>
                <a:ea typeface="华文新魏" pitchFamily="2" charset="-122"/>
              </a:rPr>
              <a:t>A、</a:t>
            </a:r>
            <a:r>
              <a:rPr lang="zh-CN" altLang="en-US" dirty="0">
                <a:latin typeface="华文新魏" pitchFamily="2" charset="-122"/>
                <a:ea typeface="华文新魏" pitchFamily="2" charset="-122"/>
              </a:rPr>
              <a:t>四周     </a:t>
            </a:r>
            <a:r>
              <a:rPr lang="en-US" altLang="zh-CN">
                <a:latin typeface="华文新魏" pitchFamily="2" charset="-122"/>
                <a:ea typeface="华文新魏" pitchFamily="2" charset="-122"/>
              </a:rPr>
              <a:t>B、</a:t>
            </a:r>
            <a:r>
              <a:rPr lang="zh-CN" altLang="en-US" dirty="0">
                <a:latin typeface="华文新魏" pitchFamily="2" charset="-122"/>
                <a:ea typeface="华文新魏" pitchFamily="2" charset="-122"/>
              </a:rPr>
              <a:t>圈起来    </a:t>
            </a:r>
            <a:r>
              <a:rPr lang="en-US" altLang="zh-CN">
                <a:latin typeface="华文新魏" pitchFamily="2" charset="-122"/>
                <a:ea typeface="华文新魏" pitchFamily="2" charset="-122"/>
              </a:rPr>
              <a:t>C、</a:t>
            </a:r>
            <a:r>
              <a:rPr lang="zh-CN" altLang="en-US" dirty="0">
                <a:latin typeface="华文新魏" pitchFamily="2" charset="-122"/>
                <a:ea typeface="华文新魏" pitchFamily="2" charset="-122"/>
              </a:rPr>
              <a:t>围绕        </a:t>
            </a:r>
            <a:r>
              <a:rPr lang="en-US" altLang="zh-CN">
                <a:latin typeface="华文新魏" pitchFamily="2" charset="-122"/>
                <a:ea typeface="华文新魏" pitchFamily="2" charset="-122"/>
              </a:rPr>
              <a:t>D、</a:t>
            </a:r>
            <a:r>
              <a:rPr lang="zh-CN" altLang="en-US" dirty="0">
                <a:latin typeface="华文新魏" pitchFamily="2" charset="-122"/>
                <a:ea typeface="华文新魏" pitchFamily="2" charset="-122"/>
              </a:rPr>
              <a:t>全部</a:t>
            </a:r>
            <a:endParaRPr lang="zh-CN" altLang="en-US" dirty="0">
              <a:latin typeface="华文新魏" pitchFamily="2" charset="-122"/>
              <a:ea typeface="华文新魏" pitchFamily="2" charset="-122"/>
            </a:endParaRPr>
          </a:p>
          <a:p>
            <a:pPr algn="l"/>
            <a:r>
              <a:rPr lang="zh-CN" altLang="en-US" dirty="0">
                <a:latin typeface="华文新魏" pitchFamily="2" charset="-122"/>
                <a:ea typeface="华文新魏" pitchFamily="2" charset="-122"/>
              </a:rPr>
              <a:t>2、亦遂增</a:t>
            </a:r>
            <a:r>
              <a:rPr lang="zh-CN" altLang="en-US" dirty="0">
                <a:solidFill>
                  <a:srgbClr val="FF3300"/>
                </a:solidFill>
                <a:latin typeface="华文新魏" pitchFamily="2" charset="-122"/>
                <a:ea typeface="华文新魏" pitchFamily="2" charset="-122"/>
              </a:rPr>
              <a:t>胜</a:t>
            </a:r>
            <a:endParaRPr lang="zh-CN" altLang="en-US" dirty="0">
              <a:solidFill>
                <a:srgbClr val="FF3300"/>
              </a:solidFill>
              <a:latin typeface="华文新魏" pitchFamily="2" charset="-122"/>
              <a:ea typeface="华文新魏" pitchFamily="2" charset="-122"/>
            </a:endParaRPr>
          </a:p>
          <a:p>
            <a:pPr algn="l"/>
            <a:r>
              <a:rPr lang="zh-CN" altLang="en-US" dirty="0">
                <a:latin typeface="华文新魏" pitchFamily="2" charset="-122"/>
                <a:ea typeface="华文新魏" pitchFamily="2" charset="-122"/>
              </a:rPr>
              <a:t>   </a:t>
            </a:r>
            <a:r>
              <a:rPr lang="en-US" altLang="zh-CN">
                <a:latin typeface="华文新魏" pitchFamily="2" charset="-122"/>
                <a:ea typeface="华文新魏" pitchFamily="2" charset="-122"/>
              </a:rPr>
              <a:t>A、</a:t>
            </a:r>
            <a:r>
              <a:rPr lang="zh-CN" altLang="en-US" dirty="0">
                <a:latin typeface="华文新魏" pitchFamily="2" charset="-122"/>
                <a:ea typeface="华文新魏" pitchFamily="2" charset="-122"/>
              </a:rPr>
              <a:t>美景     </a:t>
            </a:r>
            <a:r>
              <a:rPr lang="en-US" altLang="zh-CN">
                <a:latin typeface="华文新魏" pitchFamily="2" charset="-122"/>
                <a:ea typeface="华文新魏" pitchFamily="2" charset="-122"/>
              </a:rPr>
              <a:t>B、</a:t>
            </a:r>
            <a:r>
              <a:rPr lang="zh-CN" altLang="en-US" dirty="0">
                <a:latin typeface="华文新魏" pitchFamily="2" charset="-122"/>
                <a:ea typeface="华文新魏" pitchFamily="2" charset="-122"/>
              </a:rPr>
              <a:t>优美        </a:t>
            </a:r>
            <a:r>
              <a:rPr lang="en-US" altLang="zh-CN">
                <a:latin typeface="华文新魏" pitchFamily="2" charset="-122"/>
                <a:ea typeface="华文新魏" pitchFamily="2" charset="-122"/>
              </a:rPr>
              <a:t>C、</a:t>
            </a:r>
            <a:r>
              <a:rPr lang="zh-CN" altLang="en-US" dirty="0">
                <a:latin typeface="华文新魏" pitchFamily="2" charset="-122"/>
                <a:ea typeface="华文新魏" pitchFamily="2" charset="-122"/>
              </a:rPr>
              <a:t>光彩        </a:t>
            </a:r>
            <a:r>
              <a:rPr lang="en-US" altLang="zh-CN">
                <a:latin typeface="华文新魏" pitchFamily="2" charset="-122"/>
                <a:ea typeface="华文新魏" pitchFamily="2" charset="-122"/>
              </a:rPr>
              <a:t>D、</a:t>
            </a:r>
            <a:r>
              <a:rPr lang="zh-CN" altLang="en-US" dirty="0">
                <a:latin typeface="华文新魏" pitchFamily="2" charset="-122"/>
                <a:ea typeface="华文新魏" pitchFamily="2" charset="-122"/>
              </a:rPr>
              <a:t>超过</a:t>
            </a:r>
            <a:endParaRPr lang="zh-CN" altLang="en-US" dirty="0">
              <a:latin typeface="华文新魏" pitchFamily="2" charset="-122"/>
              <a:ea typeface="华文新魏" pitchFamily="2" charset="-122"/>
            </a:endParaRPr>
          </a:p>
          <a:p>
            <a:pPr algn="l"/>
            <a:r>
              <a:rPr lang="zh-CN" altLang="en-US" dirty="0">
                <a:latin typeface="华文新魏" pitchFamily="2" charset="-122"/>
                <a:ea typeface="华文新魏" pitchFamily="2" charset="-122"/>
              </a:rPr>
              <a:t>3、</a:t>
            </a:r>
            <a:r>
              <a:rPr lang="zh-CN" altLang="en-US" dirty="0">
                <a:solidFill>
                  <a:srgbClr val="FF3300"/>
                </a:solidFill>
                <a:latin typeface="华文新魏" pitchFamily="2" charset="-122"/>
                <a:ea typeface="华文新魏" pitchFamily="2" charset="-122"/>
              </a:rPr>
              <a:t>往往</a:t>
            </a:r>
            <a:r>
              <a:rPr lang="zh-CN" altLang="en-US" dirty="0">
                <a:latin typeface="华文新魏" pitchFamily="2" charset="-122"/>
                <a:ea typeface="华文新魏" pitchFamily="2" charset="-122"/>
              </a:rPr>
              <a:t>而是</a:t>
            </a:r>
            <a:endParaRPr lang="zh-CN" altLang="en-US" dirty="0">
              <a:latin typeface="华文新魏" pitchFamily="2" charset="-122"/>
              <a:ea typeface="华文新魏" pitchFamily="2" charset="-122"/>
            </a:endParaRPr>
          </a:p>
          <a:p>
            <a:pPr algn="l"/>
            <a:r>
              <a:rPr lang="zh-CN" altLang="en-US" dirty="0">
                <a:latin typeface="华文新魏" pitchFamily="2" charset="-122"/>
                <a:ea typeface="华文新魏" pitchFamily="2" charset="-122"/>
              </a:rPr>
              <a:t>   </a:t>
            </a:r>
            <a:r>
              <a:rPr lang="en-US" altLang="zh-CN">
                <a:latin typeface="华文新魏" pitchFamily="2" charset="-122"/>
                <a:ea typeface="华文新魏" pitchFamily="2" charset="-122"/>
              </a:rPr>
              <a:t>A、</a:t>
            </a:r>
            <a:r>
              <a:rPr lang="zh-CN" altLang="en-US" dirty="0">
                <a:latin typeface="华文新魏" pitchFamily="2" charset="-122"/>
                <a:ea typeface="华文新魏" pitchFamily="2" charset="-122"/>
              </a:rPr>
              <a:t>常常     </a:t>
            </a:r>
            <a:r>
              <a:rPr lang="en-US" altLang="zh-CN">
                <a:latin typeface="华文新魏" pitchFamily="2" charset="-122"/>
                <a:ea typeface="华文新魏" pitchFamily="2" charset="-122"/>
              </a:rPr>
              <a:t>B、</a:t>
            </a:r>
            <a:r>
              <a:rPr lang="zh-CN" altLang="en-US" dirty="0">
                <a:latin typeface="华文新魏" pitchFamily="2" charset="-122"/>
                <a:ea typeface="华文新魏" pitchFamily="2" charset="-122"/>
              </a:rPr>
              <a:t>到处        </a:t>
            </a:r>
            <a:r>
              <a:rPr lang="en-US" altLang="zh-CN">
                <a:latin typeface="华文新魏" pitchFamily="2" charset="-122"/>
                <a:ea typeface="华文新魏" pitchFamily="2" charset="-122"/>
              </a:rPr>
              <a:t>C、</a:t>
            </a:r>
            <a:r>
              <a:rPr lang="zh-CN" altLang="en-US" dirty="0">
                <a:latin typeface="华文新魏" pitchFamily="2" charset="-122"/>
                <a:ea typeface="华文新魏" pitchFamily="2" charset="-122"/>
              </a:rPr>
              <a:t>往常        </a:t>
            </a:r>
            <a:r>
              <a:rPr lang="en-US" altLang="zh-CN">
                <a:latin typeface="华文新魏" pitchFamily="2" charset="-122"/>
                <a:ea typeface="华文新魏" pitchFamily="2" charset="-122"/>
              </a:rPr>
              <a:t>D、</a:t>
            </a:r>
            <a:r>
              <a:rPr lang="zh-CN" altLang="en-US" dirty="0">
                <a:latin typeface="华文新魏" pitchFamily="2" charset="-122"/>
                <a:ea typeface="华文新魏" pitchFamily="2" charset="-122"/>
              </a:rPr>
              <a:t>往来</a:t>
            </a:r>
            <a:endParaRPr lang="zh-CN" altLang="en-US" dirty="0">
              <a:latin typeface="华文新魏" pitchFamily="2" charset="-122"/>
              <a:ea typeface="华文新魏" pitchFamily="2" charset="-122"/>
            </a:endParaRPr>
          </a:p>
          <a:p>
            <a:pPr algn="l"/>
            <a:r>
              <a:rPr lang="zh-CN" altLang="en-US" dirty="0">
                <a:latin typeface="华文新魏" pitchFamily="2" charset="-122"/>
                <a:ea typeface="华文新魏" pitchFamily="2" charset="-122"/>
              </a:rPr>
              <a:t>4、长号不自</a:t>
            </a:r>
            <a:r>
              <a:rPr lang="zh-CN" altLang="en-US" dirty="0">
                <a:solidFill>
                  <a:srgbClr val="FF3300"/>
                </a:solidFill>
                <a:latin typeface="华文新魏" pitchFamily="2" charset="-122"/>
                <a:ea typeface="华文新魏" pitchFamily="2" charset="-122"/>
              </a:rPr>
              <a:t>禁</a:t>
            </a:r>
            <a:endParaRPr lang="zh-CN" altLang="en-US" dirty="0">
              <a:solidFill>
                <a:srgbClr val="FF3300"/>
              </a:solidFill>
              <a:latin typeface="华文新魏" pitchFamily="2" charset="-122"/>
              <a:ea typeface="华文新魏" pitchFamily="2" charset="-122"/>
            </a:endParaRPr>
          </a:p>
          <a:p>
            <a:pPr algn="l"/>
            <a:r>
              <a:rPr lang="zh-CN" altLang="en-US" dirty="0">
                <a:latin typeface="华文新魏" pitchFamily="2" charset="-122"/>
                <a:ea typeface="华文新魏" pitchFamily="2" charset="-122"/>
              </a:rPr>
              <a:t>   </a:t>
            </a:r>
            <a:r>
              <a:rPr lang="en-US" altLang="zh-CN">
                <a:latin typeface="华文新魏" pitchFamily="2" charset="-122"/>
                <a:ea typeface="华文新魏" pitchFamily="2" charset="-122"/>
              </a:rPr>
              <a:t>A、</a:t>
            </a:r>
            <a:r>
              <a:rPr lang="zh-CN" altLang="en-US" dirty="0">
                <a:latin typeface="华文新魏" pitchFamily="2" charset="-122"/>
                <a:ea typeface="华文新魏" pitchFamily="2" charset="-122"/>
              </a:rPr>
              <a:t>忍住     </a:t>
            </a:r>
            <a:r>
              <a:rPr lang="en-US" altLang="zh-CN">
                <a:latin typeface="华文新魏" pitchFamily="2" charset="-122"/>
                <a:ea typeface="华文新魏" pitchFamily="2" charset="-122"/>
              </a:rPr>
              <a:t>B、</a:t>
            </a:r>
            <a:r>
              <a:rPr lang="zh-CN" altLang="en-US" dirty="0">
                <a:latin typeface="华文新魏" pitchFamily="2" charset="-122"/>
                <a:ea typeface="华文新魏" pitchFamily="2" charset="-122"/>
              </a:rPr>
              <a:t>忍不住    </a:t>
            </a:r>
            <a:r>
              <a:rPr lang="en-US" altLang="zh-CN">
                <a:latin typeface="华文新魏" pitchFamily="2" charset="-122"/>
                <a:ea typeface="华文新魏" pitchFamily="2" charset="-122"/>
              </a:rPr>
              <a:t>C、</a:t>
            </a:r>
            <a:r>
              <a:rPr lang="zh-CN" altLang="en-US" dirty="0">
                <a:latin typeface="华文新魏" pitchFamily="2" charset="-122"/>
                <a:ea typeface="华文新魏" pitchFamily="2" charset="-122"/>
              </a:rPr>
              <a:t>受不住    </a:t>
            </a:r>
            <a:r>
              <a:rPr lang="en-US" altLang="zh-CN">
                <a:latin typeface="华文新魏" pitchFamily="2" charset="-122"/>
                <a:ea typeface="华文新魏" pitchFamily="2" charset="-122"/>
              </a:rPr>
              <a:t>D、</a:t>
            </a:r>
            <a:r>
              <a:rPr lang="zh-CN" altLang="en-US" dirty="0">
                <a:latin typeface="华文新魏" pitchFamily="2" charset="-122"/>
                <a:ea typeface="华文新魏" pitchFamily="2" charset="-122"/>
              </a:rPr>
              <a:t>受得住</a:t>
            </a:r>
            <a:endParaRPr lang="zh-CN" altLang="en-US" dirty="0">
              <a:latin typeface="华文新魏" pitchFamily="2" charset="-122"/>
              <a:ea typeface="华文新魏" pitchFamily="2" charset="-122"/>
            </a:endParaRPr>
          </a:p>
          <a:p>
            <a:pPr algn="l"/>
            <a:r>
              <a:rPr lang="zh-CN" altLang="en-US" dirty="0">
                <a:latin typeface="华文新魏" pitchFamily="2" charset="-122"/>
                <a:ea typeface="华文新魏" pitchFamily="2" charset="-122"/>
              </a:rPr>
              <a:t>5、亭亭如</a:t>
            </a:r>
            <a:r>
              <a:rPr lang="zh-CN" altLang="en-US" dirty="0">
                <a:solidFill>
                  <a:srgbClr val="FF3300"/>
                </a:solidFill>
                <a:latin typeface="华文新魏" pitchFamily="2" charset="-122"/>
                <a:ea typeface="华文新魏" pitchFamily="2" charset="-122"/>
              </a:rPr>
              <a:t>盖</a:t>
            </a:r>
            <a:endParaRPr lang="zh-CN" altLang="en-US" dirty="0">
              <a:solidFill>
                <a:srgbClr val="FF3300"/>
              </a:solidFill>
              <a:latin typeface="华文新魏" pitchFamily="2" charset="-122"/>
              <a:ea typeface="华文新魏" pitchFamily="2" charset="-122"/>
            </a:endParaRPr>
          </a:p>
          <a:p>
            <a:pPr algn="l"/>
            <a:r>
              <a:rPr lang="zh-CN" altLang="en-US" dirty="0">
                <a:latin typeface="华文新魏" pitchFamily="2" charset="-122"/>
                <a:ea typeface="华文新魏" pitchFamily="2" charset="-122"/>
              </a:rPr>
              <a:t>   </a:t>
            </a:r>
            <a:r>
              <a:rPr lang="en-US" altLang="zh-CN">
                <a:latin typeface="华文新魏" pitchFamily="2" charset="-122"/>
                <a:ea typeface="华文新魏" pitchFamily="2" charset="-122"/>
              </a:rPr>
              <a:t>A、</a:t>
            </a:r>
            <a:r>
              <a:rPr lang="zh-CN" altLang="en-US" dirty="0">
                <a:latin typeface="华文新魏" pitchFamily="2" charset="-122"/>
                <a:ea typeface="华文新魏" pitchFamily="2" charset="-122"/>
              </a:rPr>
              <a:t>盖住     </a:t>
            </a:r>
            <a:r>
              <a:rPr lang="en-US" altLang="zh-CN">
                <a:latin typeface="华文新魏" pitchFamily="2" charset="-122"/>
                <a:ea typeface="华文新魏" pitchFamily="2" charset="-122"/>
              </a:rPr>
              <a:t>B、</a:t>
            </a:r>
            <a:r>
              <a:rPr lang="zh-CN" altLang="en-US" dirty="0">
                <a:latin typeface="华文新魏" pitchFamily="2" charset="-122"/>
                <a:ea typeface="华文新魏" pitchFamily="2" charset="-122"/>
              </a:rPr>
              <a:t>盖住的东西   </a:t>
            </a:r>
            <a:r>
              <a:rPr lang="en-US" altLang="zh-CN">
                <a:latin typeface="华文新魏" pitchFamily="2" charset="-122"/>
                <a:ea typeface="华文新魏" pitchFamily="2" charset="-122"/>
              </a:rPr>
              <a:t>C、</a:t>
            </a:r>
            <a:r>
              <a:rPr lang="zh-CN" altLang="en-US" dirty="0">
                <a:latin typeface="华文新魏" pitchFamily="2" charset="-122"/>
                <a:ea typeface="华文新魏" pitchFamily="2" charset="-122"/>
              </a:rPr>
              <a:t>车上的蓬子   </a:t>
            </a:r>
            <a:r>
              <a:rPr lang="en-US" altLang="zh-CN">
                <a:latin typeface="华文新魏" pitchFamily="2" charset="-122"/>
                <a:ea typeface="华文新魏" pitchFamily="2" charset="-122"/>
              </a:rPr>
              <a:t>D、</a:t>
            </a:r>
            <a:r>
              <a:rPr lang="zh-CN" altLang="en-US" dirty="0">
                <a:latin typeface="华文新魏" pitchFamily="2" charset="-122"/>
                <a:ea typeface="华文新魏" pitchFamily="2" charset="-122"/>
              </a:rPr>
              <a:t>笼罩</a:t>
            </a:r>
            <a:endParaRPr lang="zh-CN" altLang="en-US" dirty="0">
              <a:latin typeface="华文新魏" pitchFamily="2" charset="-122"/>
              <a:ea typeface="华文新魏" pitchFamily="2" charset="-122"/>
            </a:endParaRPr>
          </a:p>
        </p:txBody>
      </p:sp>
      <p:sp>
        <p:nvSpPr>
          <p:cNvPr id="53253" name="文本框 53252"/>
          <p:cNvSpPr txBox="1"/>
          <p:nvPr/>
        </p:nvSpPr>
        <p:spPr>
          <a:xfrm>
            <a:off x="2895600" y="1771650"/>
            <a:ext cx="452438" cy="579438"/>
          </a:xfrm>
          <a:prstGeom prst="rect">
            <a:avLst/>
          </a:prstGeom>
          <a:noFill/>
          <a:ln w="9525">
            <a:noFill/>
          </a:ln>
        </p:spPr>
        <p:txBody>
          <a:bodyPr wrap="none" anchor="t">
            <a:spAutoFit/>
          </a:bodyPr>
          <a:p>
            <a:pPr algn="l"/>
            <a:r>
              <a:rPr lang="en-US" altLang="zh-CN" sz="3200">
                <a:solidFill>
                  <a:srgbClr val="FF3300"/>
                </a:solidFill>
                <a:latin typeface="华文新魏" pitchFamily="2" charset="-122"/>
                <a:ea typeface="华文新魏" pitchFamily="2" charset="-122"/>
              </a:rPr>
              <a:t>C</a:t>
            </a:r>
            <a:endParaRPr lang="en-US" altLang="zh-CN" sz="3200">
              <a:solidFill>
                <a:srgbClr val="FF3300"/>
              </a:solidFill>
              <a:latin typeface="华文新魏" pitchFamily="2" charset="-122"/>
              <a:ea typeface="华文新魏" pitchFamily="2" charset="-122"/>
            </a:endParaRPr>
          </a:p>
        </p:txBody>
      </p:sp>
      <p:sp>
        <p:nvSpPr>
          <p:cNvPr id="53254" name="文本框 53253"/>
          <p:cNvSpPr txBox="1"/>
          <p:nvPr/>
        </p:nvSpPr>
        <p:spPr>
          <a:xfrm>
            <a:off x="2895600" y="2533650"/>
            <a:ext cx="452438" cy="579438"/>
          </a:xfrm>
          <a:prstGeom prst="rect">
            <a:avLst/>
          </a:prstGeom>
          <a:noFill/>
          <a:ln w="9525">
            <a:noFill/>
          </a:ln>
        </p:spPr>
        <p:txBody>
          <a:bodyPr wrap="none" anchor="t">
            <a:spAutoFit/>
          </a:bodyPr>
          <a:p>
            <a:pPr algn="l"/>
            <a:r>
              <a:rPr lang="en-US" altLang="zh-CN" sz="3200">
                <a:solidFill>
                  <a:srgbClr val="FF3300"/>
                </a:solidFill>
                <a:latin typeface="华文新魏" pitchFamily="2" charset="-122"/>
                <a:ea typeface="华文新魏" pitchFamily="2" charset="-122"/>
              </a:rPr>
              <a:t>C</a:t>
            </a:r>
            <a:endParaRPr lang="en-US" altLang="zh-CN" sz="3200">
              <a:solidFill>
                <a:srgbClr val="FF3300"/>
              </a:solidFill>
              <a:latin typeface="华文新魏" pitchFamily="2" charset="-122"/>
              <a:ea typeface="华文新魏" pitchFamily="2" charset="-122"/>
            </a:endParaRPr>
          </a:p>
        </p:txBody>
      </p:sp>
      <p:sp>
        <p:nvSpPr>
          <p:cNvPr id="53255" name="文本框 53254"/>
          <p:cNvSpPr txBox="1"/>
          <p:nvPr/>
        </p:nvSpPr>
        <p:spPr>
          <a:xfrm>
            <a:off x="2895600" y="3219450"/>
            <a:ext cx="423863" cy="579438"/>
          </a:xfrm>
          <a:prstGeom prst="rect">
            <a:avLst/>
          </a:prstGeom>
          <a:noFill/>
          <a:ln w="9525">
            <a:noFill/>
          </a:ln>
        </p:spPr>
        <p:txBody>
          <a:bodyPr wrap="none" anchor="t">
            <a:spAutoFit/>
          </a:bodyPr>
          <a:p>
            <a:pPr algn="l"/>
            <a:r>
              <a:rPr lang="en-US" altLang="zh-CN" sz="3200">
                <a:solidFill>
                  <a:srgbClr val="FF3300"/>
                </a:solidFill>
                <a:latin typeface="华文新魏" pitchFamily="2" charset="-122"/>
                <a:ea typeface="华文新魏" pitchFamily="2" charset="-122"/>
              </a:rPr>
              <a:t>B</a:t>
            </a:r>
            <a:endParaRPr lang="en-US" altLang="zh-CN" sz="3200">
              <a:solidFill>
                <a:srgbClr val="FF3300"/>
              </a:solidFill>
              <a:latin typeface="华文新魏" pitchFamily="2" charset="-122"/>
              <a:ea typeface="华文新魏" pitchFamily="2" charset="-122"/>
            </a:endParaRPr>
          </a:p>
        </p:txBody>
      </p:sp>
      <p:sp>
        <p:nvSpPr>
          <p:cNvPr id="53256" name="文本框 53255"/>
          <p:cNvSpPr txBox="1"/>
          <p:nvPr/>
        </p:nvSpPr>
        <p:spPr>
          <a:xfrm>
            <a:off x="2895600" y="3981450"/>
            <a:ext cx="455613" cy="579438"/>
          </a:xfrm>
          <a:prstGeom prst="rect">
            <a:avLst/>
          </a:prstGeom>
          <a:noFill/>
          <a:ln w="9525">
            <a:noFill/>
          </a:ln>
        </p:spPr>
        <p:txBody>
          <a:bodyPr wrap="none" anchor="t">
            <a:spAutoFit/>
          </a:bodyPr>
          <a:p>
            <a:pPr algn="l"/>
            <a:r>
              <a:rPr lang="en-US" altLang="zh-CN" sz="3200">
                <a:solidFill>
                  <a:srgbClr val="FF3300"/>
                </a:solidFill>
                <a:latin typeface="华文新魏" pitchFamily="2" charset="-122"/>
                <a:ea typeface="华文新魏" pitchFamily="2" charset="-122"/>
              </a:rPr>
              <a:t>A</a:t>
            </a:r>
            <a:endParaRPr lang="en-US" altLang="zh-CN" sz="3200">
              <a:solidFill>
                <a:srgbClr val="FF3300"/>
              </a:solidFill>
              <a:latin typeface="华文新魏" pitchFamily="2" charset="-122"/>
              <a:ea typeface="华文新魏" pitchFamily="2" charset="-122"/>
            </a:endParaRPr>
          </a:p>
        </p:txBody>
      </p:sp>
      <p:sp>
        <p:nvSpPr>
          <p:cNvPr id="53257" name="文本框 53256"/>
          <p:cNvSpPr txBox="1"/>
          <p:nvPr/>
        </p:nvSpPr>
        <p:spPr>
          <a:xfrm>
            <a:off x="2895600" y="4667250"/>
            <a:ext cx="452438" cy="579438"/>
          </a:xfrm>
          <a:prstGeom prst="rect">
            <a:avLst/>
          </a:prstGeom>
          <a:noFill/>
          <a:ln w="9525">
            <a:noFill/>
          </a:ln>
        </p:spPr>
        <p:txBody>
          <a:bodyPr wrap="none" anchor="t">
            <a:spAutoFit/>
          </a:bodyPr>
          <a:p>
            <a:pPr algn="l"/>
            <a:r>
              <a:rPr lang="en-US" altLang="zh-CN" sz="3200">
                <a:solidFill>
                  <a:srgbClr val="FF3300"/>
                </a:solidFill>
                <a:latin typeface="华文新魏" pitchFamily="2" charset="-122"/>
                <a:ea typeface="华文新魏" pitchFamily="2" charset="-122"/>
              </a:rPr>
              <a:t>C</a:t>
            </a:r>
            <a:endParaRPr lang="en-US" altLang="zh-CN" sz="3200">
              <a:solidFill>
                <a:srgbClr val="FF3300"/>
              </a:solidFill>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3251"/>
                                        </p:tgtEl>
                                        <p:attrNameLst>
                                          <p:attrName>style.visibility</p:attrName>
                                        </p:attrNameLst>
                                      </p:cBhvr>
                                      <p:to>
                                        <p:strVal val="visible"/>
                                      </p:to>
                                    </p:set>
                                    <p:anim calcmode="lin" valueType="num">
                                      <p:cBhvr additive="base">
                                        <p:cTn id="7" dur="500" fill="hold"/>
                                        <p:tgtEl>
                                          <p:spTgt spid="53251"/>
                                        </p:tgtEl>
                                        <p:attrNameLst>
                                          <p:attrName>ppt_x</p:attrName>
                                        </p:attrNameLst>
                                      </p:cBhvr>
                                      <p:tavLst>
                                        <p:tav tm="0">
                                          <p:val>
                                            <p:strVal val="0-#ppt_w/2"/>
                                          </p:val>
                                        </p:tav>
                                        <p:tav tm="100000">
                                          <p:val>
                                            <p:strVal val="#ppt_x"/>
                                          </p:val>
                                        </p:tav>
                                      </p:tavLst>
                                    </p:anim>
                                    <p:anim calcmode="lin" valueType="num">
                                      <p:cBhvr additive="base">
                                        <p:cTn id="8" dur="500" fill="hold"/>
                                        <p:tgtEl>
                                          <p:spTgt spid="5325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3252"/>
                                        </p:tgtEl>
                                        <p:attrNameLst>
                                          <p:attrName>style.visibility</p:attrName>
                                        </p:attrNameLst>
                                      </p:cBhvr>
                                      <p:to>
                                        <p:strVal val="visible"/>
                                      </p:to>
                                    </p:set>
                                    <p:anim calcmode="lin" valueType="num">
                                      <p:cBhvr additive="base">
                                        <p:cTn id="13" dur="500" fill="hold"/>
                                        <p:tgtEl>
                                          <p:spTgt spid="53252"/>
                                        </p:tgtEl>
                                        <p:attrNameLst>
                                          <p:attrName>ppt_x</p:attrName>
                                        </p:attrNameLst>
                                      </p:cBhvr>
                                      <p:tavLst>
                                        <p:tav tm="0">
                                          <p:val>
                                            <p:strVal val="0-#ppt_w/2"/>
                                          </p:val>
                                        </p:tav>
                                        <p:tav tm="100000">
                                          <p:val>
                                            <p:strVal val="#ppt_x"/>
                                          </p:val>
                                        </p:tav>
                                      </p:tavLst>
                                    </p:anim>
                                    <p:anim calcmode="lin" valueType="num">
                                      <p:cBhvr additive="base">
                                        <p:cTn id="14" dur="500" fill="hold"/>
                                        <p:tgtEl>
                                          <p:spTgt spid="5325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3253"/>
                                        </p:tgtEl>
                                        <p:attrNameLst>
                                          <p:attrName>style.visibility</p:attrName>
                                        </p:attrNameLst>
                                      </p:cBhvr>
                                      <p:to>
                                        <p:strVal val="visible"/>
                                      </p:to>
                                    </p:set>
                                    <p:anim calcmode="lin" valueType="num">
                                      <p:cBhvr additive="base">
                                        <p:cTn id="19" dur="500" fill="hold"/>
                                        <p:tgtEl>
                                          <p:spTgt spid="53253"/>
                                        </p:tgtEl>
                                        <p:attrNameLst>
                                          <p:attrName>ppt_x</p:attrName>
                                        </p:attrNameLst>
                                      </p:cBhvr>
                                      <p:tavLst>
                                        <p:tav tm="0">
                                          <p:val>
                                            <p:strVal val="0-#ppt_w/2"/>
                                          </p:val>
                                        </p:tav>
                                        <p:tav tm="100000">
                                          <p:val>
                                            <p:strVal val="#ppt_x"/>
                                          </p:val>
                                        </p:tav>
                                      </p:tavLst>
                                    </p:anim>
                                    <p:anim calcmode="lin" valueType="num">
                                      <p:cBhvr additive="base">
                                        <p:cTn id="20" dur="500" fill="hold"/>
                                        <p:tgtEl>
                                          <p:spTgt spid="5325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3254"/>
                                        </p:tgtEl>
                                        <p:attrNameLst>
                                          <p:attrName>style.visibility</p:attrName>
                                        </p:attrNameLst>
                                      </p:cBhvr>
                                      <p:to>
                                        <p:strVal val="visible"/>
                                      </p:to>
                                    </p:set>
                                    <p:anim calcmode="lin" valueType="num">
                                      <p:cBhvr additive="base">
                                        <p:cTn id="25" dur="500" fill="hold"/>
                                        <p:tgtEl>
                                          <p:spTgt spid="53254"/>
                                        </p:tgtEl>
                                        <p:attrNameLst>
                                          <p:attrName>ppt_x</p:attrName>
                                        </p:attrNameLst>
                                      </p:cBhvr>
                                      <p:tavLst>
                                        <p:tav tm="0">
                                          <p:val>
                                            <p:strVal val="0-#ppt_w/2"/>
                                          </p:val>
                                        </p:tav>
                                        <p:tav tm="100000">
                                          <p:val>
                                            <p:strVal val="#ppt_x"/>
                                          </p:val>
                                        </p:tav>
                                      </p:tavLst>
                                    </p:anim>
                                    <p:anim calcmode="lin" valueType="num">
                                      <p:cBhvr additive="base">
                                        <p:cTn id="26" dur="500" fill="hold"/>
                                        <p:tgtEl>
                                          <p:spTgt spid="5325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53255"/>
                                        </p:tgtEl>
                                        <p:attrNameLst>
                                          <p:attrName>style.visibility</p:attrName>
                                        </p:attrNameLst>
                                      </p:cBhvr>
                                      <p:to>
                                        <p:strVal val="visible"/>
                                      </p:to>
                                    </p:set>
                                    <p:anim calcmode="lin" valueType="num">
                                      <p:cBhvr additive="base">
                                        <p:cTn id="31" dur="500" fill="hold"/>
                                        <p:tgtEl>
                                          <p:spTgt spid="53255"/>
                                        </p:tgtEl>
                                        <p:attrNameLst>
                                          <p:attrName>ppt_x</p:attrName>
                                        </p:attrNameLst>
                                      </p:cBhvr>
                                      <p:tavLst>
                                        <p:tav tm="0">
                                          <p:val>
                                            <p:strVal val="0-#ppt_w/2"/>
                                          </p:val>
                                        </p:tav>
                                        <p:tav tm="100000">
                                          <p:val>
                                            <p:strVal val="#ppt_x"/>
                                          </p:val>
                                        </p:tav>
                                      </p:tavLst>
                                    </p:anim>
                                    <p:anim calcmode="lin" valueType="num">
                                      <p:cBhvr additive="base">
                                        <p:cTn id="32" dur="500" fill="hold"/>
                                        <p:tgtEl>
                                          <p:spTgt spid="5325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53256"/>
                                        </p:tgtEl>
                                        <p:attrNameLst>
                                          <p:attrName>style.visibility</p:attrName>
                                        </p:attrNameLst>
                                      </p:cBhvr>
                                      <p:to>
                                        <p:strVal val="visible"/>
                                      </p:to>
                                    </p:set>
                                    <p:anim calcmode="lin" valueType="num">
                                      <p:cBhvr additive="base">
                                        <p:cTn id="37" dur="500" fill="hold"/>
                                        <p:tgtEl>
                                          <p:spTgt spid="53256"/>
                                        </p:tgtEl>
                                        <p:attrNameLst>
                                          <p:attrName>ppt_x</p:attrName>
                                        </p:attrNameLst>
                                      </p:cBhvr>
                                      <p:tavLst>
                                        <p:tav tm="0">
                                          <p:val>
                                            <p:strVal val="0-#ppt_w/2"/>
                                          </p:val>
                                        </p:tav>
                                        <p:tav tm="100000">
                                          <p:val>
                                            <p:strVal val="#ppt_x"/>
                                          </p:val>
                                        </p:tav>
                                      </p:tavLst>
                                    </p:anim>
                                    <p:anim calcmode="lin" valueType="num">
                                      <p:cBhvr additive="base">
                                        <p:cTn id="38" dur="500" fill="hold"/>
                                        <p:tgtEl>
                                          <p:spTgt spid="5325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53257"/>
                                        </p:tgtEl>
                                        <p:attrNameLst>
                                          <p:attrName>style.visibility</p:attrName>
                                        </p:attrNameLst>
                                      </p:cBhvr>
                                      <p:to>
                                        <p:strVal val="visible"/>
                                      </p:to>
                                    </p:set>
                                    <p:anim calcmode="lin" valueType="num">
                                      <p:cBhvr additive="base">
                                        <p:cTn id="43" dur="500" fill="hold"/>
                                        <p:tgtEl>
                                          <p:spTgt spid="53257"/>
                                        </p:tgtEl>
                                        <p:attrNameLst>
                                          <p:attrName>ppt_x</p:attrName>
                                        </p:attrNameLst>
                                      </p:cBhvr>
                                      <p:tavLst>
                                        <p:tav tm="0">
                                          <p:val>
                                            <p:strVal val="0-#ppt_w/2"/>
                                          </p:val>
                                        </p:tav>
                                        <p:tav tm="100000">
                                          <p:val>
                                            <p:strVal val="#ppt_x"/>
                                          </p:val>
                                        </p:tav>
                                      </p:tavLst>
                                    </p:anim>
                                    <p:anim calcmode="lin" valueType="num">
                                      <p:cBhvr additive="base">
                                        <p:cTn id="44" dur="500" fill="hold"/>
                                        <p:tgtEl>
                                          <p:spTgt spid="532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p:bldP spid="53252" grpId="0"/>
      <p:bldP spid="53253" grpId="0"/>
      <p:bldP spid="53254" grpId="0"/>
      <p:bldP spid="53255" grpId="0"/>
      <p:bldP spid="53256" grpId="0"/>
      <p:bldP spid="53257"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3106" name="图片 303105" descr="图片8"/>
          <p:cNvPicPr>
            <a:picLocks noChangeAspect="1"/>
          </p:cNvPicPr>
          <p:nvPr/>
        </p:nvPicPr>
        <p:blipFill>
          <a:blip r:embed="rId1"/>
          <a:stretch>
            <a:fillRect/>
          </a:stretch>
        </p:blipFill>
        <p:spPr>
          <a:xfrm>
            <a:off x="6350" y="1588"/>
            <a:ext cx="9131300" cy="6811962"/>
          </a:xfrm>
          <a:prstGeom prst="rect">
            <a:avLst/>
          </a:prstGeom>
          <a:noFill/>
          <a:ln w="9525">
            <a:noFill/>
          </a:ln>
        </p:spPr>
      </p:pic>
      <p:sp>
        <p:nvSpPr>
          <p:cNvPr id="303107" name="圆角矩形 303106"/>
          <p:cNvSpPr/>
          <p:nvPr/>
        </p:nvSpPr>
        <p:spPr>
          <a:xfrm>
            <a:off x="457200" y="304800"/>
            <a:ext cx="1828800" cy="457200"/>
          </a:xfrm>
          <a:prstGeom prst="roundRect">
            <a:avLst>
              <a:gd name="adj" fmla="val 16667"/>
            </a:avLst>
          </a:prstGeom>
          <a:solidFill>
            <a:schemeClr val="accent1"/>
          </a:solidFill>
          <a:ln w="9525" cap="flat" cmpd="sng">
            <a:solidFill>
              <a:schemeClr val="tx1"/>
            </a:solidFill>
            <a:prstDash val="solid"/>
            <a:headEnd type="none" w="med" len="med"/>
            <a:tailEnd type="none" w="med" len="med"/>
          </a:ln>
        </p:spPr>
        <p:txBody>
          <a:bodyPr wrap="none" anchor="ctr"/>
          <a:p>
            <a:r>
              <a:rPr lang="zh-CN" altLang="en-US" dirty="0">
                <a:solidFill>
                  <a:schemeClr val="accent2"/>
                </a:solidFill>
                <a:latin typeface="华文新魏" pitchFamily="2" charset="-122"/>
                <a:ea typeface="华文新魏" pitchFamily="2" charset="-122"/>
              </a:rPr>
              <a:t>课堂检测</a:t>
            </a:r>
            <a:endParaRPr lang="zh-CN" altLang="en-US">
              <a:solidFill>
                <a:schemeClr val="accent2"/>
              </a:solidFill>
              <a:latin typeface="华文新魏" pitchFamily="2" charset="-122"/>
              <a:ea typeface="华文新魏" pitchFamily="2" charset="-122"/>
            </a:endParaRPr>
          </a:p>
        </p:txBody>
      </p:sp>
      <p:sp>
        <p:nvSpPr>
          <p:cNvPr id="303108" name="文本框 303107"/>
          <p:cNvSpPr txBox="1"/>
          <p:nvPr/>
        </p:nvSpPr>
        <p:spPr>
          <a:xfrm>
            <a:off x="457200" y="927100"/>
            <a:ext cx="2927350" cy="457200"/>
          </a:xfrm>
          <a:prstGeom prst="rect">
            <a:avLst/>
          </a:prstGeom>
          <a:noFill/>
          <a:ln w="9525">
            <a:noFill/>
          </a:ln>
        </p:spPr>
        <p:txBody>
          <a:bodyPr wrap="none" anchor="t">
            <a:spAutoFit/>
          </a:bodyPr>
          <a:p>
            <a:pPr algn="l"/>
            <a:r>
              <a:rPr lang="zh-CN" altLang="en-US" dirty="0">
                <a:solidFill>
                  <a:schemeClr val="tx2"/>
                </a:solidFill>
                <a:latin typeface="华文新魏" pitchFamily="2" charset="-122"/>
                <a:ea typeface="华文新魏" pitchFamily="2" charset="-122"/>
              </a:rPr>
              <a:t>四、解释下列多义词</a:t>
            </a:r>
            <a:endParaRPr lang="zh-CN" altLang="en-US" dirty="0">
              <a:solidFill>
                <a:schemeClr val="tx2"/>
              </a:solidFill>
              <a:latin typeface="华文新魏" pitchFamily="2" charset="-122"/>
              <a:ea typeface="华文新魏" pitchFamily="2" charset="-122"/>
            </a:endParaRPr>
          </a:p>
        </p:txBody>
      </p:sp>
      <p:sp>
        <p:nvSpPr>
          <p:cNvPr id="303109" name="文本框 303108"/>
          <p:cNvSpPr txBox="1"/>
          <p:nvPr/>
        </p:nvSpPr>
        <p:spPr>
          <a:xfrm>
            <a:off x="685800" y="1633538"/>
            <a:ext cx="488950" cy="457200"/>
          </a:xfrm>
          <a:prstGeom prst="rect">
            <a:avLst/>
          </a:prstGeom>
          <a:noFill/>
          <a:ln w="9525">
            <a:noFill/>
          </a:ln>
        </p:spPr>
        <p:txBody>
          <a:bodyPr wrap="none" anchor="t">
            <a:spAutoFit/>
          </a:bodyPr>
          <a:p>
            <a:pPr algn="l"/>
            <a:r>
              <a:rPr lang="zh-CN" altLang="en-US">
                <a:solidFill>
                  <a:schemeClr val="accent2"/>
                </a:solidFill>
                <a:latin typeface="华文新魏" pitchFamily="2" charset="-122"/>
                <a:ea typeface="华文新魏" pitchFamily="2" charset="-122"/>
              </a:rPr>
              <a:t>当</a:t>
            </a:r>
            <a:endParaRPr lang="zh-CN" altLang="en-US">
              <a:solidFill>
                <a:schemeClr val="accent2"/>
              </a:solidFill>
              <a:latin typeface="华文新魏" pitchFamily="2" charset="-122"/>
              <a:ea typeface="华文新魏" pitchFamily="2" charset="-122"/>
            </a:endParaRPr>
          </a:p>
        </p:txBody>
      </p:sp>
      <p:sp>
        <p:nvSpPr>
          <p:cNvPr id="303110" name="左大括号 303109"/>
          <p:cNvSpPr/>
          <p:nvPr/>
        </p:nvSpPr>
        <p:spPr>
          <a:xfrm>
            <a:off x="1143000" y="1524000"/>
            <a:ext cx="76200" cy="609600"/>
          </a:xfrm>
          <a:prstGeom prst="leftBrace">
            <a:avLst>
              <a:gd name="adj1" fmla="val 66666"/>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303111" name="文本框 303110"/>
          <p:cNvSpPr txBox="1"/>
          <p:nvPr/>
        </p:nvSpPr>
        <p:spPr>
          <a:xfrm>
            <a:off x="1219200" y="1404938"/>
            <a:ext cx="2012950" cy="822325"/>
          </a:xfrm>
          <a:prstGeom prst="rect">
            <a:avLst/>
          </a:prstGeom>
          <a:noFill/>
          <a:ln w="9525">
            <a:noFill/>
          </a:ln>
        </p:spPr>
        <p:txBody>
          <a:bodyPr wrap="none" anchor="t">
            <a:spAutoFit/>
          </a:bodyPr>
          <a:p>
            <a:pPr algn="l"/>
            <a:r>
              <a:rPr lang="zh-CN" altLang="en-US" dirty="0">
                <a:solidFill>
                  <a:schemeClr val="tx2"/>
                </a:solidFill>
                <a:latin typeface="华文新魏" pitchFamily="2" charset="-122"/>
                <a:ea typeface="华文新魏" pitchFamily="2" charset="-122"/>
              </a:rPr>
              <a:t>他日汝当用之</a:t>
            </a:r>
            <a:endParaRPr lang="zh-CN" altLang="en-US" dirty="0">
              <a:solidFill>
                <a:schemeClr val="tx2"/>
              </a:solidFill>
              <a:latin typeface="华文新魏" pitchFamily="2" charset="-122"/>
              <a:ea typeface="华文新魏" pitchFamily="2" charset="-122"/>
            </a:endParaRPr>
          </a:p>
          <a:p>
            <a:pPr algn="l"/>
            <a:r>
              <a:rPr lang="zh-CN" altLang="en-US" dirty="0">
                <a:solidFill>
                  <a:schemeClr val="tx2"/>
                </a:solidFill>
                <a:latin typeface="华文新魏" pitchFamily="2" charset="-122"/>
                <a:ea typeface="华文新魏" pitchFamily="2" charset="-122"/>
              </a:rPr>
              <a:t>以当南日</a:t>
            </a:r>
            <a:endParaRPr lang="zh-CN" altLang="en-US">
              <a:solidFill>
                <a:schemeClr val="tx2"/>
              </a:solidFill>
              <a:latin typeface="华文新魏" pitchFamily="2" charset="-122"/>
              <a:ea typeface="华文新魏" pitchFamily="2" charset="-122"/>
            </a:endParaRPr>
          </a:p>
        </p:txBody>
      </p:sp>
      <p:sp>
        <p:nvSpPr>
          <p:cNvPr id="303112" name="文本框 303111"/>
          <p:cNvSpPr txBox="1"/>
          <p:nvPr/>
        </p:nvSpPr>
        <p:spPr>
          <a:xfrm>
            <a:off x="685800" y="2471738"/>
            <a:ext cx="488950" cy="457200"/>
          </a:xfrm>
          <a:prstGeom prst="rect">
            <a:avLst/>
          </a:prstGeom>
          <a:noFill/>
          <a:ln w="9525">
            <a:noFill/>
          </a:ln>
        </p:spPr>
        <p:txBody>
          <a:bodyPr wrap="none" anchor="t">
            <a:spAutoFit/>
          </a:bodyPr>
          <a:p>
            <a:pPr algn="l"/>
            <a:r>
              <a:rPr lang="zh-CN" altLang="en-US">
                <a:solidFill>
                  <a:schemeClr val="accent2"/>
                </a:solidFill>
                <a:latin typeface="华文新魏" pitchFamily="2" charset="-122"/>
                <a:ea typeface="华文新魏" pitchFamily="2" charset="-122"/>
              </a:rPr>
              <a:t>已</a:t>
            </a:r>
            <a:endParaRPr lang="zh-CN" altLang="en-US">
              <a:solidFill>
                <a:schemeClr val="accent2"/>
              </a:solidFill>
              <a:latin typeface="华文新魏" pitchFamily="2" charset="-122"/>
              <a:ea typeface="华文新魏" pitchFamily="2" charset="-122"/>
            </a:endParaRPr>
          </a:p>
        </p:txBody>
      </p:sp>
      <p:sp>
        <p:nvSpPr>
          <p:cNvPr id="303113" name="左大括号 303112"/>
          <p:cNvSpPr/>
          <p:nvPr/>
        </p:nvSpPr>
        <p:spPr>
          <a:xfrm>
            <a:off x="1066800" y="2438400"/>
            <a:ext cx="152400" cy="609600"/>
          </a:xfrm>
          <a:prstGeom prst="leftBrace">
            <a:avLst>
              <a:gd name="adj1" fmla="val 33333"/>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303114" name="文本框 303113"/>
          <p:cNvSpPr txBox="1"/>
          <p:nvPr/>
        </p:nvSpPr>
        <p:spPr>
          <a:xfrm>
            <a:off x="1219200" y="2319338"/>
            <a:ext cx="2317750" cy="822325"/>
          </a:xfrm>
          <a:prstGeom prst="rect">
            <a:avLst/>
          </a:prstGeom>
          <a:noFill/>
          <a:ln w="9525">
            <a:noFill/>
          </a:ln>
        </p:spPr>
        <p:txBody>
          <a:bodyPr wrap="none" anchor="t">
            <a:spAutoFit/>
          </a:bodyPr>
          <a:p>
            <a:pPr algn="l"/>
            <a:r>
              <a:rPr lang="zh-CN" altLang="en-US">
                <a:solidFill>
                  <a:schemeClr val="tx2"/>
                </a:solidFill>
                <a:latin typeface="华文新魏" pitchFamily="2" charset="-122"/>
                <a:ea typeface="华文新魏" pitchFamily="2" charset="-122"/>
              </a:rPr>
              <a:t>日</a:t>
            </a:r>
            <a:r>
              <a:rPr lang="zh-CN" altLang="en-US" dirty="0">
                <a:solidFill>
                  <a:schemeClr val="tx2"/>
                </a:solidFill>
                <a:latin typeface="华文新魏" pitchFamily="2" charset="-122"/>
                <a:ea typeface="华文新魏" pitchFamily="2" charset="-122"/>
              </a:rPr>
              <a:t>过午已昏</a:t>
            </a:r>
            <a:endParaRPr lang="zh-CN" altLang="en-US" dirty="0">
              <a:solidFill>
                <a:schemeClr val="tx2"/>
              </a:solidFill>
              <a:latin typeface="华文新魏" pitchFamily="2" charset="-122"/>
              <a:ea typeface="华文新魏" pitchFamily="2" charset="-122"/>
            </a:endParaRPr>
          </a:p>
          <a:p>
            <a:pPr algn="l"/>
            <a:r>
              <a:rPr lang="zh-CN" altLang="en-US" dirty="0">
                <a:solidFill>
                  <a:schemeClr val="tx2"/>
                </a:solidFill>
                <a:latin typeface="华文新魏" pitchFamily="2" charset="-122"/>
                <a:ea typeface="华文新魏" pitchFamily="2" charset="-122"/>
              </a:rPr>
              <a:t>始为篱，已为墙</a:t>
            </a:r>
            <a:endParaRPr lang="zh-CN" altLang="en-US">
              <a:solidFill>
                <a:schemeClr val="tx2"/>
              </a:solidFill>
              <a:latin typeface="华文新魏" pitchFamily="2" charset="-122"/>
              <a:ea typeface="华文新魏" pitchFamily="2" charset="-122"/>
            </a:endParaRPr>
          </a:p>
        </p:txBody>
      </p:sp>
      <p:sp>
        <p:nvSpPr>
          <p:cNvPr id="303115" name="文本框 303114"/>
          <p:cNvSpPr txBox="1"/>
          <p:nvPr/>
        </p:nvSpPr>
        <p:spPr>
          <a:xfrm>
            <a:off x="685800" y="3614738"/>
            <a:ext cx="488950" cy="457200"/>
          </a:xfrm>
          <a:prstGeom prst="rect">
            <a:avLst/>
          </a:prstGeom>
          <a:noFill/>
          <a:ln w="9525">
            <a:noFill/>
          </a:ln>
        </p:spPr>
        <p:txBody>
          <a:bodyPr wrap="none" anchor="t">
            <a:spAutoFit/>
          </a:bodyPr>
          <a:p>
            <a:pPr algn="l"/>
            <a:r>
              <a:rPr lang="zh-CN" altLang="en-US">
                <a:solidFill>
                  <a:schemeClr val="accent2"/>
                </a:solidFill>
                <a:latin typeface="华文新魏" pitchFamily="2" charset="-122"/>
                <a:ea typeface="华文新魏" pitchFamily="2" charset="-122"/>
              </a:rPr>
              <a:t>过</a:t>
            </a:r>
            <a:endParaRPr lang="zh-CN" altLang="en-US">
              <a:solidFill>
                <a:schemeClr val="accent2"/>
              </a:solidFill>
              <a:latin typeface="华文新魏" pitchFamily="2" charset="-122"/>
              <a:ea typeface="华文新魏" pitchFamily="2" charset="-122"/>
            </a:endParaRPr>
          </a:p>
        </p:txBody>
      </p:sp>
      <p:sp>
        <p:nvSpPr>
          <p:cNvPr id="303116" name="左大括号 303115"/>
          <p:cNvSpPr/>
          <p:nvPr/>
        </p:nvSpPr>
        <p:spPr>
          <a:xfrm>
            <a:off x="1066800" y="3429000"/>
            <a:ext cx="152400" cy="914400"/>
          </a:xfrm>
          <a:prstGeom prst="leftBrace">
            <a:avLst>
              <a:gd name="adj1" fmla="val 50000"/>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303117" name="文本框 303116"/>
          <p:cNvSpPr txBox="1"/>
          <p:nvPr/>
        </p:nvSpPr>
        <p:spPr>
          <a:xfrm>
            <a:off x="1219200" y="3309938"/>
            <a:ext cx="1708150" cy="1187450"/>
          </a:xfrm>
          <a:prstGeom prst="rect">
            <a:avLst/>
          </a:prstGeom>
          <a:noFill/>
          <a:ln w="9525">
            <a:noFill/>
          </a:ln>
        </p:spPr>
        <p:txBody>
          <a:bodyPr wrap="none" anchor="t">
            <a:spAutoFit/>
          </a:bodyPr>
          <a:p>
            <a:pPr algn="l"/>
            <a:r>
              <a:rPr lang="zh-CN" altLang="en-US" dirty="0">
                <a:solidFill>
                  <a:schemeClr val="tx2"/>
                </a:solidFill>
                <a:latin typeface="华文新魏" pitchFamily="2" charset="-122"/>
                <a:ea typeface="华文新魏" pitchFamily="2" charset="-122"/>
              </a:rPr>
              <a:t>日过午已昏</a:t>
            </a:r>
            <a:endParaRPr lang="zh-CN" altLang="en-US" dirty="0">
              <a:solidFill>
                <a:schemeClr val="tx2"/>
              </a:solidFill>
              <a:latin typeface="华文新魏" pitchFamily="2" charset="-122"/>
              <a:ea typeface="华文新魏" pitchFamily="2" charset="-122"/>
            </a:endParaRPr>
          </a:p>
          <a:p>
            <a:pPr algn="l"/>
            <a:r>
              <a:rPr lang="zh-CN" altLang="en-US" dirty="0">
                <a:solidFill>
                  <a:schemeClr val="tx2"/>
                </a:solidFill>
                <a:latin typeface="华文新魏" pitchFamily="2" charset="-122"/>
                <a:ea typeface="华文新魏" pitchFamily="2" charset="-122"/>
              </a:rPr>
              <a:t>大母过余</a:t>
            </a:r>
            <a:endParaRPr lang="zh-CN" altLang="en-US" dirty="0">
              <a:solidFill>
                <a:schemeClr val="tx2"/>
              </a:solidFill>
              <a:latin typeface="华文新魏" pitchFamily="2" charset="-122"/>
              <a:ea typeface="华文新魏" pitchFamily="2" charset="-122"/>
            </a:endParaRPr>
          </a:p>
          <a:p>
            <a:pPr algn="l"/>
            <a:r>
              <a:rPr lang="zh-CN" altLang="en-US" dirty="0">
                <a:solidFill>
                  <a:schemeClr val="tx2"/>
                </a:solidFill>
                <a:latin typeface="华文新魏" pitchFamily="2" charset="-122"/>
                <a:ea typeface="华文新魏" pitchFamily="2" charset="-122"/>
              </a:rPr>
              <a:t>从轩前过</a:t>
            </a:r>
            <a:endParaRPr lang="zh-CN" altLang="en-US">
              <a:solidFill>
                <a:schemeClr val="tx2"/>
              </a:solidFill>
              <a:latin typeface="华文新魏" pitchFamily="2" charset="-122"/>
              <a:ea typeface="华文新魏" pitchFamily="2" charset="-122"/>
            </a:endParaRPr>
          </a:p>
        </p:txBody>
      </p:sp>
      <p:sp>
        <p:nvSpPr>
          <p:cNvPr id="303118" name="文本框 303117"/>
          <p:cNvSpPr txBox="1"/>
          <p:nvPr/>
        </p:nvSpPr>
        <p:spPr>
          <a:xfrm>
            <a:off x="1219200" y="4757738"/>
            <a:ext cx="2622550" cy="1187450"/>
          </a:xfrm>
          <a:prstGeom prst="rect">
            <a:avLst/>
          </a:prstGeom>
          <a:noFill/>
          <a:ln w="9525">
            <a:noFill/>
          </a:ln>
        </p:spPr>
        <p:txBody>
          <a:bodyPr wrap="none" anchor="t">
            <a:spAutoFit/>
          </a:bodyPr>
          <a:p>
            <a:pPr algn="l"/>
            <a:r>
              <a:rPr lang="zh-CN" altLang="en-US">
                <a:solidFill>
                  <a:schemeClr val="tx2"/>
                </a:solidFill>
                <a:latin typeface="华文新魏" pitchFamily="2" charset="-122"/>
                <a:ea typeface="华文新魏" pitchFamily="2" charset="-122"/>
              </a:rPr>
              <a:t>杂植兰桂竹木于</a:t>
            </a:r>
            <a:r>
              <a:rPr lang="zh-CN" altLang="en-US" dirty="0">
                <a:solidFill>
                  <a:schemeClr val="tx2"/>
                </a:solidFill>
                <a:latin typeface="华文新魏" pitchFamily="2" charset="-122"/>
                <a:ea typeface="华文新魏" pitchFamily="2" charset="-122"/>
              </a:rPr>
              <a:t>庭</a:t>
            </a:r>
            <a:endParaRPr lang="zh-CN" altLang="en-US" dirty="0">
              <a:solidFill>
                <a:schemeClr val="tx2"/>
              </a:solidFill>
              <a:latin typeface="华文新魏" pitchFamily="2" charset="-122"/>
              <a:ea typeface="华文新魏" pitchFamily="2" charset="-122"/>
            </a:endParaRPr>
          </a:p>
          <a:p>
            <a:pPr algn="l"/>
            <a:r>
              <a:rPr lang="zh-CN" altLang="en-US" dirty="0">
                <a:solidFill>
                  <a:schemeClr val="tx2"/>
                </a:solidFill>
                <a:latin typeface="华文新魏" pitchFamily="2" charset="-122"/>
                <a:ea typeface="华文新魏" pitchFamily="2" charset="-122"/>
              </a:rPr>
              <a:t>室西连于中闺</a:t>
            </a:r>
            <a:endParaRPr lang="zh-CN" altLang="en-US" dirty="0">
              <a:solidFill>
                <a:schemeClr val="tx2"/>
              </a:solidFill>
              <a:latin typeface="华文新魏" pitchFamily="2" charset="-122"/>
              <a:ea typeface="华文新魏" pitchFamily="2" charset="-122"/>
            </a:endParaRPr>
          </a:p>
          <a:p>
            <a:pPr algn="l"/>
            <a:r>
              <a:rPr lang="zh-CN" altLang="en-US" dirty="0">
                <a:solidFill>
                  <a:schemeClr val="tx2"/>
                </a:solidFill>
                <a:latin typeface="华文新魏" pitchFamily="2" charset="-122"/>
                <a:ea typeface="华文新魏" pitchFamily="2" charset="-122"/>
              </a:rPr>
              <a:t>其制稍异于前</a:t>
            </a:r>
            <a:endParaRPr lang="zh-CN" altLang="en-US">
              <a:solidFill>
                <a:schemeClr val="tx2"/>
              </a:solidFill>
              <a:latin typeface="华文新魏" pitchFamily="2" charset="-122"/>
              <a:ea typeface="华文新魏" pitchFamily="2" charset="-122"/>
            </a:endParaRPr>
          </a:p>
        </p:txBody>
      </p:sp>
      <p:sp>
        <p:nvSpPr>
          <p:cNvPr id="303119" name="文本框 303118"/>
          <p:cNvSpPr txBox="1"/>
          <p:nvPr/>
        </p:nvSpPr>
        <p:spPr>
          <a:xfrm>
            <a:off x="685800" y="5138738"/>
            <a:ext cx="488950" cy="457200"/>
          </a:xfrm>
          <a:prstGeom prst="rect">
            <a:avLst/>
          </a:prstGeom>
          <a:noFill/>
          <a:ln w="9525">
            <a:noFill/>
          </a:ln>
        </p:spPr>
        <p:txBody>
          <a:bodyPr wrap="none" anchor="t">
            <a:spAutoFit/>
          </a:bodyPr>
          <a:p>
            <a:pPr algn="l"/>
            <a:r>
              <a:rPr lang="zh-CN" altLang="en-US">
                <a:solidFill>
                  <a:schemeClr val="accent2"/>
                </a:solidFill>
                <a:latin typeface="华文新魏" pitchFamily="2" charset="-122"/>
                <a:ea typeface="华文新魏" pitchFamily="2" charset="-122"/>
              </a:rPr>
              <a:t>于</a:t>
            </a:r>
            <a:endParaRPr lang="zh-CN" altLang="en-US">
              <a:solidFill>
                <a:schemeClr val="accent2"/>
              </a:solidFill>
              <a:latin typeface="华文新魏" pitchFamily="2" charset="-122"/>
              <a:ea typeface="华文新魏" pitchFamily="2" charset="-122"/>
            </a:endParaRPr>
          </a:p>
        </p:txBody>
      </p:sp>
      <p:sp>
        <p:nvSpPr>
          <p:cNvPr id="303120" name="左大括号 303119"/>
          <p:cNvSpPr/>
          <p:nvPr/>
        </p:nvSpPr>
        <p:spPr>
          <a:xfrm>
            <a:off x="1066800" y="4876800"/>
            <a:ext cx="152400" cy="914400"/>
          </a:xfrm>
          <a:prstGeom prst="leftBrace">
            <a:avLst>
              <a:gd name="adj1" fmla="val 50000"/>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303121" name="文本框 303120"/>
          <p:cNvSpPr txBox="1"/>
          <p:nvPr/>
        </p:nvSpPr>
        <p:spPr>
          <a:xfrm>
            <a:off x="4038600" y="1404938"/>
            <a:ext cx="793750" cy="457200"/>
          </a:xfrm>
          <a:prstGeom prst="rect">
            <a:avLst/>
          </a:prstGeom>
          <a:noFill/>
          <a:ln w="9525">
            <a:noFill/>
          </a:ln>
        </p:spPr>
        <p:txBody>
          <a:bodyPr wrap="none" anchor="t">
            <a:spAutoFit/>
          </a:bodyPr>
          <a:p>
            <a:pPr algn="l"/>
            <a:r>
              <a:rPr lang="zh-CN" altLang="en-US" dirty="0">
                <a:solidFill>
                  <a:srgbClr val="FF0000"/>
                </a:solidFill>
                <a:latin typeface="华文新魏" pitchFamily="2" charset="-122"/>
                <a:ea typeface="华文新魏" pitchFamily="2" charset="-122"/>
              </a:rPr>
              <a:t>应当</a:t>
            </a:r>
            <a:endParaRPr lang="zh-CN" altLang="en-US">
              <a:solidFill>
                <a:srgbClr val="FF0000"/>
              </a:solidFill>
              <a:latin typeface="华文新魏" pitchFamily="2" charset="-122"/>
              <a:ea typeface="华文新魏" pitchFamily="2" charset="-122"/>
            </a:endParaRPr>
          </a:p>
        </p:txBody>
      </p:sp>
      <p:sp>
        <p:nvSpPr>
          <p:cNvPr id="303122" name="文本框 303121"/>
          <p:cNvSpPr txBox="1"/>
          <p:nvPr/>
        </p:nvSpPr>
        <p:spPr>
          <a:xfrm>
            <a:off x="4038600" y="1785938"/>
            <a:ext cx="793750" cy="457200"/>
          </a:xfrm>
          <a:prstGeom prst="rect">
            <a:avLst/>
          </a:prstGeom>
          <a:noFill/>
          <a:ln w="9525">
            <a:noFill/>
          </a:ln>
        </p:spPr>
        <p:txBody>
          <a:bodyPr wrap="none" anchor="t">
            <a:spAutoFit/>
          </a:bodyPr>
          <a:p>
            <a:pPr algn="l"/>
            <a:r>
              <a:rPr lang="zh-CN" altLang="en-US" dirty="0">
                <a:solidFill>
                  <a:srgbClr val="FF0000"/>
                </a:solidFill>
                <a:latin typeface="华文新魏" pitchFamily="2" charset="-122"/>
                <a:ea typeface="华文新魏" pitchFamily="2" charset="-122"/>
              </a:rPr>
              <a:t>挡住</a:t>
            </a:r>
            <a:endParaRPr lang="zh-CN" altLang="en-US">
              <a:solidFill>
                <a:srgbClr val="FF0000"/>
              </a:solidFill>
              <a:latin typeface="华文新魏" pitchFamily="2" charset="-122"/>
              <a:ea typeface="华文新魏" pitchFamily="2" charset="-122"/>
            </a:endParaRPr>
          </a:p>
        </p:txBody>
      </p:sp>
      <p:sp>
        <p:nvSpPr>
          <p:cNvPr id="303123" name="文本框 303122"/>
          <p:cNvSpPr txBox="1"/>
          <p:nvPr/>
        </p:nvSpPr>
        <p:spPr>
          <a:xfrm>
            <a:off x="4038600" y="2319338"/>
            <a:ext cx="793750" cy="457200"/>
          </a:xfrm>
          <a:prstGeom prst="rect">
            <a:avLst/>
          </a:prstGeom>
          <a:noFill/>
          <a:ln w="9525">
            <a:noFill/>
          </a:ln>
        </p:spPr>
        <p:txBody>
          <a:bodyPr wrap="none" anchor="t">
            <a:spAutoFit/>
          </a:bodyPr>
          <a:p>
            <a:pPr algn="l"/>
            <a:r>
              <a:rPr lang="zh-CN" altLang="en-US" dirty="0">
                <a:solidFill>
                  <a:srgbClr val="FF0000"/>
                </a:solidFill>
                <a:latin typeface="华文新魏" pitchFamily="2" charset="-122"/>
                <a:ea typeface="华文新魏" pitchFamily="2" charset="-122"/>
              </a:rPr>
              <a:t>已经</a:t>
            </a:r>
            <a:endParaRPr lang="zh-CN" altLang="en-US">
              <a:solidFill>
                <a:srgbClr val="FF0000"/>
              </a:solidFill>
              <a:latin typeface="华文新魏" pitchFamily="2" charset="-122"/>
              <a:ea typeface="华文新魏" pitchFamily="2" charset="-122"/>
            </a:endParaRPr>
          </a:p>
        </p:txBody>
      </p:sp>
      <p:sp>
        <p:nvSpPr>
          <p:cNvPr id="303124" name="文本框 303123"/>
          <p:cNvSpPr txBox="1"/>
          <p:nvPr/>
        </p:nvSpPr>
        <p:spPr>
          <a:xfrm>
            <a:off x="4038600" y="2700338"/>
            <a:ext cx="793750" cy="457200"/>
          </a:xfrm>
          <a:prstGeom prst="rect">
            <a:avLst/>
          </a:prstGeom>
          <a:noFill/>
          <a:ln w="9525">
            <a:noFill/>
          </a:ln>
        </p:spPr>
        <p:txBody>
          <a:bodyPr wrap="none" anchor="t">
            <a:spAutoFit/>
          </a:bodyPr>
          <a:p>
            <a:pPr algn="l"/>
            <a:r>
              <a:rPr lang="zh-CN" altLang="en-US" dirty="0">
                <a:solidFill>
                  <a:srgbClr val="FF0000"/>
                </a:solidFill>
                <a:latin typeface="华文新魏" pitchFamily="2" charset="-122"/>
                <a:ea typeface="华文新魏" pitchFamily="2" charset="-122"/>
              </a:rPr>
              <a:t>后来</a:t>
            </a:r>
            <a:endParaRPr lang="zh-CN" altLang="en-US">
              <a:solidFill>
                <a:srgbClr val="FF0000"/>
              </a:solidFill>
              <a:latin typeface="华文新魏" pitchFamily="2" charset="-122"/>
              <a:ea typeface="华文新魏" pitchFamily="2" charset="-122"/>
            </a:endParaRPr>
          </a:p>
        </p:txBody>
      </p:sp>
      <p:sp>
        <p:nvSpPr>
          <p:cNvPr id="303125" name="文本框 303124"/>
          <p:cNvSpPr txBox="1"/>
          <p:nvPr/>
        </p:nvSpPr>
        <p:spPr>
          <a:xfrm>
            <a:off x="4038600" y="3309938"/>
            <a:ext cx="793750" cy="457200"/>
          </a:xfrm>
          <a:prstGeom prst="rect">
            <a:avLst/>
          </a:prstGeom>
          <a:noFill/>
          <a:ln w="9525">
            <a:noFill/>
          </a:ln>
        </p:spPr>
        <p:txBody>
          <a:bodyPr wrap="none" anchor="t">
            <a:spAutoFit/>
          </a:bodyPr>
          <a:p>
            <a:pPr algn="l"/>
            <a:r>
              <a:rPr lang="zh-CN" altLang="en-US" dirty="0">
                <a:solidFill>
                  <a:srgbClr val="FF0000"/>
                </a:solidFill>
                <a:latin typeface="华文新魏" pitchFamily="2" charset="-122"/>
                <a:ea typeface="华文新魏" pitchFamily="2" charset="-122"/>
              </a:rPr>
              <a:t>偏过</a:t>
            </a:r>
            <a:endParaRPr lang="zh-CN" altLang="en-US">
              <a:solidFill>
                <a:srgbClr val="FF0000"/>
              </a:solidFill>
              <a:latin typeface="华文新魏" pitchFamily="2" charset="-122"/>
              <a:ea typeface="华文新魏" pitchFamily="2" charset="-122"/>
            </a:endParaRPr>
          </a:p>
        </p:txBody>
      </p:sp>
      <p:sp>
        <p:nvSpPr>
          <p:cNvPr id="303126" name="文本框 303125"/>
          <p:cNvSpPr txBox="1"/>
          <p:nvPr/>
        </p:nvSpPr>
        <p:spPr>
          <a:xfrm>
            <a:off x="4038600" y="3690938"/>
            <a:ext cx="793750" cy="457200"/>
          </a:xfrm>
          <a:prstGeom prst="rect">
            <a:avLst/>
          </a:prstGeom>
          <a:noFill/>
          <a:ln w="9525">
            <a:noFill/>
          </a:ln>
        </p:spPr>
        <p:txBody>
          <a:bodyPr wrap="none" anchor="t">
            <a:spAutoFit/>
          </a:bodyPr>
          <a:p>
            <a:pPr algn="l"/>
            <a:r>
              <a:rPr lang="zh-CN" altLang="en-US" dirty="0">
                <a:solidFill>
                  <a:srgbClr val="FF0000"/>
                </a:solidFill>
                <a:latin typeface="华文新魏" pitchFamily="2" charset="-122"/>
                <a:ea typeface="华文新魏" pitchFamily="2" charset="-122"/>
              </a:rPr>
              <a:t>看望</a:t>
            </a:r>
            <a:endParaRPr lang="zh-CN" altLang="en-US">
              <a:solidFill>
                <a:srgbClr val="FF0000"/>
              </a:solidFill>
              <a:latin typeface="华文新魏" pitchFamily="2" charset="-122"/>
              <a:ea typeface="华文新魏" pitchFamily="2" charset="-122"/>
            </a:endParaRPr>
          </a:p>
        </p:txBody>
      </p:sp>
      <p:sp>
        <p:nvSpPr>
          <p:cNvPr id="303127" name="文本框 303126"/>
          <p:cNvSpPr txBox="1"/>
          <p:nvPr/>
        </p:nvSpPr>
        <p:spPr>
          <a:xfrm>
            <a:off x="4038600" y="4071938"/>
            <a:ext cx="793750" cy="457200"/>
          </a:xfrm>
          <a:prstGeom prst="rect">
            <a:avLst/>
          </a:prstGeom>
          <a:noFill/>
          <a:ln w="9525">
            <a:noFill/>
          </a:ln>
        </p:spPr>
        <p:txBody>
          <a:bodyPr wrap="none" anchor="t">
            <a:spAutoFit/>
          </a:bodyPr>
          <a:p>
            <a:pPr algn="l"/>
            <a:r>
              <a:rPr lang="zh-CN" altLang="en-US" dirty="0">
                <a:solidFill>
                  <a:srgbClr val="FF0000"/>
                </a:solidFill>
                <a:latin typeface="华文新魏" pitchFamily="2" charset="-122"/>
                <a:ea typeface="华文新魏" pitchFamily="2" charset="-122"/>
              </a:rPr>
              <a:t>经过</a:t>
            </a:r>
            <a:endParaRPr lang="zh-CN" altLang="en-US">
              <a:solidFill>
                <a:srgbClr val="FF0000"/>
              </a:solidFill>
              <a:latin typeface="华文新魏" pitchFamily="2" charset="-122"/>
              <a:ea typeface="华文新魏" pitchFamily="2" charset="-122"/>
            </a:endParaRPr>
          </a:p>
        </p:txBody>
      </p:sp>
      <p:sp>
        <p:nvSpPr>
          <p:cNvPr id="303128" name="文本框 303127"/>
          <p:cNvSpPr txBox="1"/>
          <p:nvPr/>
        </p:nvSpPr>
        <p:spPr>
          <a:xfrm>
            <a:off x="4114800" y="4724400"/>
            <a:ext cx="457200" cy="457200"/>
          </a:xfrm>
          <a:prstGeom prst="rect">
            <a:avLst/>
          </a:prstGeom>
          <a:noFill/>
          <a:ln w="9525">
            <a:noFill/>
          </a:ln>
        </p:spPr>
        <p:txBody>
          <a:bodyPr>
            <a:spAutoFit/>
          </a:bodyPr>
          <a:p>
            <a:pPr algn="l"/>
            <a:r>
              <a:rPr lang="zh-CN" altLang="en-US">
                <a:solidFill>
                  <a:srgbClr val="FF0000"/>
                </a:solidFill>
                <a:latin typeface="华文新魏" pitchFamily="2" charset="-122"/>
                <a:ea typeface="华文新魏" pitchFamily="2" charset="-122"/>
              </a:rPr>
              <a:t>在</a:t>
            </a:r>
            <a:endParaRPr lang="zh-CN" altLang="en-US">
              <a:solidFill>
                <a:srgbClr val="FF0000"/>
              </a:solidFill>
              <a:latin typeface="华文新魏" pitchFamily="2" charset="-122"/>
              <a:ea typeface="华文新魏" pitchFamily="2" charset="-122"/>
            </a:endParaRPr>
          </a:p>
        </p:txBody>
      </p:sp>
      <p:sp>
        <p:nvSpPr>
          <p:cNvPr id="303129" name="文本框 303128"/>
          <p:cNvSpPr txBox="1"/>
          <p:nvPr/>
        </p:nvSpPr>
        <p:spPr>
          <a:xfrm>
            <a:off x="4114800" y="5138738"/>
            <a:ext cx="488950" cy="457200"/>
          </a:xfrm>
          <a:prstGeom prst="rect">
            <a:avLst/>
          </a:prstGeom>
          <a:noFill/>
          <a:ln w="9525">
            <a:noFill/>
          </a:ln>
        </p:spPr>
        <p:txBody>
          <a:bodyPr wrap="none" anchor="t">
            <a:spAutoFit/>
          </a:bodyPr>
          <a:p>
            <a:pPr algn="l"/>
            <a:r>
              <a:rPr lang="zh-CN" altLang="en-US">
                <a:solidFill>
                  <a:srgbClr val="FF0000"/>
                </a:solidFill>
                <a:latin typeface="华文新魏" pitchFamily="2" charset="-122"/>
                <a:ea typeface="华文新魏" pitchFamily="2" charset="-122"/>
              </a:rPr>
              <a:t>和</a:t>
            </a:r>
            <a:endParaRPr lang="zh-CN" altLang="en-US">
              <a:solidFill>
                <a:srgbClr val="FF0000"/>
              </a:solidFill>
              <a:latin typeface="华文新魏" pitchFamily="2" charset="-122"/>
              <a:ea typeface="华文新魏" pitchFamily="2" charset="-122"/>
            </a:endParaRPr>
          </a:p>
        </p:txBody>
      </p:sp>
      <p:sp>
        <p:nvSpPr>
          <p:cNvPr id="303130" name="文本框 303129"/>
          <p:cNvSpPr txBox="1"/>
          <p:nvPr/>
        </p:nvSpPr>
        <p:spPr>
          <a:xfrm>
            <a:off x="4114800" y="5519738"/>
            <a:ext cx="488950" cy="457200"/>
          </a:xfrm>
          <a:prstGeom prst="rect">
            <a:avLst/>
          </a:prstGeom>
          <a:noFill/>
          <a:ln w="9525">
            <a:noFill/>
          </a:ln>
        </p:spPr>
        <p:txBody>
          <a:bodyPr wrap="none" anchor="t">
            <a:spAutoFit/>
          </a:bodyPr>
          <a:p>
            <a:pPr algn="l"/>
            <a:r>
              <a:rPr lang="zh-CN" altLang="en-US">
                <a:solidFill>
                  <a:srgbClr val="FF0000"/>
                </a:solidFill>
                <a:latin typeface="华文新魏" pitchFamily="2" charset="-122"/>
                <a:ea typeface="华文新魏" pitchFamily="2" charset="-122"/>
              </a:rPr>
              <a:t>比</a:t>
            </a:r>
            <a:endParaRPr lang="zh-CN" altLang="en-US">
              <a:solidFill>
                <a:srgbClr val="FF0000"/>
              </a:solidFill>
              <a:latin typeface="华文新魏" pitchFamily="2" charset="-122"/>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3121"/>
                                        </p:tgtEl>
                                        <p:attrNameLst>
                                          <p:attrName>style.visibility</p:attrName>
                                        </p:attrNameLst>
                                      </p:cBhvr>
                                      <p:to>
                                        <p:strVal val="visible"/>
                                      </p:to>
                                    </p:set>
                                    <p:anim calcmode="lin" valueType="num">
                                      <p:cBhvr additive="base">
                                        <p:cTn id="7" dur="500" fill="hold"/>
                                        <p:tgtEl>
                                          <p:spTgt spid="303121"/>
                                        </p:tgtEl>
                                        <p:attrNameLst>
                                          <p:attrName>ppt_x</p:attrName>
                                        </p:attrNameLst>
                                      </p:cBhvr>
                                      <p:tavLst>
                                        <p:tav tm="0">
                                          <p:val>
                                            <p:strVal val="0-#ppt_w/2"/>
                                          </p:val>
                                        </p:tav>
                                        <p:tav tm="100000">
                                          <p:val>
                                            <p:strVal val="#ppt_x"/>
                                          </p:val>
                                        </p:tav>
                                      </p:tavLst>
                                    </p:anim>
                                    <p:anim calcmode="lin" valueType="num">
                                      <p:cBhvr additive="base">
                                        <p:cTn id="8" dur="500" fill="hold"/>
                                        <p:tgtEl>
                                          <p:spTgt spid="30312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3122"/>
                                        </p:tgtEl>
                                        <p:attrNameLst>
                                          <p:attrName>style.visibility</p:attrName>
                                        </p:attrNameLst>
                                      </p:cBhvr>
                                      <p:to>
                                        <p:strVal val="visible"/>
                                      </p:to>
                                    </p:set>
                                    <p:anim calcmode="lin" valueType="num">
                                      <p:cBhvr additive="base">
                                        <p:cTn id="13" dur="500" fill="hold"/>
                                        <p:tgtEl>
                                          <p:spTgt spid="303122"/>
                                        </p:tgtEl>
                                        <p:attrNameLst>
                                          <p:attrName>ppt_x</p:attrName>
                                        </p:attrNameLst>
                                      </p:cBhvr>
                                      <p:tavLst>
                                        <p:tav tm="0">
                                          <p:val>
                                            <p:strVal val="0-#ppt_w/2"/>
                                          </p:val>
                                        </p:tav>
                                        <p:tav tm="100000">
                                          <p:val>
                                            <p:strVal val="#ppt_x"/>
                                          </p:val>
                                        </p:tav>
                                      </p:tavLst>
                                    </p:anim>
                                    <p:anim calcmode="lin" valueType="num">
                                      <p:cBhvr additive="base">
                                        <p:cTn id="14" dur="500" fill="hold"/>
                                        <p:tgtEl>
                                          <p:spTgt spid="30312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3123"/>
                                        </p:tgtEl>
                                        <p:attrNameLst>
                                          <p:attrName>style.visibility</p:attrName>
                                        </p:attrNameLst>
                                      </p:cBhvr>
                                      <p:to>
                                        <p:strVal val="visible"/>
                                      </p:to>
                                    </p:set>
                                    <p:anim calcmode="lin" valueType="num">
                                      <p:cBhvr additive="base">
                                        <p:cTn id="19" dur="500" fill="hold"/>
                                        <p:tgtEl>
                                          <p:spTgt spid="303123"/>
                                        </p:tgtEl>
                                        <p:attrNameLst>
                                          <p:attrName>ppt_x</p:attrName>
                                        </p:attrNameLst>
                                      </p:cBhvr>
                                      <p:tavLst>
                                        <p:tav tm="0">
                                          <p:val>
                                            <p:strVal val="0-#ppt_w/2"/>
                                          </p:val>
                                        </p:tav>
                                        <p:tav tm="100000">
                                          <p:val>
                                            <p:strVal val="#ppt_x"/>
                                          </p:val>
                                        </p:tav>
                                      </p:tavLst>
                                    </p:anim>
                                    <p:anim calcmode="lin" valueType="num">
                                      <p:cBhvr additive="base">
                                        <p:cTn id="20" dur="500" fill="hold"/>
                                        <p:tgtEl>
                                          <p:spTgt spid="30312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3124"/>
                                        </p:tgtEl>
                                        <p:attrNameLst>
                                          <p:attrName>style.visibility</p:attrName>
                                        </p:attrNameLst>
                                      </p:cBhvr>
                                      <p:to>
                                        <p:strVal val="visible"/>
                                      </p:to>
                                    </p:set>
                                    <p:anim calcmode="lin" valueType="num">
                                      <p:cBhvr additive="base">
                                        <p:cTn id="25" dur="500" fill="hold"/>
                                        <p:tgtEl>
                                          <p:spTgt spid="303124"/>
                                        </p:tgtEl>
                                        <p:attrNameLst>
                                          <p:attrName>ppt_x</p:attrName>
                                        </p:attrNameLst>
                                      </p:cBhvr>
                                      <p:tavLst>
                                        <p:tav tm="0">
                                          <p:val>
                                            <p:strVal val="0-#ppt_w/2"/>
                                          </p:val>
                                        </p:tav>
                                        <p:tav tm="100000">
                                          <p:val>
                                            <p:strVal val="#ppt_x"/>
                                          </p:val>
                                        </p:tav>
                                      </p:tavLst>
                                    </p:anim>
                                    <p:anim calcmode="lin" valueType="num">
                                      <p:cBhvr additive="base">
                                        <p:cTn id="26" dur="500" fill="hold"/>
                                        <p:tgtEl>
                                          <p:spTgt spid="303124"/>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3125"/>
                                        </p:tgtEl>
                                        <p:attrNameLst>
                                          <p:attrName>style.visibility</p:attrName>
                                        </p:attrNameLst>
                                      </p:cBhvr>
                                      <p:to>
                                        <p:strVal val="visible"/>
                                      </p:to>
                                    </p:set>
                                    <p:anim calcmode="lin" valueType="num">
                                      <p:cBhvr additive="base">
                                        <p:cTn id="31" dur="500" fill="hold"/>
                                        <p:tgtEl>
                                          <p:spTgt spid="303125"/>
                                        </p:tgtEl>
                                        <p:attrNameLst>
                                          <p:attrName>ppt_x</p:attrName>
                                        </p:attrNameLst>
                                      </p:cBhvr>
                                      <p:tavLst>
                                        <p:tav tm="0">
                                          <p:val>
                                            <p:strVal val="0-#ppt_w/2"/>
                                          </p:val>
                                        </p:tav>
                                        <p:tav tm="100000">
                                          <p:val>
                                            <p:strVal val="#ppt_x"/>
                                          </p:val>
                                        </p:tav>
                                      </p:tavLst>
                                    </p:anim>
                                    <p:anim calcmode="lin" valueType="num">
                                      <p:cBhvr additive="base">
                                        <p:cTn id="32" dur="500" fill="hold"/>
                                        <p:tgtEl>
                                          <p:spTgt spid="30312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3126"/>
                                        </p:tgtEl>
                                        <p:attrNameLst>
                                          <p:attrName>style.visibility</p:attrName>
                                        </p:attrNameLst>
                                      </p:cBhvr>
                                      <p:to>
                                        <p:strVal val="visible"/>
                                      </p:to>
                                    </p:set>
                                    <p:anim calcmode="lin" valueType="num">
                                      <p:cBhvr additive="base">
                                        <p:cTn id="37" dur="500" fill="hold"/>
                                        <p:tgtEl>
                                          <p:spTgt spid="303126"/>
                                        </p:tgtEl>
                                        <p:attrNameLst>
                                          <p:attrName>ppt_x</p:attrName>
                                        </p:attrNameLst>
                                      </p:cBhvr>
                                      <p:tavLst>
                                        <p:tav tm="0">
                                          <p:val>
                                            <p:strVal val="0-#ppt_w/2"/>
                                          </p:val>
                                        </p:tav>
                                        <p:tav tm="100000">
                                          <p:val>
                                            <p:strVal val="#ppt_x"/>
                                          </p:val>
                                        </p:tav>
                                      </p:tavLst>
                                    </p:anim>
                                    <p:anim calcmode="lin" valueType="num">
                                      <p:cBhvr additive="base">
                                        <p:cTn id="38" dur="500" fill="hold"/>
                                        <p:tgtEl>
                                          <p:spTgt spid="303126"/>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03127"/>
                                        </p:tgtEl>
                                        <p:attrNameLst>
                                          <p:attrName>style.visibility</p:attrName>
                                        </p:attrNameLst>
                                      </p:cBhvr>
                                      <p:to>
                                        <p:strVal val="visible"/>
                                      </p:to>
                                    </p:set>
                                    <p:anim calcmode="lin" valueType="num">
                                      <p:cBhvr additive="base">
                                        <p:cTn id="43" dur="500" fill="hold"/>
                                        <p:tgtEl>
                                          <p:spTgt spid="303127"/>
                                        </p:tgtEl>
                                        <p:attrNameLst>
                                          <p:attrName>ppt_x</p:attrName>
                                        </p:attrNameLst>
                                      </p:cBhvr>
                                      <p:tavLst>
                                        <p:tav tm="0">
                                          <p:val>
                                            <p:strVal val="0-#ppt_w/2"/>
                                          </p:val>
                                        </p:tav>
                                        <p:tav tm="100000">
                                          <p:val>
                                            <p:strVal val="#ppt_x"/>
                                          </p:val>
                                        </p:tav>
                                      </p:tavLst>
                                    </p:anim>
                                    <p:anim calcmode="lin" valueType="num">
                                      <p:cBhvr additive="base">
                                        <p:cTn id="44" dur="500" fill="hold"/>
                                        <p:tgtEl>
                                          <p:spTgt spid="303127"/>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03128"/>
                                        </p:tgtEl>
                                        <p:attrNameLst>
                                          <p:attrName>style.visibility</p:attrName>
                                        </p:attrNameLst>
                                      </p:cBhvr>
                                      <p:to>
                                        <p:strVal val="visible"/>
                                      </p:to>
                                    </p:set>
                                    <p:anim calcmode="lin" valueType="num">
                                      <p:cBhvr additive="base">
                                        <p:cTn id="49" dur="500" fill="hold"/>
                                        <p:tgtEl>
                                          <p:spTgt spid="303128"/>
                                        </p:tgtEl>
                                        <p:attrNameLst>
                                          <p:attrName>ppt_x</p:attrName>
                                        </p:attrNameLst>
                                      </p:cBhvr>
                                      <p:tavLst>
                                        <p:tav tm="0">
                                          <p:val>
                                            <p:strVal val="0-#ppt_w/2"/>
                                          </p:val>
                                        </p:tav>
                                        <p:tav tm="100000">
                                          <p:val>
                                            <p:strVal val="#ppt_x"/>
                                          </p:val>
                                        </p:tav>
                                      </p:tavLst>
                                    </p:anim>
                                    <p:anim calcmode="lin" valueType="num">
                                      <p:cBhvr additive="base">
                                        <p:cTn id="50" dur="500" fill="hold"/>
                                        <p:tgtEl>
                                          <p:spTgt spid="303128"/>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03129"/>
                                        </p:tgtEl>
                                        <p:attrNameLst>
                                          <p:attrName>style.visibility</p:attrName>
                                        </p:attrNameLst>
                                      </p:cBhvr>
                                      <p:to>
                                        <p:strVal val="visible"/>
                                      </p:to>
                                    </p:set>
                                    <p:anim calcmode="lin" valueType="num">
                                      <p:cBhvr additive="base">
                                        <p:cTn id="55" dur="500" fill="hold"/>
                                        <p:tgtEl>
                                          <p:spTgt spid="303129"/>
                                        </p:tgtEl>
                                        <p:attrNameLst>
                                          <p:attrName>ppt_x</p:attrName>
                                        </p:attrNameLst>
                                      </p:cBhvr>
                                      <p:tavLst>
                                        <p:tav tm="0">
                                          <p:val>
                                            <p:strVal val="0-#ppt_w/2"/>
                                          </p:val>
                                        </p:tav>
                                        <p:tav tm="100000">
                                          <p:val>
                                            <p:strVal val="#ppt_x"/>
                                          </p:val>
                                        </p:tav>
                                      </p:tavLst>
                                    </p:anim>
                                    <p:anim calcmode="lin" valueType="num">
                                      <p:cBhvr additive="base">
                                        <p:cTn id="56" dur="500" fill="hold"/>
                                        <p:tgtEl>
                                          <p:spTgt spid="303129"/>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03130"/>
                                        </p:tgtEl>
                                        <p:attrNameLst>
                                          <p:attrName>style.visibility</p:attrName>
                                        </p:attrNameLst>
                                      </p:cBhvr>
                                      <p:to>
                                        <p:strVal val="visible"/>
                                      </p:to>
                                    </p:set>
                                    <p:anim calcmode="lin" valueType="num">
                                      <p:cBhvr additive="base">
                                        <p:cTn id="61" dur="500" fill="hold"/>
                                        <p:tgtEl>
                                          <p:spTgt spid="303130"/>
                                        </p:tgtEl>
                                        <p:attrNameLst>
                                          <p:attrName>ppt_x</p:attrName>
                                        </p:attrNameLst>
                                      </p:cBhvr>
                                      <p:tavLst>
                                        <p:tav tm="0">
                                          <p:val>
                                            <p:strVal val="0-#ppt_w/2"/>
                                          </p:val>
                                        </p:tav>
                                        <p:tav tm="100000">
                                          <p:val>
                                            <p:strVal val="#ppt_x"/>
                                          </p:val>
                                        </p:tav>
                                      </p:tavLst>
                                    </p:anim>
                                    <p:anim calcmode="lin" valueType="num">
                                      <p:cBhvr additive="base">
                                        <p:cTn id="62" dur="500" fill="hold"/>
                                        <p:tgtEl>
                                          <p:spTgt spid="3031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3121" grpId="0"/>
      <p:bldP spid="303122" grpId="0"/>
      <p:bldP spid="303123" grpId="0"/>
      <p:bldP spid="303124" grpId="0"/>
      <p:bldP spid="303125" grpId="0"/>
      <p:bldP spid="303126" grpId="0"/>
      <p:bldP spid="303127" grpId="0"/>
      <p:bldP spid="303128" grpId="0"/>
      <p:bldP spid="303129" grpId="0"/>
      <p:bldP spid="303130"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4130" name="图片 304129" descr="图片8"/>
          <p:cNvPicPr>
            <a:picLocks noChangeAspect="1"/>
          </p:cNvPicPr>
          <p:nvPr/>
        </p:nvPicPr>
        <p:blipFill>
          <a:blip r:embed="rId1"/>
          <a:stretch>
            <a:fillRect/>
          </a:stretch>
        </p:blipFill>
        <p:spPr>
          <a:xfrm>
            <a:off x="6350" y="1588"/>
            <a:ext cx="9131300" cy="6811962"/>
          </a:xfrm>
          <a:prstGeom prst="rect">
            <a:avLst/>
          </a:prstGeom>
          <a:noFill/>
          <a:ln w="9525">
            <a:noFill/>
          </a:ln>
        </p:spPr>
      </p:pic>
      <p:sp>
        <p:nvSpPr>
          <p:cNvPr id="304131" name="圆角矩形 304130"/>
          <p:cNvSpPr/>
          <p:nvPr/>
        </p:nvSpPr>
        <p:spPr>
          <a:xfrm>
            <a:off x="457200" y="609600"/>
            <a:ext cx="1828800" cy="457200"/>
          </a:xfrm>
          <a:prstGeom prst="roundRect">
            <a:avLst>
              <a:gd name="adj" fmla="val 16667"/>
            </a:avLst>
          </a:prstGeom>
          <a:solidFill>
            <a:schemeClr val="accent1"/>
          </a:solidFill>
          <a:ln w="9525" cap="flat" cmpd="sng">
            <a:solidFill>
              <a:schemeClr val="tx1"/>
            </a:solidFill>
            <a:prstDash val="solid"/>
            <a:headEnd type="none" w="med" len="med"/>
            <a:tailEnd type="none" w="med" len="med"/>
          </a:ln>
        </p:spPr>
        <p:txBody>
          <a:bodyPr wrap="none" anchor="ctr"/>
          <a:p>
            <a:r>
              <a:rPr lang="zh-CN" altLang="en-US" dirty="0">
                <a:solidFill>
                  <a:schemeClr val="accent2"/>
                </a:solidFill>
                <a:latin typeface="Times New Roman" panose="02020603050405020304" pitchFamily="18" charset="0"/>
                <a:ea typeface="华文新魏" pitchFamily="2" charset="-122"/>
              </a:rPr>
              <a:t>课堂检测</a:t>
            </a:r>
            <a:endParaRPr lang="zh-CN" altLang="en-US">
              <a:solidFill>
                <a:schemeClr val="accent2"/>
              </a:solidFill>
              <a:latin typeface="Times New Roman" panose="02020603050405020304" pitchFamily="18" charset="0"/>
              <a:ea typeface="华文新魏" pitchFamily="2" charset="-122"/>
            </a:endParaRPr>
          </a:p>
        </p:txBody>
      </p:sp>
      <p:sp>
        <p:nvSpPr>
          <p:cNvPr id="304132" name="文本框 304131"/>
          <p:cNvSpPr txBox="1"/>
          <p:nvPr/>
        </p:nvSpPr>
        <p:spPr>
          <a:xfrm>
            <a:off x="838200" y="2243138"/>
            <a:ext cx="488950" cy="457200"/>
          </a:xfrm>
          <a:prstGeom prst="rect">
            <a:avLst/>
          </a:prstGeom>
          <a:noFill/>
          <a:ln w="9525">
            <a:noFill/>
          </a:ln>
        </p:spPr>
        <p:txBody>
          <a:bodyPr wrap="none" anchor="t">
            <a:spAutoFit/>
          </a:bodyPr>
          <a:p>
            <a:pPr algn="l"/>
            <a:r>
              <a:rPr lang="zh-CN" altLang="en-US">
                <a:solidFill>
                  <a:schemeClr val="accent2"/>
                </a:solidFill>
                <a:latin typeface="Times New Roman" panose="02020603050405020304" pitchFamily="18" charset="0"/>
                <a:ea typeface="华文新魏" pitchFamily="2" charset="-122"/>
              </a:rPr>
              <a:t>为</a:t>
            </a:r>
            <a:endParaRPr lang="zh-CN" altLang="en-US">
              <a:solidFill>
                <a:schemeClr val="accent2"/>
              </a:solidFill>
              <a:latin typeface="Times New Roman" panose="02020603050405020304" pitchFamily="18" charset="0"/>
              <a:ea typeface="华文新魏" pitchFamily="2" charset="-122"/>
            </a:endParaRPr>
          </a:p>
        </p:txBody>
      </p:sp>
      <p:sp>
        <p:nvSpPr>
          <p:cNvPr id="304133" name="左大括号 304132"/>
          <p:cNvSpPr/>
          <p:nvPr/>
        </p:nvSpPr>
        <p:spPr>
          <a:xfrm>
            <a:off x="1295400" y="1524000"/>
            <a:ext cx="152400" cy="1828800"/>
          </a:xfrm>
          <a:prstGeom prst="leftBrace">
            <a:avLst>
              <a:gd name="adj1" fmla="val 100000"/>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304134" name="文本框 304133"/>
          <p:cNvSpPr txBox="1"/>
          <p:nvPr/>
        </p:nvSpPr>
        <p:spPr>
          <a:xfrm>
            <a:off x="4251325" y="3482975"/>
            <a:ext cx="184150" cy="457200"/>
          </a:xfrm>
          <a:prstGeom prst="rect">
            <a:avLst/>
          </a:prstGeom>
          <a:noFill/>
          <a:ln w="9525">
            <a:noFill/>
          </a:ln>
        </p:spPr>
        <p:txBody>
          <a:bodyPr wrap="none" anchor="t">
            <a:spAutoFit/>
          </a:bodyPr>
          <a:p>
            <a:pPr algn="l"/>
            <a:endParaRPr lang="zh-CN" altLang="en-US" dirty="0">
              <a:solidFill>
                <a:schemeClr val="accent2"/>
              </a:solidFill>
              <a:latin typeface="Times New Roman" panose="02020603050405020304" pitchFamily="18" charset="0"/>
              <a:ea typeface="华文新魏" pitchFamily="2" charset="-122"/>
            </a:endParaRPr>
          </a:p>
        </p:txBody>
      </p:sp>
      <p:sp>
        <p:nvSpPr>
          <p:cNvPr id="304135" name="文本框 304134"/>
          <p:cNvSpPr txBox="1"/>
          <p:nvPr/>
        </p:nvSpPr>
        <p:spPr>
          <a:xfrm>
            <a:off x="1447800" y="1295400"/>
            <a:ext cx="2012950" cy="2282825"/>
          </a:xfrm>
          <a:prstGeom prst="rect">
            <a:avLst/>
          </a:prstGeom>
          <a:noFill/>
          <a:ln w="9525">
            <a:noFill/>
          </a:ln>
        </p:spPr>
        <p:txBody>
          <a:bodyPr wrap="none" anchor="t">
            <a:spAutoFit/>
          </a:bodyPr>
          <a:p>
            <a:pPr algn="l"/>
            <a:r>
              <a:rPr lang="zh-CN" altLang="en-US" dirty="0">
                <a:latin typeface="Times New Roman" panose="02020603050405020304" pitchFamily="18" charset="0"/>
                <a:ea typeface="华文新魏" pitchFamily="2" charset="-122"/>
              </a:rPr>
              <a:t>始为篱</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已为墙</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南北为一</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相为应答</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轩东故尝为厨</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余既为此志</a:t>
            </a:r>
            <a:endParaRPr lang="zh-CN" altLang="en-US">
              <a:latin typeface="Times New Roman" panose="02020603050405020304" pitchFamily="18" charset="0"/>
              <a:ea typeface="华文新魏" pitchFamily="2" charset="-122"/>
            </a:endParaRPr>
          </a:p>
        </p:txBody>
      </p:sp>
      <p:sp>
        <p:nvSpPr>
          <p:cNvPr id="304136" name="文本框 304135"/>
          <p:cNvSpPr txBox="1"/>
          <p:nvPr/>
        </p:nvSpPr>
        <p:spPr>
          <a:xfrm>
            <a:off x="838200" y="4757738"/>
            <a:ext cx="488950" cy="457200"/>
          </a:xfrm>
          <a:prstGeom prst="rect">
            <a:avLst/>
          </a:prstGeom>
          <a:noFill/>
          <a:ln w="9525">
            <a:noFill/>
          </a:ln>
        </p:spPr>
        <p:txBody>
          <a:bodyPr wrap="none" anchor="t">
            <a:spAutoFit/>
          </a:bodyPr>
          <a:p>
            <a:pPr algn="l"/>
            <a:r>
              <a:rPr lang="zh-CN" altLang="en-US">
                <a:solidFill>
                  <a:schemeClr val="accent2"/>
                </a:solidFill>
                <a:latin typeface="Times New Roman" panose="02020603050405020304" pitchFamily="18" charset="0"/>
                <a:ea typeface="华文新魏" pitchFamily="2" charset="-122"/>
              </a:rPr>
              <a:t>之</a:t>
            </a:r>
            <a:endParaRPr lang="zh-CN" altLang="en-US">
              <a:solidFill>
                <a:schemeClr val="accent2"/>
              </a:solidFill>
              <a:latin typeface="Times New Roman" panose="02020603050405020304" pitchFamily="18" charset="0"/>
              <a:ea typeface="华文新魏" pitchFamily="2" charset="-122"/>
            </a:endParaRPr>
          </a:p>
        </p:txBody>
      </p:sp>
      <p:sp>
        <p:nvSpPr>
          <p:cNvPr id="304137" name="左大括号 304136"/>
          <p:cNvSpPr/>
          <p:nvPr/>
        </p:nvSpPr>
        <p:spPr>
          <a:xfrm>
            <a:off x="1295400" y="4191000"/>
            <a:ext cx="152400" cy="1524000"/>
          </a:xfrm>
          <a:prstGeom prst="leftBrace">
            <a:avLst>
              <a:gd name="adj1" fmla="val 83333"/>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304138" name="文本框 304137"/>
          <p:cNvSpPr txBox="1"/>
          <p:nvPr/>
        </p:nvSpPr>
        <p:spPr>
          <a:xfrm>
            <a:off x="1447800" y="3995738"/>
            <a:ext cx="2317750" cy="1917700"/>
          </a:xfrm>
          <a:prstGeom prst="rect">
            <a:avLst/>
          </a:prstGeom>
          <a:noFill/>
          <a:ln w="9525">
            <a:noFill/>
          </a:ln>
        </p:spPr>
        <p:txBody>
          <a:bodyPr wrap="none" anchor="t">
            <a:spAutoFit/>
          </a:bodyPr>
          <a:p>
            <a:pPr algn="l"/>
            <a:r>
              <a:rPr lang="zh-CN" altLang="en-US">
                <a:latin typeface="Times New Roman" panose="02020603050405020304" pitchFamily="18" charset="0"/>
                <a:ea typeface="华文新魏" pitchFamily="2" charset="-122"/>
              </a:rPr>
              <a:t>儿之成则可待</a:t>
            </a:r>
            <a:r>
              <a:rPr lang="zh-CN" altLang="en-US" dirty="0">
                <a:latin typeface="Times New Roman" panose="02020603050405020304" pitchFamily="18" charset="0"/>
                <a:ea typeface="华文新魏" pitchFamily="2" charset="-122"/>
              </a:rPr>
              <a:t>乎</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倾之</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吾妻死之年</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抚之甚厚</a:t>
            </a:r>
            <a:endParaRPr lang="zh-CN" altLang="en-US" dirty="0">
              <a:latin typeface="Times New Roman" panose="02020603050405020304" pitchFamily="18" charset="0"/>
              <a:ea typeface="华文新魏" pitchFamily="2" charset="-122"/>
            </a:endParaRPr>
          </a:p>
          <a:p>
            <a:pPr algn="l"/>
            <a:r>
              <a:rPr lang="zh-CN" altLang="en-US" dirty="0">
                <a:latin typeface="Times New Roman" panose="02020603050405020304" pitchFamily="18" charset="0"/>
                <a:ea typeface="华文新魏" pitchFamily="2" charset="-122"/>
              </a:rPr>
              <a:t>三五之夜</a:t>
            </a:r>
            <a:endParaRPr lang="zh-CN" altLang="en-US">
              <a:latin typeface="Times New Roman" panose="02020603050405020304" pitchFamily="18" charset="0"/>
              <a:ea typeface="华文新魏" pitchFamily="2" charset="-122"/>
            </a:endParaRPr>
          </a:p>
        </p:txBody>
      </p:sp>
      <p:sp>
        <p:nvSpPr>
          <p:cNvPr id="304139" name="文本框 304138"/>
          <p:cNvSpPr txBox="1"/>
          <p:nvPr/>
        </p:nvSpPr>
        <p:spPr>
          <a:xfrm>
            <a:off x="4211638" y="1268413"/>
            <a:ext cx="488950" cy="457200"/>
          </a:xfrm>
          <a:prstGeom prst="rect">
            <a:avLst/>
          </a:prstGeom>
          <a:noFill/>
          <a:ln w="9525">
            <a:noFill/>
          </a:ln>
        </p:spPr>
        <p:txBody>
          <a:bodyPr wrap="none" anchor="t">
            <a:spAutoFit/>
          </a:bodyPr>
          <a:p>
            <a:pPr algn="l"/>
            <a:r>
              <a:rPr lang="zh-CN" altLang="en-US">
                <a:solidFill>
                  <a:srgbClr val="FF0000"/>
                </a:solidFill>
                <a:latin typeface="Times New Roman" panose="02020603050405020304" pitchFamily="18" charset="0"/>
                <a:ea typeface="华文新魏" pitchFamily="2" charset="-122"/>
              </a:rPr>
              <a:t>扎</a:t>
            </a:r>
            <a:endParaRPr lang="zh-CN" altLang="en-US">
              <a:solidFill>
                <a:srgbClr val="FF0000"/>
              </a:solidFill>
              <a:latin typeface="Times New Roman" panose="02020603050405020304" pitchFamily="18" charset="0"/>
              <a:ea typeface="华文新魏" pitchFamily="2" charset="-122"/>
            </a:endParaRPr>
          </a:p>
        </p:txBody>
      </p:sp>
      <p:sp>
        <p:nvSpPr>
          <p:cNvPr id="304140" name="文本框 304139"/>
          <p:cNvSpPr txBox="1"/>
          <p:nvPr/>
        </p:nvSpPr>
        <p:spPr>
          <a:xfrm>
            <a:off x="4191000" y="1633538"/>
            <a:ext cx="488950" cy="457200"/>
          </a:xfrm>
          <a:prstGeom prst="rect">
            <a:avLst/>
          </a:prstGeom>
          <a:noFill/>
          <a:ln w="9525">
            <a:noFill/>
          </a:ln>
        </p:spPr>
        <p:txBody>
          <a:bodyPr wrap="none" anchor="t">
            <a:spAutoFit/>
          </a:bodyPr>
          <a:p>
            <a:pPr algn="l"/>
            <a:r>
              <a:rPr lang="zh-CN" altLang="en-US">
                <a:solidFill>
                  <a:srgbClr val="FF0000"/>
                </a:solidFill>
                <a:latin typeface="Times New Roman" panose="02020603050405020304" pitchFamily="18" charset="0"/>
                <a:ea typeface="华文新魏" pitchFamily="2" charset="-122"/>
              </a:rPr>
              <a:t>砌</a:t>
            </a:r>
            <a:endParaRPr lang="zh-CN" altLang="en-US">
              <a:solidFill>
                <a:srgbClr val="FF0000"/>
              </a:solidFill>
              <a:latin typeface="Times New Roman" panose="02020603050405020304" pitchFamily="18" charset="0"/>
              <a:ea typeface="华文新魏" pitchFamily="2" charset="-122"/>
            </a:endParaRPr>
          </a:p>
        </p:txBody>
      </p:sp>
      <p:sp>
        <p:nvSpPr>
          <p:cNvPr id="304141" name="文本框 304140"/>
          <p:cNvSpPr txBox="1"/>
          <p:nvPr/>
        </p:nvSpPr>
        <p:spPr>
          <a:xfrm>
            <a:off x="4191000" y="2014538"/>
            <a:ext cx="793750" cy="457200"/>
          </a:xfrm>
          <a:prstGeom prst="rect">
            <a:avLst/>
          </a:prstGeom>
          <a:noFill/>
          <a:ln w="9525">
            <a:noFill/>
          </a:ln>
        </p:spPr>
        <p:txBody>
          <a:bodyPr wrap="none" anchor="t">
            <a:spAutoFit/>
          </a:bodyPr>
          <a:p>
            <a:pPr algn="l"/>
            <a:r>
              <a:rPr lang="zh-CN" altLang="en-US" dirty="0">
                <a:solidFill>
                  <a:srgbClr val="FF0000"/>
                </a:solidFill>
                <a:latin typeface="Times New Roman" panose="02020603050405020304" pitchFamily="18" charset="0"/>
                <a:ea typeface="华文新魏" pitchFamily="2" charset="-122"/>
              </a:rPr>
              <a:t>成为</a:t>
            </a:r>
            <a:endParaRPr lang="zh-CN" altLang="en-US">
              <a:solidFill>
                <a:srgbClr val="FF0000"/>
              </a:solidFill>
              <a:latin typeface="Times New Roman" panose="02020603050405020304" pitchFamily="18" charset="0"/>
              <a:ea typeface="华文新魏" pitchFamily="2" charset="-122"/>
            </a:endParaRPr>
          </a:p>
        </p:txBody>
      </p:sp>
      <p:sp>
        <p:nvSpPr>
          <p:cNvPr id="304142" name="文本框 304141"/>
          <p:cNvSpPr txBox="1"/>
          <p:nvPr/>
        </p:nvSpPr>
        <p:spPr>
          <a:xfrm>
            <a:off x="4191000" y="2395538"/>
            <a:ext cx="488950" cy="457200"/>
          </a:xfrm>
          <a:prstGeom prst="rect">
            <a:avLst/>
          </a:prstGeom>
          <a:noFill/>
          <a:ln w="9525">
            <a:noFill/>
          </a:ln>
        </p:spPr>
        <p:txBody>
          <a:bodyPr wrap="none" anchor="t">
            <a:spAutoFit/>
          </a:bodyPr>
          <a:p>
            <a:pPr algn="l"/>
            <a:r>
              <a:rPr lang="zh-CN" altLang="en-US">
                <a:solidFill>
                  <a:srgbClr val="FF0000"/>
                </a:solidFill>
                <a:latin typeface="Times New Roman" panose="02020603050405020304" pitchFamily="18" charset="0"/>
                <a:ea typeface="华文新魏" pitchFamily="2" charset="-122"/>
              </a:rPr>
              <a:t>作</a:t>
            </a:r>
            <a:endParaRPr lang="zh-CN" altLang="en-US">
              <a:solidFill>
                <a:srgbClr val="FF0000"/>
              </a:solidFill>
              <a:latin typeface="Times New Roman" panose="02020603050405020304" pitchFamily="18" charset="0"/>
              <a:ea typeface="华文新魏" pitchFamily="2" charset="-122"/>
            </a:endParaRPr>
          </a:p>
        </p:txBody>
      </p:sp>
      <p:sp>
        <p:nvSpPr>
          <p:cNvPr id="304143" name="文本框 304142"/>
          <p:cNvSpPr txBox="1"/>
          <p:nvPr/>
        </p:nvSpPr>
        <p:spPr>
          <a:xfrm>
            <a:off x="4191000" y="2776538"/>
            <a:ext cx="488950" cy="457200"/>
          </a:xfrm>
          <a:prstGeom prst="rect">
            <a:avLst/>
          </a:prstGeom>
          <a:noFill/>
          <a:ln w="9525">
            <a:noFill/>
          </a:ln>
        </p:spPr>
        <p:txBody>
          <a:bodyPr wrap="none" anchor="t">
            <a:spAutoFit/>
          </a:bodyPr>
          <a:p>
            <a:pPr algn="l"/>
            <a:r>
              <a:rPr lang="zh-CN" altLang="en-US">
                <a:solidFill>
                  <a:srgbClr val="FF0000"/>
                </a:solidFill>
                <a:latin typeface="Times New Roman" panose="02020603050405020304" pitchFamily="18" charset="0"/>
                <a:ea typeface="华文新魏" pitchFamily="2" charset="-122"/>
              </a:rPr>
              <a:t>是</a:t>
            </a:r>
            <a:endParaRPr lang="zh-CN" altLang="en-US">
              <a:solidFill>
                <a:srgbClr val="FF0000"/>
              </a:solidFill>
              <a:latin typeface="Times New Roman" panose="02020603050405020304" pitchFamily="18" charset="0"/>
              <a:ea typeface="华文新魏" pitchFamily="2" charset="-122"/>
            </a:endParaRPr>
          </a:p>
        </p:txBody>
      </p:sp>
      <p:sp>
        <p:nvSpPr>
          <p:cNvPr id="304144" name="文本框 304143"/>
          <p:cNvSpPr txBox="1"/>
          <p:nvPr/>
        </p:nvSpPr>
        <p:spPr>
          <a:xfrm>
            <a:off x="4191000" y="3157538"/>
            <a:ext cx="488950" cy="457200"/>
          </a:xfrm>
          <a:prstGeom prst="rect">
            <a:avLst/>
          </a:prstGeom>
          <a:noFill/>
          <a:ln w="9525">
            <a:noFill/>
          </a:ln>
        </p:spPr>
        <p:txBody>
          <a:bodyPr wrap="none" anchor="t">
            <a:spAutoFit/>
          </a:bodyPr>
          <a:p>
            <a:pPr algn="l"/>
            <a:r>
              <a:rPr lang="zh-CN" altLang="en-US">
                <a:solidFill>
                  <a:srgbClr val="FF0000"/>
                </a:solidFill>
                <a:latin typeface="Times New Roman" panose="02020603050405020304" pitchFamily="18" charset="0"/>
                <a:ea typeface="华文新魏" pitchFamily="2" charset="-122"/>
              </a:rPr>
              <a:t>写</a:t>
            </a:r>
            <a:endParaRPr lang="zh-CN" altLang="en-US">
              <a:solidFill>
                <a:srgbClr val="FF0000"/>
              </a:solidFill>
              <a:latin typeface="Times New Roman" panose="02020603050405020304" pitchFamily="18" charset="0"/>
              <a:ea typeface="华文新魏" pitchFamily="2" charset="-122"/>
            </a:endParaRPr>
          </a:p>
        </p:txBody>
      </p:sp>
      <p:sp>
        <p:nvSpPr>
          <p:cNvPr id="304145" name="文本框 304144"/>
          <p:cNvSpPr txBox="1"/>
          <p:nvPr/>
        </p:nvSpPr>
        <p:spPr>
          <a:xfrm>
            <a:off x="4191000" y="3995738"/>
            <a:ext cx="2317750" cy="457200"/>
          </a:xfrm>
          <a:prstGeom prst="rect">
            <a:avLst/>
          </a:prstGeom>
          <a:noFill/>
          <a:ln w="9525">
            <a:noFill/>
          </a:ln>
        </p:spPr>
        <p:txBody>
          <a:bodyPr wrap="none" anchor="t">
            <a:spAutoFit/>
          </a:bodyPr>
          <a:p>
            <a:pPr algn="l"/>
            <a:r>
              <a:rPr lang="zh-CN" altLang="en-US" dirty="0">
                <a:solidFill>
                  <a:srgbClr val="FF0000"/>
                </a:solidFill>
                <a:latin typeface="Times New Roman" panose="02020603050405020304" pitchFamily="18" charset="0"/>
                <a:ea typeface="华文新魏" pitchFamily="2" charset="-122"/>
              </a:rPr>
              <a:t>取消句子独立性</a:t>
            </a:r>
            <a:endParaRPr lang="zh-CN" altLang="en-US">
              <a:solidFill>
                <a:srgbClr val="FF0000"/>
              </a:solidFill>
              <a:latin typeface="Times New Roman" panose="02020603050405020304" pitchFamily="18" charset="0"/>
              <a:ea typeface="华文新魏" pitchFamily="2" charset="-122"/>
            </a:endParaRPr>
          </a:p>
        </p:txBody>
      </p:sp>
      <p:sp>
        <p:nvSpPr>
          <p:cNvPr id="304146" name="文本框 304145"/>
          <p:cNvSpPr txBox="1"/>
          <p:nvPr/>
        </p:nvSpPr>
        <p:spPr>
          <a:xfrm>
            <a:off x="4191000" y="4376738"/>
            <a:ext cx="1403350" cy="457200"/>
          </a:xfrm>
          <a:prstGeom prst="rect">
            <a:avLst/>
          </a:prstGeom>
          <a:noFill/>
          <a:ln w="9525">
            <a:noFill/>
          </a:ln>
        </p:spPr>
        <p:txBody>
          <a:bodyPr wrap="none" anchor="t">
            <a:spAutoFit/>
          </a:bodyPr>
          <a:p>
            <a:pPr algn="l"/>
            <a:r>
              <a:rPr lang="zh-CN" altLang="en-US" dirty="0">
                <a:solidFill>
                  <a:srgbClr val="FF0000"/>
                </a:solidFill>
                <a:latin typeface="Times New Roman" panose="02020603050405020304" pitchFamily="18" charset="0"/>
                <a:ea typeface="华文新魏" pitchFamily="2" charset="-122"/>
              </a:rPr>
              <a:t>凑足音节</a:t>
            </a:r>
            <a:endParaRPr lang="zh-CN" altLang="en-US">
              <a:solidFill>
                <a:srgbClr val="FF0000"/>
              </a:solidFill>
              <a:latin typeface="Times New Roman" panose="02020603050405020304" pitchFamily="18" charset="0"/>
              <a:ea typeface="华文新魏" pitchFamily="2" charset="-122"/>
            </a:endParaRPr>
          </a:p>
        </p:txBody>
      </p:sp>
      <p:sp>
        <p:nvSpPr>
          <p:cNvPr id="304147" name="文本框 304146"/>
          <p:cNvSpPr txBox="1"/>
          <p:nvPr/>
        </p:nvSpPr>
        <p:spPr>
          <a:xfrm>
            <a:off x="4191000" y="4757738"/>
            <a:ext cx="488950" cy="457200"/>
          </a:xfrm>
          <a:prstGeom prst="rect">
            <a:avLst/>
          </a:prstGeom>
          <a:noFill/>
          <a:ln w="9525">
            <a:noFill/>
          </a:ln>
        </p:spPr>
        <p:txBody>
          <a:bodyPr wrap="none" anchor="t">
            <a:spAutoFit/>
          </a:bodyPr>
          <a:p>
            <a:pPr algn="l"/>
            <a:r>
              <a:rPr lang="zh-CN" altLang="en-US">
                <a:solidFill>
                  <a:srgbClr val="FF0000"/>
                </a:solidFill>
                <a:latin typeface="Times New Roman" panose="02020603050405020304" pitchFamily="18" charset="0"/>
                <a:ea typeface="华文新魏" pitchFamily="2" charset="-122"/>
              </a:rPr>
              <a:t>那</a:t>
            </a:r>
            <a:endParaRPr lang="zh-CN" altLang="en-US">
              <a:solidFill>
                <a:srgbClr val="FF0000"/>
              </a:solidFill>
              <a:latin typeface="Times New Roman" panose="02020603050405020304" pitchFamily="18" charset="0"/>
              <a:ea typeface="华文新魏" pitchFamily="2" charset="-122"/>
            </a:endParaRPr>
          </a:p>
        </p:txBody>
      </p:sp>
      <p:sp>
        <p:nvSpPr>
          <p:cNvPr id="304148" name="文本框 304147"/>
          <p:cNvSpPr txBox="1"/>
          <p:nvPr/>
        </p:nvSpPr>
        <p:spPr>
          <a:xfrm>
            <a:off x="4191000" y="5138738"/>
            <a:ext cx="488950" cy="457200"/>
          </a:xfrm>
          <a:prstGeom prst="rect">
            <a:avLst/>
          </a:prstGeom>
          <a:noFill/>
          <a:ln w="9525">
            <a:noFill/>
          </a:ln>
        </p:spPr>
        <p:txBody>
          <a:bodyPr wrap="none" anchor="t">
            <a:spAutoFit/>
          </a:bodyPr>
          <a:p>
            <a:pPr algn="l"/>
            <a:r>
              <a:rPr lang="zh-CN" altLang="en-US">
                <a:solidFill>
                  <a:srgbClr val="FF0000"/>
                </a:solidFill>
                <a:latin typeface="Times New Roman" panose="02020603050405020304" pitchFamily="18" charset="0"/>
                <a:ea typeface="华文新魏" pitchFamily="2" charset="-122"/>
              </a:rPr>
              <a:t>她</a:t>
            </a:r>
            <a:endParaRPr lang="zh-CN" altLang="en-US">
              <a:solidFill>
                <a:srgbClr val="FF0000"/>
              </a:solidFill>
              <a:latin typeface="Times New Roman" panose="02020603050405020304" pitchFamily="18" charset="0"/>
              <a:ea typeface="华文新魏" pitchFamily="2" charset="-122"/>
            </a:endParaRPr>
          </a:p>
        </p:txBody>
      </p:sp>
      <p:sp>
        <p:nvSpPr>
          <p:cNvPr id="304149" name="文本框 304148"/>
          <p:cNvSpPr txBox="1"/>
          <p:nvPr/>
        </p:nvSpPr>
        <p:spPr>
          <a:xfrm>
            <a:off x="4191000" y="5519738"/>
            <a:ext cx="488950" cy="457200"/>
          </a:xfrm>
          <a:prstGeom prst="rect">
            <a:avLst/>
          </a:prstGeom>
          <a:noFill/>
          <a:ln w="9525">
            <a:noFill/>
          </a:ln>
        </p:spPr>
        <p:txBody>
          <a:bodyPr wrap="none" anchor="t">
            <a:spAutoFit/>
          </a:bodyPr>
          <a:p>
            <a:pPr algn="l"/>
            <a:r>
              <a:rPr lang="zh-CN" altLang="en-US">
                <a:solidFill>
                  <a:srgbClr val="FF0000"/>
                </a:solidFill>
                <a:latin typeface="Times New Roman" panose="02020603050405020304" pitchFamily="18" charset="0"/>
                <a:ea typeface="华文新魏" pitchFamily="2" charset="-122"/>
              </a:rPr>
              <a:t>的</a:t>
            </a:r>
            <a:endParaRPr lang="zh-CN" altLang="en-US">
              <a:solidFill>
                <a:srgbClr val="FF0000"/>
              </a:solidFill>
              <a:latin typeface="Times New Roman" panose="02020603050405020304" pitchFamily="18" charset="0"/>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4139"/>
                                        </p:tgtEl>
                                        <p:attrNameLst>
                                          <p:attrName>style.visibility</p:attrName>
                                        </p:attrNameLst>
                                      </p:cBhvr>
                                      <p:to>
                                        <p:strVal val="visible"/>
                                      </p:to>
                                    </p:set>
                                    <p:anim calcmode="lin" valueType="num">
                                      <p:cBhvr additive="base">
                                        <p:cTn id="7" dur="500" fill="hold"/>
                                        <p:tgtEl>
                                          <p:spTgt spid="304139"/>
                                        </p:tgtEl>
                                        <p:attrNameLst>
                                          <p:attrName>ppt_x</p:attrName>
                                        </p:attrNameLst>
                                      </p:cBhvr>
                                      <p:tavLst>
                                        <p:tav tm="0">
                                          <p:val>
                                            <p:strVal val="0-#ppt_w/2"/>
                                          </p:val>
                                        </p:tav>
                                        <p:tav tm="100000">
                                          <p:val>
                                            <p:strVal val="#ppt_x"/>
                                          </p:val>
                                        </p:tav>
                                      </p:tavLst>
                                    </p:anim>
                                    <p:anim calcmode="lin" valueType="num">
                                      <p:cBhvr additive="base">
                                        <p:cTn id="8" dur="500" fill="hold"/>
                                        <p:tgtEl>
                                          <p:spTgt spid="30413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4140"/>
                                        </p:tgtEl>
                                        <p:attrNameLst>
                                          <p:attrName>style.visibility</p:attrName>
                                        </p:attrNameLst>
                                      </p:cBhvr>
                                      <p:to>
                                        <p:strVal val="visible"/>
                                      </p:to>
                                    </p:set>
                                    <p:anim calcmode="lin" valueType="num">
                                      <p:cBhvr additive="base">
                                        <p:cTn id="13" dur="500" fill="hold"/>
                                        <p:tgtEl>
                                          <p:spTgt spid="304140"/>
                                        </p:tgtEl>
                                        <p:attrNameLst>
                                          <p:attrName>ppt_x</p:attrName>
                                        </p:attrNameLst>
                                      </p:cBhvr>
                                      <p:tavLst>
                                        <p:tav tm="0">
                                          <p:val>
                                            <p:strVal val="0-#ppt_w/2"/>
                                          </p:val>
                                        </p:tav>
                                        <p:tav tm="100000">
                                          <p:val>
                                            <p:strVal val="#ppt_x"/>
                                          </p:val>
                                        </p:tav>
                                      </p:tavLst>
                                    </p:anim>
                                    <p:anim calcmode="lin" valueType="num">
                                      <p:cBhvr additive="base">
                                        <p:cTn id="14" dur="500" fill="hold"/>
                                        <p:tgtEl>
                                          <p:spTgt spid="30414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4141"/>
                                        </p:tgtEl>
                                        <p:attrNameLst>
                                          <p:attrName>style.visibility</p:attrName>
                                        </p:attrNameLst>
                                      </p:cBhvr>
                                      <p:to>
                                        <p:strVal val="visible"/>
                                      </p:to>
                                    </p:set>
                                    <p:anim calcmode="lin" valueType="num">
                                      <p:cBhvr additive="base">
                                        <p:cTn id="19" dur="500" fill="hold"/>
                                        <p:tgtEl>
                                          <p:spTgt spid="304141"/>
                                        </p:tgtEl>
                                        <p:attrNameLst>
                                          <p:attrName>ppt_x</p:attrName>
                                        </p:attrNameLst>
                                      </p:cBhvr>
                                      <p:tavLst>
                                        <p:tav tm="0">
                                          <p:val>
                                            <p:strVal val="0-#ppt_w/2"/>
                                          </p:val>
                                        </p:tav>
                                        <p:tav tm="100000">
                                          <p:val>
                                            <p:strVal val="#ppt_x"/>
                                          </p:val>
                                        </p:tav>
                                      </p:tavLst>
                                    </p:anim>
                                    <p:anim calcmode="lin" valueType="num">
                                      <p:cBhvr additive="base">
                                        <p:cTn id="20" dur="500" fill="hold"/>
                                        <p:tgtEl>
                                          <p:spTgt spid="30414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4142"/>
                                        </p:tgtEl>
                                        <p:attrNameLst>
                                          <p:attrName>style.visibility</p:attrName>
                                        </p:attrNameLst>
                                      </p:cBhvr>
                                      <p:to>
                                        <p:strVal val="visible"/>
                                      </p:to>
                                    </p:set>
                                    <p:anim calcmode="lin" valueType="num">
                                      <p:cBhvr additive="base">
                                        <p:cTn id="25" dur="500" fill="hold"/>
                                        <p:tgtEl>
                                          <p:spTgt spid="304142"/>
                                        </p:tgtEl>
                                        <p:attrNameLst>
                                          <p:attrName>ppt_x</p:attrName>
                                        </p:attrNameLst>
                                      </p:cBhvr>
                                      <p:tavLst>
                                        <p:tav tm="0">
                                          <p:val>
                                            <p:strVal val="0-#ppt_w/2"/>
                                          </p:val>
                                        </p:tav>
                                        <p:tav tm="100000">
                                          <p:val>
                                            <p:strVal val="#ppt_x"/>
                                          </p:val>
                                        </p:tav>
                                      </p:tavLst>
                                    </p:anim>
                                    <p:anim calcmode="lin" valueType="num">
                                      <p:cBhvr additive="base">
                                        <p:cTn id="26" dur="500" fill="hold"/>
                                        <p:tgtEl>
                                          <p:spTgt spid="30414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4143"/>
                                        </p:tgtEl>
                                        <p:attrNameLst>
                                          <p:attrName>style.visibility</p:attrName>
                                        </p:attrNameLst>
                                      </p:cBhvr>
                                      <p:to>
                                        <p:strVal val="visible"/>
                                      </p:to>
                                    </p:set>
                                    <p:anim calcmode="lin" valueType="num">
                                      <p:cBhvr additive="base">
                                        <p:cTn id="31" dur="500" fill="hold"/>
                                        <p:tgtEl>
                                          <p:spTgt spid="304143"/>
                                        </p:tgtEl>
                                        <p:attrNameLst>
                                          <p:attrName>ppt_x</p:attrName>
                                        </p:attrNameLst>
                                      </p:cBhvr>
                                      <p:tavLst>
                                        <p:tav tm="0">
                                          <p:val>
                                            <p:strVal val="0-#ppt_w/2"/>
                                          </p:val>
                                        </p:tav>
                                        <p:tav tm="100000">
                                          <p:val>
                                            <p:strVal val="#ppt_x"/>
                                          </p:val>
                                        </p:tav>
                                      </p:tavLst>
                                    </p:anim>
                                    <p:anim calcmode="lin" valueType="num">
                                      <p:cBhvr additive="base">
                                        <p:cTn id="32" dur="500" fill="hold"/>
                                        <p:tgtEl>
                                          <p:spTgt spid="304143"/>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4144"/>
                                        </p:tgtEl>
                                        <p:attrNameLst>
                                          <p:attrName>style.visibility</p:attrName>
                                        </p:attrNameLst>
                                      </p:cBhvr>
                                      <p:to>
                                        <p:strVal val="visible"/>
                                      </p:to>
                                    </p:set>
                                    <p:anim calcmode="lin" valueType="num">
                                      <p:cBhvr additive="base">
                                        <p:cTn id="37" dur="500" fill="hold"/>
                                        <p:tgtEl>
                                          <p:spTgt spid="304144"/>
                                        </p:tgtEl>
                                        <p:attrNameLst>
                                          <p:attrName>ppt_x</p:attrName>
                                        </p:attrNameLst>
                                      </p:cBhvr>
                                      <p:tavLst>
                                        <p:tav tm="0">
                                          <p:val>
                                            <p:strVal val="0-#ppt_w/2"/>
                                          </p:val>
                                        </p:tav>
                                        <p:tav tm="100000">
                                          <p:val>
                                            <p:strVal val="#ppt_x"/>
                                          </p:val>
                                        </p:tav>
                                      </p:tavLst>
                                    </p:anim>
                                    <p:anim calcmode="lin" valueType="num">
                                      <p:cBhvr additive="base">
                                        <p:cTn id="38" dur="500" fill="hold"/>
                                        <p:tgtEl>
                                          <p:spTgt spid="304144"/>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04145"/>
                                        </p:tgtEl>
                                        <p:attrNameLst>
                                          <p:attrName>style.visibility</p:attrName>
                                        </p:attrNameLst>
                                      </p:cBhvr>
                                      <p:to>
                                        <p:strVal val="visible"/>
                                      </p:to>
                                    </p:set>
                                    <p:anim calcmode="lin" valueType="num">
                                      <p:cBhvr additive="base">
                                        <p:cTn id="43" dur="500" fill="hold"/>
                                        <p:tgtEl>
                                          <p:spTgt spid="304145"/>
                                        </p:tgtEl>
                                        <p:attrNameLst>
                                          <p:attrName>ppt_x</p:attrName>
                                        </p:attrNameLst>
                                      </p:cBhvr>
                                      <p:tavLst>
                                        <p:tav tm="0">
                                          <p:val>
                                            <p:strVal val="0-#ppt_w/2"/>
                                          </p:val>
                                        </p:tav>
                                        <p:tav tm="100000">
                                          <p:val>
                                            <p:strVal val="#ppt_x"/>
                                          </p:val>
                                        </p:tav>
                                      </p:tavLst>
                                    </p:anim>
                                    <p:anim calcmode="lin" valueType="num">
                                      <p:cBhvr additive="base">
                                        <p:cTn id="44" dur="500" fill="hold"/>
                                        <p:tgtEl>
                                          <p:spTgt spid="304145"/>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04146"/>
                                        </p:tgtEl>
                                        <p:attrNameLst>
                                          <p:attrName>style.visibility</p:attrName>
                                        </p:attrNameLst>
                                      </p:cBhvr>
                                      <p:to>
                                        <p:strVal val="visible"/>
                                      </p:to>
                                    </p:set>
                                    <p:anim calcmode="lin" valueType="num">
                                      <p:cBhvr additive="base">
                                        <p:cTn id="49" dur="500" fill="hold"/>
                                        <p:tgtEl>
                                          <p:spTgt spid="304146"/>
                                        </p:tgtEl>
                                        <p:attrNameLst>
                                          <p:attrName>ppt_x</p:attrName>
                                        </p:attrNameLst>
                                      </p:cBhvr>
                                      <p:tavLst>
                                        <p:tav tm="0">
                                          <p:val>
                                            <p:strVal val="0-#ppt_w/2"/>
                                          </p:val>
                                        </p:tav>
                                        <p:tav tm="100000">
                                          <p:val>
                                            <p:strVal val="#ppt_x"/>
                                          </p:val>
                                        </p:tav>
                                      </p:tavLst>
                                    </p:anim>
                                    <p:anim calcmode="lin" valueType="num">
                                      <p:cBhvr additive="base">
                                        <p:cTn id="50" dur="500" fill="hold"/>
                                        <p:tgtEl>
                                          <p:spTgt spid="304146"/>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04147"/>
                                        </p:tgtEl>
                                        <p:attrNameLst>
                                          <p:attrName>style.visibility</p:attrName>
                                        </p:attrNameLst>
                                      </p:cBhvr>
                                      <p:to>
                                        <p:strVal val="visible"/>
                                      </p:to>
                                    </p:set>
                                    <p:anim calcmode="lin" valueType="num">
                                      <p:cBhvr additive="base">
                                        <p:cTn id="55" dur="500" fill="hold"/>
                                        <p:tgtEl>
                                          <p:spTgt spid="304147"/>
                                        </p:tgtEl>
                                        <p:attrNameLst>
                                          <p:attrName>ppt_x</p:attrName>
                                        </p:attrNameLst>
                                      </p:cBhvr>
                                      <p:tavLst>
                                        <p:tav tm="0">
                                          <p:val>
                                            <p:strVal val="0-#ppt_w/2"/>
                                          </p:val>
                                        </p:tav>
                                        <p:tav tm="100000">
                                          <p:val>
                                            <p:strVal val="#ppt_x"/>
                                          </p:val>
                                        </p:tav>
                                      </p:tavLst>
                                    </p:anim>
                                    <p:anim calcmode="lin" valueType="num">
                                      <p:cBhvr additive="base">
                                        <p:cTn id="56" dur="500" fill="hold"/>
                                        <p:tgtEl>
                                          <p:spTgt spid="304147"/>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04148"/>
                                        </p:tgtEl>
                                        <p:attrNameLst>
                                          <p:attrName>style.visibility</p:attrName>
                                        </p:attrNameLst>
                                      </p:cBhvr>
                                      <p:to>
                                        <p:strVal val="visible"/>
                                      </p:to>
                                    </p:set>
                                    <p:anim calcmode="lin" valueType="num">
                                      <p:cBhvr additive="base">
                                        <p:cTn id="61" dur="500" fill="hold"/>
                                        <p:tgtEl>
                                          <p:spTgt spid="304148"/>
                                        </p:tgtEl>
                                        <p:attrNameLst>
                                          <p:attrName>ppt_x</p:attrName>
                                        </p:attrNameLst>
                                      </p:cBhvr>
                                      <p:tavLst>
                                        <p:tav tm="0">
                                          <p:val>
                                            <p:strVal val="0-#ppt_w/2"/>
                                          </p:val>
                                        </p:tav>
                                        <p:tav tm="100000">
                                          <p:val>
                                            <p:strVal val="#ppt_x"/>
                                          </p:val>
                                        </p:tav>
                                      </p:tavLst>
                                    </p:anim>
                                    <p:anim calcmode="lin" valueType="num">
                                      <p:cBhvr additive="base">
                                        <p:cTn id="62" dur="500" fill="hold"/>
                                        <p:tgtEl>
                                          <p:spTgt spid="304148"/>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04149"/>
                                        </p:tgtEl>
                                        <p:attrNameLst>
                                          <p:attrName>style.visibility</p:attrName>
                                        </p:attrNameLst>
                                      </p:cBhvr>
                                      <p:to>
                                        <p:strVal val="visible"/>
                                      </p:to>
                                    </p:set>
                                    <p:anim calcmode="lin" valueType="num">
                                      <p:cBhvr additive="base">
                                        <p:cTn id="67" dur="500" fill="hold"/>
                                        <p:tgtEl>
                                          <p:spTgt spid="304149"/>
                                        </p:tgtEl>
                                        <p:attrNameLst>
                                          <p:attrName>ppt_x</p:attrName>
                                        </p:attrNameLst>
                                      </p:cBhvr>
                                      <p:tavLst>
                                        <p:tav tm="0">
                                          <p:val>
                                            <p:strVal val="0-#ppt_w/2"/>
                                          </p:val>
                                        </p:tav>
                                        <p:tav tm="100000">
                                          <p:val>
                                            <p:strVal val="#ppt_x"/>
                                          </p:val>
                                        </p:tav>
                                      </p:tavLst>
                                    </p:anim>
                                    <p:anim calcmode="lin" valueType="num">
                                      <p:cBhvr additive="base">
                                        <p:cTn id="68" dur="500" fill="hold"/>
                                        <p:tgtEl>
                                          <p:spTgt spid="3041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139" grpId="0"/>
      <p:bldP spid="304140" grpId="0"/>
      <p:bldP spid="304141" grpId="0"/>
      <p:bldP spid="304142" grpId="0"/>
      <p:bldP spid="304143" grpId="0"/>
      <p:bldP spid="304144" grpId="0"/>
      <p:bldP spid="304145" grpId="0"/>
      <p:bldP spid="304146" grpId="0"/>
      <p:bldP spid="304147" grpId="0"/>
      <p:bldP spid="304148" grpId="0"/>
      <p:bldP spid="304149"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05154" name="图片 305153" descr="图片8"/>
          <p:cNvPicPr>
            <a:picLocks noChangeAspect="1"/>
          </p:cNvPicPr>
          <p:nvPr/>
        </p:nvPicPr>
        <p:blipFill>
          <a:blip r:embed="rId1"/>
          <a:stretch>
            <a:fillRect/>
          </a:stretch>
        </p:blipFill>
        <p:spPr>
          <a:xfrm>
            <a:off x="6350" y="1588"/>
            <a:ext cx="9131300" cy="6811962"/>
          </a:xfrm>
          <a:prstGeom prst="rect">
            <a:avLst/>
          </a:prstGeom>
          <a:noFill/>
          <a:ln w="9525">
            <a:noFill/>
          </a:ln>
        </p:spPr>
      </p:pic>
      <p:sp>
        <p:nvSpPr>
          <p:cNvPr id="305155" name="圆角矩形 305154"/>
          <p:cNvSpPr/>
          <p:nvPr/>
        </p:nvSpPr>
        <p:spPr>
          <a:xfrm>
            <a:off x="457200" y="609600"/>
            <a:ext cx="1828800" cy="457200"/>
          </a:xfrm>
          <a:prstGeom prst="roundRect">
            <a:avLst>
              <a:gd name="adj" fmla="val 16667"/>
            </a:avLst>
          </a:prstGeom>
          <a:solidFill>
            <a:schemeClr val="accent1"/>
          </a:solidFill>
          <a:ln w="9525" cap="flat" cmpd="sng">
            <a:solidFill>
              <a:schemeClr val="tx1"/>
            </a:solidFill>
            <a:prstDash val="solid"/>
            <a:headEnd type="none" w="med" len="med"/>
            <a:tailEnd type="none" w="med" len="med"/>
          </a:ln>
        </p:spPr>
        <p:txBody>
          <a:bodyPr wrap="none" anchor="ctr"/>
          <a:p>
            <a:r>
              <a:rPr lang="zh-CN" altLang="en-US" sz="3200" dirty="0">
                <a:latin typeface="Times New Roman" panose="02020603050405020304" pitchFamily="18" charset="0"/>
                <a:ea typeface="华文新魏" pitchFamily="2" charset="-122"/>
              </a:rPr>
              <a:t>课堂检测</a:t>
            </a:r>
            <a:endParaRPr lang="zh-CN" altLang="en-US" sz="3200">
              <a:latin typeface="Times New Roman" panose="02020603050405020304" pitchFamily="18" charset="0"/>
              <a:ea typeface="华文新魏" pitchFamily="2" charset="-122"/>
            </a:endParaRPr>
          </a:p>
        </p:txBody>
      </p:sp>
      <p:sp>
        <p:nvSpPr>
          <p:cNvPr id="305156" name="文本框 305155"/>
          <p:cNvSpPr txBox="1"/>
          <p:nvPr/>
        </p:nvSpPr>
        <p:spPr>
          <a:xfrm>
            <a:off x="1143000" y="1236663"/>
            <a:ext cx="2632075" cy="579437"/>
          </a:xfrm>
          <a:prstGeom prst="rect">
            <a:avLst/>
          </a:prstGeom>
          <a:noFill/>
          <a:ln w="9525">
            <a:noFill/>
          </a:ln>
        </p:spPr>
        <p:txBody>
          <a:bodyPr wrap="none" anchor="t">
            <a:spAutoFit/>
          </a:bodyPr>
          <a:p>
            <a:pPr algn="l"/>
            <a:r>
              <a:rPr lang="zh-CN" altLang="en-US" sz="3200" dirty="0">
                <a:latin typeface="Times New Roman" panose="02020603050405020304" pitchFamily="18" charset="0"/>
                <a:ea typeface="华文新魏" pitchFamily="2" charset="-122"/>
              </a:rPr>
              <a:t>五、词类活用</a:t>
            </a:r>
            <a:endParaRPr lang="zh-CN" altLang="en-US" sz="3200">
              <a:latin typeface="Times New Roman" panose="02020603050405020304" pitchFamily="18" charset="0"/>
              <a:ea typeface="华文新魏" pitchFamily="2" charset="-122"/>
            </a:endParaRPr>
          </a:p>
        </p:txBody>
      </p:sp>
      <p:sp>
        <p:nvSpPr>
          <p:cNvPr id="305157" name="文本框 305156"/>
          <p:cNvSpPr txBox="1"/>
          <p:nvPr/>
        </p:nvSpPr>
        <p:spPr>
          <a:xfrm>
            <a:off x="1371600" y="2000250"/>
            <a:ext cx="4479925" cy="3503613"/>
          </a:xfrm>
          <a:prstGeom prst="rect">
            <a:avLst/>
          </a:prstGeom>
          <a:noFill/>
          <a:ln w="9525">
            <a:noFill/>
          </a:ln>
        </p:spPr>
        <p:txBody>
          <a:bodyPr wrap="none" anchor="t">
            <a:spAutoFit/>
          </a:bodyPr>
          <a:p>
            <a:pPr algn="l"/>
            <a:r>
              <a:rPr lang="en-US" altLang="zh-CN" sz="3200">
                <a:latin typeface="华文新魏" pitchFamily="2" charset="-122"/>
                <a:ea typeface="华文新魏" pitchFamily="2" charset="-122"/>
              </a:rPr>
              <a:t>1</a:t>
            </a:r>
            <a:r>
              <a:rPr lang="zh-CN" altLang="en-US" sz="3200" dirty="0">
                <a:latin typeface="华文新魏" pitchFamily="2" charset="-122"/>
                <a:ea typeface="华文新魏" pitchFamily="2" charset="-122"/>
              </a:rPr>
              <a:t>、雨泽</a:t>
            </a:r>
            <a:r>
              <a:rPr lang="zh-CN" altLang="en-US" sz="3200" dirty="0">
                <a:solidFill>
                  <a:srgbClr val="FF3300"/>
                </a:solidFill>
                <a:latin typeface="华文新魏" pitchFamily="2" charset="-122"/>
                <a:ea typeface="华文新魏" pitchFamily="2" charset="-122"/>
              </a:rPr>
              <a:t>下</a:t>
            </a:r>
            <a:r>
              <a:rPr lang="zh-CN" altLang="en-US" sz="3200" dirty="0">
                <a:latin typeface="华文新魏" pitchFamily="2" charset="-122"/>
                <a:ea typeface="华文新魏" pitchFamily="2" charset="-122"/>
              </a:rPr>
              <a:t>注</a:t>
            </a:r>
            <a:endParaRPr lang="zh-CN" altLang="en-US" sz="3200" dirty="0">
              <a:latin typeface="华文新魏" pitchFamily="2" charset="-122"/>
              <a:ea typeface="华文新魏" pitchFamily="2" charset="-122"/>
            </a:endParaRPr>
          </a:p>
          <a:p>
            <a:pPr algn="l"/>
            <a:r>
              <a:rPr lang="en-US" altLang="zh-CN" sz="3200">
                <a:latin typeface="华文新魏" pitchFamily="2" charset="-122"/>
                <a:ea typeface="华文新魏" pitchFamily="2" charset="-122"/>
              </a:rPr>
              <a:t>2</a:t>
            </a:r>
            <a:r>
              <a:rPr lang="zh-CN" altLang="en-US" sz="3200" dirty="0">
                <a:latin typeface="华文新魏" pitchFamily="2" charset="-122"/>
                <a:ea typeface="华文新魏" pitchFamily="2" charset="-122"/>
              </a:rPr>
              <a:t>、使不</a:t>
            </a:r>
            <a:r>
              <a:rPr lang="zh-CN" altLang="en-US" sz="3200" dirty="0">
                <a:solidFill>
                  <a:srgbClr val="FF3300"/>
                </a:solidFill>
                <a:latin typeface="华文新魏" pitchFamily="2" charset="-122"/>
                <a:ea typeface="华文新魏" pitchFamily="2" charset="-122"/>
              </a:rPr>
              <a:t>上</a:t>
            </a:r>
            <a:r>
              <a:rPr lang="zh-CN" altLang="en-US" sz="3200" dirty="0">
                <a:latin typeface="华文新魏" pitchFamily="2" charset="-122"/>
                <a:ea typeface="华文新魏" pitchFamily="2" charset="-122"/>
              </a:rPr>
              <a:t>漏</a:t>
            </a:r>
            <a:endParaRPr lang="zh-CN" altLang="en-US" sz="3200" dirty="0">
              <a:latin typeface="华文新魏" pitchFamily="2" charset="-122"/>
              <a:ea typeface="华文新魏" pitchFamily="2" charset="-122"/>
            </a:endParaRPr>
          </a:p>
          <a:p>
            <a:pPr algn="l"/>
            <a:r>
              <a:rPr lang="en-US" altLang="zh-CN" sz="3200">
                <a:latin typeface="华文新魏" pitchFamily="2" charset="-122"/>
                <a:ea typeface="华文新魏" pitchFamily="2" charset="-122"/>
              </a:rPr>
              <a:t>3</a:t>
            </a:r>
            <a:r>
              <a:rPr lang="zh-CN" altLang="en-US" sz="3200" dirty="0">
                <a:latin typeface="华文新魏" pitchFamily="2" charset="-122"/>
                <a:ea typeface="华文新魏" pitchFamily="2" charset="-122"/>
              </a:rPr>
              <a:t>、</a:t>
            </a:r>
            <a:r>
              <a:rPr lang="zh-CN" altLang="en-US" sz="3200" dirty="0">
                <a:solidFill>
                  <a:srgbClr val="FF3300"/>
                </a:solidFill>
                <a:latin typeface="华文新魏" pitchFamily="2" charset="-122"/>
                <a:ea typeface="华文新魏" pitchFamily="2" charset="-122"/>
              </a:rPr>
              <a:t>前</a:t>
            </a:r>
            <a:r>
              <a:rPr lang="zh-CN" altLang="en-US" sz="3200" dirty="0">
                <a:latin typeface="华文新魏" pitchFamily="2" charset="-122"/>
                <a:ea typeface="华文新魏" pitchFamily="2" charset="-122"/>
              </a:rPr>
              <a:t>辟四窗</a:t>
            </a:r>
            <a:endParaRPr lang="zh-CN" altLang="en-US" sz="3200" dirty="0">
              <a:latin typeface="华文新魏" pitchFamily="2" charset="-122"/>
              <a:ea typeface="华文新魏" pitchFamily="2" charset="-122"/>
            </a:endParaRPr>
          </a:p>
          <a:p>
            <a:pPr algn="l"/>
            <a:r>
              <a:rPr lang="en-US" altLang="zh-CN" sz="3200">
                <a:latin typeface="华文新魏" pitchFamily="2" charset="-122"/>
                <a:ea typeface="华文新魏" pitchFamily="2" charset="-122"/>
              </a:rPr>
              <a:t>4</a:t>
            </a:r>
            <a:r>
              <a:rPr lang="zh-CN" altLang="en-US" sz="3200" dirty="0">
                <a:latin typeface="华文新魏" pitchFamily="2" charset="-122"/>
                <a:ea typeface="华文新魏" pitchFamily="2" charset="-122"/>
              </a:rPr>
              <a:t>、</a:t>
            </a:r>
            <a:r>
              <a:rPr lang="zh-CN" altLang="en-US" sz="3200" dirty="0">
                <a:solidFill>
                  <a:srgbClr val="FF3300"/>
                </a:solidFill>
                <a:latin typeface="华文新魏" pitchFamily="2" charset="-122"/>
                <a:ea typeface="华文新魏" pitchFamily="2" charset="-122"/>
              </a:rPr>
              <a:t>垣墙</a:t>
            </a:r>
            <a:r>
              <a:rPr lang="zh-CN" altLang="en-US" sz="3200" dirty="0">
                <a:latin typeface="华文新魏" pitchFamily="2" charset="-122"/>
                <a:ea typeface="华文新魏" pitchFamily="2" charset="-122"/>
              </a:rPr>
              <a:t>周庭</a:t>
            </a:r>
            <a:endParaRPr lang="zh-CN" altLang="en-US" sz="3200" dirty="0">
              <a:latin typeface="华文新魏" pitchFamily="2" charset="-122"/>
              <a:ea typeface="华文新魏" pitchFamily="2" charset="-122"/>
            </a:endParaRPr>
          </a:p>
          <a:p>
            <a:pPr algn="l"/>
            <a:r>
              <a:rPr lang="en-US" altLang="zh-CN" sz="3200">
                <a:latin typeface="华文新魏" pitchFamily="2" charset="-122"/>
                <a:ea typeface="华文新魏" pitchFamily="2" charset="-122"/>
              </a:rPr>
              <a:t>5</a:t>
            </a:r>
            <a:r>
              <a:rPr lang="zh-CN" altLang="en-US" sz="3200" dirty="0">
                <a:latin typeface="华文新魏" pitchFamily="2" charset="-122"/>
                <a:ea typeface="华文新魏" pitchFamily="2" charset="-122"/>
              </a:rPr>
              <a:t>、</a:t>
            </a:r>
            <a:r>
              <a:rPr lang="zh-CN" altLang="en-US" sz="3200" dirty="0">
                <a:solidFill>
                  <a:srgbClr val="FF3300"/>
                </a:solidFill>
                <a:latin typeface="华文新魏" pitchFamily="2" charset="-122"/>
                <a:ea typeface="华文新魏" pitchFamily="2" charset="-122"/>
              </a:rPr>
              <a:t>乳</a:t>
            </a:r>
            <a:r>
              <a:rPr lang="zh-CN" altLang="en-US" sz="3200" dirty="0">
                <a:latin typeface="华文新魏" pitchFamily="2" charset="-122"/>
                <a:ea typeface="华文新魏" pitchFamily="2" charset="-122"/>
              </a:rPr>
              <a:t>二世</a:t>
            </a:r>
            <a:endParaRPr lang="zh-CN" altLang="en-US" sz="3200" dirty="0">
              <a:latin typeface="华文新魏" pitchFamily="2" charset="-122"/>
              <a:ea typeface="华文新魏" pitchFamily="2" charset="-122"/>
            </a:endParaRPr>
          </a:p>
          <a:p>
            <a:pPr algn="l"/>
            <a:r>
              <a:rPr lang="en-US" altLang="zh-CN" sz="3200">
                <a:latin typeface="华文新魏" pitchFamily="2" charset="-122"/>
                <a:ea typeface="华文新魏" pitchFamily="2" charset="-122"/>
              </a:rPr>
              <a:t>6</a:t>
            </a:r>
            <a:r>
              <a:rPr lang="zh-CN" altLang="en-US" sz="3200" dirty="0">
                <a:latin typeface="华文新魏" pitchFamily="2" charset="-122"/>
                <a:ea typeface="华文新魏" pitchFamily="2" charset="-122"/>
              </a:rPr>
              <a:t>、执此以</a:t>
            </a:r>
            <a:r>
              <a:rPr lang="zh-CN" altLang="en-US" sz="3200" dirty="0">
                <a:solidFill>
                  <a:srgbClr val="FF3300"/>
                </a:solidFill>
                <a:latin typeface="华文新魏" pitchFamily="2" charset="-122"/>
                <a:ea typeface="华文新魏" pitchFamily="2" charset="-122"/>
              </a:rPr>
              <a:t>朝</a:t>
            </a:r>
            <a:endParaRPr lang="zh-CN" altLang="en-US" sz="3200" dirty="0">
              <a:solidFill>
                <a:srgbClr val="FF3300"/>
              </a:solidFill>
              <a:latin typeface="华文新魏" pitchFamily="2" charset="-122"/>
              <a:ea typeface="华文新魏" pitchFamily="2" charset="-122"/>
            </a:endParaRPr>
          </a:p>
          <a:p>
            <a:pPr algn="l"/>
            <a:r>
              <a:rPr lang="en-US" altLang="zh-CN" sz="3200">
                <a:latin typeface="华文新魏" pitchFamily="2" charset="-122"/>
                <a:ea typeface="华文新魏" pitchFamily="2" charset="-122"/>
              </a:rPr>
              <a:t>7</a:t>
            </a:r>
            <a:r>
              <a:rPr lang="zh-CN" altLang="en-US" sz="3200" dirty="0">
                <a:latin typeface="华文新魏" pitchFamily="2" charset="-122"/>
                <a:ea typeface="华文新魏" pitchFamily="2" charset="-122"/>
              </a:rPr>
              <a:t>、吾妻死之年所</a:t>
            </a:r>
            <a:r>
              <a:rPr lang="zh-CN" altLang="en-US" sz="3200" dirty="0">
                <a:solidFill>
                  <a:srgbClr val="FF3300"/>
                </a:solidFill>
                <a:latin typeface="华文新魏" pitchFamily="2" charset="-122"/>
                <a:ea typeface="华文新魏" pitchFamily="2" charset="-122"/>
              </a:rPr>
              <a:t>手</a:t>
            </a:r>
            <a:r>
              <a:rPr lang="zh-CN" altLang="en-US" sz="3200" dirty="0">
                <a:latin typeface="华文新魏" pitchFamily="2" charset="-122"/>
                <a:ea typeface="华文新魏" pitchFamily="2" charset="-122"/>
              </a:rPr>
              <a:t>植也</a:t>
            </a:r>
            <a:endParaRPr lang="zh-CN" altLang="en-US" sz="3200" dirty="0">
              <a:latin typeface="华文新魏" pitchFamily="2" charset="-122"/>
              <a:ea typeface="华文新魏" pitchFamily="2" charset="-122"/>
            </a:endParaRPr>
          </a:p>
        </p:txBody>
      </p:sp>
      <p:sp>
        <p:nvSpPr>
          <p:cNvPr id="305158" name="文本框 305157"/>
          <p:cNvSpPr txBox="1"/>
          <p:nvPr/>
        </p:nvSpPr>
        <p:spPr>
          <a:xfrm>
            <a:off x="3962400" y="2492375"/>
            <a:ext cx="4713288" cy="579438"/>
          </a:xfrm>
          <a:prstGeom prst="rect">
            <a:avLst/>
          </a:prstGeom>
          <a:noFill/>
          <a:ln w="9525">
            <a:noFill/>
          </a:ln>
        </p:spPr>
        <p:txBody>
          <a:bodyPr>
            <a:spAutoFit/>
          </a:bodyPr>
          <a:p>
            <a:pPr algn="l"/>
            <a:r>
              <a:rPr lang="zh-CN" altLang="en-US" sz="3200" dirty="0">
                <a:solidFill>
                  <a:schemeClr val="accent2"/>
                </a:solidFill>
                <a:latin typeface="Times New Roman" panose="02020603050405020304" pitchFamily="18" charset="0"/>
                <a:ea typeface="华文新魏" pitchFamily="2" charset="-122"/>
              </a:rPr>
              <a:t>方位名词作状语　</a:t>
            </a:r>
            <a:r>
              <a:rPr lang="zh-CN" altLang="en-US" sz="3200" dirty="0">
                <a:solidFill>
                  <a:srgbClr val="FF0066"/>
                </a:solidFill>
                <a:latin typeface="Times New Roman" panose="02020603050405020304" pitchFamily="18" charset="0"/>
                <a:ea typeface="华文新魏" pitchFamily="2" charset="-122"/>
              </a:rPr>
              <a:t>从上面</a:t>
            </a:r>
            <a:endParaRPr lang="zh-CN" altLang="en-US" sz="3200" dirty="0">
              <a:solidFill>
                <a:srgbClr val="FF0066"/>
              </a:solidFill>
              <a:latin typeface="Times New Roman" panose="02020603050405020304" pitchFamily="18" charset="0"/>
              <a:ea typeface="华文新魏" pitchFamily="2" charset="-122"/>
            </a:endParaRPr>
          </a:p>
        </p:txBody>
      </p:sp>
      <p:sp>
        <p:nvSpPr>
          <p:cNvPr id="305159" name="矩形 305158"/>
          <p:cNvSpPr/>
          <p:nvPr/>
        </p:nvSpPr>
        <p:spPr>
          <a:xfrm>
            <a:off x="3962400" y="1998663"/>
            <a:ext cx="4248150" cy="579437"/>
          </a:xfrm>
          <a:prstGeom prst="rect">
            <a:avLst/>
          </a:prstGeom>
          <a:noFill/>
          <a:ln w="9525">
            <a:noFill/>
          </a:ln>
        </p:spPr>
        <p:txBody>
          <a:bodyPr wrap="none" anchor="t">
            <a:spAutoFit/>
          </a:bodyPr>
          <a:p>
            <a:pPr algn="l"/>
            <a:r>
              <a:rPr lang="zh-CN" altLang="en-US" sz="3200" dirty="0">
                <a:solidFill>
                  <a:schemeClr val="accent2"/>
                </a:solidFill>
                <a:latin typeface="Times New Roman" panose="02020603050405020304" pitchFamily="18" charset="0"/>
                <a:ea typeface="华文新魏" pitchFamily="2" charset="-122"/>
              </a:rPr>
              <a:t>方位名词作状语　</a:t>
            </a:r>
            <a:r>
              <a:rPr lang="zh-CN" altLang="en-US" sz="3200" dirty="0">
                <a:solidFill>
                  <a:srgbClr val="FF0066"/>
                </a:solidFill>
                <a:latin typeface="Times New Roman" panose="02020603050405020304" pitchFamily="18" charset="0"/>
                <a:ea typeface="华文新魏" pitchFamily="2" charset="-122"/>
              </a:rPr>
              <a:t>向下</a:t>
            </a:r>
            <a:endParaRPr lang="zh-CN" altLang="en-US" sz="3200" dirty="0">
              <a:solidFill>
                <a:srgbClr val="FF0066"/>
              </a:solidFill>
              <a:latin typeface="Times New Roman" panose="02020603050405020304" pitchFamily="18" charset="0"/>
              <a:ea typeface="华文新魏" pitchFamily="2" charset="-122"/>
            </a:endParaRPr>
          </a:p>
        </p:txBody>
      </p:sp>
      <p:sp>
        <p:nvSpPr>
          <p:cNvPr id="305160" name="矩形 305159"/>
          <p:cNvSpPr/>
          <p:nvPr/>
        </p:nvSpPr>
        <p:spPr>
          <a:xfrm>
            <a:off x="3962400" y="2989263"/>
            <a:ext cx="4654550" cy="579437"/>
          </a:xfrm>
          <a:prstGeom prst="rect">
            <a:avLst/>
          </a:prstGeom>
          <a:noFill/>
          <a:ln w="9525">
            <a:noFill/>
          </a:ln>
        </p:spPr>
        <p:txBody>
          <a:bodyPr wrap="none" anchor="t">
            <a:spAutoFit/>
          </a:bodyPr>
          <a:p>
            <a:pPr algn="l"/>
            <a:r>
              <a:rPr lang="zh-CN" altLang="en-US" sz="3200" dirty="0">
                <a:solidFill>
                  <a:schemeClr val="accent2"/>
                </a:solidFill>
                <a:latin typeface="Times New Roman" panose="02020603050405020304" pitchFamily="18" charset="0"/>
                <a:ea typeface="华文新魏" pitchFamily="2" charset="-122"/>
              </a:rPr>
              <a:t>方位名词作状语　</a:t>
            </a:r>
            <a:r>
              <a:rPr lang="zh-CN" altLang="en-US" sz="3200" dirty="0">
                <a:solidFill>
                  <a:srgbClr val="FF0066"/>
                </a:solidFill>
                <a:latin typeface="Times New Roman" panose="02020603050405020304" pitchFamily="18" charset="0"/>
                <a:ea typeface="华文新魏" pitchFamily="2" charset="-122"/>
              </a:rPr>
              <a:t>在前面</a:t>
            </a:r>
            <a:endParaRPr lang="zh-CN" altLang="en-US" sz="3200" dirty="0">
              <a:solidFill>
                <a:srgbClr val="FF0066"/>
              </a:solidFill>
              <a:latin typeface="Times New Roman" panose="02020603050405020304" pitchFamily="18" charset="0"/>
              <a:ea typeface="华文新魏" pitchFamily="2" charset="-122"/>
            </a:endParaRPr>
          </a:p>
        </p:txBody>
      </p:sp>
      <p:sp>
        <p:nvSpPr>
          <p:cNvPr id="305161" name="文本框 305160"/>
          <p:cNvSpPr txBox="1"/>
          <p:nvPr/>
        </p:nvSpPr>
        <p:spPr>
          <a:xfrm>
            <a:off x="3962400" y="3963988"/>
            <a:ext cx="3841750" cy="579437"/>
          </a:xfrm>
          <a:prstGeom prst="rect">
            <a:avLst/>
          </a:prstGeom>
          <a:noFill/>
          <a:ln w="9525">
            <a:noFill/>
          </a:ln>
        </p:spPr>
        <p:txBody>
          <a:bodyPr wrap="none" anchor="t">
            <a:spAutoFit/>
          </a:bodyPr>
          <a:p>
            <a:pPr algn="l"/>
            <a:r>
              <a:rPr lang="zh-CN" altLang="en-US" sz="3200" dirty="0">
                <a:solidFill>
                  <a:schemeClr val="accent2"/>
                </a:solidFill>
                <a:latin typeface="Times New Roman" panose="02020603050405020304" pitchFamily="18" charset="0"/>
                <a:ea typeface="华文新魏" pitchFamily="2" charset="-122"/>
              </a:rPr>
              <a:t>名词用作动词　</a:t>
            </a:r>
            <a:r>
              <a:rPr lang="zh-CN" altLang="en-US" sz="3200" dirty="0">
                <a:solidFill>
                  <a:srgbClr val="FF0066"/>
                </a:solidFill>
                <a:latin typeface="Times New Roman" panose="02020603050405020304" pitchFamily="18" charset="0"/>
                <a:ea typeface="华文新魏" pitchFamily="2" charset="-122"/>
              </a:rPr>
              <a:t>喂养</a:t>
            </a:r>
            <a:endParaRPr lang="zh-CN" altLang="en-US" sz="3200" dirty="0">
              <a:solidFill>
                <a:srgbClr val="FF0066"/>
              </a:solidFill>
              <a:latin typeface="Times New Roman" panose="02020603050405020304" pitchFamily="18" charset="0"/>
              <a:ea typeface="华文新魏" pitchFamily="2" charset="-122"/>
            </a:endParaRPr>
          </a:p>
        </p:txBody>
      </p:sp>
      <p:sp>
        <p:nvSpPr>
          <p:cNvPr id="305162" name="矩形 305161"/>
          <p:cNvSpPr/>
          <p:nvPr/>
        </p:nvSpPr>
        <p:spPr>
          <a:xfrm>
            <a:off x="3962400" y="4437063"/>
            <a:ext cx="3841750" cy="579437"/>
          </a:xfrm>
          <a:prstGeom prst="rect">
            <a:avLst/>
          </a:prstGeom>
          <a:noFill/>
          <a:ln w="9525">
            <a:noFill/>
          </a:ln>
        </p:spPr>
        <p:txBody>
          <a:bodyPr wrap="none" anchor="t">
            <a:spAutoFit/>
          </a:bodyPr>
          <a:p>
            <a:pPr algn="l"/>
            <a:r>
              <a:rPr lang="zh-CN" altLang="en-US" sz="3200" dirty="0">
                <a:solidFill>
                  <a:schemeClr val="accent2"/>
                </a:solidFill>
                <a:latin typeface="Times New Roman" panose="02020603050405020304" pitchFamily="18" charset="0"/>
                <a:ea typeface="华文新魏" pitchFamily="2" charset="-122"/>
              </a:rPr>
              <a:t>名词用作动词　</a:t>
            </a:r>
            <a:r>
              <a:rPr lang="zh-CN" altLang="en-US" sz="3200" dirty="0">
                <a:solidFill>
                  <a:srgbClr val="FF0066"/>
                </a:solidFill>
                <a:latin typeface="Times New Roman" panose="02020603050405020304" pitchFamily="18" charset="0"/>
                <a:ea typeface="华文新魏" pitchFamily="2" charset="-122"/>
              </a:rPr>
              <a:t>上朝</a:t>
            </a:r>
            <a:endParaRPr lang="zh-CN" altLang="en-US" sz="3200" dirty="0">
              <a:solidFill>
                <a:srgbClr val="FF0066"/>
              </a:solidFill>
              <a:latin typeface="Times New Roman" panose="02020603050405020304" pitchFamily="18" charset="0"/>
              <a:ea typeface="华文新魏" pitchFamily="2" charset="-122"/>
            </a:endParaRPr>
          </a:p>
        </p:txBody>
      </p:sp>
      <p:sp>
        <p:nvSpPr>
          <p:cNvPr id="305163" name="矩形 305162"/>
          <p:cNvSpPr/>
          <p:nvPr/>
        </p:nvSpPr>
        <p:spPr>
          <a:xfrm>
            <a:off x="3962400" y="3446463"/>
            <a:ext cx="4654550" cy="579437"/>
          </a:xfrm>
          <a:prstGeom prst="rect">
            <a:avLst/>
          </a:prstGeom>
          <a:noFill/>
          <a:ln w="9525">
            <a:noFill/>
          </a:ln>
        </p:spPr>
        <p:txBody>
          <a:bodyPr wrap="none" anchor="t">
            <a:spAutoFit/>
          </a:bodyPr>
          <a:p>
            <a:pPr algn="l"/>
            <a:r>
              <a:rPr lang="zh-CN" altLang="en-US" sz="3200" dirty="0">
                <a:solidFill>
                  <a:schemeClr val="accent2"/>
                </a:solidFill>
                <a:latin typeface="Times New Roman" panose="02020603050405020304" pitchFamily="18" charset="0"/>
                <a:ea typeface="华文新魏" pitchFamily="2" charset="-122"/>
              </a:rPr>
              <a:t>名词用作动词　</a:t>
            </a:r>
            <a:r>
              <a:rPr lang="zh-CN" altLang="en-US" sz="3200" dirty="0">
                <a:solidFill>
                  <a:srgbClr val="FF0066"/>
                </a:solidFill>
                <a:latin typeface="Times New Roman" panose="02020603050405020304" pitchFamily="18" charset="0"/>
                <a:ea typeface="华文新魏" pitchFamily="2" charset="-122"/>
              </a:rPr>
              <a:t>砌上垣墙</a:t>
            </a:r>
            <a:endParaRPr lang="zh-CN" altLang="en-US" sz="3200">
              <a:solidFill>
                <a:srgbClr val="FF0066"/>
              </a:solidFill>
              <a:latin typeface="Times New Roman" panose="02020603050405020304" pitchFamily="18" charset="0"/>
              <a:ea typeface="华文新魏" pitchFamily="2" charset="-122"/>
            </a:endParaRPr>
          </a:p>
        </p:txBody>
      </p:sp>
      <p:sp>
        <p:nvSpPr>
          <p:cNvPr id="305164" name="矩形 305163"/>
          <p:cNvSpPr/>
          <p:nvPr/>
        </p:nvSpPr>
        <p:spPr>
          <a:xfrm>
            <a:off x="6084888" y="4941888"/>
            <a:ext cx="2622550" cy="1066800"/>
          </a:xfrm>
          <a:prstGeom prst="rect">
            <a:avLst/>
          </a:prstGeom>
          <a:noFill/>
          <a:ln w="9525">
            <a:noFill/>
          </a:ln>
        </p:spPr>
        <p:txBody>
          <a:bodyPr wrap="none" anchor="t">
            <a:spAutoFit/>
          </a:bodyPr>
          <a:p>
            <a:pPr algn="l">
              <a:buClrTx/>
            </a:pPr>
            <a:r>
              <a:rPr lang="zh-CN" altLang="en-US" sz="3200" dirty="0">
                <a:solidFill>
                  <a:schemeClr val="accent2"/>
                </a:solidFill>
                <a:latin typeface="Arial" panose="020B0604020202020204" pitchFamily="34" charset="0"/>
                <a:ea typeface="华文新魏" pitchFamily="2" charset="-122"/>
              </a:rPr>
              <a:t>名词用作状语</a:t>
            </a:r>
            <a:endParaRPr lang="zh-CN" altLang="en-US" sz="3200" dirty="0">
              <a:solidFill>
                <a:schemeClr val="accent2"/>
              </a:solidFill>
              <a:latin typeface="Arial" panose="020B0604020202020204" pitchFamily="34" charset="0"/>
              <a:ea typeface="华文新魏" pitchFamily="2" charset="-122"/>
            </a:endParaRPr>
          </a:p>
          <a:p>
            <a:pPr algn="l">
              <a:buClrTx/>
            </a:pPr>
            <a:r>
              <a:rPr lang="zh-CN" altLang="en-US" sz="3200" dirty="0">
                <a:solidFill>
                  <a:srgbClr val="FF0066"/>
                </a:solidFill>
                <a:latin typeface="Arial" panose="020B0604020202020204" pitchFamily="34" charset="0"/>
                <a:ea typeface="华文新魏" pitchFamily="2" charset="-122"/>
              </a:rPr>
              <a:t>亲手</a:t>
            </a:r>
            <a:endParaRPr lang="zh-CN" altLang="en-US" sz="3200" dirty="0">
              <a:solidFill>
                <a:srgbClr val="FF0066"/>
              </a:solidFill>
              <a:latin typeface="Arial" panose="020B0604020202020204" pitchFamily="34" charset="0"/>
              <a:ea typeface="华文新魏"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05159"/>
                                        </p:tgtEl>
                                        <p:attrNameLst>
                                          <p:attrName>style.visibility</p:attrName>
                                        </p:attrNameLst>
                                      </p:cBhvr>
                                      <p:to>
                                        <p:strVal val="visible"/>
                                      </p:to>
                                    </p:set>
                                    <p:anim calcmode="lin" valueType="num">
                                      <p:cBhvr additive="base">
                                        <p:cTn id="7" dur="500" fill="hold"/>
                                        <p:tgtEl>
                                          <p:spTgt spid="305159"/>
                                        </p:tgtEl>
                                        <p:attrNameLst>
                                          <p:attrName>ppt_x</p:attrName>
                                        </p:attrNameLst>
                                      </p:cBhvr>
                                      <p:tavLst>
                                        <p:tav tm="0">
                                          <p:val>
                                            <p:strVal val="0-#ppt_w/2"/>
                                          </p:val>
                                        </p:tav>
                                        <p:tav tm="100000">
                                          <p:val>
                                            <p:strVal val="#ppt_x"/>
                                          </p:val>
                                        </p:tav>
                                      </p:tavLst>
                                    </p:anim>
                                    <p:anim calcmode="lin" valueType="num">
                                      <p:cBhvr additive="base">
                                        <p:cTn id="8" dur="500" fill="hold"/>
                                        <p:tgtEl>
                                          <p:spTgt spid="30515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05158"/>
                                        </p:tgtEl>
                                        <p:attrNameLst>
                                          <p:attrName>style.visibility</p:attrName>
                                        </p:attrNameLst>
                                      </p:cBhvr>
                                      <p:to>
                                        <p:strVal val="visible"/>
                                      </p:to>
                                    </p:set>
                                    <p:anim calcmode="lin" valueType="num">
                                      <p:cBhvr additive="base">
                                        <p:cTn id="13" dur="500" fill="hold"/>
                                        <p:tgtEl>
                                          <p:spTgt spid="305158"/>
                                        </p:tgtEl>
                                        <p:attrNameLst>
                                          <p:attrName>ppt_x</p:attrName>
                                        </p:attrNameLst>
                                      </p:cBhvr>
                                      <p:tavLst>
                                        <p:tav tm="0">
                                          <p:val>
                                            <p:strVal val="0-#ppt_w/2"/>
                                          </p:val>
                                        </p:tav>
                                        <p:tav tm="100000">
                                          <p:val>
                                            <p:strVal val="#ppt_x"/>
                                          </p:val>
                                        </p:tav>
                                      </p:tavLst>
                                    </p:anim>
                                    <p:anim calcmode="lin" valueType="num">
                                      <p:cBhvr additive="base">
                                        <p:cTn id="14" dur="500" fill="hold"/>
                                        <p:tgtEl>
                                          <p:spTgt spid="30515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05160"/>
                                        </p:tgtEl>
                                        <p:attrNameLst>
                                          <p:attrName>style.visibility</p:attrName>
                                        </p:attrNameLst>
                                      </p:cBhvr>
                                      <p:to>
                                        <p:strVal val="visible"/>
                                      </p:to>
                                    </p:set>
                                    <p:anim calcmode="lin" valueType="num">
                                      <p:cBhvr additive="base">
                                        <p:cTn id="19" dur="500" fill="hold"/>
                                        <p:tgtEl>
                                          <p:spTgt spid="305160"/>
                                        </p:tgtEl>
                                        <p:attrNameLst>
                                          <p:attrName>ppt_x</p:attrName>
                                        </p:attrNameLst>
                                      </p:cBhvr>
                                      <p:tavLst>
                                        <p:tav tm="0">
                                          <p:val>
                                            <p:strVal val="0-#ppt_w/2"/>
                                          </p:val>
                                        </p:tav>
                                        <p:tav tm="100000">
                                          <p:val>
                                            <p:strVal val="#ppt_x"/>
                                          </p:val>
                                        </p:tav>
                                      </p:tavLst>
                                    </p:anim>
                                    <p:anim calcmode="lin" valueType="num">
                                      <p:cBhvr additive="base">
                                        <p:cTn id="20" dur="500" fill="hold"/>
                                        <p:tgtEl>
                                          <p:spTgt spid="30516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05163"/>
                                        </p:tgtEl>
                                        <p:attrNameLst>
                                          <p:attrName>style.visibility</p:attrName>
                                        </p:attrNameLst>
                                      </p:cBhvr>
                                      <p:to>
                                        <p:strVal val="visible"/>
                                      </p:to>
                                    </p:set>
                                    <p:anim calcmode="lin" valueType="num">
                                      <p:cBhvr additive="base">
                                        <p:cTn id="25" dur="500" fill="hold"/>
                                        <p:tgtEl>
                                          <p:spTgt spid="305163"/>
                                        </p:tgtEl>
                                        <p:attrNameLst>
                                          <p:attrName>ppt_x</p:attrName>
                                        </p:attrNameLst>
                                      </p:cBhvr>
                                      <p:tavLst>
                                        <p:tav tm="0">
                                          <p:val>
                                            <p:strVal val="0-#ppt_w/2"/>
                                          </p:val>
                                        </p:tav>
                                        <p:tav tm="100000">
                                          <p:val>
                                            <p:strVal val="#ppt_x"/>
                                          </p:val>
                                        </p:tav>
                                      </p:tavLst>
                                    </p:anim>
                                    <p:anim calcmode="lin" valueType="num">
                                      <p:cBhvr additive="base">
                                        <p:cTn id="26" dur="500" fill="hold"/>
                                        <p:tgtEl>
                                          <p:spTgt spid="30516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05161"/>
                                        </p:tgtEl>
                                        <p:attrNameLst>
                                          <p:attrName>style.visibility</p:attrName>
                                        </p:attrNameLst>
                                      </p:cBhvr>
                                      <p:to>
                                        <p:strVal val="visible"/>
                                      </p:to>
                                    </p:set>
                                    <p:anim calcmode="lin" valueType="num">
                                      <p:cBhvr additive="base">
                                        <p:cTn id="31" dur="500" fill="hold"/>
                                        <p:tgtEl>
                                          <p:spTgt spid="305161"/>
                                        </p:tgtEl>
                                        <p:attrNameLst>
                                          <p:attrName>ppt_x</p:attrName>
                                        </p:attrNameLst>
                                      </p:cBhvr>
                                      <p:tavLst>
                                        <p:tav tm="0">
                                          <p:val>
                                            <p:strVal val="0-#ppt_w/2"/>
                                          </p:val>
                                        </p:tav>
                                        <p:tav tm="100000">
                                          <p:val>
                                            <p:strVal val="#ppt_x"/>
                                          </p:val>
                                        </p:tav>
                                      </p:tavLst>
                                    </p:anim>
                                    <p:anim calcmode="lin" valueType="num">
                                      <p:cBhvr additive="base">
                                        <p:cTn id="32" dur="500" fill="hold"/>
                                        <p:tgtEl>
                                          <p:spTgt spid="305161"/>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05162"/>
                                        </p:tgtEl>
                                        <p:attrNameLst>
                                          <p:attrName>style.visibility</p:attrName>
                                        </p:attrNameLst>
                                      </p:cBhvr>
                                      <p:to>
                                        <p:strVal val="visible"/>
                                      </p:to>
                                    </p:set>
                                    <p:anim calcmode="lin" valueType="num">
                                      <p:cBhvr additive="base">
                                        <p:cTn id="37" dur="500" fill="hold"/>
                                        <p:tgtEl>
                                          <p:spTgt spid="305162"/>
                                        </p:tgtEl>
                                        <p:attrNameLst>
                                          <p:attrName>ppt_x</p:attrName>
                                        </p:attrNameLst>
                                      </p:cBhvr>
                                      <p:tavLst>
                                        <p:tav tm="0">
                                          <p:val>
                                            <p:strVal val="0-#ppt_w/2"/>
                                          </p:val>
                                        </p:tav>
                                        <p:tav tm="100000">
                                          <p:val>
                                            <p:strVal val="#ppt_x"/>
                                          </p:val>
                                        </p:tav>
                                      </p:tavLst>
                                    </p:anim>
                                    <p:anim calcmode="lin" valueType="num">
                                      <p:cBhvr additive="base">
                                        <p:cTn id="38" dur="500" fill="hold"/>
                                        <p:tgtEl>
                                          <p:spTgt spid="305162"/>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05164"/>
                                        </p:tgtEl>
                                        <p:attrNameLst>
                                          <p:attrName>style.visibility</p:attrName>
                                        </p:attrNameLst>
                                      </p:cBhvr>
                                      <p:to>
                                        <p:strVal val="visible"/>
                                      </p:to>
                                    </p:set>
                                    <p:anim calcmode="lin" valueType="num">
                                      <p:cBhvr additive="base">
                                        <p:cTn id="43" dur="500" fill="hold"/>
                                        <p:tgtEl>
                                          <p:spTgt spid="305164"/>
                                        </p:tgtEl>
                                        <p:attrNameLst>
                                          <p:attrName>ppt_x</p:attrName>
                                        </p:attrNameLst>
                                      </p:cBhvr>
                                      <p:tavLst>
                                        <p:tav tm="0">
                                          <p:val>
                                            <p:strVal val="0-#ppt_w/2"/>
                                          </p:val>
                                        </p:tav>
                                        <p:tav tm="100000">
                                          <p:val>
                                            <p:strVal val="#ppt_x"/>
                                          </p:val>
                                        </p:tav>
                                      </p:tavLst>
                                    </p:anim>
                                    <p:anim calcmode="lin" valueType="num">
                                      <p:cBhvr additive="base">
                                        <p:cTn id="44" dur="500" fill="hold"/>
                                        <p:tgtEl>
                                          <p:spTgt spid="3051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158" grpId="0"/>
      <p:bldP spid="305159" grpId="0"/>
      <p:bldP spid="305160" grpId="0"/>
      <p:bldP spid="305161" grpId="0"/>
      <p:bldP spid="305162" grpId="0"/>
      <p:bldP spid="305163" grpId="0"/>
      <p:bldP spid="305164"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4386" name="文本框 144385"/>
          <p:cNvSpPr txBox="1"/>
          <p:nvPr/>
        </p:nvSpPr>
        <p:spPr>
          <a:xfrm>
            <a:off x="3505200" y="0"/>
            <a:ext cx="2209800" cy="579438"/>
          </a:xfrm>
          <a:prstGeom prst="rect">
            <a:avLst/>
          </a:prstGeom>
          <a:noFill/>
          <a:ln w="9525">
            <a:noFill/>
          </a:ln>
        </p:spPr>
        <p:txBody>
          <a:bodyPr>
            <a:spAutoFit/>
          </a:bodyPr>
          <a:p>
            <a:pPr>
              <a:spcBef>
                <a:spcPct val="50000"/>
              </a:spcBef>
            </a:pPr>
            <a:r>
              <a:rPr lang="zh-CN" altLang="en-US" sz="3200" dirty="0">
                <a:solidFill>
                  <a:srgbClr val="FF3300"/>
                </a:solidFill>
                <a:latin typeface="Times New Roman" panose="02020603050405020304" pitchFamily="18" charset="0"/>
                <a:ea typeface="方正康体简体" pitchFamily="2" charset="-122"/>
              </a:rPr>
              <a:t>文体知识</a:t>
            </a:r>
            <a:endParaRPr lang="zh-CN" altLang="en-US" sz="3200" dirty="0">
              <a:solidFill>
                <a:srgbClr val="FF3300"/>
              </a:solidFill>
              <a:latin typeface="Times New Roman" panose="02020603050405020304" pitchFamily="18" charset="0"/>
              <a:ea typeface="方正康体简体" pitchFamily="2" charset="-122"/>
            </a:endParaRPr>
          </a:p>
        </p:txBody>
      </p:sp>
      <p:sp>
        <p:nvSpPr>
          <p:cNvPr id="144387" name="文本框 144386"/>
          <p:cNvSpPr txBox="1"/>
          <p:nvPr/>
        </p:nvSpPr>
        <p:spPr>
          <a:xfrm>
            <a:off x="0" y="685800"/>
            <a:ext cx="9144000" cy="4149725"/>
          </a:xfrm>
          <a:prstGeom prst="rect">
            <a:avLst/>
          </a:prstGeom>
          <a:noFill/>
          <a:ln w="9525">
            <a:noFill/>
          </a:ln>
        </p:spPr>
        <p:txBody>
          <a:bodyPr>
            <a:spAutoFit/>
          </a:bodyPr>
          <a:p>
            <a:pPr algn="l">
              <a:spcBef>
                <a:spcPct val="50000"/>
              </a:spcBef>
            </a:pPr>
            <a:r>
              <a:rPr lang="zh-CN" altLang="en-US" sz="2800" dirty="0">
                <a:solidFill>
                  <a:srgbClr val="0000FF"/>
                </a:solidFill>
                <a:latin typeface="Times New Roman" panose="02020603050405020304" pitchFamily="18" charset="0"/>
              </a:rPr>
              <a:t>1.归有光字熙甫，号</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，别号</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，世称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，明朝后期著名散文家，著有《</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文集》，代表作除《项脊轩志》外，有《</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》。其文风后人评价曰：“不事雕琢而自有风味。”具体而言，选材上多着眼于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，以此表现母子、夫妻、兄弟等之间的深情，文笔</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a:t>
            </a:r>
            <a:endParaRPr lang="zh-CN" altLang="en-US" sz="2800" dirty="0">
              <a:solidFill>
                <a:srgbClr val="0000FF"/>
              </a:solidFill>
              <a:latin typeface="Times New Roman" panose="02020603050405020304" pitchFamily="18" charset="0"/>
            </a:endParaRPr>
          </a:p>
          <a:p>
            <a:pPr algn="l">
              <a:spcBef>
                <a:spcPct val="50000"/>
              </a:spcBef>
            </a:pPr>
            <a:r>
              <a:rPr lang="zh-CN" altLang="en-US" sz="2800" dirty="0">
                <a:solidFill>
                  <a:srgbClr val="0000FF"/>
                </a:solidFill>
                <a:latin typeface="Times New Roman" panose="02020603050405020304" pitchFamily="18" charset="0"/>
              </a:rPr>
              <a:t>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，感情</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，细节</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。其散文对清代的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派影响很大。</a:t>
            </a:r>
            <a:endParaRPr lang="zh-CN" altLang="en-US" sz="2800" dirty="0">
              <a:solidFill>
                <a:srgbClr val="0000FF"/>
              </a:solidFill>
              <a:latin typeface="Times New Roman" panose="02020603050405020304" pitchFamily="18" charset="0"/>
            </a:endParaRPr>
          </a:p>
        </p:txBody>
      </p:sp>
      <p:sp>
        <p:nvSpPr>
          <p:cNvPr id="144388" name="文本框 144387"/>
          <p:cNvSpPr txBox="1"/>
          <p:nvPr/>
        </p:nvSpPr>
        <p:spPr>
          <a:xfrm>
            <a:off x="323850" y="4630738"/>
            <a:ext cx="8640763" cy="2227262"/>
          </a:xfrm>
          <a:prstGeom prst="rect">
            <a:avLst/>
          </a:prstGeom>
          <a:noFill/>
          <a:ln w="9525">
            <a:noFill/>
          </a:ln>
        </p:spPr>
        <p:txBody>
          <a:bodyPr>
            <a:spAutoFit/>
          </a:bodyPr>
          <a:p>
            <a:pPr algn="l">
              <a:spcBef>
                <a:spcPct val="50000"/>
              </a:spcBef>
            </a:pPr>
            <a:r>
              <a:rPr lang="zh-CN" altLang="en-US" sz="2800" dirty="0">
                <a:solidFill>
                  <a:srgbClr val="0000FF"/>
                </a:solidFill>
                <a:latin typeface="Times New Roman" panose="02020603050405020304" pitchFamily="18" charset="0"/>
              </a:rPr>
              <a:t>2.“志”即“记”，是古代一种</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的文体，本文是一篇借记物以叙事抒情的散文名篇，即借写</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的兴废，写与之有关的日常生活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和</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，表达</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的感慨以及对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和</a:t>
            </a:r>
            <a:r>
              <a:rPr lang="zh-CN" altLang="en-US" sz="2800" u="sng" dirty="0">
                <a:solidFill>
                  <a:srgbClr val="0000FF"/>
                </a:solidFill>
                <a:latin typeface="Times New Roman" panose="02020603050405020304" pitchFamily="18" charset="0"/>
              </a:rPr>
              <a:t>            </a:t>
            </a:r>
            <a:r>
              <a:rPr lang="zh-CN" altLang="en-US" sz="2800" dirty="0">
                <a:solidFill>
                  <a:srgbClr val="0000FF"/>
                </a:solidFill>
                <a:latin typeface="Times New Roman" panose="02020603050405020304" pitchFamily="18" charset="0"/>
              </a:rPr>
              <a:t> 的深切怀念。                 </a:t>
            </a:r>
            <a:endParaRPr lang="zh-CN" altLang="en-US" sz="2800" dirty="0">
              <a:solidFill>
                <a:srgbClr val="0000FF"/>
              </a:solidFill>
              <a:latin typeface="Times New Roman" panose="02020603050405020304" pitchFamily="18" charset="0"/>
            </a:endParaRPr>
          </a:p>
        </p:txBody>
      </p:sp>
      <p:sp>
        <p:nvSpPr>
          <p:cNvPr id="144389" name="文本框 144388"/>
          <p:cNvSpPr txBox="1"/>
          <p:nvPr/>
        </p:nvSpPr>
        <p:spPr>
          <a:xfrm>
            <a:off x="3276600" y="685800"/>
            <a:ext cx="9906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震川</a:t>
            </a:r>
            <a:endParaRPr lang="zh-CN" altLang="en-US" dirty="0">
              <a:solidFill>
                <a:srgbClr val="FF3300"/>
              </a:solidFill>
              <a:latin typeface="Times New Roman" panose="02020603050405020304" pitchFamily="18" charset="0"/>
            </a:endParaRPr>
          </a:p>
        </p:txBody>
      </p:sp>
      <p:sp>
        <p:nvSpPr>
          <p:cNvPr id="144390" name="文本框 144389"/>
          <p:cNvSpPr txBox="1"/>
          <p:nvPr/>
        </p:nvSpPr>
        <p:spPr>
          <a:xfrm>
            <a:off x="5181600" y="685800"/>
            <a:ext cx="11430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项脊生</a:t>
            </a:r>
            <a:endParaRPr lang="zh-CN" altLang="en-US" dirty="0">
              <a:solidFill>
                <a:srgbClr val="FF3300"/>
              </a:solidFill>
              <a:latin typeface="Times New Roman" panose="02020603050405020304" pitchFamily="18" charset="0"/>
            </a:endParaRPr>
          </a:p>
        </p:txBody>
      </p:sp>
      <p:sp>
        <p:nvSpPr>
          <p:cNvPr id="144391" name="文本框 144390"/>
          <p:cNvSpPr txBox="1"/>
          <p:nvPr/>
        </p:nvSpPr>
        <p:spPr>
          <a:xfrm>
            <a:off x="755650" y="1052513"/>
            <a:ext cx="1944688"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震川先生</a:t>
            </a:r>
            <a:endParaRPr lang="zh-CN" altLang="en-US" dirty="0">
              <a:solidFill>
                <a:srgbClr val="FF3300"/>
              </a:solidFill>
              <a:latin typeface="Times New Roman" panose="02020603050405020304" pitchFamily="18" charset="0"/>
            </a:endParaRPr>
          </a:p>
        </p:txBody>
      </p:sp>
      <p:sp>
        <p:nvSpPr>
          <p:cNvPr id="144392" name="文本框 144391"/>
          <p:cNvSpPr txBox="1"/>
          <p:nvPr/>
        </p:nvSpPr>
        <p:spPr>
          <a:xfrm>
            <a:off x="7019925" y="1066800"/>
            <a:ext cx="1223963"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震川</a:t>
            </a:r>
            <a:endParaRPr lang="zh-CN" altLang="en-US" dirty="0">
              <a:solidFill>
                <a:srgbClr val="FF3300"/>
              </a:solidFill>
              <a:latin typeface="Times New Roman" panose="02020603050405020304" pitchFamily="18" charset="0"/>
            </a:endParaRPr>
          </a:p>
        </p:txBody>
      </p:sp>
      <p:sp>
        <p:nvSpPr>
          <p:cNvPr id="144393" name="文本框 144392"/>
          <p:cNvSpPr txBox="1"/>
          <p:nvPr/>
        </p:nvSpPr>
        <p:spPr>
          <a:xfrm>
            <a:off x="3563938" y="1989138"/>
            <a:ext cx="1846262"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先妣事略</a:t>
            </a:r>
            <a:endParaRPr lang="zh-CN" altLang="en-US" dirty="0">
              <a:solidFill>
                <a:srgbClr val="FF3300"/>
              </a:solidFill>
              <a:latin typeface="Times New Roman" panose="02020603050405020304" pitchFamily="18" charset="0"/>
            </a:endParaRPr>
          </a:p>
        </p:txBody>
      </p:sp>
      <p:sp>
        <p:nvSpPr>
          <p:cNvPr id="144394" name="文本框 144393"/>
          <p:cNvSpPr txBox="1"/>
          <p:nvPr/>
        </p:nvSpPr>
        <p:spPr>
          <a:xfrm>
            <a:off x="6300788" y="1524000"/>
            <a:ext cx="2005012"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思子亭记</a:t>
            </a:r>
            <a:endParaRPr lang="zh-CN" altLang="en-US" dirty="0">
              <a:solidFill>
                <a:srgbClr val="FF3300"/>
              </a:solidFill>
              <a:latin typeface="Times New Roman" panose="02020603050405020304" pitchFamily="18" charset="0"/>
            </a:endParaRPr>
          </a:p>
        </p:txBody>
      </p:sp>
      <p:sp>
        <p:nvSpPr>
          <p:cNvPr id="144395" name="文本框 144394"/>
          <p:cNvSpPr txBox="1"/>
          <p:nvPr/>
        </p:nvSpPr>
        <p:spPr>
          <a:xfrm>
            <a:off x="609600" y="1989138"/>
            <a:ext cx="1600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寒花葬志</a:t>
            </a:r>
            <a:endParaRPr lang="zh-CN" altLang="en-US" dirty="0">
              <a:solidFill>
                <a:srgbClr val="FF3300"/>
              </a:solidFill>
              <a:latin typeface="Times New Roman" panose="02020603050405020304" pitchFamily="18" charset="0"/>
            </a:endParaRPr>
          </a:p>
        </p:txBody>
      </p:sp>
      <p:sp>
        <p:nvSpPr>
          <p:cNvPr id="144396" name="文本框 144395"/>
          <p:cNvSpPr txBox="1"/>
          <p:nvPr/>
        </p:nvSpPr>
        <p:spPr>
          <a:xfrm>
            <a:off x="827088" y="2781300"/>
            <a:ext cx="230505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家庭琐事</a:t>
            </a:r>
            <a:endParaRPr lang="zh-CN" altLang="en-US" dirty="0">
              <a:solidFill>
                <a:srgbClr val="FF3300"/>
              </a:solidFill>
              <a:latin typeface="Times New Roman" panose="02020603050405020304" pitchFamily="18" charset="0"/>
            </a:endParaRPr>
          </a:p>
        </p:txBody>
      </p:sp>
      <p:sp>
        <p:nvSpPr>
          <p:cNvPr id="144397" name="文本框 144396"/>
          <p:cNvSpPr txBox="1"/>
          <p:nvPr/>
        </p:nvSpPr>
        <p:spPr>
          <a:xfrm>
            <a:off x="395288" y="3860800"/>
            <a:ext cx="1584325"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清淡朴素</a:t>
            </a:r>
            <a:endParaRPr lang="zh-CN" altLang="en-US" dirty="0">
              <a:solidFill>
                <a:srgbClr val="FF3300"/>
              </a:solidFill>
              <a:latin typeface="Times New Roman" panose="02020603050405020304" pitchFamily="18" charset="0"/>
            </a:endParaRPr>
          </a:p>
        </p:txBody>
      </p:sp>
      <p:sp>
        <p:nvSpPr>
          <p:cNvPr id="144398" name="文本框 144397"/>
          <p:cNvSpPr txBox="1"/>
          <p:nvPr/>
        </p:nvSpPr>
        <p:spPr>
          <a:xfrm>
            <a:off x="2339975" y="3213100"/>
            <a:ext cx="1655763"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自然亲切</a:t>
            </a:r>
            <a:endParaRPr lang="zh-CN" altLang="en-US" dirty="0">
              <a:solidFill>
                <a:srgbClr val="FF3300"/>
              </a:solidFill>
              <a:latin typeface="Times New Roman" panose="02020603050405020304" pitchFamily="18" charset="0"/>
            </a:endParaRPr>
          </a:p>
        </p:txBody>
      </p:sp>
      <p:sp>
        <p:nvSpPr>
          <p:cNvPr id="144399" name="文本框 144398"/>
          <p:cNvSpPr txBox="1"/>
          <p:nvPr/>
        </p:nvSpPr>
        <p:spPr>
          <a:xfrm>
            <a:off x="2895600" y="3860800"/>
            <a:ext cx="1600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真挚深沉</a:t>
            </a:r>
            <a:endParaRPr lang="zh-CN" altLang="en-US" dirty="0">
              <a:solidFill>
                <a:srgbClr val="FF3300"/>
              </a:solidFill>
              <a:latin typeface="Times New Roman" panose="02020603050405020304" pitchFamily="18" charset="0"/>
            </a:endParaRPr>
          </a:p>
        </p:txBody>
      </p:sp>
      <p:sp>
        <p:nvSpPr>
          <p:cNvPr id="144400" name="文本框 144399"/>
          <p:cNvSpPr txBox="1"/>
          <p:nvPr/>
        </p:nvSpPr>
        <p:spPr>
          <a:xfrm>
            <a:off x="5562600" y="3860800"/>
            <a:ext cx="15240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生动传神</a:t>
            </a:r>
            <a:endParaRPr lang="zh-CN" altLang="en-US" dirty="0">
              <a:solidFill>
                <a:srgbClr val="FF3300"/>
              </a:solidFill>
              <a:latin typeface="Times New Roman" panose="02020603050405020304" pitchFamily="18" charset="0"/>
            </a:endParaRPr>
          </a:p>
        </p:txBody>
      </p:sp>
      <p:sp>
        <p:nvSpPr>
          <p:cNvPr id="144401" name="文本框 144400"/>
          <p:cNvSpPr txBox="1"/>
          <p:nvPr/>
        </p:nvSpPr>
        <p:spPr>
          <a:xfrm>
            <a:off x="1331913" y="4365625"/>
            <a:ext cx="1008062"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桐城</a:t>
            </a:r>
            <a:endParaRPr lang="zh-CN" altLang="en-US" dirty="0">
              <a:solidFill>
                <a:srgbClr val="FF3300"/>
              </a:solidFill>
              <a:latin typeface="Times New Roman" panose="02020603050405020304" pitchFamily="18" charset="0"/>
            </a:endParaRPr>
          </a:p>
        </p:txBody>
      </p:sp>
      <p:sp>
        <p:nvSpPr>
          <p:cNvPr id="144402" name="文本框 144401"/>
          <p:cNvSpPr txBox="1"/>
          <p:nvPr/>
        </p:nvSpPr>
        <p:spPr>
          <a:xfrm>
            <a:off x="4572000" y="4572000"/>
            <a:ext cx="8382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叙事</a:t>
            </a:r>
            <a:endParaRPr lang="zh-CN" altLang="en-US" dirty="0">
              <a:solidFill>
                <a:srgbClr val="FF3300"/>
              </a:solidFill>
              <a:latin typeface="Times New Roman" panose="02020603050405020304" pitchFamily="18" charset="0"/>
            </a:endParaRPr>
          </a:p>
        </p:txBody>
      </p:sp>
      <p:sp>
        <p:nvSpPr>
          <p:cNvPr id="144403" name="文本框 144402"/>
          <p:cNvSpPr txBox="1"/>
          <p:nvPr/>
        </p:nvSpPr>
        <p:spPr>
          <a:xfrm>
            <a:off x="6019800" y="4572000"/>
            <a:ext cx="9906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抒情</a:t>
            </a:r>
            <a:endParaRPr lang="zh-CN" altLang="en-US" dirty="0">
              <a:solidFill>
                <a:srgbClr val="FF3300"/>
              </a:solidFill>
              <a:latin typeface="Times New Roman" panose="02020603050405020304" pitchFamily="18" charset="0"/>
            </a:endParaRPr>
          </a:p>
        </p:txBody>
      </p:sp>
      <p:sp>
        <p:nvSpPr>
          <p:cNvPr id="144404" name="文本框 144403"/>
          <p:cNvSpPr txBox="1"/>
          <p:nvPr/>
        </p:nvSpPr>
        <p:spPr>
          <a:xfrm>
            <a:off x="1219200" y="5410200"/>
            <a:ext cx="16764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项脊轩</a:t>
            </a:r>
            <a:endParaRPr lang="zh-CN" altLang="en-US" dirty="0">
              <a:solidFill>
                <a:srgbClr val="FF3300"/>
              </a:solidFill>
              <a:latin typeface="Times New Roman" panose="02020603050405020304" pitchFamily="18" charset="0"/>
            </a:endParaRPr>
          </a:p>
        </p:txBody>
      </p:sp>
      <p:sp>
        <p:nvSpPr>
          <p:cNvPr id="144405" name="文本框 144404"/>
          <p:cNvSpPr txBox="1"/>
          <p:nvPr/>
        </p:nvSpPr>
        <p:spPr>
          <a:xfrm>
            <a:off x="1042988" y="5867400"/>
            <a:ext cx="144145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家庭琐事</a:t>
            </a:r>
            <a:endParaRPr lang="zh-CN" altLang="en-US" dirty="0">
              <a:solidFill>
                <a:srgbClr val="FF3300"/>
              </a:solidFill>
              <a:latin typeface="Times New Roman" panose="02020603050405020304" pitchFamily="18" charset="0"/>
            </a:endParaRPr>
          </a:p>
        </p:txBody>
      </p:sp>
      <p:sp>
        <p:nvSpPr>
          <p:cNvPr id="144406" name="文本框 144405"/>
          <p:cNvSpPr txBox="1"/>
          <p:nvPr/>
        </p:nvSpPr>
        <p:spPr>
          <a:xfrm>
            <a:off x="3851275" y="5867400"/>
            <a:ext cx="144145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物在人亡</a:t>
            </a:r>
            <a:endParaRPr lang="zh-CN" altLang="en-US" dirty="0">
              <a:solidFill>
                <a:srgbClr val="FF3300"/>
              </a:solidFill>
              <a:latin typeface="Times New Roman" panose="02020603050405020304" pitchFamily="18" charset="0"/>
            </a:endParaRPr>
          </a:p>
        </p:txBody>
      </p:sp>
      <p:sp>
        <p:nvSpPr>
          <p:cNvPr id="144407" name="文本框 144406"/>
          <p:cNvSpPr txBox="1"/>
          <p:nvPr/>
        </p:nvSpPr>
        <p:spPr>
          <a:xfrm>
            <a:off x="5508625" y="5867400"/>
            <a:ext cx="1511300"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三世变迁</a:t>
            </a:r>
            <a:endParaRPr lang="zh-CN" altLang="en-US" dirty="0">
              <a:solidFill>
                <a:srgbClr val="FF3300"/>
              </a:solidFill>
              <a:latin typeface="Times New Roman" panose="02020603050405020304" pitchFamily="18" charset="0"/>
            </a:endParaRPr>
          </a:p>
        </p:txBody>
      </p:sp>
      <p:sp>
        <p:nvSpPr>
          <p:cNvPr id="144408" name="文本框 144407"/>
          <p:cNvSpPr txBox="1"/>
          <p:nvPr/>
        </p:nvSpPr>
        <p:spPr>
          <a:xfrm>
            <a:off x="827088" y="6400800"/>
            <a:ext cx="936625"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祖母</a:t>
            </a:r>
            <a:endParaRPr lang="zh-CN" altLang="en-US" dirty="0">
              <a:solidFill>
                <a:srgbClr val="FF3300"/>
              </a:solidFill>
              <a:latin typeface="Times New Roman" panose="02020603050405020304" pitchFamily="18" charset="0"/>
            </a:endParaRPr>
          </a:p>
        </p:txBody>
      </p:sp>
      <p:sp>
        <p:nvSpPr>
          <p:cNvPr id="144409" name="文本框 144408"/>
          <p:cNvSpPr txBox="1"/>
          <p:nvPr/>
        </p:nvSpPr>
        <p:spPr>
          <a:xfrm>
            <a:off x="2051050" y="6400800"/>
            <a:ext cx="936625"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母亲</a:t>
            </a:r>
            <a:endParaRPr lang="zh-CN" altLang="en-US" dirty="0">
              <a:solidFill>
                <a:srgbClr val="FF3300"/>
              </a:solidFill>
              <a:latin typeface="Times New Roman" panose="02020603050405020304" pitchFamily="18" charset="0"/>
            </a:endParaRPr>
          </a:p>
        </p:txBody>
      </p:sp>
      <p:sp>
        <p:nvSpPr>
          <p:cNvPr id="144410" name="文本框 144409"/>
          <p:cNvSpPr txBox="1"/>
          <p:nvPr/>
        </p:nvSpPr>
        <p:spPr>
          <a:xfrm>
            <a:off x="3492500" y="6400800"/>
            <a:ext cx="1008063" cy="457200"/>
          </a:xfrm>
          <a:prstGeom prst="rect">
            <a:avLst/>
          </a:prstGeom>
          <a:noFill/>
          <a:ln w="9525">
            <a:noFill/>
          </a:ln>
        </p:spPr>
        <p:txBody>
          <a:bodyPr>
            <a:spAutoFit/>
          </a:bodyPr>
          <a:p>
            <a:pPr algn="l">
              <a:spcBef>
                <a:spcPct val="50000"/>
              </a:spcBef>
            </a:pPr>
            <a:r>
              <a:rPr lang="zh-CN" altLang="en-US" dirty="0">
                <a:solidFill>
                  <a:srgbClr val="FF3300"/>
                </a:solidFill>
                <a:latin typeface="Times New Roman" panose="02020603050405020304" pitchFamily="18" charset="0"/>
              </a:rPr>
              <a:t>妻子</a:t>
            </a:r>
            <a:endParaRPr lang="zh-CN" altLang="en-US" dirty="0">
              <a:solidFill>
                <a:srgbClr val="FF33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4387"/>
                                        </p:tgtEl>
                                        <p:attrNameLst>
                                          <p:attrName>style.visibility</p:attrName>
                                        </p:attrNameLst>
                                      </p:cBhvr>
                                      <p:to>
                                        <p:strVal val="visible"/>
                                      </p:to>
                                    </p:set>
                                    <p:anim calcmode="lin" valueType="num">
                                      <p:cBhvr additive="base">
                                        <p:cTn id="7" dur="500" fill="hold"/>
                                        <p:tgtEl>
                                          <p:spTgt spid="144387"/>
                                        </p:tgtEl>
                                        <p:attrNameLst>
                                          <p:attrName>ppt_x</p:attrName>
                                        </p:attrNameLst>
                                      </p:cBhvr>
                                      <p:tavLst>
                                        <p:tav tm="0">
                                          <p:val>
                                            <p:strVal val="0-#ppt_w/2"/>
                                          </p:val>
                                        </p:tav>
                                        <p:tav tm="100000">
                                          <p:val>
                                            <p:strVal val="#ppt_x"/>
                                          </p:val>
                                        </p:tav>
                                      </p:tavLst>
                                    </p:anim>
                                    <p:anim calcmode="lin" valueType="num">
                                      <p:cBhvr additive="base">
                                        <p:cTn id="8" dur="500" fill="hold"/>
                                        <p:tgtEl>
                                          <p:spTgt spid="14438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4389"/>
                                        </p:tgtEl>
                                        <p:attrNameLst>
                                          <p:attrName>style.visibility</p:attrName>
                                        </p:attrNameLst>
                                      </p:cBhvr>
                                      <p:to>
                                        <p:strVal val="visible"/>
                                      </p:to>
                                    </p:set>
                                    <p:anim calcmode="lin" valueType="num">
                                      <p:cBhvr additive="base">
                                        <p:cTn id="13" dur="500" fill="hold"/>
                                        <p:tgtEl>
                                          <p:spTgt spid="144389"/>
                                        </p:tgtEl>
                                        <p:attrNameLst>
                                          <p:attrName>ppt_x</p:attrName>
                                        </p:attrNameLst>
                                      </p:cBhvr>
                                      <p:tavLst>
                                        <p:tav tm="0">
                                          <p:val>
                                            <p:strVal val="0-#ppt_w/2"/>
                                          </p:val>
                                        </p:tav>
                                        <p:tav tm="100000">
                                          <p:val>
                                            <p:strVal val="#ppt_x"/>
                                          </p:val>
                                        </p:tav>
                                      </p:tavLst>
                                    </p:anim>
                                    <p:anim calcmode="lin" valueType="num">
                                      <p:cBhvr additive="base">
                                        <p:cTn id="14" dur="500" fill="hold"/>
                                        <p:tgtEl>
                                          <p:spTgt spid="14438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4390"/>
                                        </p:tgtEl>
                                        <p:attrNameLst>
                                          <p:attrName>style.visibility</p:attrName>
                                        </p:attrNameLst>
                                      </p:cBhvr>
                                      <p:to>
                                        <p:strVal val="visible"/>
                                      </p:to>
                                    </p:set>
                                    <p:anim calcmode="lin" valueType="num">
                                      <p:cBhvr additive="base">
                                        <p:cTn id="19" dur="500" fill="hold"/>
                                        <p:tgtEl>
                                          <p:spTgt spid="144390"/>
                                        </p:tgtEl>
                                        <p:attrNameLst>
                                          <p:attrName>ppt_x</p:attrName>
                                        </p:attrNameLst>
                                      </p:cBhvr>
                                      <p:tavLst>
                                        <p:tav tm="0">
                                          <p:val>
                                            <p:strVal val="0-#ppt_w/2"/>
                                          </p:val>
                                        </p:tav>
                                        <p:tav tm="100000">
                                          <p:val>
                                            <p:strVal val="#ppt_x"/>
                                          </p:val>
                                        </p:tav>
                                      </p:tavLst>
                                    </p:anim>
                                    <p:anim calcmode="lin" valueType="num">
                                      <p:cBhvr additive="base">
                                        <p:cTn id="20" dur="500" fill="hold"/>
                                        <p:tgtEl>
                                          <p:spTgt spid="14439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44391"/>
                                        </p:tgtEl>
                                        <p:attrNameLst>
                                          <p:attrName>style.visibility</p:attrName>
                                        </p:attrNameLst>
                                      </p:cBhvr>
                                      <p:to>
                                        <p:strVal val="visible"/>
                                      </p:to>
                                    </p:set>
                                    <p:anim calcmode="lin" valueType="num">
                                      <p:cBhvr additive="base">
                                        <p:cTn id="25" dur="500" fill="hold"/>
                                        <p:tgtEl>
                                          <p:spTgt spid="144391"/>
                                        </p:tgtEl>
                                        <p:attrNameLst>
                                          <p:attrName>ppt_x</p:attrName>
                                        </p:attrNameLst>
                                      </p:cBhvr>
                                      <p:tavLst>
                                        <p:tav tm="0">
                                          <p:val>
                                            <p:strVal val="0-#ppt_w/2"/>
                                          </p:val>
                                        </p:tav>
                                        <p:tav tm="100000">
                                          <p:val>
                                            <p:strVal val="#ppt_x"/>
                                          </p:val>
                                        </p:tav>
                                      </p:tavLst>
                                    </p:anim>
                                    <p:anim calcmode="lin" valueType="num">
                                      <p:cBhvr additive="base">
                                        <p:cTn id="26" dur="500" fill="hold"/>
                                        <p:tgtEl>
                                          <p:spTgt spid="14439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4392"/>
                                        </p:tgtEl>
                                        <p:attrNameLst>
                                          <p:attrName>style.visibility</p:attrName>
                                        </p:attrNameLst>
                                      </p:cBhvr>
                                      <p:to>
                                        <p:strVal val="visible"/>
                                      </p:to>
                                    </p:set>
                                    <p:anim calcmode="lin" valueType="num">
                                      <p:cBhvr additive="base">
                                        <p:cTn id="31" dur="500" fill="hold"/>
                                        <p:tgtEl>
                                          <p:spTgt spid="144392"/>
                                        </p:tgtEl>
                                        <p:attrNameLst>
                                          <p:attrName>ppt_x</p:attrName>
                                        </p:attrNameLst>
                                      </p:cBhvr>
                                      <p:tavLst>
                                        <p:tav tm="0">
                                          <p:val>
                                            <p:strVal val="0-#ppt_w/2"/>
                                          </p:val>
                                        </p:tav>
                                        <p:tav tm="100000">
                                          <p:val>
                                            <p:strVal val="#ppt_x"/>
                                          </p:val>
                                        </p:tav>
                                      </p:tavLst>
                                    </p:anim>
                                    <p:anim calcmode="lin" valueType="num">
                                      <p:cBhvr additive="base">
                                        <p:cTn id="32" dur="500" fill="hold"/>
                                        <p:tgtEl>
                                          <p:spTgt spid="144392"/>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44393"/>
                                        </p:tgtEl>
                                        <p:attrNameLst>
                                          <p:attrName>style.visibility</p:attrName>
                                        </p:attrNameLst>
                                      </p:cBhvr>
                                      <p:to>
                                        <p:strVal val="visible"/>
                                      </p:to>
                                    </p:set>
                                    <p:anim calcmode="lin" valueType="num">
                                      <p:cBhvr additive="base">
                                        <p:cTn id="37" dur="500" fill="hold"/>
                                        <p:tgtEl>
                                          <p:spTgt spid="144393"/>
                                        </p:tgtEl>
                                        <p:attrNameLst>
                                          <p:attrName>ppt_x</p:attrName>
                                        </p:attrNameLst>
                                      </p:cBhvr>
                                      <p:tavLst>
                                        <p:tav tm="0">
                                          <p:val>
                                            <p:strVal val="0-#ppt_w/2"/>
                                          </p:val>
                                        </p:tav>
                                        <p:tav tm="100000">
                                          <p:val>
                                            <p:strVal val="#ppt_x"/>
                                          </p:val>
                                        </p:tav>
                                      </p:tavLst>
                                    </p:anim>
                                    <p:anim calcmode="lin" valueType="num">
                                      <p:cBhvr additive="base">
                                        <p:cTn id="38" dur="500" fill="hold"/>
                                        <p:tgtEl>
                                          <p:spTgt spid="144393"/>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144394"/>
                                        </p:tgtEl>
                                        <p:attrNameLst>
                                          <p:attrName>style.visibility</p:attrName>
                                        </p:attrNameLst>
                                      </p:cBhvr>
                                      <p:to>
                                        <p:strVal val="visible"/>
                                      </p:to>
                                    </p:set>
                                    <p:anim calcmode="lin" valueType="num">
                                      <p:cBhvr additive="base">
                                        <p:cTn id="43" dur="500" fill="hold"/>
                                        <p:tgtEl>
                                          <p:spTgt spid="144394"/>
                                        </p:tgtEl>
                                        <p:attrNameLst>
                                          <p:attrName>ppt_x</p:attrName>
                                        </p:attrNameLst>
                                      </p:cBhvr>
                                      <p:tavLst>
                                        <p:tav tm="0">
                                          <p:val>
                                            <p:strVal val="0-#ppt_w/2"/>
                                          </p:val>
                                        </p:tav>
                                        <p:tav tm="100000">
                                          <p:val>
                                            <p:strVal val="#ppt_x"/>
                                          </p:val>
                                        </p:tav>
                                      </p:tavLst>
                                    </p:anim>
                                    <p:anim calcmode="lin" valueType="num">
                                      <p:cBhvr additive="base">
                                        <p:cTn id="44" dur="500" fill="hold"/>
                                        <p:tgtEl>
                                          <p:spTgt spid="14439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144395"/>
                                        </p:tgtEl>
                                        <p:attrNameLst>
                                          <p:attrName>style.visibility</p:attrName>
                                        </p:attrNameLst>
                                      </p:cBhvr>
                                      <p:to>
                                        <p:strVal val="visible"/>
                                      </p:to>
                                    </p:set>
                                    <p:anim calcmode="lin" valueType="num">
                                      <p:cBhvr additive="base">
                                        <p:cTn id="49" dur="500" fill="hold"/>
                                        <p:tgtEl>
                                          <p:spTgt spid="144395"/>
                                        </p:tgtEl>
                                        <p:attrNameLst>
                                          <p:attrName>ppt_x</p:attrName>
                                        </p:attrNameLst>
                                      </p:cBhvr>
                                      <p:tavLst>
                                        <p:tav tm="0">
                                          <p:val>
                                            <p:strVal val="0-#ppt_w/2"/>
                                          </p:val>
                                        </p:tav>
                                        <p:tav tm="100000">
                                          <p:val>
                                            <p:strVal val="#ppt_x"/>
                                          </p:val>
                                        </p:tav>
                                      </p:tavLst>
                                    </p:anim>
                                    <p:anim calcmode="lin" valueType="num">
                                      <p:cBhvr additive="base">
                                        <p:cTn id="50" dur="500" fill="hold"/>
                                        <p:tgtEl>
                                          <p:spTgt spid="144395"/>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144396"/>
                                        </p:tgtEl>
                                        <p:attrNameLst>
                                          <p:attrName>style.visibility</p:attrName>
                                        </p:attrNameLst>
                                      </p:cBhvr>
                                      <p:to>
                                        <p:strVal val="visible"/>
                                      </p:to>
                                    </p:set>
                                    <p:anim calcmode="lin" valueType="num">
                                      <p:cBhvr additive="base">
                                        <p:cTn id="55" dur="500" fill="hold"/>
                                        <p:tgtEl>
                                          <p:spTgt spid="144396"/>
                                        </p:tgtEl>
                                        <p:attrNameLst>
                                          <p:attrName>ppt_x</p:attrName>
                                        </p:attrNameLst>
                                      </p:cBhvr>
                                      <p:tavLst>
                                        <p:tav tm="0">
                                          <p:val>
                                            <p:strVal val="0-#ppt_w/2"/>
                                          </p:val>
                                        </p:tav>
                                        <p:tav tm="100000">
                                          <p:val>
                                            <p:strVal val="#ppt_x"/>
                                          </p:val>
                                        </p:tav>
                                      </p:tavLst>
                                    </p:anim>
                                    <p:anim calcmode="lin" valueType="num">
                                      <p:cBhvr additive="base">
                                        <p:cTn id="56" dur="500" fill="hold"/>
                                        <p:tgtEl>
                                          <p:spTgt spid="144396"/>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144397"/>
                                        </p:tgtEl>
                                        <p:attrNameLst>
                                          <p:attrName>style.visibility</p:attrName>
                                        </p:attrNameLst>
                                      </p:cBhvr>
                                      <p:to>
                                        <p:strVal val="visible"/>
                                      </p:to>
                                    </p:set>
                                    <p:anim calcmode="lin" valueType="num">
                                      <p:cBhvr additive="base">
                                        <p:cTn id="61" dur="500" fill="hold"/>
                                        <p:tgtEl>
                                          <p:spTgt spid="144397"/>
                                        </p:tgtEl>
                                        <p:attrNameLst>
                                          <p:attrName>ppt_x</p:attrName>
                                        </p:attrNameLst>
                                      </p:cBhvr>
                                      <p:tavLst>
                                        <p:tav tm="0">
                                          <p:val>
                                            <p:strVal val="0-#ppt_w/2"/>
                                          </p:val>
                                        </p:tav>
                                        <p:tav tm="100000">
                                          <p:val>
                                            <p:strVal val="#ppt_x"/>
                                          </p:val>
                                        </p:tav>
                                      </p:tavLst>
                                    </p:anim>
                                    <p:anim calcmode="lin" valueType="num">
                                      <p:cBhvr additive="base">
                                        <p:cTn id="62" dur="500" fill="hold"/>
                                        <p:tgtEl>
                                          <p:spTgt spid="144397"/>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144398"/>
                                        </p:tgtEl>
                                        <p:attrNameLst>
                                          <p:attrName>style.visibility</p:attrName>
                                        </p:attrNameLst>
                                      </p:cBhvr>
                                      <p:to>
                                        <p:strVal val="visible"/>
                                      </p:to>
                                    </p:set>
                                    <p:anim calcmode="lin" valueType="num">
                                      <p:cBhvr additive="base">
                                        <p:cTn id="67" dur="500" fill="hold"/>
                                        <p:tgtEl>
                                          <p:spTgt spid="144398"/>
                                        </p:tgtEl>
                                        <p:attrNameLst>
                                          <p:attrName>ppt_x</p:attrName>
                                        </p:attrNameLst>
                                      </p:cBhvr>
                                      <p:tavLst>
                                        <p:tav tm="0">
                                          <p:val>
                                            <p:strVal val="0-#ppt_w/2"/>
                                          </p:val>
                                        </p:tav>
                                        <p:tav tm="100000">
                                          <p:val>
                                            <p:strVal val="#ppt_x"/>
                                          </p:val>
                                        </p:tav>
                                      </p:tavLst>
                                    </p:anim>
                                    <p:anim calcmode="lin" valueType="num">
                                      <p:cBhvr additive="base">
                                        <p:cTn id="68" dur="500" fill="hold"/>
                                        <p:tgtEl>
                                          <p:spTgt spid="144398"/>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1" fill="hold">
                                          <p:stCondLst>
                                            <p:cond delay="0"/>
                                          </p:stCondLst>
                                        </p:cTn>
                                        <p:tgtEl>
                                          <p:spTgt spid="144399"/>
                                        </p:tgtEl>
                                        <p:attrNameLst>
                                          <p:attrName>style.visibility</p:attrName>
                                        </p:attrNameLst>
                                      </p:cBhvr>
                                      <p:to>
                                        <p:strVal val="visible"/>
                                      </p:to>
                                    </p:set>
                                    <p:anim calcmode="lin" valueType="num">
                                      <p:cBhvr additive="base">
                                        <p:cTn id="73" dur="500" fill="hold"/>
                                        <p:tgtEl>
                                          <p:spTgt spid="144399"/>
                                        </p:tgtEl>
                                        <p:attrNameLst>
                                          <p:attrName>ppt_x</p:attrName>
                                        </p:attrNameLst>
                                      </p:cBhvr>
                                      <p:tavLst>
                                        <p:tav tm="0">
                                          <p:val>
                                            <p:strVal val="0-#ppt_w/2"/>
                                          </p:val>
                                        </p:tav>
                                        <p:tav tm="100000">
                                          <p:val>
                                            <p:strVal val="#ppt_x"/>
                                          </p:val>
                                        </p:tav>
                                      </p:tavLst>
                                    </p:anim>
                                    <p:anim calcmode="lin" valueType="num">
                                      <p:cBhvr additive="base">
                                        <p:cTn id="74" dur="500" fill="hold"/>
                                        <p:tgtEl>
                                          <p:spTgt spid="144399"/>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8" fill="hold" grpId="0" nodeType="clickEffect">
                                  <p:stCondLst>
                                    <p:cond delay="0"/>
                                  </p:stCondLst>
                                  <p:childTnLst>
                                    <p:set>
                                      <p:cBhvr>
                                        <p:cTn id="78" dur="1" fill="hold">
                                          <p:stCondLst>
                                            <p:cond delay="0"/>
                                          </p:stCondLst>
                                        </p:cTn>
                                        <p:tgtEl>
                                          <p:spTgt spid="144400"/>
                                        </p:tgtEl>
                                        <p:attrNameLst>
                                          <p:attrName>style.visibility</p:attrName>
                                        </p:attrNameLst>
                                      </p:cBhvr>
                                      <p:to>
                                        <p:strVal val="visible"/>
                                      </p:to>
                                    </p:set>
                                    <p:anim calcmode="lin" valueType="num">
                                      <p:cBhvr additive="base">
                                        <p:cTn id="79" dur="500" fill="hold"/>
                                        <p:tgtEl>
                                          <p:spTgt spid="144400"/>
                                        </p:tgtEl>
                                        <p:attrNameLst>
                                          <p:attrName>ppt_x</p:attrName>
                                        </p:attrNameLst>
                                      </p:cBhvr>
                                      <p:tavLst>
                                        <p:tav tm="0">
                                          <p:val>
                                            <p:strVal val="0-#ppt_w/2"/>
                                          </p:val>
                                        </p:tav>
                                        <p:tav tm="100000">
                                          <p:val>
                                            <p:strVal val="#ppt_x"/>
                                          </p:val>
                                        </p:tav>
                                      </p:tavLst>
                                    </p:anim>
                                    <p:anim calcmode="lin" valueType="num">
                                      <p:cBhvr additive="base">
                                        <p:cTn id="80" dur="500" fill="hold"/>
                                        <p:tgtEl>
                                          <p:spTgt spid="144400"/>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8" fill="hold" grpId="0" nodeType="clickEffect">
                                  <p:stCondLst>
                                    <p:cond delay="0"/>
                                  </p:stCondLst>
                                  <p:childTnLst>
                                    <p:set>
                                      <p:cBhvr>
                                        <p:cTn id="84" dur="1" fill="hold">
                                          <p:stCondLst>
                                            <p:cond delay="0"/>
                                          </p:stCondLst>
                                        </p:cTn>
                                        <p:tgtEl>
                                          <p:spTgt spid="144401"/>
                                        </p:tgtEl>
                                        <p:attrNameLst>
                                          <p:attrName>style.visibility</p:attrName>
                                        </p:attrNameLst>
                                      </p:cBhvr>
                                      <p:to>
                                        <p:strVal val="visible"/>
                                      </p:to>
                                    </p:set>
                                    <p:anim calcmode="lin" valueType="num">
                                      <p:cBhvr additive="base">
                                        <p:cTn id="85" dur="500" fill="hold"/>
                                        <p:tgtEl>
                                          <p:spTgt spid="144401"/>
                                        </p:tgtEl>
                                        <p:attrNameLst>
                                          <p:attrName>ppt_x</p:attrName>
                                        </p:attrNameLst>
                                      </p:cBhvr>
                                      <p:tavLst>
                                        <p:tav tm="0">
                                          <p:val>
                                            <p:strVal val="0-#ppt_w/2"/>
                                          </p:val>
                                        </p:tav>
                                        <p:tav tm="100000">
                                          <p:val>
                                            <p:strVal val="#ppt_x"/>
                                          </p:val>
                                        </p:tav>
                                      </p:tavLst>
                                    </p:anim>
                                    <p:anim calcmode="lin" valueType="num">
                                      <p:cBhvr additive="base">
                                        <p:cTn id="86" dur="500" fill="hold"/>
                                        <p:tgtEl>
                                          <p:spTgt spid="144401"/>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8" fill="hold" grpId="0" nodeType="clickEffect">
                                  <p:stCondLst>
                                    <p:cond delay="0"/>
                                  </p:stCondLst>
                                  <p:childTnLst>
                                    <p:set>
                                      <p:cBhvr>
                                        <p:cTn id="90" dur="1" fill="hold">
                                          <p:stCondLst>
                                            <p:cond delay="0"/>
                                          </p:stCondLst>
                                        </p:cTn>
                                        <p:tgtEl>
                                          <p:spTgt spid="144388"/>
                                        </p:tgtEl>
                                        <p:attrNameLst>
                                          <p:attrName>style.visibility</p:attrName>
                                        </p:attrNameLst>
                                      </p:cBhvr>
                                      <p:to>
                                        <p:strVal val="visible"/>
                                      </p:to>
                                    </p:set>
                                    <p:anim calcmode="lin" valueType="num">
                                      <p:cBhvr additive="base">
                                        <p:cTn id="91" dur="500" fill="hold"/>
                                        <p:tgtEl>
                                          <p:spTgt spid="144388"/>
                                        </p:tgtEl>
                                        <p:attrNameLst>
                                          <p:attrName>ppt_x</p:attrName>
                                        </p:attrNameLst>
                                      </p:cBhvr>
                                      <p:tavLst>
                                        <p:tav tm="0">
                                          <p:val>
                                            <p:strVal val="0-#ppt_w/2"/>
                                          </p:val>
                                        </p:tav>
                                        <p:tav tm="100000">
                                          <p:val>
                                            <p:strVal val="#ppt_x"/>
                                          </p:val>
                                        </p:tav>
                                      </p:tavLst>
                                    </p:anim>
                                    <p:anim calcmode="lin" valueType="num">
                                      <p:cBhvr additive="base">
                                        <p:cTn id="92" dur="500" fill="hold"/>
                                        <p:tgtEl>
                                          <p:spTgt spid="144388"/>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8" fill="hold" grpId="0" nodeType="clickEffect">
                                  <p:stCondLst>
                                    <p:cond delay="0"/>
                                  </p:stCondLst>
                                  <p:childTnLst>
                                    <p:set>
                                      <p:cBhvr>
                                        <p:cTn id="96" dur="1" fill="hold">
                                          <p:stCondLst>
                                            <p:cond delay="0"/>
                                          </p:stCondLst>
                                        </p:cTn>
                                        <p:tgtEl>
                                          <p:spTgt spid="144402"/>
                                        </p:tgtEl>
                                        <p:attrNameLst>
                                          <p:attrName>style.visibility</p:attrName>
                                        </p:attrNameLst>
                                      </p:cBhvr>
                                      <p:to>
                                        <p:strVal val="visible"/>
                                      </p:to>
                                    </p:set>
                                    <p:anim calcmode="lin" valueType="num">
                                      <p:cBhvr additive="base">
                                        <p:cTn id="97" dur="500" fill="hold"/>
                                        <p:tgtEl>
                                          <p:spTgt spid="144402"/>
                                        </p:tgtEl>
                                        <p:attrNameLst>
                                          <p:attrName>ppt_x</p:attrName>
                                        </p:attrNameLst>
                                      </p:cBhvr>
                                      <p:tavLst>
                                        <p:tav tm="0">
                                          <p:val>
                                            <p:strVal val="0-#ppt_w/2"/>
                                          </p:val>
                                        </p:tav>
                                        <p:tav tm="100000">
                                          <p:val>
                                            <p:strVal val="#ppt_x"/>
                                          </p:val>
                                        </p:tav>
                                      </p:tavLst>
                                    </p:anim>
                                    <p:anim calcmode="lin" valueType="num">
                                      <p:cBhvr additive="base">
                                        <p:cTn id="98" dur="500" fill="hold"/>
                                        <p:tgtEl>
                                          <p:spTgt spid="144402"/>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8" fill="hold" grpId="0" nodeType="clickEffect">
                                  <p:stCondLst>
                                    <p:cond delay="0"/>
                                  </p:stCondLst>
                                  <p:childTnLst>
                                    <p:set>
                                      <p:cBhvr>
                                        <p:cTn id="102" dur="1" fill="hold">
                                          <p:stCondLst>
                                            <p:cond delay="0"/>
                                          </p:stCondLst>
                                        </p:cTn>
                                        <p:tgtEl>
                                          <p:spTgt spid="144403"/>
                                        </p:tgtEl>
                                        <p:attrNameLst>
                                          <p:attrName>style.visibility</p:attrName>
                                        </p:attrNameLst>
                                      </p:cBhvr>
                                      <p:to>
                                        <p:strVal val="visible"/>
                                      </p:to>
                                    </p:set>
                                    <p:anim calcmode="lin" valueType="num">
                                      <p:cBhvr additive="base">
                                        <p:cTn id="103" dur="500" fill="hold"/>
                                        <p:tgtEl>
                                          <p:spTgt spid="144403"/>
                                        </p:tgtEl>
                                        <p:attrNameLst>
                                          <p:attrName>ppt_x</p:attrName>
                                        </p:attrNameLst>
                                      </p:cBhvr>
                                      <p:tavLst>
                                        <p:tav tm="0">
                                          <p:val>
                                            <p:strVal val="0-#ppt_w/2"/>
                                          </p:val>
                                        </p:tav>
                                        <p:tav tm="100000">
                                          <p:val>
                                            <p:strVal val="#ppt_x"/>
                                          </p:val>
                                        </p:tav>
                                      </p:tavLst>
                                    </p:anim>
                                    <p:anim calcmode="lin" valueType="num">
                                      <p:cBhvr additive="base">
                                        <p:cTn id="104" dur="500" fill="hold"/>
                                        <p:tgtEl>
                                          <p:spTgt spid="144403"/>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8" fill="hold" grpId="0" nodeType="clickEffect">
                                  <p:stCondLst>
                                    <p:cond delay="0"/>
                                  </p:stCondLst>
                                  <p:childTnLst>
                                    <p:set>
                                      <p:cBhvr>
                                        <p:cTn id="108" dur="1" fill="hold">
                                          <p:stCondLst>
                                            <p:cond delay="0"/>
                                          </p:stCondLst>
                                        </p:cTn>
                                        <p:tgtEl>
                                          <p:spTgt spid="144404"/>
                                        </p:tgtEl>
                                        <p:attrNameLst>
                                          <p:attrName>style.visibility</p:attrName>
                                        </p:attrNameLst>
                                      </p:cBhvr>
                                      <p:to>
                                        <p:strVal val="visible"/>
                                      </p:to>
                                    </p:set>
                                    <p:anim calcmode="lin" valueType="num">
                                      <p:cBhvr additive="base">
                                        <p:cTn id="109" dur="500" fill="hold"/>
                                        <p:tgtEl>
                                          <p:spTgt spid="144404"/>
                                        </p:tgtEl>
                                        <p:attrNameLst>
                                          <p:attrName>ppt_x</p:attrName>
                                        </p:attrNameLst>
                                      </p:cBhvr>
                                      <p:tavLst>
                                        <p:tav tm="0">
                                          <p:val>
                                            <p:strVal val="0-#ppt_w/2"/>
                                          </p:val>
                                        </p:tav>
                                        <p:tav tm="100000">
                                          <p:val>
                                            <p:strVal val="#ppt_x"/>
                                          </p:val>
                                        </p:tav>
                                      </p:tavLst>
                                    </p:anim>
                                    <p:anim calcmode="lin" valueType="num">
                                      <p:cBhvr additive="base">
                                        <p:cTn id="110" dur="500" fill="hold"/>
                                        <p:tgtEl>
                                          <p:spTgt spid="144404"/>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8" fill="hold" grpId="0" nodeType="clickEffect">
                                  <p:stCondLst>
                                    <p:cond delay="0"/>
                                  </p:stCondLst>
                                  <p:childTnLst>
                                    <p:set>
                                      <p:cBhvr>
                                        <p:cTn id="114" dur="1" fill="hold">
                                          <p:stCondLst>
                                            <p:cond delay="0"/>
                                          </p:stCondLst>
                                        </p:cTn>
                                        <p:tgtEl>
                                          <p:spTgt spid="144405"/>
                                        </p:tgtEl>
                                        <p:attrNameLst>
                                          <p:attrName>style.visibility</p:attrName>
                                        </p:attrNameLst>
                                      </p:cBhvr>
                                      <p:to>
                                        <p:strVal val="visible"/>
                                      </p:to>
                                    </p:set>
                                    <p:anim calcmode="lin" valueType="num">
                                      <p:cBhvr additive="base">
                                        <p:cTn id="115" dur="500" fill="hold"/>
                                        <p:tgtEl>
                                          <p:spTgt spid="144405"/>
                                        </p:tgtEl>
                                        <p:attrNameLst>
                                          <p:attrName>ppt_x</p:attrName>
                                        </p:attrNameLst>
                                      </p:cBhvr>
                                      <p:tavLst>
                                        <p:tav tm="0">
                                          <p:val>
                                            <p:strVal val="0-#ppt_w/2"/>
                                          </p:val>
                                        </p:tav>
                                        <p:tav tm="100000">
                                          <p:val>
                                            <p:strVal val="#ppt_x"/>
                                          </p:val>
                                        </p:tav>
                                      </p:tavLst>
                                    </p:anim>
                                    <p:anim calcmode="lin" valueType="num">
                                      <p:cBhvr additive="base">
                                        <p:cTn id="116" dur="500" fill="hold"/>
                                        <p:tgtEl>
                                          <p:spTgt spid="144405"/>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8" fill="hold" grpId="0" nodeType="clickEffect">
                                  <p:stCondLst>
                                    <p:cond delay="0"/>
                                  </p:stCondLst>
                                  <p:childTnLst>
                                    <p:set>
                                      <p:cBhvr>
                                        <p:cTn id="120" dur="1" fill="hold">
                                          <p:stCondLst>
                                            <p:cond delay="0"/>
                                          </p:stCondLst>
                                        </p:cTn>
                                        <p:tgtEl>
                                          <p:spTgt spid="144406"/>
                                        </p:tgtEl>
                                        <p:attrNameLst>
                                          <p:attrName>style.visibility</p:attrName>
                                        </p:attrNameLst>
                                      </p:cBhvr>
                                      <p:to>
                                        <p:strVal val="visible"/>
                                      </p:to>
                                    </p:set>
                                    <p:anim calcmode="lin" valueType="num">
                                      <p:cBhvr additive="base">
                                        <p:cTn id="121" dur="500" fill="hold"/>
                                        <p:tgtEl>
                                          <p:spTgt spid="144406"/>
                                        </p:tgtEl>
                                        <p:attrNameLst>
                                          <p:attrName>ppt_x</p:attrName>
                                        </p:attrNameLst>
                                      </p:cBhvr>
                                      <p:tavLst>
                                        <p:tav tm="0">
                                          <p:val>
                                            <p:strVal val="0-#ppt_w/2"/>
                                          </p:val>
                                        </p:tav>
                                        <p:tav tm="100000">
                                          <p:val>
                                            <p:strVal val="#ppt_x"/>
                                          </p:val>
                                        </p:tav>
                                      </p:tavLst>
                                    </p:anim>
                                    <p:anim calcmode="lin" valueType="num">
                                      <p:cBhvr additive="base">
                                        <p:cTn id="122" dur="500" fill="hold"/>
                                        <p:tgtEl>
                                          <p:spTgt spid="144406"/>
                                        </p:tgtEl>
                                        <p:attrNameLst>
                                          <p:attrName>ppt_y</p:attrName>
                                        </p:attrNameLst>
                                      </p:cBhvr>
                                      <p:tavLst>
                                        <p:tav tm="0">
                                          <p:val>
                                            <p:strVal val="#ppt_y"/>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8" fill="hold" grpId="0" nodeType="clickEffect">
                                  <p:stCondLst>
                                    <p:cond delay="0"/>
                                  </p:stCondLst>
                                  <p:childTnLst>
                                    <p:set>
                                      <p:cBhvr>
                                        <p:cTn id="126" dur="1" fill="hold">
                                          <p:stCondLst>
                                            <p:cond delay="0"/>
                                          </p:stCondLst>
                                        </p:cTn>
                                        <p:tgtEl>
                                          <p:spTgt spid="144407"/>
                                        </p:tgtEl>
                                        <p:attrNameLst>
                                          <p:attrName>style.visibility</p:attrName>
                                        </p:attrNameLst>
                                      </p:cBhvr>
                                      <p:to>
                                        <p:strVal val="visible"/>
                                      </p:to>
                                    </p:set>
                                    <p:anim calcmode="lin" valueType="num">
                                      <p:cBhvr additive="base">
                                        <p:cTn id="127" dur="500" fill="hold"/>
                                        <p:tgtEl>
                                          <p:spTgt spid="144407"/>
                                        </p:tgtEl>
                                        <p:attrNameLst>
                                          <p:attrName>ppt_x</p:attrName>
                                        </p:attrNameLst>
                                      </p:cBhvr>
                                      <p:tavLst>
                                        <p:tav tm="0">
                                          <p:val>
                                            <p:strVal val="0-#ppt_w/2"/>
                                          </p:val>
                                        </p:tav>
                                        <p:tav tm="100000">
                                          <p:val>
                                            <p:strVal val="#ppt_x"/>
                                          </p:val>
                                        </p:tav>
                                      </p:tavLst>
                                    </p:anim>
                                    <p:anim calcmode="lin" valueType="num">
                                      <p:cBhvr additive="base">
                                        <p:cTn id="128" dur="500" fill="hold"/>
                                        <p:tgtEl>
                                          <p:spTgt spid="144407"/>
                                        </p:tgtEl>
                                        <p:attrNameLst>
                                          <p:attrName>ppt_y</p:attrName>
                                        </p:attrNameLst>
                                      </p:cBhvr>
                                      <p:tavLst>
                                        <p:tav tm="0">
                                          <p:val>
                                            <p:strVal val="#ppt_y"/>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8" fill="hold" grpId="0" nodeType="clickEffect">
                                  <p:stCondLst>
                                    <p:cond delay="0"/>
                                  </p:stCondLst>
                                  <p:childTnLst>
                                    <p:set>
                                      <p:cBhvr>
                                        <p:cTn id="132" dur="1" fill="hold">
                                          <p:stCondLst>
                                            <p:cond delay="0"/>
                                          </p:stCondLst>
                                        </p:cTn>
                                        <p:tgtEl>
                                          <p:spTgt spid="144408"/>
                                        </p:tgtEl>
                                        <p:attrNameLst>
                                          <p:attrName>style.visibility</p:attrName>
                                        </p:attrNameLst>
                                      </p:cBhvr>
                                      <p:to>
                                        <p:strVal val="visible"/>
                                      </p:to>
                                    </p:set>
                                    <p:anim calcmode="lin" valueType="num">
                                      <p:cBhvr additive="base">
                                        <p:cTn id="133" dur="500" fill="hold"/>
                                        <p:tgtEl>
                                          <p:spTgt spid="144408"/>
                                        </p:tgtEl>
                                        <p:attrNameLst>
                                          <p:attrName>ppt_x</p:attrName>
                                        </p:attrNameLst>
                                      </p:cBhvr>
                                      <p:tavLst>
                                        <p:tav tm="0">
                                          <p:val>
                                            <p:strVal val="0-#ppt_w/2"/>
                                          </p:val>
                                        </p:tav>
                                        <p:tav tm="100000">
                                          <p:val>
                                            <p:strVal val="#ppt_x"/>
                                          </p:val>
                                        </p:tav>
                                      </p:tavLst>
                                    </p:anim>
                                    <p:anim calcmode="lin" valueType="num">
                                      <p:cBhvr additive="base">
                                        <p:cTn id="134" dur="500" fill="hold"/>
                                        <p:tgtEl>
                                          <p:spTgt spid="144408"/>
                                        </p:tgtEl>
                                        <p:attrNameLst>
                                          <p:attrName>ppt_y</p:attrName>
                                        </p:attrNameLst>
                                      </p:cBhvr>
                                      <p:tavLst>
                                        <p:tav tm="0">
                                          <p:val>
                                            <p:strVal val="#ppt_y"/>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8" fill="hold" grpId="0" nodeType="clickEffect">
                                  <p:stCondLst>
                                    <p:cond delay="0"/>
                                  </p:stCondLst>
                                  <p:childTnLst>
                                    <p:set>
                                      <p:cBhvr>
                                        <p:cTn id="138" dur="1" fill="hold">
                                          <p:stCondLst>
                                            <p:cond delay="0"/>
                                          </p:stCondLst>
                                        </p:cTn>
                                        <p:tgtEl>
                                          <p:spTgt spid="144409"/>
                                        </p:tgtEl>
                                        <p:attrNameLst>
                                          <p:attrName>style.visibility</p:attrName>
                                        </p:attrNameLst>
                                      </p:cBhvr>
                                      <p:to>
                                        <p:strVal val="visible"/>
                                      </p:to>
                                    </p:set>
                                    <p:anim calcmode="lin" valueType="num">
                                      <p:cBhvr additive="base">
                                        <p:cTn id="139" dur="500" fill="hold"/>
                                        <p:tgtEl>
                                          <p:spTgt spid="144409"/>
                                        </p:tgtEl>
                                        <p:attrNameLst>
                                          <p:attrName>ppt_x</p:attrName>
                                        </p:attrNameLst>
                                      </p:cBhvr>
                                      <p:tavLst>
                                        <p:tav tm="0">
                                          <p:val>
                                            <p:strVal val="0-#ppt_w/2"/>
                                          </p:val>
                                        </p:tav>
                                        <p:tav tm="100000">
                                          <p:val>
                                            <p:strVal val="#ppt_x"/>
                                          </p:val>
                                        </p:tav>
                                      </p:tavLst>
                                    </p:anim>
                                    <p:anim calcmode="lin" valueType="num">
                                      <p:cBhvr additive="base">
                                        <p:cTn id="140" dur="500" fill="hold"/>
                                        <p:tgtEl>
                                          <p:spTgt spid="144409"/>
                                        </p:tgtEl>
                                        <p:attrNameLst>
                                          <p:attrName>ppt_y</p:attrName>
                                        </p:attrNameLst>
                                      </p:cBhvr>
                                      <p:tavLst>
                                        <p:tav tm="0">
                                          <p:val>
                                            <p:strVal val="#ppt_y"/>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8" fill="hold" grpId="0" nodeType="clickEffect">
                                  <p:stCondLst>
                                    <p:cond delay="0"/>
                                  </p:stCondLst>
                                  <p:childTnLst>
                                    <p:set>
                                      <p:cBhvr>
                                        <p:cTn id="144" dur="1" fill="hold">
                                          <p:stCondLst>
                                            <p:cond delay="0"/>
                                          </p:stCondLst>
                                        </p:cTn>
                                        <p:tgtEl>
                                          <p:spTgt spid="144410"/>
                                        </p:tgtEl>
                                        <p:attrNameLst>
                                          <p:attrName>style.visibility</p:attrName>
                                        </p:attrNameLst>
                                      </p:cBhvr>
                                      <p:to>
                                        <p:strVal val="visible"/>
                                      </p:to>
                                    </p:set>
                                    <p:anim calcmode="lin" valueType="num">
                                      <p:cBhvr additive="base">
                                        <p:cTn id="145" dur="500" fill="hold"/>
                                        <p:tgtEl>
                                          <p:spTgt spid="144410"/>
                                        </p:tgtEl>
                                        <p:attrNameLst>
                                          <p:attrName>ppt_x</p:attrName>
                                        </p:attrNameLst>
                                      </p:cBhvr>
                                      <p:tavLst>
                                        <p:tav tm="0">
                                          <p:val>
                                            <p:strVal val="0-#ppt_w/2"/>
                                          </p:val>
                                        </p:tav>
                                        <p:tav tm="100000">
                                          <p:val>
                                            <p:strVal val="#ppt_x"/>
                                          </p:val>
                                        </p:tav>
                                      </p:tavLst>
                                    </p:anim>
                                    <p:anim calcmode="lin" valueType="num">
                                      <p:cBhvr additive="base">
                                        <p:cTn id="146" dur="500" fill="hold"/>
                                        <p:tgtEl>
                                          <p:spTgt spid="1444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7" grpId="0"/>
      <p:bldP spid="144388" grpId="0"/>
      <p:bldP spid="144389" grpId="0"/>
      <p:bldP spid="144390" grpId="0"/>
      <p:bldP spid="144391" grpId="0"/>
      <p:bldP spid="144392" grpId="0"/>
      <p:bldP spid="144393" grpId="0"/>
      <p:bldP spid="144394" grpId="0"/>
      <p:bldP spid="144395" grpId="0"/>
      <p:bldP spid="144396" grpId="0"/>
      <p:bldP spid="144397" grpId="0"/>
      <p:bldP spid="144398" grpId="0"/>
      <p:bldP spid="144399" grpId="0"/>
      <p:bldP spid="144400" grpId="0"/>
      <p:bldP spid="144401" grpId="0"/>
      <p:bldP spid="144402" grpId="0"/>
      <p:bldP spid="144403" grpId="0"/>
      <p:bldP spid="144404" grpId="0"/>
      <p:bldP spid="144405" grpId="0"/>
      <p:bldP spid="144406" grpId="0"/>
      <p:bldP spid="144407" grpId="0"/>
      <p:bldP spid="144408" grpId="0"/>
      <p:bldP spid="144409" grpId="0"/>
      <p:bldP spid="144410" grpId="0"/>
    </p:bldLst>
  </p:timing>
</p:sld>
</file>

<file path=ppt/slides/slide9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294914" name="文本框 294913"/>
          <p:cNvSpPr txBox="1"/>
          <p:nvPr/>
        </p:nvSpPr>
        <p:spPr>
          <a:xfrm>
            <a:off x="349250" y="1676400"/>
            <a:ext cx="733425" cy="2057400"/>
          </a:xfrm>
          <a:prstGeom prst="rect">
            <a:avLst/>
          </a:prstGeom>
          <a:noFill/>
          <a:ln w="9525">
            <a:noFill/>
          </a:ln>
        </p:spPr>
        <p:txBody>
          <a:bodyPr vert="eaVert">
            <a:spAutoFit/>
          </a:bodyPr>
          <a:p>
            <a:pPr algn="l"/>
            <a:r>
              <a:rPr lang="zh-CN" altLang="en-US" sz="3600" dirty="0">
                <a:latin typeface="华文新魏" pitchFamily="2" charset="-122"/>
                <a:ea typeface="华文新魏" pitchFamily="2" charset="-122"/>
              </a:rPr>
              <a:t>项脊轩志</a:t>
            </a:r>
            <a:endParaRPr lang="zh-CN" altLang="en-US" sz="3600">
              <a:latin typeface="华文新魏" pitchFamily="2" charset="-122"/>
              <a:ea typeface="华文新魏" pitchFamily="2" charset="-122"/>
            </a:endParaRPr>
          </a:p>
        </p:txBody>
      </p:sp>
      <p:sp>
        <p:nvSpPr>
          <p:cNvPr id="294915" name="左大括号 294914"/>
          <p:cNvSpPr/>
          <p:nvPr/>
        </p:nvSpPr>
        <p:spPr>
          <a:xfrm>
            <a:off x="1066800" y="1447800"/>
            <a:ext cx="120650" cy="2268538"/>
          </a:xfrm>
          <a:prstGeom prst="leftBrace">
            <a:avLst>
              <a:gd name="adj1" fmla="val 156688"/>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294916" name="文本框 294915"/>
          <p:cNvSpPr txBox="1"/>
          <p:nvPr/>
        </p:nvSpPr>
        <p:spPr>
          <a:xfrm>
            <a:off x="1187450" y="1125538"/>
            <a:ext cx="1555750" cy="641350"/>
          </a:xfrm>
          <a:prstGeom prst="rect">
            <a:avLst/>
          </a:prstGeom>
          <a:noFill/>
          <a:ln w="9525">
            <a:noFill/>
          </a:ln>
        </p:spPr>
        <p:txBody>
          <a:bodyPr wrap="none" anchor="t">
            <a:spAutoFit/>
          </a:bodyPr>
          <a:p>
            <a:pPr algn="l"/>
            <a:r>
              <a:rPr lang="zh-CN" altLang="en-US" sz="3600">
                <a:latin typeface="华文新魏" pitchFamily="2" charset="-122"/>
                <a:ea typeface="华文新魏" pitchFamily="2" charset="-122"/>
              </a:rPr>
              <a:t>多</a:t>
            </a:r>
            <a:r>
              <a:rPr lang="zh-CN" altLang="en-US" sz="3600" dirty="0">
                <a:latin typeface="华文新魏" pitchFamily="2" charset="-122"/>
                <a:ea typeface="华文新魏" pitchFamily="2" charset="-122"/>
              </a:rPr>
              <a:t>可喜</a:t>
            </a:r>
            <a:endParaRPr lang="zh-CN" altLang="en-US" sz="3600">
              <a:latin typeface="华文新魏" pitchFamily="2" charset="-122"/>
              <a:ea typeface="华文新魏" pitchFamily="2" charset="-122"/>
            </a:endParaRPr>
          </a:p>
        </p:txBody>
      </p:sp>
      <p:sp>
        <p:nvSpPr>
          <p:cNvPr id="294917" name="文本框 294916"/>
          <p:cNvSpPr txBox="1"/>
          <p:nvPr/>
        </p:nvSpPr>
        <p:spPr>
          <a:xfrm>
            <a:off x="1295400" y="3076575"/>
            <a:ext cx="1555750" cy="641350"/>
          </a:xfrm>
          <a:prstGeom prst="rect">
            <a:avLst/>
          </a:prstGeom>
          <a:noFill/>
          <a:ln w="9525">
            <a:noFill/>
          </a:ln>
        </p:spPr>
        <p:txBody>
          <a:bodyPr wrap="none" anchor="t">
            <a:spAutoFit/>
          </a:bodyPr>
          <a:p>
            <a:pPr algn="l"/>
            <a:r>
              <a:rPr lang="zh-CN" altLang="en-US" sz="3600" dirty="0">
                <a:latin typeface="华文新魏" pitchFamily="2" charset="-122"/>
                <a:ea typeface="华文新魏" pitchFamily="2" charset="-122"/>
              </a:rPr>
              <a:t>多可悲</a:t>
            </a:r>
            <a:endParaRPr lang="zh-CN" altLang="en-US" sz="3600">
              <a:latin typeface="华文新魏" pitchFamily="2" charset="-122"/>
              <a:ea typeface="华文新魏" pitchFamily="2" charset="-122"/>
            </a:endParaRPr>
          </a:p>
        </p:txBody>
      </p:sp>
      <p:sp>
        <p:nvSpPr>
          <p:cNvPr id="294918" name="左大括号 294917"/>
          <p:cNvSpPr/>
          <p:nvPr/>
        </p:nvSpPr>
        <p:spPr>
          <a:xfrm>
            <a:off x="3276600" y="2667000"/>
            <a:ext cx="228600" cy="1447800"/>
          </a:xfrm>
          <a:prstGeom prst="leftBrace">
            <a:avLst>
              <a:gd name="adj1" fmla="val 52777"/>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294919" name="文本框 294918"/>
          <p:cNvSpPr txBox="1"/>
          <p:nvPr/>
        </p:nvSpPr>
        <p:spPr>
          <a:xfrm>
            <a:off x="3581400" y="2370138"/>
            <a:ext cx="3567113" cy="641350"/>
          </a:xfrm>
          <a:prstGeom prst="rect">
            <a:avLst/>
          </a:prstGeom>
          <a:noFill/>
          <a:ln w="9525">
            <a:noFill/>
          </a:ln>
        </p:spPr>
        <p:txBody>
          <a:bodyPr wrap="none" anchor="t">
            <a:spAutoFit/>
          </a:bodyPr>
          <a:p>
            <a:pPr algn="l"/>
            <a:r>
              <a:rPr lang="en-US" altLang="zh-CN" sz="3600">
                <a:latin typeface="华文新魏" pitchFamily="2" charset="-122"/>
                <a:ea typeface="华文新魏" pitchFamily="2" charset="-122"/>
              </a:rPr>
              <a:t>1</a:t>
            </a:r>
            <a:r>
              <a:rPr lang="zh-CN" altLang="en-US" sz="3600" dirty="0">
                <a:latin typeface="华文新魏" pitchFamily="2" charset="-122"/>
                <a:ea typeface="华文新魏" pitchFamily="2" charset="-122"/>
              </a:rPr>
              <a:t>、家庭分崩离析</a:t>
            </a:r>
            <a:endParaRPr lang="zh-CN" altLang="en-US" sz="3600">
              <a:latin typeface="华文新魏" pitchFamily="2" charset="-122"/>
              <a:ea typeface="华文新魏" pitchFamily="2" charset="-122"/>
            </a:endParaRPr>
          </a:p>
        </p:txBody>
      </p:sp>
      <p:sp>
        <p:nvSpPr>
          <p:cNvPr id="294920" name="文本框 294919"/>
          <p:cNvSpPr txBox="1"/>
          <p:nvPr/>
        </p:nvSpPr>
        <p:spPr>
          <a:xfrm>
            <a:off x="3563938" y="3068638"/>
            <a:ext cx="2730500" cy="641350"/>
          </a:xfrm>
          <a:prstGeom prst="rect">
            <a:avLst/>
          </a:prstGeom>
          <a:noFill/>
          <a:ln w="9525">
            <a:noFill/>
          </a:ln>
        </p:spPr>
        <p:txBody>
          <a:bodyPr wrap="none" anchor="t">
            <a:spAutoFit/>
          </a:bodyPr>
          <a:p>
            <a:pPr algn="l"/>
            <a:r>
              <a:rPr lang="en-US" altLang="zh-CN" sz="3600">
                <a:latin typeface="华文新魏" pitchFamily="2" charset="-122"/>
                <a:ea typeface="华文新魏" pitchFamily="2" charset="-122"/>
              </a:rPr>
              <a:t>2</a:t>
            </a:r>
            <a:r>
              <a:rPr lang="zh-CN" altLang="en-US" sz="3600" dirty="0">
                <a:latin typeface="华文新魏" pitchFamily="2" charset="-122"/>
                <a:ea typeface="华文新魏" pitchFamily="2" charset="-122"/>
              </a:rPr>
              <a:t>、悼念亡母</a:t>
            </a:r>
            <a:endParaRPr lang="zh-CN" altLang="en-US" sz="3600">
              <a:latin typeface="华文新魏" pitchFamily="2" charset="-122"/>
              <a:ea typeface="华文新魏" pitchFamily="2" charset="-122"/>
            </a:endParaRPr>
          </a:p>
        </p:txBody>
      </p:sp>
      <p:sp>
        <p:nvSpPr>
          <p:cNvPr id="294921" name="文本框 294920"/>
          <p:cNvSpPr txBox="1"/>
          <p:nvPr/>
        </p:nvSpPr>
        <p:spPr>
          <a:xfrm>
            <a:off x="3563938" y="3573463"/>
            <a:ext cx="2730500" cy="641350"/>
          </a:xfrm>
          <a:prstGeom prst="rect">
            <a:avLst/>
          </a:prstGeom>
          <a:noFill/>
          <a:ln w="9525">
            <a:noFill/>
          </a:ln>
        </p:spPr>
        <p:txBody>
          <a:bodyPr wrap="none" anchor="t">
            <a:spAutoFit/>
          </a:bodyPr>
          <a:p>
            <a:pPr algn="l"/>
            <a:r>
              <a:rPr lang="en-US" altLang="zh-CN" sz="3600">
                <a:latin typeface="华文新魏" pitchFamily="2" charset="-122"/>
                <a:ea typeface="华文新魏" pitchFamily="2" charset="-122"/>
              </a:rPr>
              <a:t>3</a:t>
            </a:r>
            <a:r>
              <a:rPr lang="zh-CN" altLang="en-US" sz="3600" dirty="0">
                <a:latin typeface="华文新魏" pitchFamily="2" charset="-122"/>
                <a:ea typeface="华文新魏" pitchFamily="2" charset="-122"/>
              </a:rPr>
              <a:t>、怀念祖母</a:t>
            </a:r>
            <a:endParaRPr lang="zh-CN" altLang="en-US" sz="3600">
              <a:latin typeface="华文新魏" pitchFamily="2" charset="-122"/>
              <a:ea typeface="华文新魏" pitchFamily="2" charset="-122"/>
            </a:endParaRPr>
          </a:p>
        </p:txBody>
      </p:sp>
      <p:sp>
        <p:nvSpPr>
          <p:cNvPr id="294922" name="直接连接符 294921"/>
          <p:cNvSpPr/>
          <p:nvPr/>
        </p:nvSpPr>
        <p:spPr>
          <a:xfrm flipH="1">
            <a:off x="827088" y="3860800"/>
            <a:ext cx="0" cy="1511300"/>
          </a:xfrm>
          <a:prstGeom prst="line">
            <a:avLst/>
          </a:prstGeom>
          <a:ln w="9525" cap="flat" cmpd="sng">
            <a:solidFill>
              <a:schemeClr val="tx1"/>
            </a:solidFill>
            <a:prstDash val="solid"/>
            <a:headEnd type="none" w="med" len="med"/>
            <a:tailEnd type="none" w="med" len="med"/>
          </a:ln>
        </p:spPr>
      </p:sp>
      <p:sp>
        <p:nvSpPr>
          <p:cNvPr id="294923" name="直接连接符 294922"/>
          <p:cNvSpPr/>
          <p:nvPr/>
        </p:nvSpPr>
        <p:spPr>
          <a:xfrm>
            <a:off x="827088" y="5373688"/>
            <a:ext cx="1981200" cy="0"/>
          </a:xfrm>
          <a:prstGeom prst="line">
            <a:avLst/>
          </a:prstGeom>
          <a:ln w="9525" cap="flat" cmpd="sng">
            <a:solidFill>
              <a:schemeClr val="tx1"/>
            </a:solidFill>
            <a:prstDash val="solid"/>
            <a:headEnd type="none" w="med" len="med"/>
            <a:tailEnd type="none" w="med" len="med"/>
          </a:ln>
        </p:spPr>
      </p:sp>
      <p:sp>
        <p:nvSpPr>
          <p:cNvPr id="294924" name="文本框 294923"/>
          <p:cNvSpPr txBox="1"/>
          <p:nvPr/>
        </p:nvSpPr>
        <p:spPr>
          <a:xfrm>
            <a:off x="2819400" y="4829175"/>
            <a:ext cx="1098550" cy="641350"/>
          </a:xfrm>
          <a:prstGeom prst="rect">
            <a:avLst/>
          </a:prstGeom>
          <a:noFill/>
          <a:ln w="9525">
            <a:noFill/>
          </a:ln>
        </p:spPr>
        <p:txBody>
          <a:bodyPr wrap="none" anchor="t">
            <a:spAutoFit/>
          </a:bodyPr>
          <a:p>
            <a:pPr algn="l"/>
            <a:r>
              <a:rPr lang="zh-CN" altLang="en-US" sz="3600" dirty="0">
                <a:latin typeface="华文新魏" pitchFamily="2" charset="-122"/>
                <a:ea typeface="华文新魏" pitchFamily="2" charset="-122"/>
              </a:rPr>
              <a:t>补记</a:t>
            </a:r>
            <a:endParaRPr lang="zh-CN" altLang="en-US" sz="3600">
              <a:latin typeface="华文新魏" pitchFamily="2" charset="-122"/>
              <a:ea typeface="华文新魏" pitchFamily="2" charset="-122"/>
            </a:endParaRPr>
          </a:p>
        </p:txBody>
      </p:sp>
      <p:sp>
        <p:nvSpPr>
          <p:cNvPr id="294925" name="文本框 294924"/>
          <p:cNvSpPr txBox="1"/>
          <p:nvPr/>
        </p:nvSpPr>
        <p:spPr>
          <a:xfrm>
            <a:off x="3924300" y="4797425"/>
            <a:ext cx="2730500" cy="641350"/>
          </a:xfrm>
          <a:prstGeom prst="rect">
            <a:avLst/>
          </a:prstGeom>
          <a:noFill/>
          <a:ln w="9525">
            <a:noFill/>
          </a:ln>
        </p:spPr>
        <p:txBody>
          <a:bodyPr wrap="none" anchor="t">
            <a:spAutoFit/>
          </a:bodyPr>
          <a:p>
            <a:pPr algn="l"/>
            <a:r>
              <a:rPr lang="en-US" altLang="zh-CN" sz="3600">
                <a:latin typeface="华文新魏" pitchFamily="2" charset="-122"/>
                <a:ea typeface="华文新魏" pitchFamily="2" charset="-122"/>
              </a:rPr>
              <a:t>4</a:t>
            </a:r>
            <a:r>
              <a:rPr lang="zh-CN" altLang="en-US" sz="3600" dirty="0">
                <a:latin typeface="华文新魏" pitchFamily="2" charset="-122"/>
                <a:ea typeface="华文新魏" pitchFamily="2" charset="-122"/>
              </a:rPr>
              <a:t>、回忆亡妻</a:t>
            </a:r>
            <a:endParaRPr lang="zh-CN" altLang="en-US" sz="3600">
              <a:latin typeface="华文新魏" pitchFamily="2" charset="-122"/>
              <a:ea typeface="华文新魏" pitchFamily="2" charset="-122"/>
            </a:endParaRPr>
          </a:p>
        </p:txBody>
      </p:sp>
      <p:sp>
        <p:nvSpPr>
          <p:cNvPr id="294926" name="文本框 294925"/>
          <p:cNvSpPr txBox="1"/>
          <p:nvPr/>
        </p:nvSpPr>
        <p:spPr>
          <a:xfrm>
            <a:off x="2987675" y="1076325"/>
            <a:ext cx="3384550" cy="641350"/>
          </a:xfrm>
          <a:prstGeom prst="rect">
            <a:avLst/>
          </a:prstGeom>
          <a:noFill/>
          <a:ln w="9525">
            <a:noFill/>
          </a:ln>
        </p:spPr>
        <p:txBody>
          <a:bodyPr wrap="none" anchor="t">
            <a:spAutoFit/>
          </a:bodyPr>
          <a:p>
            <a:pPr algn="l">
              <a:buClrTx/>
            </a:pPr>
            <a:r>
              <a:rPr lang="zh-CN" altLang="en-US" sz="3600" dirty="0">
                <a:latin typeface="Arial" panose="020B0604020202020204" pitchFamily="34" charset="0"/>
                <a:ea typeface="华文新魏" pitchFamily="2" charset="-122"/>
              </a:rPr>
              <a:t>对小阁子的喜爱</a:t>
            </a:r>
            <a:endParaRPr lang="zh-CN" altLang="en-US" sz="3600">
              <a:latin typeface="Arial" panose="020B0604020202020204" pitchFamily="34" charset="0"/>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94918"/>
                                        </p:tgtEl>
                                        <p:attrNameLst>
                                          <p:attrName>style.visibility</p:attrName>
                                        </p:attrNameLst>
                                      </p:cBhvr>
                                      <p:to>
                                        <p:strVal val="visible"/>
                                      </p:to>
                                    </p:set>
                                    <p:animEffect transition="in" filter="blinds(horizontal)">
                                      <p:cBhvr>
                                        <p:cTn id="7" dur="500"/>
                                        <p:tgtEl>
                                          <p:spTgt spid="29491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94919"/>
                                        </p:tgtEl>
                                        <p:attrNameLst>
                                          <p:attrName>style.visibility</p:attrName>
                                        </p:attrNameLst>
                                      </p:cBhvr>
                                      <p:to>
                                        <p:strVal val="visible"/>
                                      </p:to>
                                    </p:set>
                                    <p:animEffect transition="in" filter="blinds(horizontal)">
                                      <p:cBhvr>
                                        <p:cTn id="12" dur="500"/>
                                        <p:tgtEl>
                                          <p:spTgt spid="29491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94920"/>
                                        </p:tgtEl>
                                        <p:attrNameLst>
                                          <p:attrName>style.visibility</p:attrName>
                                        </p:attrNameLst>
                                      </p:cBhvr>
                                      <p:to>
                                        <p:strVal val="visible"/>
                                      </p:to>
                                    </p:set>
                                    <p:animEffect transition="in" filter="blinds(horizontal)">
                                      <p:cBhvr>
                                        <p:cTn id="17" dur="500"/>
                                        <p:tgtEl>
                                          <p:spTgt spid="29492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94921"/>
                                        </p:tgtEl>
                                        <p:attrNameLst>
                                          <p:attrName>style.visibility</p:attrName>
                                        </p:attrNameLst>
                                      </p:cBhvr>
                                      <p:to>
                                        <p:strVal val="visible"/>
                                      </p:to>
                                    </p:set>
                                    <p:animEffect transition="in" filter="blinds(horizontal)">
                                      <p:cBhvr>
                                        <p:cTn id="22" dur="500"/>
                                        <p:tgtEl>
                                          <p:spTgt spid="29492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294922"/>
                                        </p:tgtEl>
                                        <p:attrNameLst>
                                          <p:attrName>style.visibility</p:attrName>
                                        </p:attrNameLst>
                                      </p:cBhvr>
                                      <p:to>
                                        <p:strVal val="visible"/>
                                      </p:to>
                                    </p:set>
                                    <p:animEffect transition="in" filter="blinds(horizontal)">
                                      <p:cBhvr>
                                        <p:cTn id="27" dur="500"/>
                                        <p:tgtEl>
                                          <p:spTgt spid="294922"/>
                                        </p:tgtEl>
                                      </p:cBhvr>
                                    </p:animEffect>
                                  </p:childTnLst>
                                </p:cTn>
                              </p:par>
                              <p:par>
                                <p:cTn id="28" presetID="3" presetClass="entr" presetSubtype="10" fill="hold" nodeType="withEffect">
                                  <p:stCondLst>
                                    <p:cond delay="0"/>
                                  </p:stCondLst>
                                  <p:childTnLst>
                                    <p:set>
                                      <p:cBhvr>
                                        <p:cTn id="29" dur="1" fill="hold">
                                          <p:stCondLst>
                                            <p:cond delay="0"/>
                                          </p:stCondLst>
                                        </p:cTn>
                                        <p:tgtEl>
                                          <p:spTgt spid="294923"/>
                                        </p:tgtEl>
                                        <p:attrNameLst>
                                          <p:attrName>style.visibility</p:attrName>
                                        </p:attrNameLst>
                                      </p:cBhvr>
                                      <p:to>
                                        <p:strVal val="visible"/>
                                      </p:to>
                                    </p:set>
                                    <p:animEffect transition="in" filter="blinds(horizontal)">
                                      <p:cBhvr>
                                        <p:cTn id="30" dur="500"/>
                                        <p:tgtEl>
                                          <p:spTgt spid="294923"/>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294924"/>
                                        </p:tgtEl>
                                        <p:attrNameLst>
                                          <p:attrName>style.visibility</p:attrName>
                                        </p:attrNameLst>
                                      </p:cBhvr>
                                      <p:to>
                                        <p:strVal val="visible"/>
                                      </p:to>
                                    </p:set>
                                    <p:animEffect transition="in" filter="blinds(horizontal)">
                                      <p:cBhvr>
                                        <p:cTn id="33" dur="500"/>
                                        <p:tgtEl>
                                          <p:spTgt spid="294924"/>
                                        </p:tgtEl>
                                      </p:cBhvr>
                                    </p:animEffect>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294925"/>
                                        </p:tgtEl>
                                        <p:attrNameLst>
                                          <p:attrName>style.visibility</p:attrName>
                                        </p:attrNameLst>
                                      </p:cBhvr>
                                      <p:to>
                                        <p:strVal val="visible"/>
                                      </p:to>
                                    </p:set>
                                    <p:animEffect transition="in" filter="blinds(horizontal)">
                                      <p:cBhvr>
                                        <p:cTn id="38" dur="500"/>
                                        <p:tgtEl>
                                          <p:spTgt spid="2949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9" grpId="0"/>
      <p:bldP spid="294920" grpId="0"/>
      <p:bldP spid="294921" grpId="0"/>
      <p:bldP spid="294924" grpId="0"/>
      <p:bldP spid="294925"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5634" name="文本框 325633"/>
          <p:cNvSpPr txBox="1"/>
          <p:nvPr/>
        </p:nvSpPr>
        <p:spPr>
          <a:xfrm>
            <a:off x="0" y="0"/>
            <a:ext cx="2133600" cy="650875"/>
          </a:xfrm>
          <a:prstGeom prst="rect">
            <a:avLst/>
          </a:prstGeom>
          <a:solidFill>
            <a:srgbClr val="CC99FF"/>
          </a:solidFill>
          <a:ln w="76200" cap="flat" cmpd="sng">
            <a:solidFill>
              <a:srgbClr val="0000FF"/>
            </a:solidFill>
            <a:prstDash val="solid"/>
            <a:miter/>
            <a:headEnd type="none" w="med" len="med"/>
            <a:tailEnd type="none" w="med" len="med"/>
          </a:ln>
        </p:spPr>
        <p:txBody>
          <a:bodyPr>
            <a:spAutoFit/>
          </a:bodyPr>
          <a:p>
            <a:pPr algn="l">
              <a:buClrTx/>
            </a:pPr>
            <a:r>
              <a:rPr lang="zh-CN" altLang="en-US" sz="3600" dirty="0">
                <a:latin typeface="Times New Roman" panose="02020603050405020304" pitchFamily="18" charset="0"/>
                <a:ea typeface="黑体" panose="02010609060101010101" pitchFamily="2" charset="-122"/>
              </a:rPr>
              <a:t>词类活用</a:t>
            </a:r>
            <a:endParaRPr lang="zh-CN" altLang="en-US" sz="3600" dirty="0">
              <a:latin typeface="Times New Roman" panose="02020603050405020304" pitchFamily="18" charset="0"/>
              <a:ea typeface="黑体" panose="02010609060101010101" pitchFamily="2" charset="-122"/>
            </a:endParaRPr>
          </a:p>
        </p:txBody>
      </p:sp>
      <p:sp>
        <p:nvSpPr>
          <p:cNvPr id="325635" name="文本框 325634"/>
          <p:cNvSpPr txBox="1"/>
          <p:nvPr/>
        </p:nvSpPr>
        <p:spPr>
          <a:xfrm>
            <a:off x="0" y="609600"/>
            <a:ext cx="5410200" cy="7248525"/>
          </a:xfrm>
          <a:prstGeom prst="rect">
            <a:avLst/>
          </a:prstGeom>
          <a:noFill/>
          <a:ln w="9525">
            <a:noFill/>
          </a:ln>
        </p:spPr>
        <p:txBody>
          <a:bodyPr>
            <a:spAutoFit/>
          </a:bodyPr>
          <a:p>
            <a:pPr algn="l">
              <a:lnSpc>
                <a:spcPct val="105000"/>
              </a:lnSpc>
              <a:buClrTx/>
            </a:pPr>
            <a:r>
              <a:rPr lang="zh-CN" altLang="en-US" sz="3200" dirty="0">
                <a:latin typeface="黑体" panose="02010609060101010101" pitchFamily="2" charset="-122"/>
                <a:ea typeface="黑体" panose="02010609060101010101" pitchFamily="2" charset="-122"/>
              </a:rPr>
              <a:t>1、雨泽</a:t>
            </a:r>
            <a:r>
              <a:rPr lang="zh-CN" altLang="en-US" sz="3200" dirty="0">
                <a:solidFill>
                  <a:srgbClr val="0000FF"/>
                </a:solidFill>
                <a:latin typeface="Times New Roman" panose="02020603050405020304" pitchFamily="18" charset="0"/>
                <a:ea typeface="黑体" panose="02010609060101010101" pitchFamily="2" charset="-122"/>
              </a:rPr>
              <a:t>下</a:t>
            </a:r>
            <a:r>
              <a:rPr lang="zh-CN" altLang="en-US" sz="3200" dirty="0">
                <a:latin typeface="黑体" panose="02010609060101010101" pitchFamily="2" charset="-122"/>
                <a:ea typeface="黑体" panose="02010609060101010101" pitchFamily="2" charset="-122"/>
              </a:rPr>
              <a:t>注/使不</a:t>
            </a:r>
            <a:r>
              <a:rPr lang="zh-CN" altLang="en-US" sz="3200" dirty="0">
                <a:solidFill>
                  <a:srgbClr val="0000FF"/>
                </a:solidFill>
                <a:latin typeface="Times New Roman" panose="02020603050405020304" pitchFamily="18" charset="0"/>
                <a:ea typeface="黑体" panose="02010609060101010101" pitchFamily="2" charset="-122"/>
              </a:rPr>
              <a:t>上</a:t>
            </a:r>
            <a:r>
              <a:rPr lang="zh-CN" altLang="en-US" sz="3200" dirty="0">
                <a:latin typeface="黑体" panose="02010609060101010101" pitchFamily="2" charset="-122"/>
                <a:ea typeface="黑体" panose="02010609060101010101" pitchFamily="2" charset="-122"/>
              </a:rPr>
              <a:t>漏/</a:t>
            </a:r>
            <a:r>
              <a:rPr lang="zh-CN" altLang="en-US" sz="3200" dirty="0">
                <a:solidFill>
                  <a:srgbClr val="0000FF"/>
                </a:solidFill>
                <a:latin typeface="Times New Roman" panose="02020603050405020304" pitchFamily="18" charset="0"/>
                <a:ea typeface="黑体" panose="02010609060101010101" pitchFamily="2" charset="-122"/>
              </a:rPr>
              <a:t>前</a:t>
            </a:r>
            <a:r>
              <a:rPr lang="zh-CN" altLang="en-US" sz="3200" dirty="0">
                <a:latin typeface="黑体" panose="02010609060101010101" pitchFamily="2" charset="-122"/>
                <a:ea typeface="黑体" panose="02010609060101010101" pitchFamily="2" charset="-122"/>
              </a:rPr>
              <a:t>辟 </a:t>
            </a:r>
            <a:endParaRPr lang="zh-CN" altLang="en-US" sz="3200" dirty="0">
              <a:latin typeface="黑体" panose="02010609060101010101" pitchFamily="2" charset="-122"/>
              <a:ea typeface="黑体" panose="02010609060101010101" pitchFamily="2" charset="-122"/>
            </a:endParaRPr>
          </a:p>
          <a:p>
            <a:pPr algn="l">
              <a:lnSpc>
                <a:spcPct val="105000"/>
              </a:lnSpc>
              <a:buClrTx/>
            </a:pPr>
            <a:r>
              <a:rPr lang="zh-CN" altLang="en-US" sz="3200" dirty="0">
                <a:latin typeface="黑体" panose="02010609060101010101" pitchFamily="2" charset="-122"/>
                <a:ea typeface="黑体" panose="02010609060101010101" pitchFamily="2" charset="-122"/>
              </a:rPr>
              <a:t>   四窗/东犬</a:t>
            </a:r>
            <a:r>
              <a:rPr lang="zh-CN" altLang="en-US" sz="3200" dirty="0">
                <a:solidFill>
                  <a:srgbClr val="CC0000"/>
                </a:solidFill>
                <a:latin typeface="黑体" panose="02010609060101010101" pitchFamily="2" charset="-122"/>
                <a:ea typeface="黑体" panose="02010609060101010101" pitchFamily="2" charset="-122"/>
              </a:rPr>
              <a:t>西</a:t>
            </a:r>
            <a:r>
              <a:rPr lang="zh-CN" altLang="en-US" sz="3200" dirty="0">
                <a:latin typeface="黑体" panose="02010609060101010101" pitchFamily="2" charset="-122"/>
                <a:ea typeface="黑体" panose="02010609060101010101" pitchFamily="2" charset="-122"/>
              </a:rPr>
              <a:t>吠</a:t>
            </a:r>
            <a:endParaRPr lang="zh-CN" altLang="en-US" sz="3200" dirty="0">
              <a:latin typeface="黑体" panose="02010609060101010101" pitchFamily="2" charset="-122"/>
              <a:ea typeface="黑体" panose="02010609060101010101" pitchFamily="2" charset="-122"/>
            </a:endParaRPr>
          </a:p>
          <a:p>
            <a:pPr algn="l">
              <a:lnSpc>
                <a:spcPct val="105000"/>
              </a:lnSpc>
              <a:buClrTx/>
            </a:pPr>
            <a:r>
              <a:rPr lang="zh-CN" altLang="en-US" sz="3200" dirty="0">
                <a:latin typeface="黑体" panose="02010609060101010101" pitchFamily="2" charset="-122"/>
                <a:ea typeface="黑体" panose="02010609060101010101" pitchFamily="2" charset="-122"/>
              </a:rPr>
              <a:t>2、借书</a:t>
            </a:r>
            <a:r>
              <a:rPr lang="zh-CN" altLang="en-US" sz="3200" dirty="0">
                <a:solidFill>
                  <a:srgbClr val="0000FF"/>
                </a:solidFill>
                <a:latin typeface="Times New Roman" panose="02020603050405020304" pitchFamily="18" charset="0"/>
                <a:ea typeface="黑体" panose="02010609060101010101" pitchFamily="2" charset="-122"/>
              </a:rPr>
              <a:t>满</a:t>
            </a:r>
            <a:r>
              <a:rPr lang="zh-CN" altLang="en-US" sz="3200" dirty="0">
                <a:latin typeface="黑体" panose="02010609060101010101" pitchFamily="2" charset="-122"/>
                <a:ea typeface="黑体" panose="02010609060101010101" pitchFamily="2" charset="-122"/>
              </a:rPr>
              <a:t>架</a:t>
            </a:r>
            <a:endParaRPr lang="zh-CN" altLang="en-US" sz="3200" dirty="0">
              <a:latin typeface="黑体" panose="02010609060101010101" pitchFamily="2" charset="-122"/>
              <a:ea typeface="黑体" panose="02010609060101010101" pitchFamily="2" charset="-122"/>
            </a:endParaRPr>
          </a:p>
          <a:p>
            <a:pPr algn="l">
              <a:lnSpc>
                <a:spcPct val="105000"/>
              </a:lnSpc>
              <a:buClrTx/>
            </a:pPr>
            <a:r>
              <a:rPr lang="zh-CN" altLang="en-US" sz="3200" dirty="0">
                <a:latin typeface="黑体" panose="02010609060101010101" pitchFamily="2" charset="-122"/>
                <a:ea typeface="黑体" panose="02010609060101010101" pitchFamily="2" charset="-122"/>
              </a:rPr>
              <a:t>3、</a:t>
            </a:r>
            <a:r>
              <a:rPr lang="zh-CN" altLang="en-US" sz="3200" dirty="0">
                <a:solidFill>
                  <a:srgbClr val="000000"/>
                </a:solidFill>
                <a:latin typeface="黑体" panose="02010609060101010101" pitchFamily="2" charset="-122"/>
                <a:ea typeface="黑体" panose="02010609060101010101" pitchFamily="2" charset="-122"/>
              </a:rPr>
              <a:t>亦</a:t>
            </a:r>
            <a:r>
              <a:rPr lang="zh-CN" altLang="en-US" sz="3200" dirty="0">
                <a:latin typeface="黑体" panose="02010609060101010101" pitchFamily="2" charset="-122"/>
                <a:ea typeface="黑体" panose="02010609060101010101" pitchFamily="2" charset="-122"/>
              </a:rPr>
              <a:t>遂</a:t>
            </a:r>
            <a:r>
              <a:rPr lang="zh-CN" altLang="en-US" sz="3200" dirty="0">
                <a:solidFill>
                  <a:srgbClr val="000000"/>
                </a:solidFill>
                <a:latin typeface="黑体" panose="02010609060101010101" pitchFamily="2" charset="-122"/>
                <a:ea typeface="黑体" panose="02010609060101010101" pitchFamily="2" charset="-122"/>
              </a:rPr>
              <a:t>增</a:t>
            </a:r>
            <a:r>
              <a:rPr lang="zh-CN" altLang="en-US" sz="3200" dirty="0">
                <a:solidFill>
                  <a:srgbClr val="0000FF"/>
                </a:solidFill>
                <a:latin typeface="Times New Roman" panose="02020603050405020304" pitchFamily="18" charset="0"/>
                <a:ea typeface="黑体" panose="02010609060101010101" pitchFamily="2" charset="-122"/>
              </a:rPr>
              <a:t>胜</a:t>
            </a:r>
            <a:endParaRPr lang="zh-CN" altLang="en-US" sz="3200" dirty="0">
              <a:solidFill>
                <a:srgbClr val="0000FF"/>
              </a:solidFill>
              <a:latin typeface="Times New Roman" panose="02020603050405020304" pitchFamily="18" charset="0"/>
              <a:ea typeface="黑体" panose="02010609060101010101" pitchFamily="2" charset="-122"/>
            </a:endParaRPr>
          </a:p>
          <a:p>
            <a:pPr algn="l">
              <a:lnSpc>
                <a:spcPct val="105000"/>
              </a:lnSpc>
              <a:buClrTx/>
            </a:pPr>
            <a:r>
              <a:rPr lang="zh-CN" altLang="en-US" sz="3200" dirty="0">
                <a:latin typeface="黑体" panose="02010609060101010101" pitchFamily="2" charset="-122"/>
                <a:ea typeface="黑体" panose="02010609060101010101" pitchFamily="2" charset="-122"/>
              </a:rPr>
              <a:t>4、</a:t>
            </a:r>
            <a:r>
              <a:rPr lang="zh-CN" altLang="en-US" sz="3200" dirty="0">
                <a:solidFill>
                  <a:srgbClr val="0000FF"/>
                </a:solidFill>
                <a:latin typeface="Times New Roman" panose="02020603050405020304" pitchFamily="18" charset="0"/>
                <a:ea typeface="黑体" panose="02010609060101010101" pitchFamily="2" charset="-122"/>
              </a:rPr>
              <a:t>垣</a:t>
            </a:r>
            <a:r>
              <a:rPr lang="zh-CN" altLang="en-US" sz="3200" dirty="0">
                <a:latin typeface="黑体" panose="02010609060101010101" pitchFamily="2" charset="-122"/>
                <a:ea typeface="黑体" panose="02010609060101010101" pitchFamily="2" charset="-122"/>
              </a:rPr>
              <a:t>墙周庭</a:t>
            </a:r>
            <a:endParaRPr lang="zh-CN" altLang="en-US" sz="3200" dirty="0">
              <a:latin typeface="黑体" panose="02010609060101010101" pitchFamily="2" charset="-122"/>
              <a:ea typeface="黑体" panose="02010609060101010101" pitchFamily="2" charset="-122"/>
            </a:endParaRPr>
          </a:p>
          <a:p>
            <a:pPr algn="l">
              <a:lnSpc>
                <a:spcPct val="105000"/>
              </a:lnSpc>
              <a:buClrTx/>
            </a:pPr>
            <a:r>
              <a:rPr lang="zh-CN" altLang="en-US" sz="3200" dirty="0">
                <a:latin typeface="黑体" panose="02010609060101010101" pitchFamily="2" charset="-122"/>
                <a:ea typeface="黑体" panose="02010609060101010101" pitchFamily="2" charset="-122"/>
              </a:rPr>
              <a:t>5、</a:t>
            </a:r>
            <a:r>
              <a:rPr lang="zh-CN" altLang="en-US" sz="3200" dirty="0">
                <a:solidFill>
                  <a:srgbClr val="0000FF"/>
                </a:solidFill>
                <a:latin typeface="Times New Roman" panose="02020603050405020304" pitchFamily="18" charset="0"/>
                <a:ea typeface="黑体" panose="02010609060101010101" pitchFamily="2" charset="-122"/>
              </a:rPr>
              <a:t>乳</a:t>
            </a:r>
            <a:r>
              <a:rPr lang="zh-CN" altLang="en-US" sz="3200" dirty="0">
                <a:latin typeface="黑体" panose="02010609060101010101" pitchFamily="2" charset="-122"/>
                <a:ea typeface="黑体" panose="02010609060101010101" pitchFamily="2" charset="-122"/>
              </a:rPr>
              <a:t>二世</a:t>
            </a:r>
            <a:endParaRPr lang="zh-CN" altLang="en-US" sz="3200" dirty="0">
              <a:latin typeface="黑体" panose="02010609060101010101" pitchFamily="2" charset="-122"/>
              <a:ea typeface="黑体" panose="02010609060101010101" pitchFamily="2" charset="-122"/>
            </a:endParaRPr>
          </a:p>
          <a:p>
            <a:pPr algn="l">
              <a:lnSpc>
                <a:spcPct val="105000"/>
              </a:lnSpc>
              <a:buClrTx/>
            </a:pPr>
            <a:r>
              <a:rPr lang="zh-CN" altLang="en-US" sz="3200" dirty="0">
                <a:latin typeface="黑体" panose="02010609060101010101" pitchFamily="2" charset="-122"/>
                <a:ea typeface="黑体" panose="02010609060101010101" pitchFamily="2" charset="-122"/>
              </a:rPr>
              <a:t>6、执此以</a:t>
            </a:r>
            <a:r>
              <a:rPr lang="zh-CN" altLang="en-US" sz="3200" dirty="0">
                <a:solidFill>
                  <a:srgbClr val="0000FF"/>
                </a:solidFill>
                <a:latin typeface="Times New Roman" panose="02020603050405020304" pitchFamily="18" charset="0"/>
                <a:ea typeface="黑体" panose="02010609060101010101" pitchFamily="2" charset="-122"/>
              </a:rPr>
              <a:t>朝</a:t>
            </a:r>
            <a:endParaRPr lang="zh-CN" altLang="en-US" sz="3200" dirty="0">
              <a:solidFill>
                <a:srgbClr val="0000FF"/>
              </a:solidFill>
              <a:latin typeface="Times New Roman" panose="02020603050405020304" pitchFamily="18" charset="0"/>
              <a:ea typeface="黑体" panose="02010609060101010101" pitchFamily="2" charset="-122"/>
            </a:endParaRPr>
          </a:p>
          <a:p>
            <a:pPr algn="l">
              <a:lnSpc>
                <a:spcPct val="105000"/>
              </a:lnSpc>
              <a:buClrTx/>
            </a:pPr>
            <a:r>
              <a:rPr lang="zh-CN" altLang="en-US" sz="3200" dirty="0">
                <a:latin typeface="黑体" panose="02010609060101010101" pitchFamily="2" charset="-122"/>
                <a:ea typeface="黑体" panose="02010609060101010101" pitchFamily="2" charset="-122"/>
              </a:rPr>
              <a:t>7、吾家读书久不</a:t>
            </a:r>
            <a:r>
              <a:rPr lang="zh-CN" altLang="en-US" sz="3200" dirty="0">
                <a:solidFill>
                  <a:srgbClr val="0000FF"/>
                </a:solidFill>
                <a:latin typeface="Times New Roman" panose="02020603050405020304" pitchFamily="18" charset="0"/>
                <a:ea typeface="黑体" panose="02010609060101010101" pitchFamily="2" charset="-122"/>
              </a:rPr>
              <a:t>效</a:t>
            </a:r>
            <a:endParaRPr lang="zh-CN" altLang="en-US" sz="3200" dirty="0">
              <a:solidFill>
                <a:srgbClr val="0000FF"/>
              </a:solidFill>
              <a:latin typeface="Times New Roman" panose="02020603050405020304" pitchFamily="18" charset="0"/>
              <a:ea typeface="黑体" panose="02010609060101010101" pitchFamily="2" charset="-122"/>
            </a:endParaRPr>
          </a:p>
          <a:p>
            <a:pPr algn="l">
              <a:lnSpc>
                <a:spcPct val="105000"/>
              </a:lnSpc>
              <a:buClrTx/>
            </a:pPr>
            <a:r>
              <a:rPr lang="zh-CN" altLang="en-US" sz="3200" dirty="0">
                <a:latin typeface="黑体" panose="02010609060101010101" pitchFamily="2" charset="-122"/>
                <a:ea typeface="黑体" panose="02010609060101010101" pitchFamily="2" charset="-122"/>
              </a:rPr>
              <a:t>8、吾妻死之年所</a:t>
            </a:r>
            <a:r>
              <a:rPr lang="zh-CN" altLang="en-US" sz="3200" dirty="0">
                <a:solidFill>
                  <a:srgbClr val="0000FF"/>
                </a:solidFill>
                <a:latin typeface="Times New Roman" panose="02020603050405020304" pitchFamily="18" charset="0"/>
                <a:ea typeface="黑体" panose="02010609060101010101" pitchFamily="2" charset="-122"/>
              </a:rPr>
              <a:t>手</a:t>
            </a:r>
            <a:r>
              <a:rPr lang="zh-CN" altLang="en-US" sz="3200" dirty="0">
                <a:latin typeface="黑体" panose="02010609060101010101" pitchFamily="2" charset="-122"/>
                <a:ea typeface="黑体" panose="02010609060101010101" pitchFamily="2" charset="-122"/>
              </a:rPr>
              <a:t>植也</a:t>
            </a:r>
            <a:endParaRPr lang="zh-CN" altLang="en-US" sz="3200" dirty="0">
              <a:latin typeface="黑体" panose="02010609060101010101" pitchFamily="2" charset="-122"/>
              <a:ea typeface="黑体" panose="02010609060101010101" pitchFamily="2" charset="-122"/>
            </a:endParaRPr>
          </a:p>
          <a:p>
            <a:pPr algn="l">
              <a:lnSpc>
                <a:spcPct val="105000"/>
              </a:lnSpc>
              <a:buClrTx/>
            </a:pPr>
            <a:r>
              <a:rPr lang="zh-CN" altLang="en-US" sz="3200" dirty="0">
                <a:solidFill>
                  <a:srgbClr val="000000"/>
                </a:solidFill>
                <a:latin typeface="Times New Roman" panose="02020603050405020304" pitchFamily="18" charset="0"/>
                <a:ea typeface="黑体" panose="02010609060101010101" pitchFamily="2" charset="-122"/>
              </a:rPr>
              <a:t>9、南北为</a:t>
            </a:r>
            <a:r>
              <a:rPr lang="zh-CN" altLang="en-US" sz="3200" dirty="0">
                <a:solidFill>
                  <a:srgbClr val="0000FF"/>
                </a:solidFill>
                <a:latin typeface="Times New Roman" panose="02020603050405020304" pitchFamily="18" charset="0"/>
                <a:ea typeface="黑体" panose="02010609060101010101" pitchFamily="2" charset="-122"/>
              </a:rPr>
              <a:t>一</a:t>
            </a:r>
            <a:endParaRPr lang="zh-CN" altLang="en-US" sz="3200" dirty="0">
              <a:solidFill>
                <a:srgbClr val="0000FF"/>
              </a:solidFill>
              <a:latin typeface="Times New Roman" panose="02020603050405020304" pitchFamily="18" charset="0"/>
              <a:ea typeface="黑体" panose="02010609060101010101" pitchFamily="2" charset="-122"/>
            </a:endParaRPr>
          </a:p>
          <a:p>
            <a:pPr algn="l">
              <a:lnSpc>
                <a:spcPct val="105000"/>
              </a:lnSpc>
              <a:buClrTx/>
            </a:pPr>
            <a:r>
              <a:rPr lang="zh-CN" altLang="en-US" sz="3200" dirty="0">
                <a:solidFill>
                  <a:srgbClr val="000000"/>
                </a:solidFill>
                <a:latin typeface="Times New Roman" panose="02020603050405020304" pitchFamily="18" charset="0"/>
                <a:ea typeface="黑体" panose="02010609060101010101" pitchFamily="2" charset="-122"/>
              </a:rPr>
              <a:t>10、或凭几学</a:t>
            </a:r>
            <a:r>
              <a:rPr lang="zh-CN" altLang="en-US" sz="3200" dirty="0">
                <a:solidFill>
                  <a:srgbClr val="0000FF"/>
                </a:solidFill>
                <a:latin typeface="Times New Roman" panose="02020603050405020304" pitchFamily="18" charset="0"/>
                <a:ea typeface="黑体" panose="02010609060101010101" pitchFamily="2" charset="-122"/>
              </a:rPr>
              <a:t>书</a:t>
            </a:r>
            <a:endParaRPr lang="zh-CN" altLang="en-US" sz="3200" dirty="0">
              <a:solidFill>
                <a:srgbClr val="0000FF"/>
              </a:solidFill>
              <a:latin typeface="Times New Roman" panose="02020603050405020304" pitchFamily="18" charset="0"/>
              <a:ea typeface="黑体" panose="02010609060101010101" pitchFamily="2" charset="-122"/>
            </a:endParaRPr>
          </a:p>
          <a:p>
            <a:pPr algn="l">
              <a:lnSpc>
                <a:spcPct val="105000"/>
              </a:lnSpc>
              <a:buClrTx/>
            </a:pPr>
            <a:r>
              <a:rPr lang="zh-CN" altLang="en-US" sz="3200" dirty="0">
                <a:solidFill>
                  <a:srgbClr val="000000"/>
                </a:solidFill>
                <a:latin typeface="Times New Roman" panose="02020603050405020304" pitchFamily="18" charset="0"/>
                <a:ea typeface="黑体" panose="02010609060101010101" pitchFamily="2" charset="-122"/>
              </a:rPr>
              <a:t>11、多</a:t>
            </a:r>
            <a:r>
              <a:rPr lang="zh-CN" altLang="en-US" sz="3200" dirty="0">
                <a:solidFill>
                  <a:srgbClr val="0000FF"/>
                </a:solidFill>
                <a:latin typeface="Times New Roman" panose="02020603050405020304" pitchFamily="18" charset="0"/>
                <a:ea typeface="黑体" panose="02010609060101010101" pitchFamily="2" charset="-122"/>
              </a:rPr>
              <a:t>可喜</a:t>
            </a:r>
            <a:r>
              <a:rPr lang="zh-CN" altLang="en-US" sz="3200" dirty="0">
                <a:solidFill>
                  <a:srgbClr val="000000"/>
                </a:solidFill>
                <a:latin typeface="Times New Roman" panose="02020603050405020304" pitchFamily="18" charset="0"/>
                <a:ea typeface="黑体" panose="02010609060101010101" pitchFamily="2" charset="-122"/>
              </a:rPr>
              <a:t>、多</a:t>
            </a:r>
            <a:r>
              <a:rPr lang="zh-CN" altLang="en-US" sz="3200" dirty="0">
                <a:solidFill>
                  <a:srgbClr val="0000FF"/>
                </a:solidFill>
                <a:latin typeface="Times New Roman" panose="02020603050405020304" pitchFamily="18" charset="0"/>
                <a:ea typeface="黑体" panose="02010609060101010101" pitchFamily="2" charset="-122"/>
              </a:rPr>
              <a:t>可悲</a:t>
            </a:r>
            <a:endParaRPr lang="zh-CN" altLang="en-US" sz="3200" dirty="0">
              <a:solidFill>
                <a:srgbClr val="0000FF"/>
              </a:solidFill>
              <a:latin typeface="Times New Roman" panose="02020603050405020304" pitchFamily="18" charset="0"/>
              <a:ea typeface="黑体" panose="02010609060101010101" pitchFamily="2" charset="-122"/>
            </a:endParaRPr>
          </a:p>
          <a:p>
            <a:pPr algn="l">
              <a:lnSpc>
                <a:spcPct val="105000"/>
              </a:lnSpc>
              <a:buClrTx/>
            </a:pPr>
            <a:endParaRPr lang="zh-CN" altLang="en-US" sz="3200" dirty="0">
              <a:solidFill>
                <a:srgbClr val="000000"/>
              </a:solidFill>
              <a:latin typeface="Times New Roman" panose="02020603050405020304" pitchFamily="18" charset="0"/>
              <a:ea typeface="黑体" panose="02010609060101010101" pitchFamily="2" charset="-122"/>
            </a:endParaRPr>
          </a:p>
          <a:p>
            <a:pPr algn="l">
              <a:lnSpc>
                <a:spcPct val="105000"/>
              </a:lnSpc>
              <a:buClrTx/>
            </a:pPr>
            <a:endParaRPr lang="zh-CN" altLang="en-US" sz="3200" dirty="0">
              <a:latin typeface="黑体" panose="02010609060101010101" pitchFamily="2" charset="-122"/>
              <a:ea typeface="黑体" panose="02010609060101010101" pitchFamily="2" charset="-122"/>
            </a:endParaRPr>
          </a:p>
        </p:txBody>
      </p:sp>
      <p:sp>
        <p:nvSpPr>
          <p:cNvPr id="325636" name="文本框 325635"/>
          <p:cNvSpPr txBox="1"/>
          <p:nvPr/>
        </p:nvSpPr>
        <p:spPr>
          <a:xfrm>
            <a:off x="4800600" y="1600200"/>
            <a:ext cx="4038600"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形作动，堆满</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37" name="矩形 325636"/>
          <p:cNvSpPr/>
          <p:nvPr/>
        </p:nvSpPr>
        <p:spPr>
          <a:xfrm>
            <a:off x="5410200" y="533400"/>
            <a:ext cx="3733800" cy="1066800"/>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名作状，向下/从上面/在前面/向西家</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38" name="矩形 325637"/>
          <p:cNvSpPr/>
          <p:nvPr/>
        </p:nvSpPr>
        <p:spPr>
          <a:xfrm>
            <a:off x="4724400" y="2133600"/>
            <a:ext cx="3657600"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形作名，美景</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39" name="文本框 325638"/>
          <p:cNvSpPr txBox="1"/>
          <p:nvPr/>
        </p:nvSpPr>
        <p:spPr>
          <a:xfrm>
            <a:off x="4800600" y="3124200"/>
            <a:ext cx="4343400"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名作动，喂养</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40" name="矩形 325639"/>
          <p:cNvSpPr/>
          <p:nvPr/>
        </p:nvSpPr>
        <p:spPr>
          <a:xfrm>
            <a:off x="4800600" y="3657600"/>
            <a:ext cx="2936875"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名作动，上朝</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41" name="矩形 325640"/>
          <p:cNvSpPr/>
          <p:nvPr/>
        </p:nvSpPr>
        <p:spPr>
          <a:xfrm>
            <a:off x="4724400" y="2590800"/>
            <a:ext cx="3810000"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名作动，砌墙</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42" name="文本框 325641"/>
          <p:cNvSpPr txBox="1"/>
          <p:nvPr/>
        </p:nvSpPr>
        <p:spPr>
          <a:xfrm>
            <a:off x="4800600" y="4191000"/>
            <a:ext cx="4343400"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名作动，有成效</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43" name="文本框 325642"/>
          <p:cNvSpPr txBox="1"/>
          <p:nvPr/>
        </p:nvSpPr>
        <p:spPr>
          <a:xfrm>
            <a:off x="4724400" y="4724400"/>
            <a:ext cx="3886200"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名作状，亲手</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44" name="文本框 325643"/>
          <p:cNvSpPr txBox="1"/>
          <p:nvPr/>
        </p:nvSpPr>
        <p:spPr>
          <a:xfrm>
            <a:off x="4800600" y="5257800"/>
            <a:ext cx="4800600"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数作名，一体，整体</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45" name="文本框 325644"/>
          <p:cNvSpPr txBox="1"/>
          <p:nvPr/>
        </p:nvSpPr>
        <p:spPr>
          <a:xfrm>
            <a:off x="4800600" y="5715000"/>
            <a:ext cx="3581400" cy="579438"/>
          </a:xfrm>
          <a:prstGeom prst="rect">
            <a:avLst/>
          </a:prstGeom>
          <a:noFill/>
          <a:ln w="9525">
            <a:noFill/>
          </a:ln>
        </p:spPr>
        <p:txBody>
          <a:bodyPr>
            <a:spAutoFit/>
          </a:bodyPr>
          <a:p>
            <a:pPr algn="l">
              <a:buClrTx/>
            </a:pPr>
            <a:r>
              <a:rPr lang="zh-CN" altLang="en-US" sz="3200" dirty="0">
                <a:solidFill>
                  <a:srgbClr val="CC0000"/>
                </a:solidFill>
                <a:latin typeface="Times New Roman" panose="02020603050405020304" pitchFamily="18" charset="0"/>
                <a:ea typeface="黑体" panose="02010609060101010101" pitchFamily="2" charset="-122"/>
              </a:rPr>
              <a:t>动作名，写字</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25646" name="文本框 325645"/>
          <p:cNvSpPr txBox="1"/>
          <p:nvPr/>
        </p:nvSpPr>
        <p:spPr>
          <a:xfrm>
            <a:off x="3733800" y="6278563"/>
            <a:ext cx="5638800" cy="579437"/>
          </a:xfrm>
          <a:prstGeom prst="rect">
            <a:avLst/>
          </a:prstGeom>
          <a:noFill/>
          <a:ln w="9525">
            <a:noFill/>
          </a:ln>
        </p:spPr>
        <p:txBody>
          <a:bodyPr>
            <a:spAutoFit/>
          </a:bodyPr>
          <a:p>
            <a:pPr algn="l">
              <a:spcBef>
                <a:spcPct val="50000"/>
              </a:spcBef>
              <a:buClrTx/>
            </a:pPr>
            <a:r>
              <a:rPr lang="zh-CN" altLang="en-US" sz="3200" dirty="0">
                <a:solidFill>
                  <a:srgbClr val="CC0000"/>
                </a:solidFill>
                <a:latin typeface="Times New Roman" panose="02020603050405020304" pitchFamily="18" charset="0"/>
                <a:ea typeface="黑体" panose="02010609060101010101" pitchFamily="2" charset="-122"/>
              </a:rPr>
              <a:t>形作名，可喜之事，可悲之事</a:t>
            </a:r>
            <a:endParaRPr lang="zh-CN" altLang="en-US" sz="3200" dirty="0">
              <a:solidFill>
                <a:srgbClr val="CC0000"/>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25637"/>
                                        </p:tgtEl>
                                        <p:attrNameLst>
                                          <p:attrName>style.visibility</p:attrName>
                                        </p:attrNameLst>
                                      </p:cBhvr>
                                      <p:to>
                                        <p:strVal val="visible"/>
                                      </p:to>
                                    </p:set>
                                    <p:anim calcmode="lin" valueType="num">
                                      <p:cBhvr additive="base">
                                        <p:cTn id="7" dur="500" fill="hold"/>
                                        <p:tgtEl>
                                          <p:spTgt spid="325637"/>
                                        </p:tgtEl>
                                        <p:attrNameLst>
                                          <p:attrName>ppt_x</p:attrName>
                                        </p:attrNameLst>
                                      </p:cBhvr>
                                      <p:tavLst>
                                        <p:tav tm="0">
                                          <p:val>
                                            <p:strVal val="0-#ppt_w/2"/>
                                          </p:val>
                                        </p:tav>
                                        <p:tav tm="100000">
                                          <p:val>
                                            <p:strVal val="#ppt_x"/>
                                          </p:val>
                                        </p:tav>
                                      </p:tavLst>
                                    </p:anim>
                                    <p:anim calcmode="lin" valueType="num">
                                      <p:cBhvr additive="base">
                                        <p:cTn id="8" dur="500" fill="hold"/>
                                        <p:tgtEl>
                                          <p:spTgt spid="32563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25636"/>
                                        </p:tgtEl>
                                        <p:attrNameLst>
                                          <p:attrName>style.visibility</p:attrName>
                                        </p:attrNameLst>
                                      </p:cBhvr>
                                      <p:to>
                                        <p:strVal val="visible"/>
                                      </p:to>
                                    </p:set>
                                    <p:anim calcmode="lin" valueType="num">
                                      <p:cBhvr additive="base">
                                        <p:cTn id="13" dur="500" fill="hold"/>
                                        <p:tgtEl>
                                          <p:spTgt spid="325636"/>
                                        </p:tgtEl>
                                        <p:attrNameLst>
                                          <p:attrName>ppt_x</p:attrName>
                                        </p:attrNameLst>
                                      </p:cBhvr>
                                      <p:tavLst>
                                        <p:tav tm="0">
                                          <p:val>
                                            <p:strVal val="0-#ppt_w/2"/>
                                          </p:val>
                                        </p:tav>
                                        <p:tav tm="100000">
                                          <p:val>
                                            <p:strVal val="#ppt_x"/>
                                          </p:val>
                                        </p:tav>
                                      </p:tavLst>
                                    </p:anim>
                                    <p:anim calcmode="lin" valueType="num">
                                      <p:cBhvr additive="base">
                                        <p:cTn id="14" dur="500" fill="hold"/>
                                        <p:tgtEl>
                                          <p:spTgt spid="32563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25638"/>
                                        </p:tgtEl>
                                        <p:attrNameLst>
                                          <p:attrName>style.visibility</p:attrName>
                                        </p:attrNameLst>
                                      </p:cBhvr>
                                      <p:to>
                                        <p:strVal val="visible"/>
                                      </p:to>
                                    </p:set>
                                    <p:anim calcmode="lin" valueType="num">
                                      <p:cBhvr additive="base">
                                        <p:cTn id="19" dur="500" fill="hold"/>
                                        <p:tgtEl>
                                          <p:spTgt spid="325638"/>
                                        </p:tgtEl>
                                        <p:attrNameLst>
                                          <p:attrName>ppt_x</p:attrName>
                                        </p:attrNameLst>
                                      </p:cBhvr>
                                      <p:tavLst>
                                        <p:tav tm="0">
                                          <p:val>
                                            <p:strVal val="0-#ppt_w/2"/>
                                          </p:val>
                                        </p:tav>
                                        <p:tav tm="100000">
                                          <p:val>
                                            <p:strVal val="#ppt_x"/>
                                          </p:val>
                                        </p:tav>
                                      </p:tavLst>
                                    </p:anim>
                                    <p:anim calcmode="lin" valueType="num">
                                      <p:cBhvr additive="base">
                                        <p:cTn id="20" dur="500" fill="hold"/>
                                        <p:tgtEl>
                                          <p:spTgt spid="32563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25641"/>
                                        </p:tgtEl>
                                        <p:attrNameLst>
                                          <p:attrName>style.visibility</p:attrName>
                                        </p:attrNameLst>
                                      </p:cBhvr>
                                      <p:to>
                                        <p:strVal val="visible"/>
                                      </p:to>
                                    </p:set>
                                    <p:anim calcmode="lin" valueType="num">
                                      <p:cBhvr additive="base">
                                        <p:cTn id="25" dur="500" fill="hold"/>
                                        <p:tgtEl>
                                          <p:spTgt spid="325641"/>
                                        </p:tgtEl>
                                        <p:attrNameLst>
                                          <p:attrName>ppt_x</p:attrName>
                                        </p:attrNameLst>
                                      </p:cBhvr>
                                      <p:tavLst>
                                        <p:tav tm="0">
                                          <p:val>
                                            <p:strVal val="0-#ppt_w/2"/>
                                          </p:val>
                                        </p:tav>
                                        <p:tav tm="100000">
                                          <p:val>
                                            <p:strVal val="#ppt_x"/>
                                          </p:val>
                                        </p:tav>
                                      </p:tavLst>
                                    </p:anim>
                                    <p:anim calcmode="lin" valueType="num">
                                      <p:cBhvr additive="base">
                                        <p:cTn id="26" dur="500" fill="hold"/>
                                        <p:tgtEl>
                                          <p:spTgt spid="325641"/>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25639"/>
                                        </p:tgtEl>
                                        <p:attrNameLst>
                                          <p:attrName>style.visibility</p:attrName>
                                        </p:attrNameLst>
                                      </p:cBhvr>
                                      <p:to>
                                        <p:strVal val="visible"/>
                                      </p:to>
                                    </p:set>
                                    <p:anim calcmode="lin" valueType="num">
                                      <p:cBhvr additive="base">
                                        <p:cTn id="31" dur="500" fill="hold"/>
                                        <p:tgtEl>
                                          <p:spTgt spid="325639"/>
                                        </p:tgtEl>
                                        <p:attrNameLst>
                                          <p:attrName>ppt_x</p:attrName>
                                        </p:attrNameLst>
                                      </p:cBhvr>
                                      <p:tavLst>
                                        <p:tav tm="0">
                                          <p:val>
                                            <p:strVal val="0-#ppt_w/2"/>
                                          </p:val>
                                        </p:tav>
                                        <p:tav tm="100000">
                                          <p:val>
                                            <p:strVal val="#ppt_x"/>
                                          </p:val>
                                        </p:tav>
                                      </p:tavLst>
                                    </p:anim>
                                    <p:anim calcmode="lin" valueType="num">
                                      <p:cBhvr additive="base">
                                        <p:cTn id="32" dur="500" fill="hold"/>
                                        <p:tgtEl>
                                          <p:spTgt spid="32563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25640"/>
                                        </p:tgtEl>
                                        <p:attrNameLst>
                                          <p:attrName>style.visibility</p:attrName>
                                        </p:attrNameLst>
                                      </p:cBhvr>
                                      <p:to>
                                        <p:strVal val="visible"/>
                                      </p:to>
                                    </p:set>
                                    <p:anim calcmode="lin" valueType="num">
                                      <p:cBhvr additive="base">
                                        <p:cTn id="37" dur="500" fill="hold"/>
                                        <p:tgtEl>
                                          <p:spTgt spid="325640"/>
                                        </p:tgtEl>
                                        <p:attrNameLst>
                                          <p:attrName>ppt_x</p:attrName>
                                        </p:attrNameLst>
                                      </p:cBhvr>
                                      <p:tavLst>
                                        <p:tav tm="0">
                                          <p:val>
                                            <p:strVal val="0-#ppt_w/2"/>
                                          </p:val>
                                        </p:tav>
                                        <p:tav tm="100000">
                                          <p:val>
                                            <p:strVal val="#ppt_x"/>
                                          </p:val>
                                        </p:tav>
                                      </p:tavLst>
                                    </p:anim>
                                    <p:anim calcmode="lin" valueType="num">
                                      <p:cBhvr additive="base">
                                        <p:cTn id="38" dur="500" fill="hold"/>
                                        <p:tgtEl>
                                          <p:spTgt spid="32564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25642"/>
                                        </p:tgtEl>
                                        <p:attrNameLst>
                                          <p:attrName>style.visibility</p:attrName>
                                        </p:attrNameLst>
                                      </p:cBhvr>
                                      <p:to>
                                        <p:strVal val="visible"/>
                                      </p:to>
                                    </p:set>
                                    <p:anim calcmode="lin" valueType="num">
                                      <p:cBhvr additive="base">
                                        <p:cTn id="43" dur="500" fill="hold"/>
                                        <p:tgtEl>
                                          <p:spTgt spid="325642"/>
                                        </p:tgtEl>
                                        <p:attrNameLst>
                                          <p:attrName>ppt_x</p:attrName>
                                        </p:attrNameLst>
                                      </p:cBhvr>
                                      <p:tavLst>
                                        <p:tav tm="0">
                                          <p:val>
                                            <p:strVal val="0-#ppt_w/2"/>
                                          </p:val>
                                        </p:tav>
                                        <p:tav tm="100000">
                                          <p:val>
                                            <p:strVal val="#ppt_x"/>
                                          </p:val>
                                        </p:tav>
                                      </p:tavLst>
                                    </p:anim>
                                    <p:anim calcmode="lin" valueType="num">
                                      <p:cBhvr additive="base">
                                        <p:cTn id="44" dur="500" fill="hold"/>
                                        <p:tgtEl>
                                          <p:spTgt spid="325642"/>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25643"/>
                                        </p:tgtEl>
                                        <p:attrNameLst>
                                          <p:attrName>style.visibility</p:attrName>
                                        </p:attrNameLst>
                                      </p:cBhvr>
                                      <p:to>
                                        <p:strVal val="visible"/>
                                      </p:to>
                                    </p:set>
                                    <p:anim calcmode="lin" valueType="num">
                                      <p:cBhvr additive="base">
                                        <p:cTn id="49" dur="500" fill="hold"/>
                                        <p:tgtEl>
                                          <p:spTgt spid="325643"/>
                                        </p:tgtEl>
                                        <p:attrNameLst>
                                          <p:attrName>ppt_x</p:attrName>
                                        </p:attrNameLst>
                                      </p:cBhvr>
                                      <p:tavLst>
                                        <p:tav tm="0">
                                          <p:val>
                                            <p:strVal val="0-#ppt_w/2"/>
                                          </p:val>
                                        </p:tav>
                                        <p:tav tm="100000">
                                          <p:val>
                                            <p:strVal val="#ppt_x"/>
                                          </p:val>
                                        </p:tav>
                                      </p:tavLst>
                                    </p:anim>
                                    <p:anim calcmode="lin" valueType="num">
                                      <p:cBhvr additive="base">
                                        <p:cTn id="50" dur="500" fill="hold"/>
                                        <p:tgtEl>
                                          <p:spTgt spid="325643"/>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8" fill="hold" grpId="0" nodeType="clickEffect">
                                  <p:stCondLst>
                                    <p:cond delay="0"/>
                                  </p:stCondLst>
                                  <p:childTnLst>
                                    <p:set>
                                      <p:cBhvr>
                                        <p:cTn id="54" dur="1" fill="hold">
                                          <p:stCondLst>
                                            <p:cond delay="0"/>
                                          </p:stCondLst>
                                        </p:cTn>
                                        <p:tgtEl>
                                          <p:spTgt spid="325644"/>
                                        </p:tgtEl>
                                        <p:attrNameLst>
                                          <p:attrName>style.visibility</p:attrName>
                                        </p:attrNameLst>
                                      </p:cBhvr>
                                      <p:to>
                                        <p:strVal val="visible"/>
                                      </p:to>
                                    </p:set>
                                    <p:anim calcmode="lin" valueType="num">
                                      <p:cBhvr additive="base">
                                        <p:cTn id="55" dur="500" fill="hold"/>
                                        <p:tgtEl>
                                          <p:spTgt spid="325644"/>
                                        </p:tgtEl>
                                        <p:attrNameLst>
                                          <p:attrName>ppt_x</p:attrName>
                                        </p:attrNameLst>
                                      </p:cBhvr>
                                      <p:tavLst>
                                        <p:tav tm="0">
                                          <p:val>
                                            <p:strVal val="0-#ppt_w/2"/>
                                          </p:val>
                                        </p:tav>
                                        <p:tav tm="100000">
                                          <p:val>
                                            <p:strVal val="#ppt_x"/>
                                          </p:val>
                                        </p:tav>
                                      </p:tavLst>
                                    </p:anim>
                                    <p:anim calcmode="lin" valueType="num">
                                      <p:cBhvr additive="base">
                                        <p:cTn id="56" dur="500" fill="hold"/>
                                        <p:tgtEl>
                                          <p:spTgt spid="325644"/>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325645"/>
                                        </p:tgtEl>
                                        <p:attrNameLst>
                                          <p:attrName>style.visibility</p:attrName>
                                        </p:attrNameLst>
                                      </p:cBhvr>
                                      <p:to>
                                        <p:strVal val="visible"/>
                                      </p:to>
                                    </p:set>
                                    <p:anim calcmode="lin" valueType="num">
                                      <p:cBhvr additive="base">
                                        <p:cTn id="61" dur="500" fill="hold"/>
                                        <p:tgtEl>
                                          <p:spTgt spid="325645"/>
                                        </p:tgtEl>
                                        <p:attrNameLst>
                                          <p:attrName>ppt_x</p:attrName>
                                        </p:attrNameLst>
                                      </p:cBhvr>
                                      <p:tavLst>
                                        <p:tav tm="0">
                                          <p:val>
                                            <p:strVal val="0-#ppt_w/2"/>
                                          </p:val>
                                        </p:tav>
                                        <p:tav tm="100000">
                                          <p:val>
                                            <p:strVal val="#ppt_x"/>
                                          </p:val>
                                        </p:tav>
                                      </p:tavLst>
                                    </p:anim>
                                    <p:anim calcmode="lin" valueType="num">
                                      <p:cBhvr additive="base">
                                        <p:cTn id="62" dur="500" fill="hold"/>
                                        <p:tgtEl>
                                          <p:spTgt spid="325645"/>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325646"/>
                                        </p:tgtEl>
                                        <p:attrNameLst>
                                          <p:attrName>style.visibility</p:attrName>
                                        </p:attrNameLst>
                                      </p:cBhvr>
                                      <p:to>
                                        <p:strVal val="visible"/>
                                      </p:to>
                                    </p:set>
                                    <p:anim calcmode="lin" valueType="num">
                                      <p:cBhvr additive="base">
                                        <p:cTn id="67" dur="500" fill="hold"/>
                                        <p:tgtEl>
                                          <p:spTgt spid="325646"/>
                                        </p:tgtEl>
                                        <p:attrNameLst>
                                          <p:attrName>ppt_x</p:attrName>
                                        </p:attrNameLst>
                                      </p:cBhvr>
                                      <p:tavLst>
                                        <p:tav tm="0">
                                          <p:val>
                                            <p:strVal val="0-#ppt_w/2"/>
                                          </p:val>
                                        </p:tav>
                                        <p:tav tm="100000">
                                          <p:val>
                                            <p:strVal val="#ppt_x"/>
                                          </p:val>
                                        </p:tav>
                                      </p:tavLst>
                                    </p:anim>
                                    <p:anim calcmode="lin" valueType="num">
                                      <p:cBhvr additive="base">
                                        <p:cTn id="68" dur="500" fill="hold"/>
                                        <p:tgtEl>
                                          <p:spTgt spid="3256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6" grpId="0" animBg="1"/>
      <p:bldP spid="325637" grpId="0" animBg="1"/>
      <p:bldP spid="325638" grpId="0" animBg="1"/>
      <p:bldP spid="325639" grpId="0" animBg="1"/>
      <p:bldP spid="325640" grpId="0" animBg="1"/>
      <p:bldP spid="325641" grpId="0" animBg="1"/>
      <p:bldP spid="325642" grpId="0" animBg="1"/>
      <p:bldP spid="325643" grpId="0" animBg="1"/>
      <p:bldP spid="325644" grpId="0" animBg="1"/>
      <p:bldP spid="325645" grpId="0" animBg="1"/>
      <p:bldP spid="325646" grpId="0" animBg="1"/>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1298" name="文本框 311297"/>
          <p:cNvSpPr txBox="1"/>
          <p:nvPr/>
        </p:nvSpPr>
        <p:spPr>
          <a:xfrm>
            <a:off x="228600" y="1271588"/>
            <a:ext cx="6019800" cy="5586412"/>
          </a:xfrm>
          <a:prstGeom prst="rect">
            <a:avLst/>
          </a:prstGeom>
          <a:noFill/>
          <a:ln w="9525">
            <a:noFill/>
          </a:ln>
        </p:spPr>
        <p:txBody>
          <a:bodyPr>
            <a:spAutoFit/>
          </a:bodyPr>
          <a:p>
            <a:pPr algn="l">
              <a:lnSpc>
                <a:spcPct val="65000"/>
              </a:lnSpc>
              <a:spcBef>
                <a:spcPct val="50000"/>
              </a:spcBef>
              <a:buClrTx/>
            </a:pPr>
            <a:r>
              <a:rPr lang="zh-CN" altLang="en-US" sz="3600" dirty="0">
                <a:latin typeface="黑体" panose="02010609060101010101" pitchFamily="2" charset="-122"/>
                <a:ea typeface="黑体" panose="02010609060101010101" pitchFamily="2" charset="-122"/>
              </a:rPr>
              <a:t>1、项脊轩，旧南阁子也。</a:t>
            </a:r>
            <a:endParaRPr lang="zh-CN" altLang="en-US" sz="3600" dirty="0">
              <a:latin typeface="黑体" panose="02010609060101010101" pitchFamily="2" charset="-122"/>
              <a:ea typeface="黑体" panose="02010609060101010101" pitchFamily="2" charset="-122"/>
            </a:endParaRPr>
          </a:p>
          <a:p>
            <a:pPr algn="l">
              <a:lnSpc>
                <a:spcPct val="65000"/>
              </a:lnSpc>
              <a:spcBef>
                <a:spcPct val="50000"/>
              </a:spcBef>
              <a:buClrTx/>
            </a:pPr>
            <a:r>
              <a:rPr lang="zh-CN" altLang="en-US" sz="3600" dirty="0">
                <a:latin typeface="Times New Roman" panose="02020603050405020304" pitchFamily="18" charset="0"/>
                <a:ea typeface="黑体" panose="02010609060101010101" pitchFamily="2" charset="-122"/>
              </a:rPr>
              <a:t>2、使不上漏</a:t>
            </a:r>
            <a:endParaRPr lang="zh-CN" altLang="en-US" sz="3600" dirty="0">
              <a:latin typeface="Times New Roman" panose="02020603050405020304" pitchFamily="18" charset="0"/>
              <a:ea typeface="黑体" panose="02010609060101010101" pitchFamily="2" charset="-122"/>
            </a:endParaRPr>
          </a:p>
          <a:p>
            <a:pPr algn="l">
              <a:lnSpc>
                <a:spcPct val="65000"/>
              </a:lnSpc>
              <a:spcBef>
                <a:spcPct val="50000"/>
              </a:spcBef>
              <a:buClrTx/>
            </a:pPr>
            <a:r>
              <a:rPr lang="zh-CN" altLang="en-US" sz="3600" dirty="0">
                <a:solidFill>
                  <a:srgbClr val="000000"/>
                </a:solidFill>
                <a:latin typeface="Times New Roman" panose="02020603050405020304" pitchFamily="18" charset="0"/>
                <a:ea typeface="黑体" panose="02010609060101010101" pitchFamily="2" charset="-122"/>
              </a:rPr>
              <a:t>3、庭中始为篱，已为墙</a:t>
            </a:r>
            <a:endParaRPr lang="zh-CN" altLang="en-US" sz="3600" dirty="0">
              <a:latin typeface="Times New Roman" panose="02020603050405020304" pitchFamily="18" charset="0"/>
              <a:ea typeface="黑体" panose="02010609060101010101" pitchFamily="2" charset="-122"/>
            </a:endParaRPr>
          </a:p>
          <a:p>
            <a:pPr algn="l">
              <a:lnSpc>
                <a:spcPct val="65000"/>
              </a:lnSpc>
              <a:spcBef>
                <a:spcPct val="50000"/>
              </a:spcBef>
              <a:buClrTx/>
            </a:pPr>
            <a:r>
              <a:rPr lang="zh-CN" altLang="en-US" sz="3600" dirty="0">
                <a:latin typeface="Times New Roman" panose="02020603050405020304" pitchFamily="18" charset="0"/>
                <a:ea typeface="黑体" panose="02010609060101010101" pitchFamily="2" charset="-122"/>
              </a:rPr>
              <a:t>4、又北向</a:t>
            </a:r>
            <a:endParaRPr lang="zh-CN" altLang="en-US" sz="3600" dirty="0">
              <a:latin typeface="Times New Roman" panose="02020603050405020304" pitchFamily="18" charset="0"/>
              <a:ea typeface="黑体" panose="02010609060101010101" pitchFamily="2" charset="-122"/>
            </a:endParaRPr>
          </a:p>
          <a:p>
            <a:pPr algn="l">
              <a:lnSpc>
                <a:spcPct val="65000"/>
              </a:lnSpc>
              <a:spcBef>
                <a:spcPct val="50000"/>
              </a:spcBef>
              <a:buClrTx/>
            </a:pPr>
            <a:r>
              <a:rPr lang="zh-CN" altLang="en-US" sz="3600" dirty="0">
                <a:latin typeface="Times New Roman" panose="02020603050405020304" pitchFamily="18" charset="0"/>
                <a:ea typeface="黑体" panose="02010609060101010101" pitchFamily="2" charset="-122"/>
              </a:rPr>
              <a:t>5、余自束发读书轩中</a:t>
            </a:r>
            <a:endParaRPr lang="zh-CN" altLang="en-US" sz="3600" dirty="0">
              <a:latin typeface="Times New Roman" panose="02020603050405020304" pitchFamily="18" charset="0"/>
              <a:ea typeface="黑体" panose="02010609060101010101" pitchFamily="2" charset="-122"/>
            </a:endParaRPr>
          </a:p>
          <a:p>
            <a:pPr algn="l">
              <a:lnSpc>
                <a:spcPct val="65000"/>
              </a:lnSpc>
              <a:spcBef>
                <a:spcPct val="50000"/>
              </a:spcBef>
              <a:buClrTx/>
            </a:pPr>
            <a:r>
              <a:rPr lang="zh-CN" altLang="en-US" sz="3600" dirty="0">
                <a:latin typeface="黑体" panose="02010609060101010101" pitchFamily="2" charset="-122"/>
                <a:ea typeface="黑体" panose="02010609060101010101" pitchFamily="2" charset="-122"/>
              </a:rPr>
              <a:t>6、吾妻死之年所手植也</a:t>
            </a:r>
            <a:endParaRPr lang="zh-CN" altLang="en-US" sz="3600" dirty="0">
              <a:latin typeface="黑体" panose="02010609060101010101" pitchFamily="2" charset="-122"/>
              <a:ea typeface="黑体" panose="02010609060101010101" pitchFamily="2" charset="-122"/>
            </a:endParaRPr>
          </a:p>
          <a:p>
            <a:pPr algn="l">
              <a:lnSpc>
                <a:spcPct val="65000"/>
              </a:lnSpc>
              <a:spcBef>
                <a:spcPct val="50000"/>
              </a:spcBef>
              <a:buClrTx/>
            </a:pPr>
            <a:r>
              <a:rPr lang="zh-CN" altLang="en-US" sz="3600" dirty="0">
                <a:latin typeface="黑体" panose="02010609060101010101" pitchFamily="2" charset="-122"/>
                <a:ea typeface="黑体" panose="02010609060101010101" pitchFamily="2" charset="-122"/>
              </a:rPr>
              <a:t>7、其制稍异于前</a:t>
            </a:r>
            <a:endParaRPr lang="zh-CN" altLang="en-US" sz="3600" dirty="0">
              <a:latin typeface="黑体" panose="02010609060101010101" pitchFamily="2" charset="-122"/>
              <a:ea typeface="黑体" panose="02010609060101010101" pitchFamily="2" charset="-122"/>
            </a:endParaRPr>
          </a:p>
          <a:p>
            <a:pPr algn="l">
              <a:lnSpc>
                <a:spcPct val="65000"/>
              </a:lnSpc>
              <a:spcBef>
                <a:spcPct val="50000"/>
              </a:spcBef>
              <a:buClrTx/>
            </a:pPr>
            <a:r>
              <a:rPr lang="zh-CN" altLang="en-US" sz="3600" dirty="0">
                <a:latin typeface="黑体" panose="02010609060101010101" pitchFamily="2" charset="-122"/>
                <a:ea typeface="黑体" panose="02010609060101010101" pitchFamily="2" charset="-122"/>
              </a:rPr>
              <a:t>8、妪，先大母婢也</a:t>
            </a:r>
            <a:endParaRPr lang="zh-CN" altLang="en-US" sz="3600" dirty="0">
              <a:latin typeface="Times New Roman" panose="02020603050405020304" pitchFamily="18" charset="0"/>
              <a:ea typeface="黑体" panose="02010609060101010101" pitchFamily="2" charset="-122"/>
            </a:endParaRPr>
          </a:p>
          <a:p>
            <a:pPr algn="l">
              <a:lnSpc>
                <a:spcPct val="80000"/>
              </a:lnSpc>
              <a:spcBef>
                <a:spcPct val="50000"/>
              </a:spcBef>
              <a:buClrTx/>
            </a:pPr>
            <a:endParaRPr lang="zh-CN" altLang="en-US" sz="3600" dirty="0">
              <a:latin typeface="Times New Roman" panose="02020603050405020304" pitchFamily="18" charset="0"/>
              <a:ea typeface="黑体" panose="02010609060101010101" pitchFamily="2" charset="-122"/>
            </a:endParaRPr>
          </a:p>
        </p:txBody>
      </p:sp>
      <p:sp>
        <p:nvSpPr>
          <p:cNvPr id="311299" name="文本框 311298"/>
          <p:cNvSpPr txBox="1"/>
          <p:nvPr/>
        </p:nvSpPr>
        <p:spPr>
          <a:xfrm>
            <a:off x="6096000" y="304800"/>
            <a:ext cx="2286000" cy="655638"/>
          </a:xfrm>
          <a:prstGeom prst="rect">
            <a:avLst/>
          </a:prstGeom>
          <a:solidFill>
            <a:srgbClr val="CC99FF"/>
          </a:solidFill>
          <a:ln w="76200" cap="flat" cmpd="sng">
            <a:solidFill>
              <a:srgbClr val="0000FF"/>
            </a:solidFill>
            <a:prstDash val="solid"/>
            <a:miter/>
            <a:headEnd type="none" w="med" len="med"/>
            <a:tailEnd type="none" w="med" len="med"/>
          </a:ln>
        </p:spPr>
        <p:txBody>
          <a:bodyPr>
            <a:spAutoFit/>
          </a:bodyPr>
          <a:p>
            <a:pPr>
              <a:spcBef>
                <a:spcPct val="50000"/>
              </a:spcBef>
              <a:buClrTx/>
            </a:pPr>
            <a:r>
              <a:rPr lang="zh-CN" altLang="en-US" sz="3200" dirty="0">
                <a:latin typeface="Times New Roman" panose="02020603050405020304" pitchFamily="18" charset="0"/>
                <a:ea typeface="黑体" panose="02010609060101010101" pitchFamily="2" charset="-122"/>
              </a:rPr>
              <a:t>文言句式</a:t>
            </a:r>
            <a:endParaRPr lang="zh-CN" altLang="en-US" sz="3200" dirty="0">
              <a:latin typeface="Times New Roman" panose="02020603050405020304" pitchFamily="18" charset="0"/>
              <a:ea typeface="黑体" panose="02010609060101010101" pitchFamily="2" charset="-122"/>
            </a:endParaRPr>
          </a:p>
        </p:txBody>
      </p:sp>
      <p:sp>
        <p:nvSpPr>
          <p:cNvPr id="311300" name="文本框 311299"/>
          <p:cNvSpPr txBox="1"/>
          <p:nvPr/>
        </p:nvSpPr>
        <p:spPr>
          <a:xfrm>
            <a:off x="4648200" y="1828800"/>
            <a:ext cx="2819400" cy="1311275"/>
          </a:xfrm>
          <a:prstGeom prst="rect">
            <a:avLst/>
          </a:prstGeom>
          <a:noFill/>
          <a:ln w="9525">
            <a:noFill/>
          </a:ln>
        </p:spPr>
        <p:txBody>
          <a:bodyPr>
            <a:spAutoFit/>
          </a:bodyPr>
          <a:p>
            <a:pPr>
              <a:spcBef>
                <a:spcPct val="50000"/>
              </a:spcBef>
              <a:buClrTx/>
            </a:pPr>
            <a:endParaRPr lang="zh-CN" altLang="en-US" sz="8000" dirty="0">
              <a:solidFill>
                <a:srgbClr val="FF0000"/>
              </a:solidFill>
              <a:latin typeface="Times New Roman" panose="02020603050405020304" pitchFamily="18" charset="0"/>
            </a:endParaRPr>
          </a:p>
        </p:txBody>
      </p:sp>
      <p:sp>
        <p:nvSpPr>
          <p:cNvPr id="311301" name="文本框 311300"/>
          <p:cNvSpPr txBox="1"/>
          <p:nvPr/>
        </p:nvSpPr>
        <p:spPr>
          <a:xfrm>
            <a:off x="6084888" y="1052513"/>
            <a:ext cx="1408112" cy="579437"/>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判断句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1302" name="文本框 311301"/>
          <p:cNvSpPr txBox="1"/>
          <p:nvPr/>
        </p:nvSpPr>
        <p:spPr>
          <a:xfrm>
            <a:off x="5410200" y="1752600"/>
            <a:ext cx="1600200" cy="1311275"/>
          </a:xfrm>
          <a:prstGeom prst="rect">
            <a:avLst/>
          </a:prstGeom>
          <a:noFill/>
          <a:ln w="9525">
            <a:noFill/>
          </a:ln>
        </p:spPr>
        <p:txBody>
          <a:bodyPr>
            <a:spAutoFit/>
          </a:bodyPr>
          <a:p>
            <a:pPr>
              <a:spcBef>
                <a:spcPct val="50000"/>
              </a:spcBef>
              <a:buClrTx/>
            </a:pPr>
            <a:endParaRPr lang="zh-CN" altLang="en-US" sz="8000" dirty="0">
              <a:solidFill>
                <a:srgbClr val="FF0000"/>
              </a:solidFill>
              <a:latin typeface="Times New Roman" panose="02020603050405020304" pitchFamily="18" charset="0"/>
            </a:endParaRPr>
          </a:p>
        </p:txBody>
      </p:sp>
      <p:sp>
        <p:nvSpPr>
          <p:cNvPr id="311303" name="矩形 311302"/>
          <p:cNvSpPr/>
          <p:nvPr/>
        </p:nvSpPr>
        <p:spPr>
          <a:xfrm>
            <a:off x="6172200" y="1752600"/>
            <a:ext cx="1408113" cy="579438"/>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省略句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1304" name="文本框 311303"/>
          <p:cNvSpPr txBox="1"/>
          <p:nvPr/>
        </p:nvSpPr>
        <p:spPr>
          <a:xfrm>
            <a:off x="6135688" y="2438400"/>
            <a:ext cx="1408112" cy="579438"/>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判断句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1305" name="文本框 311304"/>
          <p:cNvSpPr txBox="1"/>
          <p:nvPr/>
        </p:nvSpPr>
        <p:spPr>
          <a:xfrm>
            <a:off x="5638800" y="2971800"/>
            <a:ext cx="2819400" cy="579438"/>
          </a:xfrm>
          <a:prstGeom prst="rect">
            <a:avLst/>
          </a:prstGeom>
          <a:noFill/>
          <a:ln w="9525">
            <a:noFill/>
          </a:ln>
        </p:spPr>
        <p:txBody>
          <a:bodyPr>
            <a:spAutoFit/>
          </a:bodyPr>
          <a:p>
            <a:pPr>
              <a:spcBef>
                <a:spcPct val="50000"/>
              </a:spcBef>
              <a:buClrTx/>
            </a:pPr>
            <a:r>
              <a:rPr lang="zh-CN" altLang="en-US" sz="3200" dirty="0">
                <a:solidFill>
                  <a:srgbClr val="CC0000"/>
                </a:solidFill>
                <a:latin typeface="Times New Roman" panose="02020603050405020304" pitchFamily="18" charset="0"/>
                <a:ea typeface="黑体" panose="02010609060101010101" pitchFamily="2" charset="-122"/>
              </a:rPr>
              <a:t>宾语前置</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1306" name="矩形 311305"/>
          <p:cNvSpPr/>
          <p:nvPr/>
        </p:nvSpPr>
        <p:spPr>
          <a:xfrm>
            <a:off x="6135688" y="3581400"/>
            <a:ext cx="1408112" cy="579438"/>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省略句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1307" name="文本框 311306"/>
          <p:cNvSpPr txBox="1"/>
          <p:nvPr/>
        </p:nvSpPr>
        <p:spPr>
          <a:xfrm>
            <a:off x="6135688" y="4297363"/>
            <a:ext cx="1408112" cy="579437"/>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判断句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1308" name="文本框 311307"/>
          <p:cNvSpPr txBox="1"/>
          <p:nvPr/>
        </p:nvSpPr>
        <p:spPr>
          <a:xfrm>
            <a:off x="6103938" y="4941888"/>
            <a:ext cx="3040062" cy="579437"/>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介词结构后置句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1309" name="文本框 311308"/>
          <p:cNvSpPr txBox="1"/>
          <p:nvPr/>
        </p:nvSpPr>
        <p:spPr>
          <a:xfrm>
            <a:off x="6156325" y="5589588"/>
            <a:ext cx="1408113" cy="579437"/>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判断句</a:t>
            </a:r>
            <a:endParaRPr lang="zh-CN" altLang="en-US" sz="3200" dirty="0">
              <a:solidFill>
                <a:srgbClr val="CC0000"/>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1301"/>
                                        </p:tgtEl>
                                        <p:attrNameLst>
                                          <p:attrName>style.visibility</p:attrName>
                                        </p:attrNameLst>
                                      </p:cBhvr>
                                      <p:to>
                                        <p:strVal val="visible"/>
                                      </p:to>
                                    </p:set>
                                    <p:anim calcmode="lin" valueType="num">
                                      <p:cBhvr additive="base">
                                        <p:cTn id="7" dur="500" fill="hold"/>
                                        <p:tgtEl>
                                          <p:spTgt spid="311301"/>
                                        </p:tgtEl>
                                        <p:attrNameLst>
                                          <p:attrName>ppt_x</p:attrName>
                                        </p:attrNameLst>
                                      </p:cBhvr>
                                      <p:tavLst>
                                        <p:tav tm="0">
                                          <p:val>
                                            <p:strVal val="0-#ppt_w/2"/>
                                          </p:val>
                                        </p:tav>
                                        <p:tav tm="100000">
                                          <p:val>
                                            <p:strVal val="#ppt_x"/>
                                          </p:val>
                                        </p:tav>
                                      </p:tavLst>
                                    </p:anim>
                                    <p:anim calcmode="lin" valueType="num">
                                      <p:cBhvr additive="base">
                                        <p:cTn id="8" dur="500" fill="hold"/>
                                        <p:tgtEl>
                                          <p:spTgt spid="31130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1303"/>
                                        </p:tgtEl>
                                        <p:attrNameLst>
                                          <p:attrName>style.visibility</p:attrName>
                                        </p:attrNameLst>
                                      </p:cBhvr>
                                      <p:to>
                                        <p:strVal val="visible"/>
                                      </p:to>
                                    </p:set>
                                    <p:anim calcmode="lin" valueType="num">
                                      <p:cBhvr additive="base">
                                        <p:cTn id="13" dur="500" fill="hold"/>
                                        <p:tgtEl>
                                          <p:spTgt spid="311303"/>
                                        </p:tgtEl>
                                        <p:attrNameLst>
                                          <p:attrName>ppt_x</p:attrName>
                                        </p:attrNameLst>
                                      </p:cBhvr>
                                      <p:tavLst>
                                        <p:tav tm="0">
                                          <p:val>
                                            <p:strVal val="0-#ppt_w/2"/>
                                          </p:val>
                                        </p:tav>
                                        <p:tav tm="100000">
                                          <p:val>
                                            <p:strVal val="#ppt_x"/>
                                          </p:val>
                                        </p:tav>
                                      </p:tavLst>
                                    </p:anim>
                                    <p:anim calcmode="lin" valueType="num">
                                      <p:cBhvr additive="base">
                                        <p:cTn id="14" dur="500" fill="hold"/>
                                        <p:tgtEl>
                                          <p:spTgt spid="31130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11304"/>
                                        </p:tgtEl>
                                        <p:attrNameLst>
                                          <p:attrName>style.visibility</p:attrName>
                                        </p:attrNameLst>
                                      </p:cBhvr>
                                      <p:to>
                                        <p:strVal val="visible"/>
                                      </p:to>
                                    </p:set>
                                    <p:anim calcmode="lin" valueType="num">
                                      <p:cBhvr additive="base">
                                        <p:cTn id="19" dur="500" fill="hold"/>
                                        <p:tgtEl>
                                          <p:spTgt spid="311304"/>
                                        </p:tgtEl>
                                        <p:attrNameLst>
                                          <p:attrName>ppt_x</p:attrName>
                                        </p:attrNameLst>
                                      </p:cBhvr>
                                      <p:tavLst>
                                        <p:tav tm="0">
                                          <p:val>
                                            <p:strVal val="0-#ppt_w/2"/>
                                          </p:val>
                                        </p:tav>
                                        <p:tav tm="100000">
                                          <p:val>
                                            <p:strVal val="#ppt_x"/>
                                          </p:val>
                                        </p:tav>
                                      </p:tavLst>
                                    </p:anim>
                                    <p:anim calcmode="lin" valueType="num">
                                      <p:cBhvr additive="base">
                                        <p:cTn id="20" dur="500" fill="hold"/>
                                        <p:tgtEl>
                                          <p:spTgt spid="31130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11305"/>
                                        </p:tgtEl>
                                        <p:attrNameLst>
                                          <p:attrName>style.visibility</p:attrName>
                                        </p:attrNameLst>
                                      </p:cBhvr>
                                      <p:to>
                                        <p:strVal val="visible"/>
                                      </p:to>
                                    </p:set>
                                    <p:anim calcmode="lin" valueType="num">
                                      <p:cBhvr additive="base">
                                        <p:cTn id="25" dur="500" fill="hold"/>
                                        <p:tgtEl>
                                          <p:spTgt spid="311305"/>
                                        </p:tgtEl>
                                        <p:attrNameLst>
                                          <p:attrName>ppt_x</p:attrName>
                                        </p:attrNameLst>
                                      </p:cBhvr>
                                      <p:tavLst>
                                        <p:tav tm="0">
                                          <p:val>
                                            <p:strVal val="0-#ppt_w/2"/>
                                          </p:val>
                                        </p:tav>
                                        <p:tav tm="100000">
                                          <p:val>
                                            <p:strVal val="#ppt_x"/>
                                          </p:val>
                                        </p:tav>
                                      </p:tavLst>
                                    </p:anim>
                                    <p:anim calcmode="lin" valueType="num">
                                      <p:cBhvr additive="base">
                                        <p:cTn id="26" dur="500" fill="hold"/>
                                        <p:tgtEl>
                                          <p:spTgt spid="311305"/>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11306"/>
                                        </p:tgtEl>
                                        <p:attrNameLst>
                                          <p:attrName>style.visibility</p:attrName>
                                        </p:attrNameLst>
                                      </p:cBhvr>
                                      <p:to>
                                        <p:strVal val="visible"/>
                                      </p:to>
                                    </p:set>
                                    <p:anim calcmode="lin" valueType="num">
                                      <p:cBhvr additive="base">
                                        <p:cTn id="31" dur="500" fill="hold"/>
                                        <p:tgtEl>
                                          <p:spTgt spid="311306"/>
                                        </p:tgtEl>
                                        <p:attrNameLst>
                                          <p:attrName>ppt_x</p:attrName>
                                        </p:attrNameLst>
                                      </p:cBhvr>
                                      <p:tavLst>
                                        <p:tav tm="0">
                                          <p:val>
                                            <p:strVal val="0-#ppt_w/2"/>
                                          </p:val>
                                        </p:tav>
                                        <p:tav tm="100000">
                                          <p:val>
                                            <p:strVal val="#ppt_x"/>
                                          </p:val>
                                        </p:tav>
                                      </p:tavLst>
                                    </p:anim>
                                    <p:anim calcmode="lin" valueType="num">
                                      <p:cBhvr additive="base">
                                        <p:cTn id="32" dur="500" fill="hold"/>
                                        <p:tgtEl>
                                          <p:spTgt spid="311306"/>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11307"/>
                                        </p:tgtEl>
                                        <p:attrNameLst>
                                          <p:attrName>style.visibility</p:attrName>
                                        </p:attrNameLst>
                                      </p:cBhvr>
                                      <p:to>
                                        <p:strVal val="visible"/>
                                      </p:to>
                                    </p:set>
                                    <p:anim calcmode="lin" valueType="num">
                                      <p:cBhvr additive="base">
                                        <p:cTn id="37" dur="500" fill="hold"/>
                                        <p:tgtEl>
                                          <p:spTgt spid="311307"/>
                                        </p:tgtEl>
                                        <p:attrNameLst>
                                          <p:attrName>ppt_x</p:attrName>
                                        </p:attrNameLst>
                                      </p:cBhvr>
                                      <p:tavLst>
                                        <p:tav tm="0">
                                          <p:val>
                                            <p:strVal val="0-#ppt_w/2"/>
                                          </p:val>
                                        </p:tav>
                                        <p:tav tm="100000">
                                          <p:val>
                                            <p:strVal val="#ppt_x"/>
                                          </p:val>
                                        </p:tav>
                                      </p:tavLst>
                                    </p:anim>
                                    <p:anim calcmode="lin" valueType="num">
                                      <p:cBhvr additive="base">
                                        <p:cTn id="38" dur="500" fill="hold"/>
                                        <p:tgtEl>
                                          <p:spTgt spid="311307"/>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311308"/>
                                        </p:tgtEl>
                                        <p:attrNameLst>
                                          <p:attrName>style.visibility</p:attrName>
                                        </p:attrNameLst>
                                      </p:cBhvr>
                                      <p:to>
                                        <p:strVal val="visible"/>
                                      </p:to>
                                    </p:set>
                                    <p:anim calcmode="lin" valueType="num">
                                      <p:cBhvr additive="base">
                                        <p:cTn id="43" dur="500" fill="hold"/>
                                        <p:tgtEl>
                                          <p:spTgt spid="311308"/>
                                        </p:tgtEl>
                                        <p:attrNameLst>
                                          <p:attrName>ppt_x</p:attrName>
                                        </p:attrNameLst>
                                      </p:cBhvr>
                                      <p:tavLst>
                                        <p:tav tm="0">
                                          <p:val>
                                            <p:strVal val="0-#ppt_w/2"/>
                                          </p:val>
                                        </p:tav>
                                        <p:tav tm="100000">
                                          <p:val>
                                            <p:strVal val="#ppt_x"/>
                                          </p:val>
                                        </p:tav>
                                      </p:tavLst>
                                    </p:anim>
                                    <p:anim calcmode="lin" valueType="num">
                                      <p:cBhvr additive="base">
                                        <p:cTn id="44" dur="500" fill="hold"/>
                                        <p:tgtEl>
                                          <p:spTgt spid="311308"/>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grpId="0" nodeType="clickEffect">
                                  <p:stCondLst>
                                    <p:cond delay="0"/>
                                  </p:stCondLst>
                                  <p:childTnLst>
                                    <p:set>
                                      <p:cBhvr>
                                        <p:cTn id="48" dur="1" fill="hold">
                                          <p:stCondLst>
                                            <p:cond delay="0"/>
                                          </p:stCondLst>
                                        </p:cTn>
                                        <p:tgtEl>
                                          <p:spTgt spid="311309"/>
                                        </p:tgtEl>
                                        <p:attrNameLst>
                                          <p:attrName>style.visibility</p:attrName>
                                        </p:attrNameLst>
                                      </p:cBhvr>
                                      <p:to>
                                        <p:strVal val="visible"/>
                                      </p:to>
                                    </p:set>
                                    <p:anim calcmode="lin" valueType="num">
                                      <p:cBhvr additive="base">
                                        <p:cTn id="49" dur="500" fill="hold"/>
                                        <p:tgtEl>
                                          <p:spTgt spid="311309"/>
                                        </p:tgtEl>
                                        <p:attrNameLst>
                                          <p:attrName>ppt_x</p:attrName>
                                        </p:attrNameLst>
                                      </p:cBhvr>
                                      <p:tavLst>
                                        <p:tav tm="0">
                                          <p:val>
                                            <p:strVal val="0-#ppt_w/2"/>
                                          </p:val>
                                        </p:tav>
                                        <p:tav tm="100000">
                                          <p:val>
                                            <p:strVal val="#ppt_x"/>
                                          </p:val>
                                        </p:tav>
                                      </p:tavLst>
                                    </p:anim>
                                    <p:anim calcmode="lin" valueType="num">
                                      <p:cBhvr additive="base">
                                        <p:cTn id="50" dur="500" fill="hold"/>
                                        <p:tgtEl>
                                          <p:spTgt spid="3113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301" grpId="0" animBg="1"/>
      <p:bldP spid="311303" grpId="0" animBg="1"/>
      <p:bldP spid="311304" grpId="0" animBg="1"/>
      <p:bldP spid="311305" grpId="0" animBg="1"/>
      <p:bldP spid="311306" grpId="0" animBg="1"/>
      <p:bldP spid="311307" grpId="0" animBg="1"/>
      <p:bldP spid="311308" grpId="0" animBg="1"/>
      <p:bldP spid="311309" grpId="0" animBg="1"/>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2322" name="文本框 312321"/>
          <p:cNvSpPr txBox="1"/>
          <p:nvPr/>
        </p:nvSpPr>
        <p:spPr>
          <a:xfrm>
            <a:off x="609600" y="685800"/>
            <a:ext cx="5867400" cy="5748338"/>
          </a:xfrm>
          <a:prstGeom prst="rect">
            <a:avLst/>
          </a:prstGeom>
          <a:noFill/>
          <a:ln w="9525">
            <a:noFill/>
          </a:ln>
        </p:spPr>
        <p:txBody>
          <a:bodyPr>
            <a:spAutoFit/>
          </a:bodyPr>
          <a:p>
            <a:pPr algn="l">
              <a:lnSpc>
                <a:spcPct val="85000"/>
              </a:lnSpc>
              <a:spcBef>
                <a:spcPct val="50000"/>
              </a:spcBef>
              <a:buClrTx/>
            </a:pPr>
            <a:r>
              <a:rPr lang="zh-CN" altLang="en-US" sz="3600" dirty="0">
                <a:latin typeface="黑体" panose="02010609060101010101" pitchFamily="2" charset="-122"/>
                <a:ea typeface="黑体" panose="02010609060101010101" pitchFamily="2" charset="-122"/>
              </a:rPr>
              <a:t>9、又杂植兰桂竹木于庭</a:t>
            </a:r>
            <a:endParaRPr lang="zh-CN" altLang="en-US" sz="3600" dirty="0">
              <a:latin typeface="黑体" panose="02010609060101010101" pitchFamily="2" charset="-122"/>
              <a:ea typeface="黑体" panose="02010609060101010101" pitchFamily="2" charset="-122"/>
            </a:endParaRPr>
          </a:p>
          <a:p>
            <a:pPr algn="l">
              <a:lnSpc>
                <a:spcPct val="85000"/>
              </a:lnSpc>
              <a:spcBef>
                <a:spcPct val="50000"/>
              </a:spcBef>
              <a:buClrTx/>
            </a:pPr>
            <a:r>
              <a:rPr lang="zh-CN" altLang="en-US" sz="3600" dirty="0">
                <a:latin typeface="黑体" panose="02010609060101010101" pitchFamily="2" charset="-122"/>
                <a:ea typeface="黑体" panose="02010609060101010101" pitchFamily="2" charset="-122"/>
              </a:rPr>
              <a:t>10、令人长号不自禁</a:t>
            </a:r>
            <a:endParaRPr lang="zh-CN" altLang="en-US" sz="3600" dirty="0">
              <a:latin typeface="黑体" panose="02010609060101010101" pitchFamily="2" charset="-122"/>
              <a:ea typeface="黑体" panose="02010609060101010101" pitchFamily="2" charset="-122"/>
            </a:endParaRPr>
          </a:p>
          <a:p>
            <a:pPr algn="l">
              <a:lnSpc>
                <a:spcPct val="85000"/>
              </a:lnSpc>
              <a:spcBef>
                <a:spcPct val="50000"/>
              </a:spcBef>
              <a:buClrTx/>
            </a:pPr>
            <a:r>
              <a:rPr lang="zh-CN" altLang="en-US" sz="3600" dirty="0">
                <a:latin typeface="黑体" panose="02010609060101010101" pitchFamily="2" charset="-122"/>
                <a:ea typeface="黑体" panose="02010609060101010101" pitchFamily="2" charset="-122"/>
              </a:rPr>
              <a:t>11、然余居于此</a:t>
            </a:r>
            <a:endParaRPr lang="zh-CN" altLang="en-US" sz="3600" dirty="0">
              <a:latin typeface="黑体" panose="02010609060101010101" pitchFamily="2" charset="-122"/>
              <a:ea typeface="黑体" panose="02010609060101010101" pitchFamily="2" charset="-122"/>
            </a:endParaRPr>
          </a:p>
          <a:p>
            <a:pPr algn="l">
              <a:lnSpc>
                <a:spcPct val="85000"/>
              </a:lnSpc>
              <a:spcBef>
                <a:spcPct val="50000"/>
              </a:spcBef>
              <a:buClrTx/>
            </a:pPr>
            <a:r>
              <a:rPr lang="zh-CN" altLang="en-US" sz="3600" dirty="0">
                <a:latin typeface="黑体" panose="02010609060101010101" pitchFamily="2" charset="-122"/>
                <a:ea typeface="黑体" panose="02010609060101010101" pitchFamily="2" charset="-122"/>
              </a:rPr>
              <a:t>12、轩凡四遭火，得不焚</a:t>
            </a:r>
            <a:endParaRPr lang="zh-CN" altLang="en-US" sz="3600" dirty="0">
              <a:latin typeface="黑体" panose="02010609060101010101" pitchFamily="2" charset="-122"/>
              <a:ea typeface="黑体" panose="02010609060101010101" pitchFamily="2" charset="-122"/>
            </a:endParaRPr>
          </a:p>
          <a:p>
            <a:pPr algn="l">
              <a:lnSpc>
                <a:spcPct val="85000"/>
              </a:lnSpc>
              <a:spcBef>
                <a:spcPct val="50000"/>
              </a:spcBef>
              <a:buClrTx/>
            </a:pPr>
            <a:r>
              <a:rPr lang="zh-CN" altLang="en-US" sz="3600" dirty="0">
                <a:latin typeface="黑体" panose="02010609060101010101" pitchFamily="2" charset="-122"/>
                <a:ea typeface="黑体" panose="02010609060101010101" pitchFamily="2" charset="-122"/>
              </a:rPr>
              <a:t>13、室西连于中闺</a:t>
            </a:r>
            <a:endParaRPr lang="zh-CN" altLang="en-US" sz="3600" dirty="0">
              <a:latin typeface="黑体" panose="02010609060101010101" pitchFamily="2" charset="-122"/>
              <a:ea typeface="黑体" panose="02010609060101010101" pitchFamily="2" charset="-122"/>
            </a:endParaRPr>
          </a:p>
          <a:p>
            <a:pPr algn="l">
              <a:lnSpc>
                <a:spcPct val="85000"/>
              </a:lnSpc>
              <a:spcBef>
                <a:spcPct val="50000"/>
              </a:spcBef>
              <a:buClrTx/>
            </a:pPr>
            <a:r>
              <a:rPr lang="zh-CN" altLang="en-US" sz="3600" dirty="0">
                <a:latin typeface="黑体" panose="02010609060101010101" pitchFamily="2" charset="-122"/>
                <a:ea typeface="黑体" panose="02010609060101010101" pitchFamily="2" charset="-122"/>
              </a:rPr>
              <a:t>14、轩东故尝为厨</a:t>
            </a:r>
            <a:endParaRPr lang="zh-CN" altLang="en-US" sz="3600" dirty="0">
              <a:latin typeface="黑体" panose="02010609060101010101" pitchFamily="2" charset="-122"/>
              <a:ea typeface="黑体" panose="02010609060101010101" pitchFamily="2" charset="-122"/>
            </a:endParaRPr>
          </a:p>
          <a:p>
            <a:pPr algn="l">
              <a:lnSpc>
                <a:spcPct val="85000"/>
              </a:lnSpc>
              <a:spcBef>
                <a:spcPct val="50000"/>
              </a:spcBef>
              <a:buClrTx/>
            </a:pPr>
            <a:endParaRPr lang="zh-CN" altLang="en-US" sz="3600" dirty="0">
              <a:latin typeface="黑体" panose="02010609060101010101" pitchFamily="2" charset="-122"/>
              <a:ea typeface="黑体" panose="02010609060101010101" pitchFamily="2" charset="-122"/>
            </a:endParaRPr>
          </a:p>
          <a:p>
            <a:pPr algn="l">
              <a:lnSpc>
                <a:spcPct val="85000"/>
              </a:lnSpc>
              <a:spcBef>
                <a:spcPct val="50000"/>
              </a:spcBef>
              <a:buClrTx/>
            </a:pPr>
            <a:endParaRPr lang="zh-CN" altLang="en-US" sz="3600" dirty="0">
              <a:latin typeface="黑体" panose="02010609060101010101" pitchFamily="2" charset="-122"/>
              <a:ea typeface="黑体" panose="02010609060101010101" pitchFamily="2" charset="-122"/>
            </a:endParaRPr>
          </a:p>
        </p:txBody>
      </p:sp>
      <p:sp>
        <p:nvSpPr>
          <p:cNvPr id="312323" name="文本框 312322"/>
          <p:cNvSpPr txBox="1"/>
          <p:nvPr/>
        </p:nvSpPr>
        <p:spPr>
          <a:xfrm>
            <a:off x="5867400" y="609600"/>
            <a:ext cx="3040063" cy="579438"/>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介词结构后置句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2324" name="文本框 312323"/>
          <p:cNvSpPr txBox="1"/>
          <p:nvPr/>
        </p:nvSpPr>
        <p:spPr>
          <a:xfrm>
            <a:off x="5943600" y="1295400"/>
            <a:ext cx="2819400" cy="579438"/>
          </a:xfrm>
          <a:prstGeom prst="rect">
            <a:avLst/>
          </a:prstGeom>
          <a:noFill/>
          <a:ln w="9525">
            <a:noFill/>
          </a:ln>
        </p:spPr>
        <p:txBody>
          <a:bodyPr>
            <a:spAutoFit/>
          </a:bodyPr>
          <a:p>
            <a:pPr>
              <a:spcBef>
                <a:spcPct val="50000"/>
              </a:spcBef>
              <a:buClrTx/>
            </a:pPr>
            <a:r>
              <a:rPr lang="zh-CN" altLang="en-US" sz="3200" dirty="0">
                <a:solidFill>
                  <a:srgbClr val="CC0000"/>
                </a:solidFill>
                <a:latin typeface="Times New Roman" panose="02020603050405020304" pitchFamily="18" charset="0"/>
                <a:ea typeface="黑体" panose="02010609060101010101" pitchFamily="2" charset="-122"/>
              </a:rPr>
              <a:t>宾语前置</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2325" name="文本框 312324"/>
          <p:cNvSpPr txBox="1"/>
          <p:nvPr/>
        </p:nvSpPr>
        <p:spPr>
          <a:xfrm>
            <a:off x="5867400" y="2057400"/>
            <a:ext cx="3040063" cy="579438"/>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介词结构后置句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2326" name="文本框 312325"/>
          <p:cNvSpPr txBox="1"/>
          <p:nvPr/>
        </p:nvSpPr>
        <p:spPr>
          <a:xfrm>
            <a:off x="5943600" y="2819400"/>
            <a:ext cx="2438400" cy="579438"/>
          </a:xfrm>
          <a:prstGeom prst="rect">
            <a:avLst/>
          </a:prstGeom>
          <a:noFill/>
          <a:ln w="9525">
            <a:noFill/>
          </a:ln>
        </p:spPr>
        <p:txBody>
          <a:bodyPr>
            <a:spAutoFit/>
          </a:bodyPr>
          <a:p>
            <a:pPr>
              <a:spcBef>
                <a:spcPct val="50000"/>
              </a:spcBef>
              <a:buClrTx/>
            </a:pPr>
            <a:r>
              <a:rPr lang="zh-CN" altLang="en-US" sz="3200" dirty="0">
                <a:solidFill>
                  <a:srgbClr val="CC0000"/>
                </a:solidFill>
                <a:latin typeface="Times New Roman" panose="02020603050405020304" pitchFamily="18" charset="0"/>
                <a:ea typeface="黑体" panose="02010609060101010101" pitchFamily="2" charset="-122"/>
              </a:rPr>
              <a:t>被动句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2327" name="文本框 312326"/>
          <p:cNvSpPr txBox="1"/>
          <p:nvPr/>
        </p:nvSpPr>
        <p:spPr>
          <a:xfrm>
            <a:off x="5562600" y="3657600"/>
            <a:ext cx="3040063" cy="579438"/>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介词结构后置句</a:t>
            </a:r>
            <a:endParaRPr lang="zh-CN" altLang="en-US" sz="3200" dirty="0">
              <a:solidFill>
                <a:srgbClr val="CC0000"/>
              </a:solidFill>
              <a:latin typeface="Times New Roman" panose="02020603050405020304" pitchFamily="18" charset="0"/>
              <a:ea typeface="黑体" panose="02010609060101010101" pitchFamily="2" charset="-122"/>
            </a:endParaRPr>
          </a:p>
        </p:txBody>
      </p:sp>
      <p:sp>
        <p:nvSpPr>
          <p:cNvPr id="312328" name="文本框 312327"/>
          <p:cNvSpPr txBox="1"/>
          <p:nvPr/>
        </p:nvSpPr>
        <p:spPr>
          <a:xfrm>
            <a:off x="5791200" y="4495800"/>
            <a:ext cx="1408113" cy="579438"/>
          </a:xfrm>
          <a:prstGeom prst="rect">
            <a:avLst/>
          </a:prstGeom>
          <a:noFill/>
          <a:ln w="9525">
            <a:noFill/>
          </a:ln>
        </p:spPr>
        <p:txBody>
          <a:bodyPr wrap="none" anchor="t">
            <a:spAutoFit/>
          </a:bodyPr>
          <a:p>
            <a:pPr>
              <a:buClrTx/>
            </a:pPr>
            <a:r>
              <a:rPr lang="zh-CN" altLang="en-US" sz="3200" dirty="0">
                <a:solidFill>
                  <a:srgbClr val="CC0000"/>
                </a:solidFill>
                <a:latin typeface="Times New Roman" panose="02020603050405020304" pitchFamily="18" charset="0"/>
                <a:ea typeface="黑体" panose="02010609060101010101" pitchFamily="2" charset="-122"/>
              </a:rPr>
              <a:t>判断句</a:t>
            </a:r>
            <a:endParaRPr lang="zh-CN" altLang="en-US" sz="3200" dirty="0">
              <a:solidFill>
                <a:srgbClr val="CC0000"/>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12323"/>
                                        </p:tgtEl>
                                        <p:attrNameLst>
                                          <p:attrName>style.visibility</p:attrName>
                                        </p:attrNameLst>
                                      </p:cBhvr>
                                      <p:to>
                                        <p:strVal val="visible"/>
                                      </p:to>
                                    </p:set>
                                    <p:anim calcmode="lin" valueType="num">
                                      <p:cBhvr additive="base">
                                        <p:cTn id="7" dur="500" fill="hold"/>
                                        <p:tgtEl>
                                          <p:spTgt spid="312323"/>
                                        </p:tgtEl>
                                        <p:attrNameLst>
                                          <p:attrName>ppt_x</p:attrName>
                                        </p:attrNameLst>
                                      </p:cBhvr>
                                      <p:tavLst>
                                        <p:tav tm="0">
                                          <p:val>
                                            <p:strVal val="0-#ppt_w/2"/>
                                          </p:val>
                                        </p:tav>
                                        <p:tav tm="100000">
                                          <p:val>
                                            <p:strVal val="#ppt_x"/>
                                          </p:val>
                                        </p:tav>
                                      </p:tavLst>
                                    </p:anim>
                                    <p:anim calcmode="lin" valueType="num">
                                      <p:cBhvr additive="base">
                                        <p:cTn id="8" dur="500" fill="hold"/>
                                        <p:tgtEl>
                                          <p:spTgt spid="31232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12324"/>
                                        </p:tgtEl>
                                        <p:attrNameLst>
                                          <p:attrName>style.visibility</p:attrName>
                                        </p:attrNameLst>
                                      </p:cBhvr>
                                      <p:to>
                                        <p:strVal val="visible"/>
                                      </p:to>
                                    </p:set>
                                    <p:anim calcmode="lin" valueType="num">
                                      <p:cBhvr additive="base">
                                        <p:cTn id="13" dur="500" fill="hold"/>
                                        <p:tgtEl>
                                          <p:spTgt spid="312324"/>
                                        </p:tgtEl>
                                        <p:attrNameLst>
                                          <p:attrName>ppt_x</p:attrName>
                                        </p:attrNameLst>
                                      </p:cBhvr>
                                      <p:tavLst>
                                        <p:tav tm="0">
                                          <p:val>
                                            <p:strVal val="0-#ppt_w/2"/>
                                          </p:val>
                                        </p:tav>
                                        <p:tav tm="100000">
                                          <p:val>
                                            <p:strVal val="#ppt_x"/>
                                          </p:val>
                                        </p:tav>
                                      </p:tavLst>
                                    </p:anim>
                                    <p:anim calcmode="lin" valueType="num">
                                      <p:cBhvr additive="base">
                                        <p:cTn id="14" dur="500" fill="hold"/>
                                        <p:tgtEl>
                                          <p:spTgt spid="31232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12325"/>
                                        </p:tgtEl>
                                        <p:attrNameLst>
                                          <p:attrName>style.visibility</p:attrName>
                                        </p:attrNameLst>
                                      </p:cBhvr>
                                      <p:to>
                                        <p:strVal val="visible"/>
                                      </p:to>
                                    </p:set>
                                    <p:anim calcmode="lin" valueType="num">
                                      <p:cBhvr additive="base">
                                        <p:cTn id="19" dur="500" fill="hold"/>
                                        <p:tgtEl>
                                          <p:spTgt spid="312325"/>
                                        </p:tgtEl>
                                        <p:attrNameLst>
                                          <p:attrName>ppt_x</p:attrName>
                                        </p:attrNameLst>
                                      </p:cBhvr>
                                      <p:tavLst>
                                        <p:tav tm="0">
                                          <p:val>
                                            <p:strVal val="0-#ppt_w/2"/>
                                          </p:val>
                                        </p:tav>
                                        <p:tav tm="100000">
                                          <p:val>
                                            <p:strVal val="#ppt_x"/>
                                          </p:val>
                                        </p:tav>
                                      </p:tavLst>
                                    </p:anim>
                                    <p:anim calcmode="lin" valueType="num">
                                      <p:cBhvr additive="base">
                                        <p:cTn id="20" dur="500" fill="hold"/>
                                        <p:tgtEl>
                                          <p:spTgt spid="31232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12326"/>
                                        </p:tgtEl>
                                        <p:attrNameLst>
                                          <p:attrName>style.visibility</p:attrName>
                                        </p:attrNameLst>
                                      </p:cBhvr>
                                      <p:to>
                                        <p:strVal val="visible"/>
                                      </p:to>
                                    </p:set>
                                    <p:anim calcmode="lin" valueType="num">
                                      <p:cBhvr additive="base">
                                        <p:cTn id="25" dur="500" fill="hold"/>
                                        <p:tgtEl>
                                          <p:spTgt spid="312326"/>
                                        </p:tgtEl>
                                        <p:attrNameLst>
                                          <p:attrName>ppt_x</p:attrName>
                                        </p:attrNameLst>
                                      </p:cBhvr>
                                      <p:tavLst>
                                        <p:tav tm="0">
                                          <p:val>
                                            <p:strVal val="0-#ppt_w/2"/>
                                          </p:val>
                                        </p:tav>
                                        <p:tav tm="100000">
                                          <p:val>
                                            <p:strVal val="#ppt_x"/>
                                          </p:val>
                                        </p:tav>
                                      </p:tavLst>
                                    </p:anim>
                                    <p:anim calcmode="lin" valueType="num">
                                      <p:cBhvr additive="base">
                                        <p:cTn id="26" dur="500" fill="hold"/>
                                        <p:tgtEl>
                                          <p:spTgt spid="31232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312327"/>
                                        </p:tgtEl>
                                        <p:attrNameLst>
                                          <p:attrName>style.visibility</p:attrName>
                                        </p:attrNameLst>
                                      </p:cBhvr>
                                      <p:to>
                                        <p:strVal val="visible"/>
                                      </p:to>
                                    </p:set>
                                    <p:anim calcmode="lin" valueType="num">
                                      <p:cBhvr additive="base">
                                        <p:cTn id="31" dur="500" fill="hold"/>
                                        <p:tgtEl>
                                          <p:spTgt spid="312327"/>
                                        </p:tgtEl>
                                        <p:attrNameLst>
                                          <p:attrName>ppt_x</p:attrName>
                                        </p:attrNameLst>
                                      </p:cBhvr>
                                      <p:tavLst>
                                        <p:tav tm="0">
                                          <p:val>
                                            <p:strVal val="0-#ppt_w/2"/>
                                          </p:val>
                                        </p:tav>
                                        <p:tav tm="100000">
                                          <p:val>
                                            <p:strVal val="#ppt_x"/>
                                          </p:val>
                                        </p:tav>
                                      </p:tavLst>
                                    </p:anim>
                                    <p:anim calcmode="lin" valueType="num">
                                      <p:cBhvr additive="base">
                                        <p:cTn id="32" dur="500" fill="hold"/>
                                        <p:tgtEl>
                                          <p:spTgt spid="31232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312328"/>
                                        </p:tgtEl>
                                        <p:attrNameLst>
                                          <p:attrName>style.visibility</p:attrName>
                                        </p:attrNameLst>
                                      </p:cBhvr>
                                      <p:to>
                                        <p:strVal val="visible"/>
                                      </p:to>
                                    </p:set>
                                    <p:anim calcmode="lin" valueType="num">
                                      <p:cBhvr additive="base">
                                        <p:cTn id="37" dur="500" fill="hold"/>
                                        <p:tgtEl>
                                          <p:spTgt spid="312328"/>
                                        </p:tgtEl>
                                        <p:attrNameLst>
                                          <p:attrName>ppt_x</p:attrName>
                                        </p:attrNameLst>
                                      </p:cBhvr>
                                      <p:tavLst>
                                        <p:tav tm="0">
                                          <p:val>
                                            <p:strVal val="0-#ppt_w/2"/>
                                          </p:val>
                                        </p:tav>
                                        <p:tav tm="100000">
                                          <p:val>
                                            <p:strVal val="#ppt_x"/>
                                          </p:val>
                                        </p:tav>
                                      </p:tavLst>
                                    </p:anim>
                                    <p:anim calcmode="lin" valueType="num">
                                      <p:cBhvr additive="base">
                                        <p:cTn id="38" dur="500" fill="hold"/>
                                        <p:tgtEl>
                                          <p:spTgt spid="3123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2323" grpId="0" animBg="1"/>
      <p:bldP spid="312324" grpId="0" animBg="1"/>
      <p:bldP spid="312325" grpId="0" animBg="1"/>
      <p:bldP spid="312326" grpId="0" animBg="1"/>
      <p:bldP spid="312327" grpId="0" animBg="1"/>
      <p:bldP spid="312328" grpId="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3346" name="文本占位符 313345"/>
          <p:cNvSpPr>
            <a:spLocks noGrp="1"/>
          </p:cNvSpPr>
          <p:nvPr>
            <p:ph type="body" idx="1"/>
          </p:nvPr>
        </p:nvSpPr>
        <p:spPr>
          <a:xfrm>
            <a:off x="228600" y="0"/>
            <a:ext cx="9144000" cy="3870325"/>
          </a:xfrm>
          <a:ln/>
        </p:spPr>
        <p:txBody>
          <a:bodyPr vert="horz" wrap="square" anchor="t">
            <a:spAutoFit/>
          </a:bodyPr>
          <a:p>
            <a:pPr marL="0" indent="0">
              <a:spcBef>
                <a:spcPct val="50000"/>
              </a:spcBef>
              <a:buNone/>
            </a:pPr>
            <a:r>
              <a:rPr lang="zh-CN" altLang="en-US" b="1" dirty="0">
                <a:ea typeface="黑体" panose="02010609060101010101" pitchFamily="2" charset="-122"/>
                <a:sym typeface="宋体" panose="02010600030101010101" pitchFamily="2" charset="-122"/>
              </a:rPr>
              <a:t>●</a:t>
            </a:r>
            <a:r>
              <a:rPr lang="zh-CN" altLang="en-US" b="1" dirty="0">
                <a:ea typeface="黑体" panose="02010609060101010101" pitchFamily="2" charset="-122"/>
              </a:rPr>
              <a:t>下列蓝色字的词意思相同的两项是（             ）</a:t>
            </a:r>
            <a:endParaRPr lang="zh-CN" altLang="en-US" b="1" dirty="0">
              <a:ea typeface="黑体" panose="02010609060101010101" pitchFamily="2" charset="-122"/>
            </a:endParaRPr>
          </a:p>
          <a:p>
            <a:pPr marL="0" indent="0">
              <a:spcBef>
                <a:spcPct val="50000"/>
              </a:spcBef>
              <a:buNone/>
            </a:pPr>
            <a:r>
              <a:rPr lang="zh-CN" altLang="en-US" sz="3600" b="1" dirty="0">
                <a:ea typeface="黑体" panose="02010609060101010101" pitchFamily="2" charset="-122"/>
              </a:rPr>
              <a:t> </a:t>
            </a:r>
            <a:r>
              <a:rPr lang="en-US" altLang="zh-CN" sz="3600" b="1">
                <a:ea typeface="黑体" panose="02010609060101010101" pitchFamily="2" charset="-122"/>
              </a:rPr>
              <a:t>A</a:t>
            </a:r>
            <a:r>
              <a:rPr lang="zh-CN" altLang="en-US" sz="3600" b="1">
                <a:ea typeface="黑体" panose="02010609060101010101" pitchFamily="2" charset="-122"/>
              </a:rPr>
              <a:t>．</a:t>
            </a:r>
            <a:r>
              <a:rPr lang="zh-CN" altLang="en-US" sz="3600" b="1" dirty="0">
                <a:ea typeface="黑体" panose="02010609060101010101" pitchFamily="2" charset="-122"/>
              </a:rPr>
              <a:t>日</a:t>
            </a:r>
            <a:r>
              <a:rPr lang="zh-CN" altLang="en-US" sz="3600" b="1" dirty="0">
                <a:solidFill>
                  <a:srgbClr val="0000FF"/>
                </a:solidFill>
                <a:ea typeface="黑体" panose="02010609060101010101" pitchFamily="2" charset="-122"/>
              </a:rPr>
              <a:t>过</a:t>
            </a:r>
            <a:r>
              <a:rPr lang="zh-CN" altLang="en-US" sz="3600" b="1" dirty="0">
                <a:ea typeface="黑体" panose="02010609060101010101" pitchFamily="2" charset="-122"/>
              </a:rPr>
              <a:t>午已昏   大母</a:t>
            </a:r>
            <a:r>
              <a:rPr lang="zh-CN" altLang="en-US" sz="3600" b="1" dirty="0">
                <a:solidFill>
                  <a:srgbClr val="0000FF"/>
                </a:solidFill>
                <a:ea typeface="黑体" panose="02010609060101010101" pitchFamily="2" charset="-122"/>
              </a:rPr>
              <a:t>过</a:t>
            </a:r>
            <a:r>
              <a:rPr lang="zh-CN" altLang="en-US" sz="3600" b="1" dirty="0">
                <a:ea typeface="黑体" panose="02010609060101010101" pitchFamily="2" charset="-122"/>
              </a:rPr>
              <a:t>余 </a:t>
            </a:r>
            <a:endParaRPr lang="zh-CN" altLang="en-US" sz="3600" b="1" dirty="0">
              <a:ea typeface="黑体" panose="02010609060101010101" pitchFamily="2" charset="-122"/>
            </a:endParaRPr>
          </a:p>
          <a:p>
            <a:pPr marL="0" indent="0">
              <a:spcBef>
                <a:spcPct val="50000"/>
              </a:spcBef>
              <a:buNone/>
            </a:pPr>
            <a:r>
              <a:rPr lang="zh-CN" altLang="en-US" sz="3600" b="1" dirty="0">
                <a:ea typeface="黑体" panose="02010609060101010101" pitchFamily="2" charset="-122"/>
              </a:rPr>
              <a:t> </a:t>
            </a:r>
            <a:r>
              <a:rPr lang="en-US" altLang="zh-CN" sz="3600" b="1">
                <a:ea typeface="黑体" panose="02010609060101010101" pitchFamily="2" charset="-122"/>
              </a:rPr>
              <a:t>B</a:t>
            </a:r>
            <a:r>
              <a:rPr lang="zh-CN" altLang="en-US" sz="3600" b="1">
                <a:ea typeface="黑体" panose="02010609060101010101" pitchFamily="2" charset="-122"/>
              </a:rPr>
              <a:t>．</a:t>
            </a:r>
            <a:r>
              <a:rPr lang="zh-CN" altLang="en-US" sz="3600" b="1" dirty="0">
                <a:solidFill>
                  <a:srgbClr val="0000FF"/>
                </a:solidFill>
                <a:ea typeface="黑体" panose="02010609060101010101" pitchFamily="2" charset="-122"/>
              </a:rPr>
              <a:t>凡</a:t>
            </a:r>
            <a:r>
              <a:rPr lang="zh-CN" altLang="en-US" sz="3600" b="1" dirty="0">
                <a:ea typeface="黑体" panose="02010609060101010101" pitchFamily="2" charset="-122"/>
              </a:rPr>
              <a:t>再变点     轩</a:t>
            </a:r>
            <a:r>
              <a:rPr lang="zh-CN" altLang="en-US" sz="3600" b="1" dirty="0">
                <a:solidFill>
                  <a:srgbClr val="0000FF"/>
                </a:solidFill>
                <a:ea typeface="黑体" panose="02010609060101010101" pitchFamily="2" charset="-122"/>
              </a:rPr>
              <a:t>凡</a:t>
            </a:r>
            <a:r>
              <a:rPr lang="zh-CN" altLang="en-US" sz="3600" b="1" dirty="0">
                <a:ea typeface="黑体" panose="02010609060101010101" pitchFamily="2" charset="-122"/>
              </a:rPr>
              <a:t>四遭火</a:t>
            </a:r>
            <a:endParaRPr lang="zh-CN" altLang="en-US" sz="3600" b="1" dirty="0">
              <a:ea typeface="黑体" panose="02010609060101010101" pitchFamily="2" charset="-122"/>
            </a:endParaRPr>
          </a:p>
          <a:p>
            <a:pPr marL="0" indent="0">
              <a:spcBef>
                <a:spcPct val="50000"/>
              </a:spcBef>
              <a:buNone/>
            </a:pPr>
            <a:r>
              <a:rPr lang="zh-CN" altLang="en-US" sz="3600" b="1" dirty="0">
                <a:ea typeface="黑体" panose="02010609060101010101" pitchFamily="2" charset="-122"/>
              </a:rPr>
              <a:t> </a:t>
            </a:r>
            <a:r>
              <a:rPr lang="en-US" altLang="zh-CN" sz="3600" b="1">
                <a:ea typeface="黑体" panose="02010609060101010101" pitchFamily="2" charset="-122"/>
              </a:rPr>
              <a:t>C</a:t>
            </a:r>
            <a:r>
              <a:rPr lang="zh-CN" altLang="en-US" sz="3600" b="1">
                <a:ea typeface="黑体" panose="02010609060101010101" pitchFamily="2" charset="-122"/>
              </a:rPr>
              <a:t>．</a:t>
            </a:r>
            <a:r>
              <a:rPr lang="zh-CN" altLang="en-US" sz="3600" b="1" dirty="0">
                <a:ea typeface="黑体" panose="02010609060101010101" pitchFamily="2" charset="-122"/>
              </a:rPr>
              <a:t>旧</a:t>
            </a:r>
            <a:r>
              <a:rPr lang="zh-CN" altLang="en-US" sz="3600" b="1" dirty="0">
                <a:solidFill>
                  <a:srgbClr val="0000FF"/>
                </a:solidFill>
                <a:ea typeface="黑体" panose="02010609060101010101" pitchFamily="2" charset="-122"/>
              </a:rPr>
              <a:t>时</a:t>
            </a:r>
            <a:r>
              <a:rPr lang="zh-CN" altLang="en-US" sz="3600" b="1" dirty="0">
                <a:ea typeface="黑体" panose="02010609060101010101" pitchFamily="2" charset="-122"/>
              </a:rPr>
              <a:t>栏楯     </a:t>
            </a:r>
            <a:r>
              <a:rPr lang="zh-CN" altLang="en-US" sz="3600" b="1" dirty="0">
                <a:solidFill>
                  <a:srgbClr val="0000FF"/>
                </a:solidFill>
                <a:ea typeface="黑体" panose="02010609060101010101" pitchFamily="2" charset="-122"/>
              </a:rPr>
              <a:t>时</a:t>
            </a:r>
            <a:r>
              <a:rPr lang="zh-CN" altLang="en-US" sz="3600" b="1" dirty="0">
                <a:ea typeface="黑体" panose="02010609060101010101" pitchFamily="2" charset="-122"/>
              </a:rPr>
              <a:t>至轩中</a:t>
            </a:r>
            <a:endParaRPr lang="zh-CN" altLang="en-US" sz="3600" b="1" dirty="0">
              <a:ea typeface="黑体" panose="02010609060101010101" pitchFamily="2" charset="-122"/>
            </a:endParaRPr>
          </a:p>
          <a:p>
            <a:pPr marL="0" indent="0">
              <a:spcBef>
                <a:spcPct val="50000"/>
              </a:spcBef>
              <a:buNone/>
            </a:pPr>
            <a:r>
              <a:rPr lang="zh-CN" altLang="en-US" sz="3600" b="1" dirty="0">
                <a:ea typeface="黑体" panose="02010609060101010101" pitchFamily="2" charset="-122"/>
              </a:rPr>
              <a:t> </a:t>
            </a:r>
            <a:r>
              <a:rPr lang="en-US" altLang="zh-CN" sz="3600" b="1">
                <a:ea typeface="黑体" panose="02010609060101010101" pitchFamily="2" charset="-122"/>
              </a:rPr>
              <a:t>D</a:t>
            </a:r>
            <a:r>
              <a:rPr lang="zh-CN" altLang="en-US" sz="3600" b="1">
                <a:ea typeface="黑体" panose="02010609060101010101" pitchFamily="2" charset="-122"/>
              </a:rPr>
              <a:t>．</a:t>
            </a:r>
            <a:r>
              <a:rPr lang="zh-CN" altLang="en-US" sz="3600" b="1" dirty="0">
                <a:ea typeface="黑体" panose="02010609060101010101" pitchFamily="2" charset="-122"/>
              </a:rPr>
              <a:t>余</a:t>
            </a:r>
            <a:r>
              <a:rPr lang="zh-CN" altLang="en-US" sz="3600" b="1" dirty="0">
                <a:solidFill>
                  <a:srgbClr val="0000FF"/>
                </a:solidFill>
                <a:ea typeface="黑体" panose="02010609060101010101" pitchFamily="2" charset="-122"/>
              </a:rPr>
              <a:t>稍</a:t>
            </a:r>
            <a:r>
              <a:rPr lang="zh-CN" altLang="en-US" sz="3600" b="1" dirty="0">
                <a:ea typeface="黑体" panose="02010609060101010101" pitchFamily="2" charset="-122"/>
              </a:rPr>
              <a:t>为修茸   其制</a:t>
            </a:r>
            <a:r>
              <a:rPr lang="zh-CN" altLang="en-US" sz="3600" b="1" dirty="0">
                <a:solidFill>
                  <a:srgbClr val="0000FF"/>
                </a:solidFill>
                <a:ea typeface="黑体" panose="02010609060101010101" pitchFamily="2" charset="-122"/>
              </a:rPr>
              <a:t>稍</a:t>
            </a:r>
            <a:r>
              <a:rPr lang="zh-CN" altLang="en-US" sz="3600" b="1" dirty="0">
                <a:ea typeface="黑体" panose="02010609060101010101" pitchFamily="2" charset="-122"/>
              </a:rPr>
              <a:t>异于前</a:t>
            </a:r>
            <a:endParaRPr lang="zh-CN" altLang="en-US" sz="3600" b="1" dirty="0">
              <a:ea typeface="黑体" panose="02010609060101010101" pitchFamily="2" charset="-122"/>
            </a:endParaRPr>
          </a:p>
        </p:txBody>
      </p:sp>
      <p:sp>
        <p:nvSpPr>
          <p:cNvPr id="313347" name="文本框 313346"/>
          <p:cNvSpPr txBox="1"/>
          <p:nvPr/>
        </p:nvSpPr>
        <p:spPr>
          <a:xfrm>
            <a:off x="358775" y="4191000"/>
            <a:ext cx="8785225" cy="2289175"/>
          </a:xfrm>
          <a:prstGeom prst="rect">
            <a:avLst/>
          </a:prstGeom>
          <a:noFill/>
          <a:ln w="9525">
            <a:noFill/>
          </a:ln>
        </p:spPr>
        <p:txBody>
          <a:bodyPr>
            <a:spAutoFit/>
          </a:bodyPr>
          <a:p>
            <a:pPr algn="l">
              <a:spcBef>
                <a:spcPct val="50000"/>
              </a:spcBef>
              <a:buClrTx/>
            </a:pPr>
            <a:r>
              <a:rPr lang="zh-CN" altLang="en-US" sz="3600" dirty="0">
                <a:solidFill>
                  <a:srgbClr val="CC0000"/>
                </a:solidFill>
                <a:latin typeface="Times New Roman" panose="02020603050405020304" pitchFamily="18" charset="0"/>
                <a:ea typeface="黑体" panose="02010609060101010101" pitchFamily="2" charset="-122"/>
              </a:rPr>
              <a:t>  ▲ </a:t>
            </a:r>
            <a:r>
              <a:rPr lang="en-US" altLang="zh-CN" sz="3600">
                <a:solidFill>
                  <a:srgbClr val="CC0000"/>
                </a:solidFill>
                <a:latin typeface="Times New Roman" panose="02020603050405020304" pitchFamily="18" charset="0"/>
                <a:ea typeface="黑体" panose="02010609060101010101" pitchFamily="2" charset="-122"/>
              </a:rPr>
              <a:t>B</a:t>
            </a:r>
            <a:r>
              <a:rPr lang="zh-CN" altLang="en-US" sz="3600">
                <a:solidFill>
                  <a:srgbClr val="CC0000"/>
                </a:solidFill>
                <a:latin typeface="Times New Roman" panose="02020603050405020304" pitchFamily="18" charset="0"/>
                <a:ea typeface="黑体" panose="02010609060101010101" pitchFamily="2" charset="-122"/>
              </a:rPr>
              <a:t>、</a:t>
            </a:r>
            <a:r>
              <a:rPr lang="en-US" altLang="zh-CN" sz="3600">
                <a:solidFill>
                  <a:srgbClr val="CC0000"/>
                </a:solidFill>
                <a:latin typeface="Times New Roman" panose="02020603050405020304" pitchFamily="18" charset="0"/>
                <a:ea typeface="黑体" panose="02010609060101010101" pitchFamily="2" charset="-122"/>
              </a:rPr>
              <a:t>D</a:t>
            </a:r>
            <a:r>
              <a:rPr lang="zh-CN" altLang="en-US" sz="3600">
                <a:solidFill>
                  <a:srgbClr val="CC0000"/>
                </a:solidFill>
                <a:latin typeface="Times New Roman" panose="02020603050405020304" pitchFamily="18" charset="0"/>
                <a:ea typeface="黑体" panose="02010609060101010101" pitchFamily="2" charset="-122"/>
              </a:rPr>
              <a:t>（</a:t>
            </a:r>
            <a:r>
              <a:rPr lang="en-US" altLang="zh-CN" sz="3600">
                <a:solidFill>
                  <a:srgbClr val="CC0000"/>
                </a:solidFill>
                <a:latin typeface="Times New Roman" panose="02020603050405020304" pitchFamily="18" charset="0"/>
                <a:ea typeface="黑体" panose="02010609060101010101" pitchFamily="2" charset="-122"/>
              </a:rPr>
              <a:t>B</a:t>
            </a:r>
            <a:r>
              <a:rPr lang="zh-CN" altLang="en-US" sz="3600" dirty="0">
                <a:solidFill>
                  <a:srgbClr val="CC0000"/>
                </a:solidFill>
                <a:latin typeface="Times New Roman" panose="02020603050405020304" pitchFamily="18" charset="0"/>
                <a:ea typeface="黑体" panose="02010609060101010101" pitchFamily="2" charset="-122"/>
              </a:rPr>
              <a:t>项中“凡”意为“总共”；</a:t>
            </a:r>
            <a:r>
              <a:rPr lang="en-US" altLang="zh-CN" sz="3600">
                <a:solidFill>
                  <a:srgbClr val="CC0000"/>
                </a:solidFill>
                <a:latin typeface="Times New Roman" panose="02020603050405020304" pitchFamily="18" charset="0"/>
                <a:ea typeface="黑体" panose="02010609060101010101" pitchFamily="2" charset="-122"/>
              </a:rPr>
              <a:t>D</a:t>
            </a:r>
            <a:r>
              <a:rPr lang="zh-CN" altLang="en-US" sz="3600" dirty="0">
                <a:solidFill>
                  <a:srgbClr val="CC0000"/>
                </a:solidFill>
                <a:latin typeface="Times New Roman" panose="02020603050405020304" pitchFamily="18" charset="0"/>
                <a:ea typeface="黑体" panose="02010609060101010101" pitchFamily="2" charset="-122"/>
              </a:rPr>
              <a:t>项中“稍”意为“稍微”；</a:t>
            </a:r>
            <a:r>
              <a:rPr lang="en-US" altLang="zh-CN" sz="3600">
                <a:solidFill>
                  <a:srgbClr val="CC0000"/>
                </a:solidFill>
                <a:latin typeface="Times New Roman" panose="02020603050405020304" pitchFamily="18" charset="0"/>
                <a:ea typeface="黑体" panose="02010609060101010101" pitchFamily="2" charset="-122"/>
              </a:rPr>
              <a:t>A</a:t>
            </a:r>
            <a:r>
              <a:rPr lang="zh-CN" altLang="en-US" sz="3600" dirty="0">
                <a:solidFill>
                  <a:srgbClr val="CC0000"/>
                </a:solidFill>
                <a:latin typeface="Times New Roman" panose="02020603050405020304" pitchFamily="18" charset="0"/>
                <a:ea typeface="黑体" panose="02010609060101010101" pitchFamily="2" charset="-122"/>
              </a:rPr>
              <a:t>项中“过”分别意为“超过”和“拜访、探访”；</a:t>
            </a:r>
            <a:r>
              <a:rPr lang="en-US" altLang="zh-CN" sz="3600">
                <a:solidFill>
                  <a:srgbClr val="CC0000"/>
                </a:solidFill>
                <a:latin typeface="Times New Roman" panose="02020603050405020304" pitchFamily="18" charset="0"/>
                <a:ea typeface="黑体" panose="02010609060101010101" pitchFamily="2" charset="-122"/>
              </a:rPr>
              <a:t>C</a:t>
            </a:r>
            <a:r>
              <a:rPr lang="zh-CN" altLang="en-US" sz="3600" dirty="0">
                <a:solidFill>
                  <a:srgbClr val="CC0000"/>
                </a:solidFill>
                <a:latin typeface="Times New Roman" panose="02020603050405020304" pitchFamily="18" charset="0"/>
                <a:ea typeface="黑体" panose="02010609060101010101" pitchFamily="2" charset="-122"/>
              </a:rPr>
              <a:t>项中“时”分别意为“时候”和“时常”。）</a:t>
            </a:r>
            <a:endParaRPr lang="zh-CN" altLang="en-US" sz="3600" dirty="0">
              <a:solidFill>
                <a:srgbClr val="CC0000"/>
              </a:solidFill>
              <a:latin typeface="Times New Roman" panose="02020603050405020304" pitchFamily="18" charset="0"/>
              <a:ea typeface="黑体" panose="02010609060101010101" pitchFamily="2" charset="-122"/>
            </a:endParaRPr>
          </a:p>
        </p:txBody>
      </p:sp>
      <p:sp>
        <p:nvSpPr>
          <p:cNvPr id="313348" name="文本框 313347"/>
          <p:cNvSpPr txBox="1"/>
          <p:nvPr/>
        </p:nvSpPr>
        <p:spPr>
          <a:xfrm>
            <a:off x="7092950" y="0"/>
            <a:ext cx="1676400" cy="641350"/>
          </a:xfrm>
          <a:prstGeom prst="rect">
            <a:avLst/>
          </a:prstGeom>
          <a:noFill/>
          <a:ln w="9525">
            <a:noFill/>
          </a:ln>
        </p:spPr>
        <p:txBody>
          <a:bodyPr>
            <a:spAutoFit/>
          </a:bodyPr>
          <a:p>
            <a:pPr>
              <a:spcBef>
                <a:spcPct val="50000"/>
              </a:spcBef>
              <a:buClrTx/>
            </a:pPr>
            <a:r>
              <a:rPr lang="en-US" altLang="zh-CN" sz="3600">
                <a:solidFill>
                  <a:srgbClr val="CC0000"/>
                </a:solidFill>
                <a:latin typeface="Times New Roman" panose="02020603050405020304" pitchFamily="18" charset="0"/>
                <a:ea typeface="黑体" panose="02010609060101010101" pitchFamily="2" charset="-122"/>
              </a:rPr>
              <a:t>B</a:t>
            </a:r>
            <a:r>
              <a:rPr lang="zh-CN" altLang="en-US" sz="3600">
                <a:solidFill>
                  <a:srgbClr val="CC0000"/>
                </a:solidFill>
                <a:latin typeface="Times New Roman" panose="02020603050405020304" pitchFamily="18" charset="0"/>
                <a:ea typeface="黑体" panose="02010609060101010101" pitchFamily="2" charset="-122"/>
              </a:rPr>
              <a:t>、</a:t>
            </a:r>
            <a:r>
              <a:rPr lang="en-US" altLang="zh-CN" sz="3600">
                <a:solidFill>
                  <a:srgbClr val="CC0000"/>
                </a:solidFill>
                <a:latin typeface="Times New Roman" panose="02020603050405020304" pitchFamily="18" charset="0"/>
                <a:ea typeface="黑体" panose="02010609060101010101" pitchFamily="2" charset="-122"/>
              </a:rPr>
              <a:t>D</a:t>
            </a:r>
            <a:endParaRPr lang="zh-CN" altLang="en-US" sz="3600" dirty="0">
              <a:solidFill>
                <a:srgbClr val="CC0000"/>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3347"/>
                                        </p:tgtEl>
                                        <p:attrNameLst>
                                          <p:attrName>style.visibility</p:attrName>
                                        </p:attrNameLst>
                                      </p:cBhvr>
                                      <p:to>
                                        <p:strVal val="visible"/>
                                      </p:to>
                                    </p:set>
                                  </p:childTnLst>
                                  <p:subTnLst>
                                    <p:set>
                                      <p:cBhvr override="childStyle">
                                        <p:cTn dur="1" fill="hold" display="0" masterRel="nextClick" afterEffect="1"/>
                                        <p:tgtEl>
                                          <p:spTgt spid="313347"/>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13348"/>
                                        </p:tgtEl>
                                        <p:attrNameLst>
                                          <p:attrName>style.visibility</p:attrName>
                                        </p:attrNameLst>
                                      </p:cBhvr>
                                      <p:to>
                                        <p:strVal val="visible"/>
                                      </p:to>
                                    </p:set>
                                    <p:animEffect transition="in" filter="blinds(horizontal)">
                                      <p:cBhvr>
                                        <p:cTn id="11" dur="500"/>
                                        <p:tgtEl>
                                          <p:spTgt spid="313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347" grpId="0" animBg="1"/>
      <p:bldP spid="313348" grpId="0"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4370" name="文本占位符 314369"/>
          <p:cNvSpPr>
            <a:spLocks noGrp="1"/>
          </p:cNvSpPr>
          <p:nvPr>
            <p:ph type="body" idx="1"/>
          </p:nvPr>
        </p:nvSpPr>
        <p:spPr>
          <a:xfrm>
            <a:off x="0" y="228600"/>
            <a:ext cx="8839200" cy="4429125"/>
          </a:xfrm>
          <a:ln/>
        </p:spPr>
        <p:txBody>
          <a:bodyPr vert="horz" wrap="square" anchor="t">
            <a:spAutoFit/>
          </a:bodyPr>
          <a:p>
            <a:pPr marL="0" indent="0">
              <a:lnSpc>
                <a:spcPct val="70000"/>
              </a:lnSpc>
              <a:spcBef>
                <a:spcPct val="50000"/>
              </a:spcBef>
              <a:buNone/>
            </a:pPr>
            <a:r>
              <a:rPr lang="zh-CN" altLang="en-US" sz="3600" b="1" dirty="0">
                <a:solidFill>
                  <a:srgbClr val="000000"/>
                </a:solidFill>
                <a:ea typeface="黑体" panose="02010609060101010101" pitchFamily="2" charset="-122"/>
              </a:rPr>
              <a:t> </a:t>
            </a:r>
            <a:r>
              <a:rPr lang="zh-CN" altLang="en-US" sz="3600" b="1" dirty="0">
                <a:solidFill>
                  <a:srgbClr val="000000"/>
                </a:solidFill>
                <a:ea typeface="黑体" panose="02010609060101010101" pitchFamily="2" charset="-122"/>
                <a:sym typeface="宋体" panose="02010600030101010101" pitchFamily="2" charset="-122"/>
              </a:rPr>
              <a:t>◆</a:t>
            </a:r>
            <a:r>
              <a:rPr lang="zh-CN" altLang="en-US" sz="3600" b="1" dirty="0">
                <a:solidFill>
                  <a:srgbClr val="000000"/>
                </a:solidFill>
                <a:ea typeface="黑体" panose="02010609060101010101" pitchFamily="2" charset="-122"/>
              </a:rPr>
              <a:t>与“旧时栏楯，亦遂增胜”中的“胜”意思</a:t>
            </a:r>
            <a:endParaRPr lang="zh-CN" altLang="en-US" sz="3600" b="1" dirty="0">
              <a:solidFill>
                <a:srgbClr val="000000"/>
              </a:solidFill>
              <a:ea typeface="黑体" panose="02010609060101010101" pitchFamily="2" charset="-122"/>
            </a:endParaRPr>
          </a:p>
          <a:p>
            <a:pPr marL="0" indent="0">
              <a:lnSpc>
                <a:spcPct val="70000"/>
              </a:lnSpc>
              <a:spcBef>
                <a:spcPct val="50000"/>
              </a:spcBef>
              <a:buNone/>
            </a:pPr>
            <a:r>
              <a:rPr lang="zh-CN" altLang="en-US" sz="3600" b="1" dirty="0">
                <a:solidFill>
                  <a:srgbClr val="000000"/>
                </a:solidFill>
                <a:ea typeface="黑体" panose="02010609060101010101" pitchFamily="2" charset="-122"/>
              </a:rPr>
              <a:t>       相同的一项是（    ）</a:t>
            </a:r>
            <a:endParaRPr lang="zh-CN" altLang="en-US" sz="3600" b="1" dirty="0">
              <a:solidFill>
                <a:srgbClr val="000000"/>
              </a:solidFill>
              <a:ea typeface="黑体" panose="02010609060101010101" pitchFamily="2" charset="-122"/>
            </a:endParaRPr>
          </a:p>
          <a:p>
            <a:pPr marL="0" indent="0">
              <a:lnSpc>
                <a:spcPct val="70000"/>
              </a:lnSpc>
              <a:spcBef>
                <a:spcPct val="50000"/>
              </a:spcBef>
              <a:buNone/>
            </a:pPr>
            <a:r>
              <a:rPr lang="en-US" altLang="zh-CN" sz="3600" b="1">
                <a:solidFill>
                  <a:srgbClr val="000000"/>
                </a:solidFill>
                <a:ea typeface="黑体" panose="02010609060101010101" pitchFamily="2" charset="-122"/>
              </a:rPr>
              <a:t>A</a:t>
            </a:r>
            <a:r>
              <a:rPr lang="zh-CN" altLang="en-US" sz="3600" b="1">
                <a:solidFill>
                  <a:srgbClr val="000000"/>
                </a:solidFill>
                <a:ea typeface="黑体" panose="02010609060101010101" pitchFamily="2" charset="-122"/>
              </a:rPr>
              <a:t>．</a:t>
            </a:r>
            <a:r>
              <a:rPr lang="zh-CN" altLang="en-US" sz="3600" b="1" dirty="0">
                <a:solidFill>
                  <a:srgbClr val="000000"/>
                </a:solidFill>
                <a:ea typeface="黑体" panose="02010609060101010101" pitchFamily="2" charset="-122"/>
              </a:rPr>
              <a:t>不违农时，谷不可</a:t>
            </a:r>
            <a:r>
              <a:rPr lang="zh-CN" altLang="en-US" sz="3600" b="1" dirty="0">
                <a:solidFill>
                  <a:srgbClr val="0000FF"/>
                </a:solidFill>
                <a:ea typeface="黑体" panose="02010609060101010101" pitchFamily="2" charset="-122"/>
              </a:rPr>
              <a:t>胜</a:t>
            </a:r>
            <a:r>
              <a:rPr lang="zh-CN" altLang="en-US" sz="3600" b="1" dirty="0">
                <a:solidFill>
                  <a:srgbClr val="000000"/>
                </a:solidFill>
                <a:ea typeface="黑体" panose="02010609060101010101" pitchFamily="2" charset="-122"/>
              </a:rPr>
              <a:t>食也   	</a:t>
            </a:r>
            <a:endParaRPr lang="zh-CN" altLang="en-US" sz="3600" b="1" dirty="0">
              <a:solidFill>
                <a:srgbClr val="000000"/>
              </a:solidFill>
              <a:ea typeface="黑体" panose="02010609060101010101" pitchFamily="2" charset="-122"/>
            </a:endParaRPr>
          </a:p>
          <a:p>
            <a:pPr marL="0" indent="0">
              <a:lnSpc>
                <a:spcPct val="70000"/>
              </a:lnSpc>
              <a:spcBef>
                <a:spcPct val="50000"/>
              </a:spcBef>
              <a:buNone/>
            </a:pPr>
            <a:r>
              <a:rPr lang="en-US" altLang="zh-CN" sz="3600" b="1">
                <a:solidFill>
                  <a:srgbClr val="000000"/>
                </a:solidFill>
                <a:ea typeface="黑体" panose="02010609060101010101" pitchFamily="2" charset="-122"/>
              </a:rPr>
              <a:t>B</a:t>
            </a:r>
            <a:r>
              <a:rPr lang="zh-CN" altLang="en-US" sz="3600" b="1">
                <a:solidFill>
                  <a:srgbClr val="000000"/>
                </a:solidFill>
                <a:ea typeface="黑体" panose="02010609060101010101" pitchFamily="2" charset="-122"/>
              </a:rPr>
              <a:t>．</a:t>
            </a:r>
            <a:r>
              <a:rPr lang="zh-CN" altLang="en-US" sz="3600" b="1" dirty="0">
                <a:solidFill>
                  <a:srgbClr val="000000"/>
                </a:solidFill>
                <a:ea typeface="黑体" panose="02010609060101010101" pitchFamily="2" charset="-122"/>
              </a:rPr>
              <a:t>予观夫巴陵</a:t>
            </a:r>
            <a:r>
              <a:rPr lang="zh-CN" altLang="en-US" sz="3600" b="1" dirty="0">
                <a:solidFill>
                  <a:srgbClr val="0000FF"/>
                </a:solidFill>
                <a:ea typeface="黑体" panose="02010609060101010101" pitchFamily="2" charset="-122"/>
              </a:rPr>
              <a:t>胜</a:t>
            </a:r>
            <a:r>
              <a:rPr lang="zh-CN" altLang="en-US" sz="3600" b="1" dirty="0">
                <a:solidFill>
                  <a:srgbClr val="000000"/>
                </a:solidFill>
                <a:ea typeface="黑体" panose="02010609060101010101" pitchFamily="2" charset="-122"/>
              </a:rPr>
              <a:t>状，在洞庭一湖</a:t>
            </a:r>
            <a:endParaRPr lang="zh-CN" altLang="en-US" sz="3600" b="1" dirty="0">
              <a:solidFill>
                <a:srgbClr val="000000"/>
              </a:solidFill>
              <a:ea typeface="黑体" panose="02010609060101010101" pitchFamily="2" charset="-122"/>
            </a:endParaRPr>
          </a:p>
          <a:p>
            <a:pPr marL="0" indent="0">
              <a:lnSpc>
                <a:spcPct val="70000"/>
              </a:lnSpc>
              <a:spcBef>
                <a:spcPct val="50000"/>
              </a:spcBef>
              <a:buNone/>
            </a:pPr>
            <a:r>
              <a:rPr lang="en-US" altLang="zh-CN" sz="3600" b="1">
                <a:solidFill>
                  <a:srgbClr val="000000"/>
                </a:solidFill>
                <a:ea typeface="黑体" panose="02010609060101010101" pitchFamily="2" charset="-122"/>
              </a:rPr>
              <a:t>C</a:t>
            </a:r>
            <a:r>
              <a:rPr lang="zh-CN" altLang="en-US" sz="3600" b="1">
                <a:solidFill>
                  <a:srgbClr val="000000"/>
                </a:solidFill>
                <a:ea typeface="黑体" panose="02010609060101010101" pitchFamily="2" charset="-122"/>
              </a:rPr>
              <a:t>．</a:t>
            </a:r>
            <a:r>
              <a:rPr lang="zh-CN" altLang="en-US" sz="3600" b="1" dirty="0">
                <a:solidFill>
                  <a:srgbClr val="000000"/>
                </a:solidFill>
                <a:ea typeface="黑体" panose="02010609060101010101" pitchFamily="2" charset="-122"/>
              </a:rPr>
              <a:t>沛公不</a:t>
            </a:r>
            <a:r>
              <a:rPr lang="zh-CN" altLang="en-US" sz="3600" b="1" dirty="0">
                <a:solidFill>
                  <a:srgbClr val="0000FF"/>
                </a:solidFill>
                <a:ea typeface="黑体" panose="02010609060101010101" pitchFamily="2" charset="-122"/>
              </a:rPr>
              <a:t>胜</a:t>
            </a:r>
            <a:r>
              <a:rPr lang="zh-CN" altLang="en-US" sz="3600" b="1" dirty="0">
                <a:solidFill>
                  <a:srgbClr val="000000"/>
                </a:solidFill>
                <a:ea typeface="黑体" panose="02010609060101010101" pitchFamily="2" charset="-122"/>
              </a:rPr>
              <a:t>杯杓，不能辞     	</a:t>
            </a:r>
            <a:endParaRPr lang="zh-CN" altLang="en-US" sz="3600" b="1" dirty="0">
              <a:solidFill>
                <a:srgbClr val="000000"/>
              </a:solidFill>
              <a:ea typeface="黑体" panose="02010609060101010101" pitchFamily="2" charset="-122"/>
            </a:endParaRPr>
          </a:p>
          <a:p>
            <a:pPr marL="0" indent="0">
              <a:lnSpc>
                <a:spcPct val="70000"/>
              </a:lnSpc>
              <a:spcBef>
                <a:spcPct val="50000"/>
              </a:spcBef>
              <a:buNone/>
            </a:pPr>
            <a:r>
              <a:rPr lang="en-US" altLang="zh-CN" sz="3600" b="1">
                <a:solidFill>
                  <a:srgbClr val="000000"/>
                </a:solidFill>
                <a:ea typeface="黑体" panose="02010609060101010101" pitchFamily="2" charset="-122"/>
              </a:rPr>
              <a:t>D</a:t>
            </a:r>
            <a:r>
              <a:rPr lang="zh-CN" altLang="en-US" sz="3600" b="1">
                <a:solidFill>
                  <a:srgbClr val="000000"/>
                </a:solidFill>
                <a:ea typeface="黑体" panose="02010609060101010101" pitchFamily="2" charset="-122"/>
              </a:rPr>
              <a:t>．</a:t>
            </a:r>
            <a:r>
              <a:rPr lang="zh-CN" altLang="en-US" sz="3600" b="1" dirty="0">
                <a:solidFill>
                  <a:srgbClr val="000000"/>
                </a:solidFill>
                <a:ea typeface="黑体" panose="02010609060101010101" pitchFamily="2" charset="-122"/>
              </a:rPr>
              <a:t>此所谓战</a:t>
            </a:r>
            <a:r>
              <a:rPr lang="zh-CN" altLang="en-US" sz="3600" b="1" dirty="0">
                <a:solidFill>
                  <a:srgbClr val="0000FF"/>
                </a:solidFill>
                <a:ea typeface="黑体" panose="02010609060101010101" pitchFamily="2" charset="-122"/>
              </a:rPr>
              <a:t>胜</a:t>
            </a:r>
            <a:r>
              <a:rPr lang="zh-CN" altLang="en-US" sz="3600" b="1" dirty="0">
                <a:solidFill>
                  <a:srgbClr val="000000"/>
                </a:solidFill>
                <a:ea typeface="黑体" panose="02010609060101010101" pitchFamily="2" charset="-122"/>
              </a:rPr>
              <a:t>于朝廷</a:t>
            </a:r>
            <a:endParaRPr lang="zh-CN" altLang="en-US" sz="3600" b="1" dirty="0">
              <a:solidFill>
                <a:srgbClr val="000000"/>
              </a:solidFill>
              <a:ea typeface="黑体" panose="02010609060101010101" pitchFamily="2" charset="-122"/>
            </a:endParaRPr>
          </a:p>
          <a:p>
            <a:pPr marL="0" indent="0">
              <a:lnSpc>
                <a:spcPct val="70000"/>
              </a:lnSpc>
              <a:spcBef>
                <a:spcPct val="50000"/>
              </a:spcBef>
              <a:buNone/>
            </a:pPr>
            <a:r>
              <a:rPr lang="en-US" altLang="zh-CN" sz="3600" b="1">
                <a:solidFill>
                  <a:srgbClr val="000000"/>
                </a:solidFill>
                <a:ea typeface="黑体" panose="02010609060101010101" pitchFamily="2" charset="-122"/>
              </a:rPr>
              <a:t>E.   </a:t>
            </a:r>
            <a:r>
              <a:rPr lang="zh-CN" altLang="en-US" sz="3600" b="1" dirty="0">
                <a:solidFill>
                  <a:srgbClr val="000000"/>
                </a:solidFill>
                <a:ea typeface="黑体" panose="02010609060101010101" pitchFamily="2" charset="-122"/>
              </a:rPr>
              <a:t>名</a:t>
            </a:r>
            <a:r>
              <a:rPr lang="zh-CN" altLang="en-US" sz="3600" b="1" dirty="0">
                <a:solidFill>
                  <a:srgbClr val="0000FF"/>
                </a:solidFill>
                <a:ea typeface="黑体" panose="02010609060101010101" pitchFamily="2" charset="-122"/>
              </a:rPr>
              <a:t>胜</a:t>
            </a:r>
            <a:r>
              <a:rPr lang="zh-CN" altLang="en-US" sz="3600" b="1" dirty="0">
                <a:solidFill>
                  <a:srgbClr val="000000"/>
                </a:solidFill>
                <a:ea typeface="黑体" panose="02010609060101010101" pitchFamily="2" charset="-122"/>
              </a:rPr>
              <a:t>古迹</a:t>
            </a:r>
            <a:endParaRPr lang="zh-CN" altLang="en-US" sz="3600" b="1" dirty="0">
              <a:solidFill>
                <a:srgbClr val="000000"/>
              </a:solidFill>
              <a:ea typeface="黑体" panose="02010609060101010101" pitchFamily="2" charset="-122"/>
            </a:endParaRPr>
          </a:p>
        </p:txBody>
      </p:sp>
      <p:sp>
        <p:nvSpPr>
          <p:cNvPr id="314371" name="文本框 314370"/>
          <p:cNvSpPr txBox="1"/>
          <p:nvPr/>
        </p:nvSpPr>
        <p:spPr>
          <a:xfrm>
            <a:off x="358775" y="4568825"/>
            <a:ext cx="8785225" cy="2289175"/>
          </a:xfrm>
          <a:prstGeom prst="rect">
            <a:avLst/>
          </a:prstGeom>
          <a:noFill/>
          <a:ln w="9525">
            <a:noFill/>
          </a:ln>
        </p:spPr>
        <p:txBody>
          <a:bodyPr>
            <a:spAutoFit/>
          </a:bodyPr>
          <a:p>
            <a:pPr algn="l">
              <a:spcBef>
                <a:spcPct val="50000"/>
              </a:spcBef>
              <a:buClrTx/>
            </a:pPr>
            <a:r>
              <a:rPr lang="zh-CN" altLang="en-US" sz="3600" dirty="0">
                <a:solidFill>
                  <a:srgbClr val="CC0000"/>
                </a:solidFill>
                <a:latin typeface="Times New Roman" panose="02020603050405020304" pitchFamily="18" charset="0"/>
                <a:ea typeface="黑体" panose="02010609060101010101" pitchFamily="2" charset="-122"/>
              </a:rPr>
              <a:t>  ▲ </a:t>
            </a:r>
            <a:r>
              <a:rPr lang="en-US" altLang="zh-CN" sz="3600">
                <a:solidFill>
                  <a:srgbClr val="0000FF"/>
                </a:solidFill>
                <a:latin typeface="Times New Roman" panose="02020603050405020304" pitchFamily="18" charset="0"/>
                <a:ea typeface="黑体" panose="02010609060101010101" pitchFamily="2" charset="-122"/>
              </a:rPr>
              <a:t>E</a:t>
            </a:r>
            <a:r>
              <a:rPr lang="zh-CN" altLang="en-US" sz="3600">
                <a:solidFill>
                  <a:srgbClr val="CC0000"/>
                </a:solidFill>
                <a:latin typeface="Times New Roman" panose="02020603050405020304" pitchFamily="18" charset="0"/>
                <a:ea typeface="黑体" panose="02010609060101010101" pitchFamily="2" charset="-122"/>
              </a:rPr>
              <a:t>（</a:t>
            </a:r>
            <a:r>
              <a:rPr lang="zh-CN" altLang="en-US" sz="3600" dirty="0">
                <a:solidFill>
                  <a:srgbClr val="CC0000"/>
                </a:solidFill>
                <a:latin typeface="Times New Roman" panose="02020603050405020304" pitchFamily="18" charset="0"/>
                <a:ea typeface="黑体" panose="02010609060101010101" pitchFamily="2" charset="-122"/>
              </a:rPr>
              <a:t>例句中的“胜”是形作名，“美景”之意，与</a:t>
            </a:r>
            <a:r>
              <a:rPr lang="en-US" altLang="zh-CN" sz="3600">
                <a:solidFill>
                  <a:srgbClr val="CC0000"/>
                </a:solidFill>
                <a:latin typeface="Times New Roman" panose="02020603050405020304" pitchFamily="18" charset="0"/>
                <a:ea typeface="黑体" panose="02010609060101010101" pitchFamily="2" charset="-122"/>
              </a:rPr>
              <a:t>E</a:t>
            </a:r>
            <a:r>
              <a:rPr lang="zh-CN" altLang="en-US" sz="3600" dirty="0">
                <a:solidFill>
                  <a:srgbClr val="CC0000"/>
                </a:solidFill>
                <a:latin typeface="Times New Roman" panose="02020603050405020304" pitchFamily="18" charset="0"/>
                <a:ea typeface="黑体" panose="02010609060101010101" pitchFamily="2" charset="-122"/>
              </a:rPr>
              <a:t>项同，</a:t>
            </a:r>
            <a:r>
              <a:rPr lang="en-US" altLang="zh-CN" sz="3600">
                <a:solidFill>
                  <a:srgbClr val="CC0000"/>
                </a:solidFill>
                <a:latin typeface="Times New Roman" panose="02020603050405020304" pitchFamily="18" charset="0"/>
                <a:ea typeface="黑体" panose="02010609060101010101" pitchFamily="2" charset="-122"/>
              </a:rPr>
              <a:t>A</a:t>
            </a:r>
            <a:r>
              <a:rPr lang="zh-CN" altLang="en-US" sz="3600" dirty="0">
                <a:solidFill>
                  <a:srgbClr val="CC0000"/>
                </a:solidFill>
                <a:latin typeface="Times New Roman" panose="02020603050405020304" pitchFamily="18" charset="0"/>
                <a:ea typeface="黑体" panose="02010609060101010101" pitchFamily="2" charset="-122"/>
              </a:rPr>
              <a:t>项“胜”是“尽”的意思； </a:t>
            </a:r>
            <a:r>
              <a:rPr lang="en-US" altLang="zh-CN" sz="3600">
                <a:solidFill>
                  <a:srgbClr val="CC0000"/>
                </a:solidFill>
                <a:latin typeface="Times New Roman" panose="02020603050405020304" pitchFamily="18" charset="0"/>
                <a:ea typeface="黑体" panose="02010609060101010101" pitchFamily="2" charset="-122"/>
              </a:rPr>
              <a:t>B</a:t>
            </a:r>
            <a:r>
              <a:rPr lang="zh-CN" altLang="en-US" sz="3600" dirty="0">
                <a:solidFill>
                  <a:srgbClr val="CC0000"/>
                </a:solidFill>
                <a:latin typeface="Times New Roman" panose="02020603050405020304" pitchFamily="18" charset="0"/>
                <a:ea typeface="黑体" panose="02010609060101010101" pitchFamily="2" charset="-122"/>
              </a:rPr>
              <a:t>项“胜”是“优美的”，形容词； </a:t>
            </a:r>
            <a:r>
              <a:rPr lang="en-US" altLang="zh-CN" sz="3600">
                <a:solidFill>
                  <a:srgbClr val="CC0000"/>
                </a:solidFill>
                <a:latin typeface="Times New Roman" panose="02020603050405020304" pitchFamily="18" charset="0"/>
                <a:ea typeface="黑体" panose="02010609060101010101" pitchFamily="2" charset="-122"/>
              </a:rPr>
              <a:t>C</a:t>
            </a:r>
            <a:r>
              <a:rPr lang="zh-CN" altLang="en-US" sz="3600" dirty="0">
                <a:solidFill>
                  <a:srgbClr val="CC0000"/>
                </a:solidFill>
                <a:latin typeface="Times New Roman" panose="02020603050405020304" pitchFamily="18" charset="0"/>
                <a:ea typeface="黑体" panose="02010609060101010101" pitchFamily="2" charset="-122"/>
              </a:rPr>
              <a:t>项“胜”是“承受”的意思，</a:t>
            </a:r>
            <a:r>
              <a:rPr lang="en-US" altLang="zh-CN" sz="3600">
                <a:solidFill>
                  <a:srgbClr val="CC0000"/>
                </a:solidFill>
                <a:latin typeface="Times New Roman" panose="02020603050405020304" pitchFamily="18" charset="0"/>
                <a:ea typeface="黑体" panose="02010609060101010101" pitchFamily="2" charset="-122"/>
              </a:rPr>
              <a:t>D</a:t>
            </a:r>
            <a:r>
              <a:rPr lang="zh-CN" altLang="en-US" sz="3600" dirty="0">
                <a:solidFill>
                  <a:srgbClr val="CC0000"/>
                </a:solidFill>
                <a:latin typeface="Times New Roman" panose="02020603050405020304" pitchFamily="18" charset="0"/>
                <a:ea typeface="黑体" panose="02010609060101010101" pitchFamily="2" charset="-122"/>
              </a:rPr>
              <a:t>项中“胜”是“胜利”的意思。</a:t>
            </a:r>
            <a:endParaRPr lang="zh-CN" altLang="en-US" sz="3600" dirty="0">
              <a:solidFill>
                <a:srgbClr val="CC0000"/>
              </a:solidFill>
              <a:latin typeface="Times New Roman" panose="02020603050405020304" pitchFamily="18" charset="0"/>
              <a:ea typeface="黑体" panose="02010609060101010101" pitchFamily="2" charset="-122"/>
            </a:endParaRPr>
          </a:p>
        </p:txBody>
      </p:sp>
      <p:sp>
        <p:nvSpPr>
          <p:cNvPr id="314372" name="文本框 314371"/>
          <p:cNvSpPr txBox="1"/>
          <p:nvPr/>
        </p:nvSpPr>
        <p:spPr>
          <a:xfrm>
            <a:off x="3924300" y="693738"/>
            <a:ext cx="762000" cy="641350"/>
          </a:xfrm>
          <a:prstGeom prst="rect">
            <a:avLst/>
          </a:prstGeom>
          <a:noFill/>
          <a:ln w="9525">
            <a:noFill/>
          </a:ln>
        </p:spPr>
        <p:txBody>
          <a:bodyPr>
            <a:spAutoFit/>
          </a:bodyPr>
          <a:p>
            <a:pPr>
              <a:spcBef>
                <a:spcPct val="50000"/>
              </a:spcBef>
              <a:buClrTx/>
            </a:pPr>
            <a:r>
              <a:rPr lang="en-US" altLang="zh-CN" sz="3600">
                <a:solidFill>
                  <a:srgbClr val="0000FF"/>
                </a:solidFill>
                <a:latin typeface="Times New Roman" panose="02020603050405020304" pitchFamily="18" charset="0"/>
                <a:ea typeface="黑体" panose="02010609060101010101" pitchFamily="2" charset="-122"/>
              </a:rPr>
              <a:t>E</a:t>
            </a:r>
            <a:endParaRPr lang="zh-CN" altLang="en-US" sz="3600" dirty="0">
              <a:solidFill>
                <a:srgbClr val="0000FF"/>
              </a:solidFill>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4371"/>
                                        </p:tgtEl>
                                        <p:attrNameLst>
                                          <p:attrName>style.visibility</p:attrName>
                                        </p:attrNameLst>
                                      </p:cBhvr>
                                      <p:to>
                                        <p:strVal val="visible"/>
                                      </p:to>
                                    </p:set>
                                  </p:childTnLst>
                                  <p:subTnLst>
                                    <p:set>
                                      <p:cBhvr override="childStyle">
                                        <p:cTn dur="1" fill="hold" display="0" masterRel="nextClick" afterEffect="1"/>
                                        <p:tgtEl>
                                          <p:spTgt spid="314371"/>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14372"/>
                                        </p:tgtEl>
                                        <p:attrNameLst>
                                          <p:attrName>style.visibility</p:attrName>
                                        </p:attrNameLst>
                                      </p:cBhvr>
                                      <p:to>
                                        <p:strVal val="visible"/>
                                      </p:to>
                                    </p:set>
                                    <p:animEffect transition="in" filter="blinds(horizontal)">
                                      <p:cBhvr>
                                        <p:cTn id="11" dur="500"/>
                                        <p:tgtEl>
                                          <p:spTgt spid="314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4371" grpId="0" animBg="1"/>
      <p:bldP spid="314372" grpId="0" animBg="1"/>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5394" name="文本占位符 315393"/>
          <p:cNvSpPr>
            <a:spLocks noGrp="1"/>
          </p:cNvSpPr>
          <p:nvPr>
            <p:ph type="body" idx="1"/>
          </p:nvPr>
        </p:nvSpPr>
        <p:spPr>
          <a:xfrm>
            <a:off x="0" y="2133600"/>
            <a:ext cx="9144000" cy="4724400"/>
          </a:xfrm>
          <a:ln/>
        </p:spPr>
        <p:txBody>
          <a:bodyPr/>
          <a:p>
            <a:pPr>
              <a:buNone/>
            </a:pPr>
            <a:r>
              <a:rPr lang="zh-CN" altLang="en-US" sz="4000" b="1" dirty="0">
                <a:solidFill>
                  <a:srgbClr val="000000"/>
                </a:solidFill>
                <a:latin typeface="黑体" panose="02010609060101010101" pitchFamily="2" charset="-122"/>
                <a:ea typeface="黑体" panose="02010609060101010101" pitchFamily="2" charset="-122"/>
              </a:rPr>
              <a:t> </a:t>
            </a:r>
            <a:r>
              <a:rPr lang="en-US" altLang="zh-CN" sz="4000" b="1">
                <a:solidFill>
                  <a:srgbClr val="000000"/>
                </a:solidFill>
                <a:latin typeface="黑体" panose="02010609060101010101" pitchFamily="2" charset="-122"/>
                <a:ea typeface="黑体" panose="02010609060101010101" pitchFamily="2" charset="-122"/>
              </a:rPr>
              <a:t>4</a:t>
            </a:r>
            <a:r>
              <a:rPr lang="zh-CN" altLang="en-US" sz="4000" b="1" dirty="0">
                <a:solidFill>
                  <a:srgbClr val="000000"/>
                </a:solidFill>
                <a:latin typeface="黑体" panose="02010609060101010101" pitchFamily="2" charset="-122"/>
                <a:ea typeface="黑体" panose="02010609060101010101" pitchFamily="2" charset="-122"/>
              </a:rPr>
              <a:t>．下列句中红色词用法不同于其他的一项是（    ）</a:t>
            </a:r>
            <a:endParaRPr lang="zh-CN" altLang="en-US" sz="4000" b="1" dirty="0">
              <a:solidFill>
                <a:srgbClr val="000000"/>
              </a:solidFill>
              <a:latin typeface="黑体" panose="02010609060101010101" pitchFamily="2" charset="-122"/>
              <a:ea typeface="黑体" panose="02010609060101010101" pitchFamily="2" charset="-122"/>
            </a:endParaRPr>
          </a:p>
          <a:p>
            <a:pPr>
              <a:buNone/>
            </a:pPr>
            <a:r>
              <a:rPr lang="zh-CN" altLang="en-US" sz="4000" b="1" dirty="0">
                <a:solidFill>
                  <a:srgbClr val="000000"/>
                </a:solidFill>
                <a:latin typeface="黑体" panose="02010609060101010101" pitchFamily="2" charset="-122"/>
                <a:ea typeface="黑体" panose="02010609060101010101" pitchFamily="2" charset="-122"/>
              </a:rPr>
              <a:t> </a:t>
            </a:r>
            <a:r>
              <a:rPr lang="en-US" altLang="zh-CN" sz="4000" b="1">
                <a:solidFill>
                  <a:srgbClr val="000000"/>
                </a:solidFill>
                <a:latin typeface="黑体" panose="02010609060101010101" pitchFamily="2" charset="-122"/>
                <a:ea typeface="黑体" panose="02010609060101010101" pitchFamily="2" charset="-122"/>
              </a:rPr>
              <a:t>A</a:t>
            </a:r>
            <a:r>
              <a:rPr lang="zh-CN" altLang="en-US" sz="4000" b="1">
                <a:solidFill>
                  <a:srgbClr val="000000"/>
                </a:solidFill>
                <a:latin typeface="黑体" panose="02010609060101010101" pitchFamily="2" charset="-122"/>
                <a:ea typeface="黑体" panose="02010609060101010101" pitchFamily="2" charset="-122"/>
              </a:rPr>
              <a:t>．</a:t>
            </a:r>
            <a:r>
              <a:rPr lang="zh-CN" altLang="en-US" sz="4000" b="1" dirty="0">
                <a:solidFill>
                  <a:srgbClr val="000000"/>
                </a:solidFill>
                <a:latin typeface="黑体" panose="02010609060101010101" pitchFamily="2" charset="-122"/>
                <a:ea typeface="黑体" panose="02010609060101010101" pitchFamily="2" charset="-122"/>
              </a:rPr>
              <a:t>前辟四窗</a:t>
            </a:r>
            <a:r>
              <a:rPr lang="zh-CN" altLang="en-US" sz="4000" b="1" dirty="0">
                <a:solidFill>
                  <a:srgbClr val="CC0000"/>
                </a:solidFill>
                <a:latin typeface="黑体" panose="02010609060101010101" pitchFamily="2" charset="-122"/>
                <a:ea typeface="黑体" panose="02010609060101010101" pitchFamily="2" charset="-122"/>
              </a:rPr>
              <a:t>，垣墙</a:t>
            </a:r>
            <a:r>
              <a:rPr lang="zh-CN" altLang="en-US" sz="4000" b="1" dirty="0">
                <a:solidFill>
                  <a:srgbClr val="000000"/>
                </a:solidFill>
                <a:latin typeface="黑体" panose="02010609060101010101" pitchFamily="2" charset="-122"/>
                <a:ea typeface="黑体" panose="02010609060101010101" pitchFamily="2" charset="-122"/>
              </a:rPr>
              <a:t>周庭，以当南日</a:t>
            </a:r>
            <a:endParaRPr lang="zh-CN" altLang="en-US" sz="4000" b="1" dirty="0">
              <a:solidFill>
                <a:srgbClr val="000000"/>
              </a:solidFill>
              <a:latin typeface="黑体" panose="02010609060101010101" pitchFamily="2" charset="-122"/>
              <a:ea typeface="黑体" panose="02010609060101010101" pitchFamily="2" charset="-122"/>
            </a:endParaRPr>
          </a:p>
          <a:p>
            <a:pPr>
              <a:buNone/>
            </a:pPr>
            <a:r>
              <a:rPr lang="zh-CN" altLang="en-US" sz="4000" b="1" dirty="0">
                <a:solidFill>
                  <a:srgbClr val="000000"/>
                </a:solidFill>
                <a:latin typeface="黑体" panose="02010609060101010101" pitchFamily="2" charset="-122"/>
                <a:ea typeface="黑体" panose="02010609060101010101" pitchFamily="2" charset="-122"/>
              </a:rPr>
              <a:t> </a:t>
            </a:r>
            <a:r>
              <a:rPr lang="en-US" altLang="zh-CN" sz="4000" b="1">
                <a:solidFill>
                  <a:srgbClr val="000000"/>
                </a:solidFill>
                <a:latin typeface="黑体" panose="02010609060101010101" pitchFamily="2" charset="-122"/>
                <a:ea typeface="黑体" panose="02010609060101010101" pitchFamily="2" charset="-122"/>
              </a:rPr>
              <a:t>B</a:t>
            </a:r>
            <a:r>
              <a:rPr lang="zh-CN" altLang="en-US" sz="4000" b="1">
                <a:solidFill>
                  <a:srgbClr val="000000"/>
                </a:solidFill>
                <a:latin typeface="黑体" panose="02010609060101010101" pitchFamily="2" charset="-122"/>
                <a:ea typeface="黑体" panose="02010609060101010101" pitchFamily="2" charset="-122"/>
              </a:rPr>
              <a:t>．</a:t>
            </a:r>
            <a:r>
              <a:rPr lang="zh-CN" altLang="en-US" sz="4000" b="1" dirty="0">
                <a:solidFill>
                  <a:srgbClr val="000000"/>
                </a:solidFill>
                <a:latin typeface="黑体" panose="02010609060101010101" pitchFamily="2" charset="-122"/>
                <a:ea typeface="黑体" panose="02010609060101010101" pitchFamily="2" charset="-122"/>
              </a:rPr>
              <a:t>庭有枇杷树，吾妻死之年所</a:t>
            </a:r>
            <a:r>
              <a:rPr lang="zh-CN" altLang="en-US" sz="4000" b="1" dirty="0">
                <a:solidFill>
                  <a:srgbClr val="CC0000"/>
                </a:solidFill>
                <a:latin typeface="黑体" panose="02010609060101010101" pitchFamily="2" charset="-122"/>
                <a:ea typeface="黑体" panose="02010609060101010101" pitchFamily="2" charset="-122"/>
              </a:rPr>
              <a:t>手</a:t>
            </a:r>
            <a:r>
              <a:rPr lang="zh-CN" altLang="en-US" sz="4000" b="1" dirty="0">
                <a:solidFill>
                  <a:srgbClr val="000000"/>
                </a:solidFill>
                <a:latin typeface="黑体" panose="02010609060101010101" pitchFamily="2" charset="-122"/>
                <a:ea typeface="黑体" panose="02010609060101010101" pitchFamily="2" charset="-122"/>
              </a:rPr>
              <a:t>植也</a:t>
            </a:r>
            <a:endParaRPr lang="zh-CN" altLang="en-US" sz="4000" b="1" dirty="0">
              <a:solidFill>
                <a:srgbClr val="000000"/>
              </a:solidFill>
              <a:latin typeface="黑体" panose="02010609060101010101" pitchFamily="2" charset="-122"/>
              <a:ea typeface="黑体" panose="02010609060101010101" pitchFamily="2" charset="-122"/>
            </a:endParaRPr>
          </a:p>
          <a:p>
            <a:pPr>
              <a:buNone/>
            </a:pPr>
            <a:r>
              <a:rPr lang="zh-CN" altLang="en-US" sz="4000" b="1" dirty="0">
                <a:solidFill>
                  <a:srgbClr val="000000"/>
                </a:solidFill>
                <a:latin typeface="黑体" panose="02010609060101010101" pitchFamily="2" charset="-122"/>
                <a:ea typeface="黑体" panose="02010609060101010101" pitchFamily="2" charset="-122"/>
              </a:rPr>
              <a:t> </a:t>
            </a:r>
            <a:r>
              <a:rPr lang="en-US" altLang="zh-CN" sz="4000" b="1">
                <a:solidFill>
                  <a:srgbClr val="000000"/>
                </a:solidFill>
                <a:latin typeface="黑体" panose="02010609060101010101" pitchFamily="2" charset="-122"/>
                <a:ea typeface="黑体" panose="02010609060101010101" pitchFamily="2" charset="-122"/>
              </a:rPr>
              <a:t>C</a:t>
            </a:r>
            <a:r>
              <a:rPr lang="zh-CN" altLang="en-US" sz="4000" b="1">
                <a:solidFill>
                  <a:srgbClr val="000000"/>
                </a:solidFill>
                <a:latin typeface="黑体" panose="02010609060101010101" pitchFamily="2" charset="-122"/>
                <a:ea typeface="黑体" panose="02010609060101010101" pitchFamily="2" charset="-122"/>
              </a:rPr>
              <a:t>．</a:t>
            </a:r>
            <a:r>
              <a:rPr lang="zh-CN" altLang="en-US" sz="4000" b="1" dirty="0">
                <a:latin typeface="黑体" panose="02010609060101010101" pitchFamily="2" charset="-122"/>
                <a:ea typeface="黑体" panose="02010609060101010101" pitchFamily="2" charset="-122"/>
              </a:rPr>
              <a:t>吾家读书久不</a:t>
            </a:r>
            <a:r>
              <a:rPr lang="zh-CN" altLang="en-US" sz="4000" b="1" dirty="0">
                <a:solidFill>
                  <a:srgbClr val="CC0000"/>
                </a:solidFill>
                <a:latin typeface="黑体" panose="02010609060101010101" pitchFamily="2" charset="-122"/>
                <a:ea typeface="黑体" panose="02010609060101010101" pitchFamily="2" charset="-122"/>
              </a:rPr>
              <a:t>效</a:t>
            </a:r>
            <a:endParaRPr lang="zh-CN" altLang="en-US" sz="4000" b="1" dirty="0">
              <a:solidFill>
                <a:srgbClr val="CC0000"/>
              </a:solidFill>
              <a:latin typeface="黑体" panose="02010609060101010101" pitchFamily="2" charset="-122"/>
              <a:ea typeface="黑体" panose="02010609060101010101" pitchFamily="2" charset="-122"/>
            </a:endParaRPr>
          </a:p>
          <a:p>
            <a:pPr>
              <a:buNone/>
            </a:pPr>
            <a:r>
              <a:rPr lang="zh-CN" altLang="en-US" sz="4000" b="1" dirty="0">
                <a:solidFill>
                  <a:srgbClr val="000000"/>
                </a:solidFill>
                <a:latin typeface="黑体" panose="02010609060101010101" pitchFamily="2" charset="-122"/>
                <a:ea typeface="黑体" panose="02010609060101010101" pitchFamily="2" charset="-122"/>
              </a:rPr>
              <a:t> </a:t>
            </a:r>
            <a:r>
              <a:rPr lang="en-US" altLang="zh-CN" sz="4000" b="1">
                <a:solidFill>
                  <a:srgbClr val="000000"/>
                </a:solidFill>
                <a:latin typeface="黑体" panose="02010609060101010101" pitchFamily="2" charset="-122"/>
                <a:ea typeface="黑体" panose="02010609060101010101" pitchFamily="2" charset="-122"/>
              </a:rPr>
              <a:t>D</a:t>
            </a:r>
            <a:r>
              <a:rPr lang="zh-CN" altLang="en-US" sz="4000" b="1">
                <a:solidFill>
                  <a:srgbClr val="000000"/>
                </a:solidFill>
                <a:latin typeface="黑体" panose="02010609060101010101" pitchFamily="2" charset="-122"/>
                <a:ea typeface="黑体" panose="02010609060101010101" pitchFamily="2" charset="-122"/>
              </a:rPr>
              <a:t>．</a:t>
            </a:r>
            <a:r>
              <a:rPr lang="zh-CN" altLang="en-US" sz="4000" b="1" dirty="0">
                <a:solidFill>
                  <a:srgbClr val="000000"/>
                </a:solidFill>
                <a:latin typeface="黑体" panose="02010609060101010101" pitchFamily="2" charset="-122"/>
                <a:ea typeface="黑体" panose="02010609060101010101" pitchFamily="2" charset="-122"/>
              </a:rPr>
              <a:t>妪，先大母婢也，</a:t>
            </a:r>
            <a:r>
              <a:rPr lang="zh-CN" altLang="en-US" sz="4000" b="1" dirty="0">
                <a:solidFill>
                  <a:srgbClr val="CC0000"/>
                </a:solidFill>
                <a:latin typeface="黑体" panose="02010609060101010101" pitchFamily="2" charset="-122"/>
                <a:ea typeface="黑体" panose="02010609060101010101" pitchFamily="2" charset="-122"/>
              </a:rPr>
              <a:t>乳</a:t>
            </a:r>
            <a:r>
              <a:rPr lang="zh-CN" altLang="en-US" sz="4000" b="1" dirty="0">
                <a:solidFill>
                  <a:srgbClr val="000000"/>
                </a:solidFill>
                <a:latin typeface="黑体" panose="02010609060101010101" pitchFamily="2" charset="-122"/>
                <a:ea typeface="黑体" panose="02010609060101010101" pitchFamily="2" charset="-122"/>
              </a:rPr>
              <a:t>二世</a:t>
            </a:r>
            <a:endParaRPr lang="zh-CN" altLang="en-US" sz="4000" b="1" dirty="0">
              <a:solidFill>
                <a:srgbClr val="000000"/>
              </a:solidFill>
              <a:latin typeface="黑体" panose="02010609060101010101" pitchFamily="2" charset="-122"/>
              <a:ea typeface="黑体" panose="02010609060101010101" pitchFamily="2" charset="-122"/>
            </a:endParaRPr>
          </a:p>
        </p:txBody>
      </p:sp>
      <p:sp>
        <p:nvSpPr>
          <p:cNvPr id="315395" name="文本框 315394"/>
          <p:cNvSpPr txBox="1"/>
          <p:nvPr/>
        </p:nvSpPr>
        <p:spPr>
          <a:xfrm>
            <a:off x="0" y="304800"/>
            <a:ext cx="8785225" cy="1739900"/>
          </a:xfrm>
          <a:prstGeom prst="rect">
            <a:avLst/>
          </a:prstGeom>
          <a:solidFill>
            <a:schemeClr val="bg1"/>
          </a:solidFill>
          <a:ln w="9525">
            <a:noFill/>
          </a:ln>
        </p:spPr>
        <p:txBody>
          <a:bodyPr>
            <a:spAutoFit/>
          </a:bodyPr>
          <a:p>
            <a:pPr algn="l">
              <a:buClrTx/>
            </a:pPr>
            <a:r>
              <a:rPr lang="zh-CN" altLang="en-US" sz="3600" dirty="0">
                <a:solidFill>
                  <a:srgbClr val="CC0000"/>
                </a:solidFill>
                <a:latin typeface="黑体" panose="02010609060101010101" pitchFamily="2" charset="-122"/>
                <a:ea typeface="黑体" panose="02010609060101010101" pitchFamily="2" charset="-122"/>
              </a:rPr>
              <a:t>  ▲ </a:t>
            </a:r>
            <a:r>
              <a:rPr lang="en-US" altLang="zh-CN" sz="3600">
                <a:solidFill>
                  <a:srgbClr val="CC0000"/>
                </a:solidFill>
                <a:latin typeface="黑体" panose="02010609060101010101" pitchFamily="2" charset="-122"/>
                <a:ea typeface="黑体" panose="02010609060101010101" pitchFamily="2" charset="-122"/>
              </a:rPr>
              <a:t>B</a:t>
            </a:r>
            <a:r>
              <a:rPr lang="zh-CN" altLang="en-US" sz="3600">
                <a:solidFill>
                  <a:srgbClr val="CC0000"/>
                </a:solidFill>
                <a:latin typeface="黑体" panose="02010609060101010101" pitchFamily="2" charset="-122"/>
                <a:ea typeface="黑体" panose="02010609060101010101" pitchFamily="2" charset="-122"/>
              </a:rPr>
              <a:t>（</a:t>
            </a:r>
            <a:r>
              <a:rPr lang="en-US" altLang="zh-CN" sz="3600">
                <a:solidFill>
                  <a:srgbClr val="CC0000"/>
                </a:solidFill>
                <a:latin typeface="黑体" panose="02010609060101010101" pitchFamily="2" charset="-122"/>
                <a:ea typeface="黑体" panose="02010609060101010101" pitchFamily="2" charset="-122"/>
              </a:rPr>
              <a:t>B</a:t>
            </a:r>
            <a:r>
              <a:rPr lang="zh-CN" altLang="en-US" sz="3600" dirty="0">
                <a:solidFill>
                  <a:srgbClr val="CC0000"/>
                </a:solidFill>
                <a:latin typeface="黑体" panose="02010609060101010101" pitchFamily="2" charset="-122"/>
                <a:ea typeface="黑体" panose="02010609060101010101" pitchFamily="2" charset="-122"/>
              </a:rPr>
              <a:t>项中的“手”是名词活用做状语，“亲手”之意；</a:t>
            </a:r>
            <a:r>
              <a:rPr lang="en-US" altLang="zh-CN" sz="3600">
                <a:solidFill>
                  <a:srgbClr val="CC0000"/>
                </a:solidFill>
                <a:latin typeface="黑体" panose="02010609060101010101" pitchFamily="2" charset="-122"/>
                <a:ea typeface="黑体" panose="02010609060101010101" pitchFamily="2" charset="-122"/>
              </a:rPr>
              <a:t>A</a:t>
            </a:r>
            <a:r>
              <a:rPr lang="zh-CN" altLang="en-US" sz="3600">
                <a:solidFill>
                  <a:srgbClr val="CC0000"/>
                </a:solidFill>
                <a:latin typeface="黑体" panose="02010609060101010101" pitchFamily="2" charset="-122"/>
                <a:ea typeface="黑体" panose="02010609060101010101" pitchFamily="2" charset="-122"/>
              </a:rPr>
              <a:t>、</a:t>
            </a:r>
            <a:r>
              <a:rPr lang="en-US" altLang="zh-CN" sz="3600">
                <a:solidFill>
                  <a:srgbClr val="CC0000"/>
                </a:solidFill>
                <a:latin typeface="黑体" panose="02010609060101010101" pitchFamily="2" charset="-122"/>
                <a:ea typeface="黑体" panose="02010609060101010101" pitchFamily="2" charset="-122"/>
              </a:rPr>
              <a:t>C</a:t>
            </a:r>
            <a:r>
              <a:rPr lang="zh-CN" altLang="en-US" sz="3600">
                <a:solidFill>
                  <a:srgbClr val="CC0000"/>
                </a:solidFill>
                <a:latin typeface="黑体" panose="02010609060101010101" pitchFamily="2" charset="-122"/>
                <a:ea typeface="黑体" panose="02010609060101010101" pitchFamily="2" charset="-122"/>
              </a:rPr>
              <a:t>、</a:t>
            </a:r>
            <a:r>
              <a:rPr lang="en-US" altLang="zh-CN" sz="3600">
                <a:solidFill>
                  <a:srgbClr val="CC0000"/>
                </a:solidFill>
                <a:latin typeface="黑体" panose="02010609060101010101" pitchFamily="2" charset="-122"/>
                <a:ea typeface="黑体" panose="02010609060101010101" pitchFamily="2" charset="-122"/>
              </a:rPr>
              <a:t>D</a:t>
            </a:r>
            <a:r>
              <a:rPr lang="zh-CN" altLang="en-US" sz="3600" dirty="0">
                <a:solidFill>
                  <a:srgbClr val="CC0000"/>
                </a:solidFill>
                <a:latin typeface="黑体" panose="02010609060101010101" pitchFamily="2" charset="-122"/>
                <a:ea typeface="黑体" panose="02010609060101010101" pitchFamily="2" charset="-122"/>
              </a:rPr>
              <a:t>项加点字都是名词活用为动词。） </a:t>
            </a:r>
            <a:endParaRPr lang="zh-CN" altLang="en-US" sz="3600" dirty="0">
              <a:solidFill>
                <a:srgbClr val="CC0000"/>
              </a:solidFill>
              <a:latin typeface="黑体" panose="02010609060101010101" pitchFamily="2" charset="-122"/>
              <a:ea typeface="黑体" panose="02010609060101010101" pitchFamily="2" charset="-122"/>
            </a:endParaRPr>
          </a:p>
        </p:txBody>
      </p:sp>
      <p:sp>
        <p:nvSpPr>
          <p:cNvPr id="315396" name="直接连接符 315395"/>
          <p:cNvSpPr/>
          <p:nvPr/>
        </p:nvSpPr>
        <p:spPr>
          <a:xfrm>
            <a:off x="3708400" y="3284538"/>
            <a:ext cx="935038" cy="0"/>
          </a:xfrm>
          <a:prstGeom prst="line">
            <a:avLst/>
          </a:prstGeom>
          <a:ln w="57150" cap="flat" cmpd="sng">
            <a:solidFill>
              <a:srgbClr val="00FFFF"/>
            </a:solidFill>
            <a:prstDash val="solid"/>
            <a:headEnd type="none" w="med" len="med"/>
            <a:tailEnd type="none" w="med" len="med"/>
          </a:ln>
        </p:spPr>
      </p:sp>
      <p:sp>
        <p:nvSpPr>
          <p:cNvPr id="315397" name="直接连接符 315396"/>
          <p:cNvSpPr/>
          <p:nvPr/>
        </p:nvSpPr>
        <p:spPr>
          <a:xfrm>
            <a:off x="7164388" y="4076700"/>
            <a:ext cx="503237" cy="0"/>
          </a:xfrm>
          <a:prstGeom prst="line">
            <a:avLst/>
          </a:prstGeom>
          <a:ln w="57150" cap="flat" cmpd="sng">
            <a:solidFill>
              <a:srgbClr val="00FFFF"/>
            </a:solidFill>
            <a:prstDash val="solid"/>
            <a:headEnd type="none" w="med" len="med"/>
            <a:tailEnd type="none" w="med" len="med"/>
          </a:ln>
        </p:spPr>
      </p:sp>
      <p:sp>
        <p:nvSpPr>
          <p:cNvPr id="315398" name="直接连接符 315397"/>
          <p:cNvSpPr/>
          <p:nvPr/>
        </p:nvSpPr>
        <p:spPr>
          <a:xfrm>
            <a:off x="4140200" y="4797425"/>
            <a:ext cx="503238" cy="0"/>
          </a:xfrm>
          <a:prstGeom prst="line">
            <a:avLst/>
          </a:prstGeom>
          <a:ln w="57150" cap="flat" cmpd="sng">
            <a:solidFill>
              <a:srgbClr val="00FFFF"/>
            </a:solidFill>
            <a:prstDash val="solid"/>
            <a:headEnd type="none" w="med" len="med"/>
            <a:tailEnd type="none" w="med" len="med"/>
          </a:ln>
        </p:spPr>
      </p:sp>
      <p:sp>
        <p:nvSpPr>
          <p:cNvPr id="315399" name="直接连接符 315398"/>
          <p:cNvSpPr/>
          <p:nvPr/>
        </p:nvSpPr>
        <p:spPr>
          <a:xfrm>
            <a:off x="5219700" y="5516563"/>
            <a:ext cx="503238" cy="0"/>
          </a:xfrm>
          <a:prstGeom prst="line">
            <a:avLst/>
          </a:prstGeom>
          <a:ln w="57150" cap="flat" cmpd="sng">
            <a:solidFill>
              <a:srgbClr val="00FFFF"/>
            </a:solidFill>
            <a:prstDash val="solid"/>
            <a:headEnd type="none" w="med" len="med"/>
            <a:tailEnd type="none" w="med" len="med"/>
          </a:ln>
        </p:spPr>
      </p:sp>
      <p:sp>
        <p:nvSpPr>
          <p:cNvPr id="315400" name="文本框 315399"/>
          <p:cNvSpPr txBox="1"/>
          <p:nvPr/>
        </p:nvSpPr>
        <p:spPr>
          <a:xfrm>
            <a:off x="2438400" y="2819400"/>
            <a:ext cx="1066800" cy="641350"/>
          </a:xfrm>
          <a:prstGeom prst="rect">
            <a:avLst/>
          </a:prstGeom>
          <a:noFill/>
          <a:ln w="9525">
            <a:noFill/>
          </a:ln>
        </p:spPr>
        <p:txBody>
          <a:bodyPr>
            <a:spAutoFit/>
          </a:bodyPr>
          <a:p>
            <a:pPr>
              <a:spcBef>
                <a:spcPct val="50000"/>
              </a:spcBef>
              <a:buClrTx/>
            </a:pPr>
            <a:r>
              <a:rPr lang="en-US" altLang="zh-CN" sz="3600">
                <a:solidFill>
                  <a:srgbClr val="0000FF"/>
                </a:solidFill>
                <a:latin typeface="黑体" panose="02010609060101010101" pitchFamily="2" charset="-122"/>
                <a:ea typeface="黑体" panose="02010609060101010101" pitchFamily="2" charset="-122"/>
              </a:rPr>
              <a:t>B</a:t>
            </a:r>
            <a:endParaRPr lang="zh-CN" altLang="en-US" sz="3600" dirty="0">
              <a:solidFill>
                <a:srgbClr val="0000FF"/>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15395"/>
                                        </p:tgtEl>
                                        <p:attrNameLst>
                                          <p:attrName>style.visibility</p:attrName>
                                        </p:attrNameLst>
                                      </p:cBhvr>
                                      <p:to>
                                        <p:strVal val="visible"/>
                                      </p:to>
                                    </p:set>
                                  </p:childTnLst>
                                  <p:subTnLst>
                                    <p:set>
                                      <p:cBhvr override="childStyle">
                                        <p:cTn dur="1" fill="hold" display="0" masterRel="nextClick" afterEffect="1"/>
                                        <p:tgtEl>
                                          <p:spTgt spid="315395"/>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315400"/>
                                        </p:tgtEl>
                                        <p:attrNameLst>
                                          <p:attrName>style.visibility</p:attrName>
                                        </p:attrNameLst>
                                      </p:cBhvr>
                                      <p:to>
                                        <p:strVal val="visible"/>
                                      </p:to>
                                    </p:set>
                                    <p:animEffect transition="in" filter="blinds(horizontal)">
                                      <p:cBhvr>
                                        <p:cTn id="11" dur="500"/>
                                        <p:tgtEl>
                                          <p:spTgt spid="315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5395" grpId="0" animBg="1"/>
      <p:bldP spid="315400" grpId="0" animBg="1"/>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6418" name="文本占位符 316417"/>
          <p:cNvSpPr>
            <a:spLocks noGrp="1"/>
          </p:cNvSpPr>
          <p:nvPr>
            <p:ph type="body" idx="1"/>
          </p:nvPr>
        </p:nvSpPr>
        <p:spPr>
          <a:xfrm>
            <a:off x="-250825" y="26988"/>
            <a:ext cx="9394825" cy="6858000"/>
          </a:xfrm>
          <a:ln/>
        </p:spPr>
        <p:txBody>
          <a:bodyPr/>
          <a:p>
            <a:pPr>
              <a:lnSpc>
                <a:spcPct val="80000"/>
              </a:lnSpc>
              <a:buNone/>
            </a:pPr>
            <a:r>
              <a:rPr lang="zh-CN" altLang="en-US" b="1" dirty="0">
                <a:solidFill>
                  <a:srgbClr val="00FF00"/>
                </a:solidFill>
                <a:latin typeface="黑体" panose="02010609060101010101" pitchFamily="2" charset="-122"/>
                <a:ea typeface="黑体" panose="02010609060101010101" pitchFamily="2" charset="-122"/>
              </a:rPr>
              <a:t>  </a:t>
            </a:r>
            <a:r>
              <a:rPr lang="zh-CN" altLang="en-US" b="1" dirty="0">
                <a:solidFill>
                  <a:srgbClr val="FF0000"/>
                </a:solidFill>
                <a:latin typeface="黑体" panose="02010609060101010101" pitchFamily="2" charset="-122"/>
                <a:ea typeface="黑体" panose="02010609060101010101" pitchFamily="2" charset="-122"/>
                <a:sym typeface="宋体" panose="02010600030101010101" pitchFamily="2" charset="-122"/>
              </a:rPr>
              <a:t>●</a:t>
            </a:r>
            <a:r>
              <a:rPr lang="zh-CN" altLang="en-US" b="1" dirty="0">
                <a:solidFill>
                  <a:srgbClr val="000000"/>
                </a:solidFill>
                <a:latin typeface="黑体" panose="02010609060101010101" pitchFamily="2" charset="-122"/>
                <a:ea typeface="黑体" panose="02010609060101010101" pitchFamily="2" charset="-122"/>
              </a:rPr>
              <a:t>对文章中描写的一些说明，不正确的一项是  </a:t>
            </a:r>
            <a:endParaRPr lang="zh-CN" altLang="en-US" b="1" dirty="0">
              <a:solidFill>
                <a:srgbClr val="000000"/>
              </a:solidFill>
              <a:latin typeface="黑体" panose="02010609060101010101" pitchFamily="2" charset="-122"/>
              <a:ea typeface="黑体" panose="02010609060101010101" pitchFamily="2" charset="-122"/>
            </a:endParaRPr>
          </a:p>
          <a:p>
            <a:pPr>
              <a:lnSpc>
                <a:spcPct val="80000"/>
              </a:lnSpc>
              <a:buNone/>
            </a:pPr>
            <a:r>
              <a:rPr lang="zh-CN" altLang="en-US" b="1" dirty="0">
                <a:solidFill>
                  <a:srgbClr val="000000"/>
                </a:solidFill>
                <a:latin typeface="黑体" panose="02010609060101010101" pitchFamily="2" charset="-122"/>
                <a:ea typeface="黑体" panose="02010609060101010101" pitchFamily="2" charset="-122"/>
              </a:rPr>
              <a:t>  </a:t>
            </a:r>
            <a:r>
              <a:rPr lang="en-US" altLang="zh-CN" b="1">
                <a:solidFill>
                  <a:srgbClr val="000000"/>
                </a:solidFill>
                <a:latin typeface="黑体" panose="02010609060101010101" pitchFamily="2" charset="-122"/>
                <a:ea typeface="黑体" panose="02010609060101010101" pitchFamily="2" charset="-122"/>
              </a:rPr>
              <a:t>A</a:t>
            </a:r>
            <a:r>
              <a:rPr lang="zh-CN" altLang="en-US" b="1">
                <a:solidFill>
                  <a:srgbClr val="000000"/>
                </a:solidFill>
                <a:latin typeface="黑体" panose="02010609060101010101" pitchFamily="2" charset="-122"/>
                <a:ea typeface="黑体" panose="02010609060101010101" pitchFamily="2" charset="-122"/>
              </a:rPr>
              <a:t>．</a:t>
            </a:r>
            <a:r>
              <a:rPr lang="zh-CN" altLang="en-US" b="1" dirty="0">
                <a:solidFill>
                  <a:srgbClr val="000000"/>
                </a:solidFill>
                <a:latin typeface="黑体" panose="02010609060101010101" pitchFamily="2" charset="-122"/>
                <a:ea typeface="黑体" panose="02010609060101010101" pitchFamily="2" charset="-122"/>
              </a:rPr>
              <a:t>借书满架，偃仰啸歌，冥然兀坐，万籁有声。（动作情态描写，表现了作者在项脊轩修葺之后喜不自胜的情态）</a:t>
            </a:r>
            <a:endParaRPr lang="zh-CN" altLang="en-US" b="1" dirty="0">
              <a:solidFill>
                <a:srgbClr val="000000"/>
              </a:solidFill>
              <a:latin typeface="黑体" panose="02010609060101010101" pitchFamily="2" charset="-122"/>
              <a:ea typeface="黑体" panose="02010609060101010101" pitchFamily="2" charset="-122"/>
            </a:endParaRPr>
          </a:p>
          <a:p>
            <a:pPr>
              <a:lnSpc>
                <a:spcPct val="80000"/>
              </a:lnSpc>
              <a:buNone/>
            </a:pPr>
            <a:r>
              <a:rPr lang="zh-CN" altLang="en-US" b="1" dirty="0">
                <a:solidFill>
                  <a:srgbClr val="000000"/>
                </a:solidFill>
                <a:latin typeface="黑体" panose="02010609060101010101" pitchFamily="2" charset="-122"/>
                <a:ea typeface="黑体" panose="02010609060101010101" pitchFamily="2" charset="-122"/>
              </a:rPr>
              <a:t>  </a:t>
            </a:r>
            <a:r>
              <a:rPr lang="en-US" altLang="zh-CN" b="1">
                <a:solidFill>
                  <a:srgbClr val="000000"/>
                </a:solidFill>
                <a:latin typeface="黑体" panose="02010609060101010101" pitchFamily="2" charset="-122"/>
                <a:ea typeface="黑体" panose="02010609060101010101" pitchFamily="2" charset="-122"/>
              </a:rPr>
              <a:t>B</a:t>
            </a:r>
            <a:r>
              <a:rPr lang="zh-CN" altLang="en-US" b="1">
                <a:solidFill>
                  <a:srgbClr val="000000"/>
                </a:solidFill>
                <a:latin typeface="黑体" panose="02010609060101010101" pitchFamily="2" charset="-122"/>
                <a:ea typeface="黑体" panose="02010609060101010101" pitchFamily="2" charset="-122"/>
              </a:rPr>
              <a:t>．</a:t>
            </a:r>
            <a:r>
              <a:rPr lang="zh-CN" altLang="en-US" b="1" dirty="0">
                <a:solidFill>
                  <a:srgbClr val="000000"/>
                </a:solidFill>
                <a:latin typeface="黑体" panose="02010609060101010101" pitchFamily="2" charset="-122"/>
                <a:ea typeface="黑体" panose="02010609060101010101" pitchFamily="2" charset="-122"/>
              </a:rPr>
              <a:t>而庭阶寂寂，小鸟时来啄食，人至不去。三五之夜，明月半墙，桂影斑驳，风移影动，珊珊可爱。（景物描写，通过小鸟啄食，月白风清，花香袭人的美妙情景的描写，抒发了作者内心的得意喜悦之情）</a:t>
            </a:r>
            <a:endParaRPr lang="zh-CN" altLang="en-US" b="1" dirty="0">
              <a:solidFill>
                <a:srgbClr val="000000"/>
              </a:solidFill>
              <a:latin typeface="黑体" panose="02010609060101010101" pitchFamily="2" charset="-122"/>
              <a:ea typeface="黑体" panose="02010609060101010101" pitchFamily="2" charset="-122"/>
            </a:endParaRPr>
          </a:p>
          <a:p>
            <a:pPr>
              <a:lnSpc>
                <a:spcPct val="80000"/>
              </a:lnSpc>
              <a:buNone/>
            </a:pPr>
            <a:r>
              <a:rPr lang="zh-CN" altLang="en-US" b="1" dirty="0">
                <a:solidFill>
                  <a:srgbClr val="000000"/>
                </a:solidFill>
                <a:latin typeface="黑体" panose="02010609060101010101" pitchFamily="2" charset="-122"/>
                <a:ea typeface="黑体" panose="02010609060101010101" pitchFamily="2" charset="-122"/>
              </a:rPr>
              <a:t>  </a:t>
            </a:r>
            <a:r>
              <a:rPr lang="en-US" altLang="zh-CN" b="1">
                <a:solidFill>
                  <a:srgbClr val="000000"/>
                </a:solidFill>
                <a:latin typeface="黑体" panose="02010609060101010101" pitchFamily="2" charset="-122"/>
                <a:ea typeface="黑体" panose="02010609060101010101" pitchFamily="2" charset="-122"/>
              </a:rPr>
              <a:t>C</a:t>
            </a:r>
            <a:r>
              <a:rPr lang="zh-CN" altLang="en-US" b="1">
                <a:solidFill>
                  <a:srgbClr val="000000"/>
                </a:solidFill>
                <a:latin typeface="黑体" panose="02010609060101010101" pitchFamily="2" charset="-122"/>
                <a:ea typeface="黑体" panose="02010609060101010101" pitchFamily="2" charset="-122"/>
              </a:rPr>
              <a:t>．</a:t>
            </a:r>
            <a:r>
              <a:rPr lang="zh-CN" altLang="en-US" b="1" dirty="0">
                <a:solidFill>
                  <a:srgbClr val="000000"/>
                </a:solidFill>
                <a:latin typeface="黑体" panose="02010609060101010101" pitchFamily="2" charset="-122"/>
                <a:ea typeface="黑体" panose="02010609060101010101" pitchFamily="2" charset="-122"/>
              </a:rPr>
              <a:t>东犬西吠，客逾庖而宴，鸡栖于厅。（场面描写，只用十三个字，就写出了封建大家庭中分家以后所产生的那种混乱不堪的情况）</a:t>
            </a:r>
            <a:endParaRPr lang="zh-CN" altLang="en-US" b="1" dirty="0">
              <a:solidFill>
                <a:srgbClr val="000000"/>
              </a:solidFill>
              <a:latin typeface="黑体" panose="02010609060101010101" pitchFamily="2" charset="-122"/>
              <a:ea typeface="黑体" panose="02010609060101010101" pitchFamily="2" charset="-122"/>
            </a:endParaRPr>
          </a:p>
          <a:p>
            <a:pPr>
              <a:lnSpc>
                <a:spcPct val="80000"/>
              </a:lnSpc>
              <a:buNone/>
            </a:pPr>
            <a:r>
              <a:rPr lang="zh-CN" altLang="en-US" b="1" dirty="0">
                <a:solidFill>
                  <a:srgbClr val="000000"/>
                </a:solidFill>
                <a:latin typeface="黑体" panose="02010609060101010101" pitchFamily="2" charset="-122"/>
                <a:ea typeface="黑体" panose="02010609060101010101" pitchFamily="2" charset="-122"/>
              </a:rPr>
              <a:t>  </a:t>
            </a:r>
            <a:r>
              <a:rPr lang="en-US" altLang="zh-CN" b="1">
                <a:solidFill>
                  <a:srgbClr val="000000"/>
                </a:solidFill>
                <a:latin typeface="黑体" panose="02010609060101010101" pitchFamily="2" charset="-122"/>
                <a:ea typeface="黑体" panose="02010609060101010101" pitchFamily="2" charset="-122"/>
              </a:rPr>
              <a:t>D</a:t>
            </a:r>
            <a:r>
              <a:rPr lang="zh-CN" altLang="en-US" b="1">
                <a:solidFill>
                  <a:srgbClr val="000000"/>
                </a:solidFill>
                <a:latin typeface="黑体" panose="02010609060101010101" pitchFamily="2" charset="-122"/>
                <a:ea typeface="黑体" panose="02010609060101010101" pitchFamily="2" charset="-122"/>
              </a:rPr>
              <a:t>．</a:t>
            </a:r>
            <a:r>
              <a:rPr lang="zh-CN" altLang="en-US" b="1" dirty="0">
                <a:solidFill>
                  <a:srgbClr val="000000"/>
                </a:solidFill>
                <a:latin typeface="黑体" panose="02010609060101010101" pitchFamily="2" charset="-122"/>
                <a:ea typeface="黑体" panose="02010609060101010101" pitchFamily="2" charset="-122"/>
              </a:rPr>
              <a:t>语未毕，妪泣，余亦泣。（动作情态描写，它真实地反映了老妪对母亲的耿耿忠心以及作者对这种忠诚的感动）</a:t>
            </a:r>
            <a:endParaRPr lang="zh-CN" altLang="en-US" b="1" dirty="0">
              <a:solidFill>
                <a:srgbClr val="000000"/>
              </a:solidFill>
              <a:latin typeface="黑体" panose="02010609060101010101" pitchFamily="2" charset="-122"/>
              <a:ea typeface="黑体" panose="02010609060101010101" pitchFamily="2" charset="-122"/>
            </a:endParaRPr>
          </a:p>
        </p:txBody>
      </p:sp>
      <p:sp>
        <p:nvSpPr>
          <p:cNvPr id="316419" name="文本框 316418"/>
          <p:cNvSpPr txBox="1"/>
          <p:nvPr/>
        </p:nvSpPr>
        <p:spPr>
          <a:xfrm>
            <a:off x="8532813" y="-171450"/>
            <a:ext cx="793750" cy="701675"/>
          </a:xfrm>
          <a:prstGeom prst="rect">
            <a:avLst/>
          </a:prstGeom>
          <a:solidFill>
            <a:schemeClr val="accent1">
              <a:alpha val="4999"/>
            </a:schemeClr>
          </a:solidFill>
          <a:ln w="9525">
            <a:noFill/>
          </a:ln>
        </p:spPr>
        <p:txBody>
          <a:bodyPr>
            <a:spAutoFit/>
          </a:bodyPr>
          <a:p>
            <a:pPr algn="l">
              <a:buClrTx/>
            </a:pPr>
            <a:r>
              <a:rPr lang="en-US" altLang="zh-CN" sz="4000">
                <a:solidFill>
                  <a:srgbClr val="0000FF"/>
                </a:solidFill>
                <a:latin typeface="黑体" panose="02010609060101010101" pitchFamily="2" charset="-122"/>
                <a:ea typeface="黑体" panose="02010609060101010101" pitchFamily="2" charset="-122"/>
              </a:rPr>
              <a:t>D</a:t>
            </a:r>
            <a:endParaRPr lang="en-US" altLang="zh-CN" sz="4000">
              <a:solidFill>
                <a:srgbClr val="0000FF"/>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6419"/>
                                        </p:tgtEl>
                                        <p:attrNameLst>
                                          <p:attrName>style.visibility</p:attrName>
                                        </p:attrNameLst>
                                      </p:cBhvr>
                                      <p:to>
                                        <p:strVal val="visible"/>
                                      </p:to>
                                    </p:set>
                                    <p:animEffect transition="in" filter="blinds(horizontal)">
                                      <p:cBhvr>
                                        <p:cTn id="7" dur="500"/>
                                        <p:tgtEl>
                                          <p:spTgt spid="316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animBg="1"/>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42" name="文本框 317441"/>
          <p:cNvSpPr txBox="1"/>
          <p:nvPr/>
        </p:nvSpPr>
        <p:spPr>
          <a:xfrm>
            <a:off x="914400" y="838200"/>
            <a:ext cx="2362200" cy="457200"/>
          </a:xfrm>
          <a:prstGeom prst="rect">
            <a:avLst/>
          </a:prstGeom>
          <a:noFill/>
          <a:ln w="9525">
            <a:noFill/>
          </a:ln>
        </p:spPr>
        <p:txBody>
          <a:bodyPr>
            <a:spAutoFit/>
          </a:bodyPr>
          <a:p>
            <a:pPr algn="l">
              <a:spcBef>
                <a:spcPct val="50000"/>
              </a:spcBef>
              <a:buClrTx/>
            </a:pPr>
            <a:endParaRPr lang="zh-CN" altLang="en-US" b="0" dirty="0">
              <a:solidFill>
                <a:srgbClr val="FF3300"/>
              </a:solidFill>
              <a:latin typeface="Times New Roman" panose="02020603050405020304" pitchFamily="18" charset="0"/>
            </a:endParaRPr>
          </a:p>
        </p:txBody>
      </p:sp>
      <p:sp>
        <p:nvSpPr>
          <p:cNvPr id="317443" name="文本框 317442"/>
          <p:cNvSpPr txBox="1"/>
          <p:nvPr/>
        </p:nvSpPr>
        <p:spPr>
          <a:xfrm>
            <a:off x="228600" y="533400"/>
            <a:ext cx="8686800" cy="1311275"/>
          </a:xfrm>
          <a:prstGeom prst="rect">
            <a:avLst/>
          </a:prstGeom>
          <a:noFill/>
          <a:ln w="9525">
            <a:noFill/>
          </a:ln>
        </p:spPr>
        <p:txBody>
          <a:bodyPr>
            <a:spAutoFit/>
          </a:bodyPr>
          <a:p>
            <a:pPr algn="l">
              <a:buClrTx/>
            </a:pPr>
            <a:r>
              <a:rPr lang="zh-CN" altLang="en-US" sz="4000" dirty="0">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sym typeface="宋体" panose="02010600030101010101" pitchFamily="2" charset="-122"/>
              </a:rPr>
              <a:t>★</a:t>
            </a:r>
            <a:r>
              <a:rPr lang="zh-CN" altLang="en-US" sz="4000" dirty="0">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rPr>
              <a:t>选出与“不能得日”中“得”意义相同的一项（       ）</a:t>
            </a:r>
            <a:endParaRPr lang="zh-CN" altLang="en-US" dirty="0">
              <a:solidFill>
                <a:srgbClr val="000000"/>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317444" name="文本框 317443"/>
          <p:cNvSpPr txBox="1"/>
          <p:nvPr/>
        </p:nvSpPr>
        <p:spPr>
          <a:xfrm>
            <a:off x="228600" y="2209800"/>
            <a:ext cx="6705600" cy="3444875"/>
          </a:xfrm>
          <a:prstGeom prst="rect">
            <a:avLst/>
          </a:prstGeom>
          <a:noFill/>
          <a:ln w="9525">
            <a:noFill/>
          </a:ln>
        </p:spPr>
        <p:txBody>
          <a:bodyPr>
            <a:spAutoFit/>
          </a:bodyPr>
          <a:p>
            <a:pPr algn="l">
              <a:spcBef>
                <a:spcPct val="50000"/>
              </a:spcBef>
              <a:buClrTx/>
            </a:pPr>
            <a:r>
              <a:rPr lang="en-US" altLang="zh-CN" sz="4000">
                <a:solidFill>
                  <a:srgbClr val="000000"/>
                </a:solidFill>
                <a:latin typeface="黑体" panose="02010609060101010101" pitchFamily="2" charset="-122"/>
                <a:ea typeface="黑体" panose="02010609060101010101" pitchFamily="2" charset="-122"/>
              </a:rPr>
              <a:t>A</a:t>
            </a:r>
            <a:r>
              <a:rPr lang="zh-CN" altLang="en-US" sz="4000">
                <a:solidFill>
                  <a:srgbClr val="000000"/>
                </a:solidFill>
                <a:latin typeface="黑体" panose="02010609060101010101" pitchFamily="2" charset="-122"/>
                <a:ea typeface="黑体" panose="02010609060101010101" pitchFamily="2" charset="-122"/>
              </a:rPr>
              <a:t>、</a:t>
            </a:r>
            <a:r>
              <a:rPr lang="zh-CN" altLang="en-US" sz="4000" dirty="0">
                <a:solidFill>
                  <a:srgbClr val="000000"/>
                </a:solidFill>
                <a:latin typeface="黑体" panose="02010609060101010101" pitchFamily="2" charset="-122"/>
                <a:ea typeface="黑体" panose="02010609060101010101" pitchFamily="2" charset="-122"/>
              </a:rPr>
              <a:t>此言得之 </a:t>
            </a:r>
            <a:endParaRPr lang="zh-CN" altLang="en-US" sz="4000" dirty="0">
              <a:solidFill>
                <a:srgbClr val="000000"/>
              </a:solidFill>
              <a:latin typeface="黑体" panose="02010609060101010101" pitchFamily="2" charset="-122"/>
              <a:ea typeface="黑体" panose="02010609060101010101" pitchFamily="2" charset="-122"/>
            </a:endParaRPr>
          </a:p>
          <a:p>
            <a:pPr algn="l">
              <a:spcBef>
                <a:spcPct val="50000"/>
              </a:spcBef>
              <a:buClrTx/>
            </a:pPr>
            <a:r>
              <a:rPr lang="en-US" altLang="zh-CN" sz="4000">
                <a:solidFill>
                  <a:srgbClr val="000000"/>
                </a:solidFill>
                <a:latin typeface="黑体" panose="02010609060101010101" pitchFamily="2" charset="-122"/>
                <a:ea typeface="黑体" panose="02010609060101010101" pitchFamily="2" charset="-122"/>
              </a:rPr>
              <a:t>B</a:t>
            </a:r>
            <a:r>
              <a:rPr lang="zh-CN" altLang="en-US" sz="4000">
                <a:solidFill>
                  <a:srgbClr val="000000"/>
                </a:solidFill>
                <a:latin typeface="黑体" panose="02010609060101010101" pitchFamily="2" charset="-122"/>
                <a:ea typeface="黑体" panose="02010609060101010101" pitchFamily="2" charset="-122"/>
              </a:rPr>
              <a:t>、</a:t>
            </a:r>
            <a:r>
              <a:rPr lang="zh-CN" altLang="en-US" sz="4000" dirty="0">
                <a:solidFill>
                  <a:srgbClr val="000000"/>
                </a:solidFill>
                <a:latin typeface="黑体" panose="02010609060101010101" pitchFamily="2" charset="-122"/>
                <a:ea typeface="黑体" panose="02010609060101010101" pitchFamily="2" charset="-122"/>
              </a:rPr>
              <a:t>未得与项羽相见</a:t>
            </a:r>
            <a:endParaRPr lang="zh-CN" altLang="en-US" sz="4000" dirty="0">
              <a:solidFill>
                <a:srgbClr val="000000"/>
              </a:solidFill>
              <a:latin typeface="黑体" panose="02010609060101010101" pitchFamily="2" charset="-122"/>
              <a:ea typeface="黑体" panose="02010609060101010101" pitchFamily="2" charset="-122"/>
            </a:endParaRPr>
          </a:p>
          <a:p>
            <a:pPr algn="l">
              <a:spcBef>
                <a:spcPct val="50000"/>
              </a:spcBef>
              <a:buClrTx/>
            </a:pPr>
            <a:r>
              <a:rPr lang="en-US" altLang="zh-CN" sz="4000">
                <a:solidFill>
                  <a:srgbClr val="000000"/>
                </a:solidFill>
                <a:latin typeface="黑体" panose="02010609060101010101" pitchFamily="2" charset="-122"/>
                <a:ea typeface="黑体" panose="02010609060101010101" pitchFamily="2" charset="-122"/>
              </a:rPr>
              <a:t>C</a:t>
            </a:r>
            <a:r>
              <a:rPr lang="zh-CN" altLang="en-US" sz="4000">
                <a:solidFill>
                  <a:srgbClr val="000000"/>
                </a:solidFill>
                <a:latin typeface="黑体" panose="02010609060101010101" pitchFamily="2" charset="-122"/>
                <a:ea typeface="黑体" panose="02010609060101010101" pitchFamily="2" charset="-122"/>
              </a:rPr>
              <a:t>、</a:t>
            </a:r>
            <a:r>
              <a:rPr lang="zh-CN" altLang="en-US" sz="4000" dirty="0">
                <a:solidFill>
                  <a:srgbClr val="000000"/>
                </a:solidFill>
                <a:latin typeface="黑体" panose="02010609060101010101" pitchFamily="2" charset="-122"/>
                <a:ea typeface="黑体" panose="02010609060101010101" pitchFamily="2" charset="-122"/>
              </a:rPr>
              <a:t>往往有得 </a:t>
            </a:r>
            <a:endParaRPr lang="zh-CN" altLang="en-US" sz="4000" dirty="0">
              <a:solidFill>
                <a:srgbClr val="000000"/>
              </a:solidFill>
              <a:latin typeface="黑体" panose="02010609060101010101" pitchFamily="2" charset="-122"/>
              <a:ea typeface="黑体" panose="02010609060101010101" pitchFamily="2" charset="-122"/>
            </a:endParaRPr>
          </a:p>
          <a:p>
            <a:pPr algn="l">
              <a:spcBef>
                <a:spcPct val="50000"/>
              </a:spcBef>
              <a:buClrTx/>
            </a:pPr>
            <a:r>
              <a:rPr lang="en-US" altLang="zh-CN" sz="4000">
                <a:solidFill>
                  <a:srgbClr val="000000"/>
                </a:solidFill>
                <a:latin typeface="黑体" panose="02010609060101010101" pitchFamily="2" charset="-122"/>
                <a:ea typeface="黑体" panose="02010609060101010101" pitchFamily="2" charset="-122"/>
              </a:rPr>
              <a:t>D</a:t>
            </a:r>
            <a:r>
              <a:rPr lang="zh-CN" altLang="en-US" sz="4000">
                <a:solidFill>
                  <a:srgbClr val="000000"/>
                </a:solidFill>
                <a:latin typeface="黑体" panose="02010609060101010101" pitchFamily="2" charset="-122"/>
                <a:ea typeface="黑体" panose="02010609060101010101" pitchFamily="2" charset="-122"/>
              </a:rPr>
              <a:t>、</a:t>
            </a:r>
            <a:r>
              <a:rPr lang="zh-CN" altLang="en-US" sz="4000" dirty="0">
                <a:solidFill>
                  <a:srgbClr val="000000"/>
                </a:solidFill>
                <a:latin typeface="黑体" panose="02010609060101010101" pitchFamily="2" charset="-122"/>
                <a:ea typeface="黑体" panose="02010609060101010101" pitchFamily="2" charset="-122"/>
              </a:rPr>
              <a:t>小则获邑，大则得城</a:t>
            </a:r>
            <a:endParaRPr lang="zh-CN" altLang="en-US" sz="4000" dirty="0">
              <a:solidFill>
                <a:srgbClr val="000000"/>
              </a:solidFill>
              <a:latin typeface="黑体" panose="02010609060101010101" pitchFamily="2" charset="-122"/>
              <a:ea typeface="黑体" panose="02010609060101010101" pitchFamily="2" charset="-122"/>
            </a:endParaRPr>
          </a:p>
        </p:txBody>
      </p:sp>
      <p:sp>
        <p:nvSpPr>
          <p:cNvPr id="317445" name="文本框 317444"/>
          <p:cNvSpPr txBox="1"/>
          <p:nvPr/>
        </p:nvSpPr>
        <p:spPr>
          <a:xfrm>
            <a:off x="5546725" y="2209800"/>
            <a:ext cx="2835275"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适宜，恰当</a:t>
            </a:r>
            <a:endParaRPr lang="zh-CN" altLang="en-US" dirty="0">
              <a:solidFill>
                <a:srgbClr val="0000FF"/>
              </a:solidFill>
              <a:latin typeface="Times New Roman" panose="02020603050405020304" pitchFamily="18" charset="0"/>
              <a:ea typeface="黑体" panose="02010609060101010101" pitchFamily="2" charset="-122"/>
            </a:endParaRPr>
          </a:p>
        </p:txBody>
      </p:sp>
      <p:sp>
        <p:nvSpPr>
          <p:cNvPr id="317446" name="文本框 317445"/>
          <p:cNvSpPr txBox="1"/>
          <p:nvPr/>
        </p:nvSpPr>
        <p:spPr>
          <a:xfrm>
            <a:off x="6156325" y="3011488"/>
            <a:ext cx="1209675"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能够</a:t>
            </a:r>
            <a:endPar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7447" name="文本框 317446"/>
          <p:cNvSpPr txBox="1"/>
          <p:nvPr/>
        </p:nvSpPr>
        <p:spPr>
          <a:xfrm>
            <a:off x="5715000" y="4038600"/>
            <a:ext cx="2895600"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心得，体会</a:t>
            </a:r>
            <a:endPar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7448" name="文本框 317447"/>
          <p:cNvSpPr txBox="1"/>
          <p:nvPr/>
        </p:nvSpPr>
        <p:spPr>
          <a:xfrm>
            <a:off x="7223125" y="4916488"/>
            <a:ext cx="1209675"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得到</a:t>
            </a:r>
            <a:endPar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7449" name="文本框 317448"/>
          <p:cNvSpPr txBox="1"/>
          <p:nvPr/>
        </p:nvSpPr>
        <p:spPr>
          <a:xfrm>
            <a:off x="2484438" y="981075"/>
            <a:ext cx="568325" cy="1006475"/>
          </a:xfrm>
          <a:prstGeom prst="rect">
            <a:avLst/>
          </a:prstGeom>
          <a:noFill/>
          <a:ln w="9525">
            <a:noFill/>
          </a:ln>
        </p:spPr>
        <p:txBody>
          <a:bodyPr wrap="none" anchor="t">
            <a:spAutoFit/>
          </a:bodyPr>
          <a:p>
            <a:pPr algn="l">
              <a:buClrTx/>
            </a:pPr>
            <a:r>
              <a:rPr lang="en-US" altLang="zh-CN" sz="600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D</a:t>
            </a:r>
            <a:endParaRPr lang="en-US" altLang="zh-CN" sz="6000" b="0">
              <a:solidFill>
                <a:srgbClr val="0000FF"/>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17443"/>
                                        </p:tgtEl>
                                        <p:attrNameLst>
                                          <p:attrName>style.visibility</p:attrName>
                                        </p:attrNameLst>
                                      </p:cBhvr>
                                      <p:to>
                                        <p:strVal val="visible"/>
                                      </p:to>
                                    </p:set>
                                    <p:animEffect transition="in" filter="dissolve">
                                      <p:cBhvr>
                                        <p:cTn id="7" dur="500"/>
                                        <p:tgtEl>
                                          <p:spTgt spid="31744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317444"/>
                                        </p:tgtEl>
                                        <p:attrNameLst>
                                          <p:attrName>style.visibility</p:attrName>
                                        </p:attrNameLst>
                                      </p:cBhvr>
                                      <p:to>
                                        <p:strVal val="visible"/>
                                      </p:to>
                                    </p:set>
                                    <p:animEffect transition="in" filter="barn(outHorizontal)">
                                      <p:cBhvr>
                                        <p:cTn id="12" dur="500"/>
                                        <p:tgtEl>
                                          <p:spTgt spid="31744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17445"/>
                                        </p:tgtEl>
                                        <p:attrNameLst>
                                          <p:attrName>style.visibility</p:attrName>
                                        </p:attrNameLst>
                                      </p:cBhvr>
                                      <p:to>
                                        <p:strVal val="visible"/>
                                      </p:to>
                                    </p:set>
                                    <p:anim calcmode="lin" valueType="num">
                                      <p:cBhvr additive="base">
                                        <p:cTn id="17" dur="500" fill="hold"/>
                                        <p:tgtEl>
                                          <p:spTgt spid="317445"/>
                                        </p:tgtEl>
                                        <p:attrNameLst>
                                          <p:attrName>ppt_x</p:attrName>
                                        </p:attrNameLst>
                                      </p:cBhvr>
                                      <p:tavLst>
                                        <p:tav tm="0">
                                          <p:val>
                                            <p:strVal val="0-#ppt_w/2"/>
                                          </p:val>
                                        </p:tav>
                                        <p:tav tm="100000">
                                          <p:val>
                                            <p:strVal val="#ppt_x"/>
                                          </p:val>
                                        </p:tav>
                                      </p:tavLst>
                                    </p:anim>
                                    <p:anim calcmode="lin" valueType="num">
                                      <p:cBhvr additive="base">
                                        <p:cTn id="18" dur="500" fill="hold"/>
                                        <p:tgtEl>
                                          <p:spTgt spid="31744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17446"/>
                                        </p:tgtEl>
                                        <p:attrNameLst>
                                          <p:attrName>style.visibility</p:attrName>
                                        </p:attrNameLst>
                                      </p:cBhvr>
                                      <p:to>
                                        <p:strVal val="visible"/>
                                      </p:to>
                                    </p:set>
                                    <p:anim calcmode="lin" valueType="num">
                                      <p:cBhvr additive="base">
                                        <p:cTn id="23" dur="500" fill="hold"/>
                                        <p:tgtEl>
                                          <p:spTgt spid="317446"/>
                                        </p:tgtEl>
                                        <p:attrNameLst>
                                          <p:attrName>ppt_x</p:attrName>
                                        </p:attrNameLst>
                                      </p:cBhvr>
                                      <p:tavLst>
                                        <p:tav tm="0">
                                          <p:val>
                                            <p:strVal val="0-#ppt_w/2"/>
                                          </p:val>
                                        </p:tav>
                                        <p:tav tm="100000">
                                          <p:val>
                                            <p:strVal val="#ppt_x"/>
                                          </p:val>
                                        </p:tav>
                                      </p:tavLst>
                                    </p:anim>
                                    <p:anim calcmode="lin" valueType="num">
                                      <p:cBhvr additive="base">
                                        <p:cTn id="24" dur="500" fill="hold"/>
                                        <p:tgtEl>
                                          <p:spTgt spid="31744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17447"/>
                                        </p:tgtEl>
                                        <p:attrNameLst>
                                          <p:attrName>style.visibility</p:attrName>
                                        </p:attrNameLst>
                                      </p:cBhvr>
                                      <p:to>
                                        <p:strVal val="visible"/>
                                      </p:to>
                                    </p:set>
                                    <p:anim calcmode="lin" valueType="num">
                                      <p:cBhvr additive="base">
                                        <p:cTn id="29" dur="500" fill="hold"/>
                                        <p:tgtEl>
                                          <p:spTgt spid="317447"/>
                                        </p:tgtEl>
                                        <p:attrNameLst>
                                          <p:attrName>ppt_x</p:attrName>
                                        </p:attrNameLst>
                                      </p:cBhvr>
                                      <p:tavLst>
                                        <p:tav tm="0">
                                          <p:val>
                                            <p:strVal val="0-#ppt_w/2"/>
                                          </p:val>
                                        </p:tav>
                                        <p:tav tm="100000">
                                          <p:val>
                                            <p:strVal val="#ppt_x"/>
                                          </p:val>
                                        </p:tav>
                                      </p:tavLst>
                                    </p:anim>
                                    <p:anim calcmode="lin" valueType="num">
                                      <p:cBhvr additive="base">
                                        <p:cTn id="30" dur="500" fill="hold"/>
                                        <p:tgtEl>
                                          <p:spTgt spid="317447"/>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317448"/>
                                        </p:tgtEl>
                                        <p:attrNameLst>
                                          <p:attrName>style.visibility</p:attrName>
                                        </p:attrNameLst>
                                      </p:cBhvr>
                                      <p:to>
                                        <p:strVal val="visible"/>
                                      </p:to>
                                    </p:set>
                                    <p:anim calcmode="lin" valueType="num">
                                      <p:cBhvr additive="base">
                                        <p:cTn id="35" dur="500" fill="hold"/>
                                        <p:tgtEl>
                                          <p:spTgt spid="317448"/>
                                        </p:tgtEl>
                                        <p:attrNameLst>
                                          <p:attrName>ppt_x</p:attrName>
                                        </p:attrNameLst>
                                      </p:cBhvr>
                                      <p:tavLst>
                                        <p:tav tm="0">
                                          <p:val>
                                            <p:strVal val="0-#ppt_w/2"/>
                                          </p:val>
                                        </p:tav>
                                        <p:tav tm="100000">
                                          <p:val>
                                            <p:strVal val="#ppt_x"/>
                                          </p:val>
                                        </p:tav>
                                      </p:tavLst>
                                    </p:anim>
                                    <p:anim calcmode="lin" valueType="num">
                                      <p:cBhvr additive="base">
                                        <p:cTn id="36" dur="500" fill="hold"/>
                                        <p:tgtEl>
                                          <p:spTgt spid="317448"/>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317449"/>
                                        </p:tgtEl>
                                        <p:attrNameLst>
                                          <p:attrName>style.visibility</p:attrName>
                                        </p:attrNameLst>
                                      </p:cBhvr>
                                      <p:to>
                                        <p:strVal val="visible"/>
                                      </p:to>
                                    </p:set>
                                    <p:anim calcmode="lin" valueType="num">
                                      <p:cBhvr additive="base">
                                        <p:cTn id="41" dur="500" fill="hold"/>
                                        <p:tgtEl>
                                          <p:spTgt spid="317449"/>
                                        </p:tgtEl>
                                        <p:attrNameLst>
                                          <p:attrName>ppt_x</p:attrName>
                                        </p:attrNameLst>
                                      </p:cBhvr>
                                      <p:tavLst>
                                        <p:tav tm="0">
                                          <p:val>
                                            <p:strVal val="0-#ppt_w/2"/>
                                          </p:val>
                                        </p:tav>
                                        <p:tav tm="100000">
                                          <p:val>
                                            <p:strVal val="#ppt_x"/>
                                          </p:val>
                                        </p:tav>
                                      </p:tavLst>
                                    </p:anim>
                                    <p:anim calcmode="lin" valueType="num">
                                      <p:cBhvr additive="base">
                                        <p:cTn id="42" dur="500" fill="hold"/>
                                        <p:tgtEl>
                                          <p:spTgt spid="3174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43" grpId="0" animBg="1"/>
      <p:bldP spid="317444" grpId="0" animBg="1"/>
      <p:bldP spid="317445" grpId="0" animBg="1"/>
      <p:bldP spid="317446" grpId="0" animBg="1"/>
      <p:bldP spid="317447" grpId="0" animBg="1"/>
      <p:bldP spid="317448" grpId="0" animBg="1"/>
      <p:bldP spid="317449"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8466" name="文本框 318465"/>
          <p:cNvSpPr txBox="1"/>
          <p:nvPr/>
        </p:nvSpPr>
        <p:spPr>
          <a:xfrm>
            <a:off x="2057400" y="1592263"/>
            <a:ext cx="533400" cy="457200"/>
          </a:xfrm>
          <a:prstGeom prst="rect">
            <a:avLst/>
          </a:prstGeom>
          <a:noFill/>
          <a:ln w="9525">
            <a:noFill/>
          </a:ln>
        </p:spPr>
        <p:txBody>
          <a:bodyPr>
            <a:spAutoFit/>
          </a:bodyPr>
          <a:p>
            <a:pPr algn="l">
              <a:spcBef>
                <a:spcPct val="50000"/>
              </a:spcBef>
              <a:buClrTx/>
            </a:pPr>
            <a:endParaRPr lang="zh-CN" altLang="en-US" b="0" dirty="0">
              <a:latin typeface="Times New Roman" panose="02020603050405020304" pitchFamily="18" charset="0"/>
            </a:endParaRPr>
          </a:p>
        </p:txBody>
      </p:sp>
      <p:sp>
        <p:nvSpPr>
          <p:cNvPr id="318467" name="文本框 318466"/>
          <p:cNvSpPr txBox="1"/>
          <p:nvPr/>
        </p:nvSpPr>
        <p:spPr>
          <a:xfrm>
            <a:off x="0" y="838200"/>
            <a:ext cx="9372600" cy="639763"/>
          </a:xfrm>
          <a:prstGeom prst="rect">
            <a:avLst/>
          </a:prstGeom>
          <a:noFill/>
          <a:ln w="9525">
            <a:noFill/>
          </a:ln>
        </p:spPr>
        <p:txBody>
          <a:bodyPr>
            <a:spAutoFit/>
          </a:bodyPr>
          <a:p>
            <a:pPr algn="l">
              <a:buClrTx/>
            </a:pPr>
            <a:r>
              <a:rPr lang="zh-CN" altLang="en-US" sz="3600" dirty="0">
                <a:effectLst>
                  <a:outerShdw blurRad="38100" dist="38100" dir="2700000">
                    <a:srgbClr val="C0C0C0"/>
                  </a:outerShdw>
                </a:effectLst>
                <a:latin typeface="Times New Roman" panose="02020603050405020304" pitchFamily="18" charset="0"/>
                <a:ea typeface="黑体" panose="02010609060101010101" pitchFamily="2" charset="-122"/>
              </a:rPr>
              <a:t>   </a:t>
            </a:r>
            <a:r>
              <a:rPr lang="zh-CN" altLang="en-US" sz="3600" dirty="0">
                <a:effectLst>
                  <a:outerShdw blurRad="38100" dist="38100" dir="2700000">
                    <a:srgbClr val="C0C0C0"/>
                  </a:outerShdw>
                </a:effectLst>
                <a:latin typeface="Times New Roman" panose="02020603050405020304" pitchFamily="18" charset="0"/>
                <a:ea typeface="黑体" panose="02010609060101010101" pitchFamily="2" charset="-122"/>
                <a:sym typeface="宋体" panose="02010600030101010101" pitchFamily="2" charset="-122"/>
              </a:rPr>
              <a:t>◆</a:t>
            </a:r>
            <a:r>
              <a:rPr lang="zh-CN" altLang="en-US" sz="3600" dirty="0">
                <a:effectLst>
                  <a:outerShdw blurRad="38100" dist="38100" dir="2700000">
                    <a:srgbClr val="C0C0C0"/>
                  </a:outerShdw>
                </a:effectLst>
                <a:latin typeface="Times New Roman" panose="02020603050405020304" pitchFamily="18" charset="0"/>
                <a:ea typeface="黑体" panose="02010609060101010101" pitchFamily="2" charset="-122"/>
              </a:rPr>
              <a:t>选出“顾”的意义相同的两项</a:t>
            </a:r>
            <a:r>
              <a:rPr lang="zh-CN" altLang="en-US" sz="3600" dirty="0">
                <a:solidFill>
                  <a:srgbClr val="CC0000"/>
                </a:solidFill>
                <a:effectLst>
                  <a:outerShdw blurRad="38100" dist="38100" dir="2700000">
                    <a:srgbClr val="C0C0C0"/>
                  </a:outerShdw>
                </a:effectLst>
                <a:latin typeface="Times New Roman" panose="02020603050405020304" pitchFamily="18" charset="0"/>
                <a:ea typeface="黑体" panose="02010609060101010101" pitchFamily="2" charset="-122"/>
              </a:rPr>
              <a:t>（            ）</a:t>
            </a:r>
            <a:endParaRPr lang="zh-CN" altLang="en-US" sz="3600" dirty="0">
              <a:solidFill>
                <a:srgbClr val="CC0000"/>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8468" name="文本框 318467"/>
          <p:cNvSpPr txBox="1"/>
          <p:nvPr/>
        </p:nvSpPr>
        <p:spPr>
          <a:xfrm>
            <a:off x="304800" y="1981200"/>
            <a:ext cx="6477000" cy="3113088"/>
          </a:xfrm>
          <a:prstGeom prst="rect">
            <a:avLst/>
          </a:prstGeom>
          <a:noFill/>
          <a:ln w="9525">
            <a:noFill/>
          </a:ln>
        </p:spPr>
        <p:txBody>
          <a:bodyPr>
            <a:spAutoFit/>
          </a:bodyPr>
          <a:p>
            <a:pPr algn="l">
              <a:spcBef>
                <a:spcPct val="50000"/>
              </a:spcBef>
              <a:buClrTx/>
            </a:pPr>
            <a:r>
              <a:rPr lang="en-US" altLang="zh-CN" sz="3600">
                <a:effectLst>
                  <a:outerShdw blurRad="38100" dist="38100" dir="2700000">
                    <a:srgbClr val="C0C0C0"/>
                  </a:outerShdw>
                </a:effectLst>
                <a:latin typeface="黑体" panose="02010609060101010101" pitchFamily="2" charset="-122"/>
                <a:ea typeface="黑体" panose="02010609060101010101" pitchFamily="2" charset="-122"/>
              </a:rPr>
              <a:t>A</a:t>
            </a:r>
            <a:r>
              <a:rPr lang="zh-CN" altLang="en-US" sz="3600">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3600" dirty="0">
                <a:effectLst>
                  <a:outerShdw blurRad="38100" dist="38100" dir="2700000">
                    <a:srgbClr val="C0C0C0"/>
                  </a:outerShdw>
                </a:effectLst>
                <a:latin typeface="黑体" panose="02010609060101010101" pitchFamily="2" charset="-122"/>
                <a:ea typeface="黑体" panose="02010609060101010101" pitchFamily="2" charset="-122"/>
              </a:rPr>
              <a:t>每移案，顾视无可置者</a:t>
            </a:r>
            <a:endParaRPr lang="zh-CN" altLang="en-US" sz="3600" dirty="0">
              <a:effectLst>
                <a:outerShdw blurRad="38100" dist="38100" dir="2700000">
                  <a:srgbClr val="C0C0C0"/>
                </a:outerShdw>
              </a:effectLst>
              <a:latin typeface="黑体" panose="02010609060101010101" pitchFamily="2" charset="-122"/>
              <a:ea typeface="黑体" panose="02010609060101010101" pitchFamily="2" charset="-122"/>
            </a:endParaRPr>
          </a:p>
          <a:p>
            <a:pPr algn="l">
              <a:spcBef>
                <a:spcPct val="50000"/>
              </a:spcBef>
              <a:buClrTx/>
            </a:pPr>
            <a:r>
              <a:rPr lang="en-US" altLang="zh-CN" sz="3600">
                <a:effectLst>
                  <a:outerShdw blurRad="38100" dist="38100" dir="2700000">
                    <a:srgbClr val="C0C0C0"/>
                  </a:outerShdw>
                </a:effectLst>
                <a:latin typeface="黑体" panose="02010609060101010101" pitchFamily="2" charset="-122"/>
                <a:ea typeface="黑体" panose="02010609060101010101" pitchFamily="2" charset="-122"/>
              </a:rPr>
              <a:t>B</a:t>
            </a:r>
            <a:r>
              <a:rPr lang="zh-CN" altLang="en-US" sz="3600">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3600" dirty="0">
                <a:effectLst>
                  <a:outerShdw blurRad="38100" dist="38100" dir="2700000">
                    <a:srgbClr val="C0C0C0"/>
                  </a:outerShdw>
                </a:effectLst>
                <a:latin typeface="黑体" panose="02010609060101010101" pitchFamily="2" charset="-122"/>
                <a:ea typeface="黑体" panose="02010609060101010101" pitchFamily="2" charset="-122"/>
              </a:rPr>
              <a:t>三顾臣于草庐之中 </a:t>
            </a:r>
            <a:endParaRPr lang="zh-CN" altLang="en-US" sz="3600" dirty="0">
              <a:effectLst>
                <a:outerShdw blurRad="38100" dist="38100" dir="2700000">
                  <a:srgbClr val="C0C0C0"/>
                </a:outerShdw>
              </a:effectLst>
              <a:latin typeface="黑体" panose="02010609060101010101" pitchFamily="2" charset="-122"/>
              <a:ea typeface="黑体" panose="02010609060101010101" pitchFamily="2" charset="-122"/>
            </a:endParaRPr>
          </a:p>
          <a:p>
            <a:pPr algn="l">
              <a:spcBef>
                <a:spcPct val="50000"/>
              </a:spcBef>
              <a:buClrTx/>
            </a:pPr>
            <a:r>
              <a:rPr lang="en-US" altLang="zh-CN" sz="3600">
                <a:effectLst>
                  <a:outerShdw blurRad="38100" dist="38100" dir="2700000">
                    <a:srgbClr val="C0C0C0"/>
                  </a:outerShdw>
                </a:effectLst>
                <a:latin typeface="黑体" panose="02010609060101010101" pitchFamily="2" charset="-122"/>
                <a:ea typeface="黑体" panose="02010609060101010101" pitchFamily="2" charset="-122"/>
              </a:rPr>
              <a:t>C</a:t>
            </a:r>
            <a:r>
              <a:rPr lang="zh-CN" altLang="en-US" sz="3600">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3600" dirty="0">
                <a:effectLst>
                  <a:outerShdw blurRad="38100" dist="38100" dir="2700000">
                    <a:srgbClr val="C0C0C0"/>
                  </a:outerShdw>
                </a:effectLst>
                <a:latin typeface="黑体" panose="02010609060101010101" pitchFamily="2" charset="-122"/>
                <a:ea typeface="黑体" panose="02010609060101010101" pitchFamily="2" charset="-122"/>
              </a:rPr>
              <a:t>顾不如蜀鄙之僧哉 </a:t>
            </a:r>
            <a:endParaRPr lang="zh-CN" altLang="en-US" sz="3600" dirty="0">
              <a:effectLst>
                <a:outerShdw blurRad="38100" dist="38100" dir="2700000">
                  <a:srgbClr val="C0C0C0"/>
                </a:outerShdw>
              </a:effectLst>
              <a:latin typeface="黑体" panose="02010609060101010101" pitchFamily="2" charset="-122"/>
              <a:ea typeface="黑体" panose="02010609060101010101" pitchFamily="2" charset="-122"/>
            </a:endParaRPr>
          </a:p>
          <a:p>
            <a:pPr algn="l">
              <a:spcBef>
                <a:spcPct val="50000"/>
              </a:spcBef>
              <a:buClrTx/>
            </a:pPr>
            <a:r>
              <a:rPr lang="en-US" altLang="zh-CN" sz="3600">
                <a:effectLst>
                  <a:outerShdw blurRad="38100" dist="38100" dir="2700000">
                    <a:srgbClr val="C0C0C0"/>
                  </a:outerShdw>
                </a:effectLst>
                <a:latin typeface="黑体" panose="02010609060101010101" pitchFamily="2" charset="-122"/>
                <a:ea typeface="黑体" panose="02010609060101010101" pitchFamily="2" charset="-122"/>
              </a:rPr>
              <a:t>D</a:t>
            </a:r>
            <a:r>
              <a:rPr lang="zh-CN" altLang="en-US" sz="3600">
                <a:effectLst>
                  <a:outerShdw blurRad="38100" dist="38100" dir="2700000">
                    <a:srgbClr val="C0C0C0"/>
                  </a:outerShdw>
                </a:effectLst>
                <a:latin typeface="黑体" panose="02010609060101010101" pitchFamily="2" charset="-122"/>
                <a:ea typeface="黑体" panose="02010609060101010101" pitchFamily="2" charset="-122"/>
              </a:rPr>
              <a:t>、</a:t>
            </a:r>
            <a:r>
              <a:rPr lang="zh-CN" altLang="en-US" sz="3600" dirty="0">
                <a:effectLst>
                  <a:outerShdw blurRad="38100" dist="38100" dir="2700000">
                    <a:srgbClr val="C0C0C0"/>
                  </a:outerShdw>
                </a:effectLst>
                <a:latin typeface="黑体" panose="02010609060101010101" pitchFamily="2" charset="-122"/>
                <a:ea typeface="黑体" panose="02010609060101010101" pitchFamily="2" charset="-122"/>
              </a:rPr>
              <a:t>瞻前顾后</a:t>
            </a:r>
            <a:endParaRPr lang="zh-CN" altLang="en-US" sz="3600" dirty="0">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318469" name="文本框 318468"/>
          <p:cNvSpPr txBox="1"/>
          <p:nvPr/>
        </p:nvSpPr>
        <p:spPr>
          <a:xfrm>
            <a:off x="6858000" y="1905000"/>
            <a:ext cx="2286000"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回头看</a:t>
            </a:r>
            <a:endPar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8470" name="文本框 318469"/>
          <p:cNvSpPr txBox="1"/>
          <p:nvPr/>
        </p:nvSpPr>
        <p:spPr>
          <a:xfrm>
            <a:off x="7086600" y="2743200"/>
            <a:ext cx="1616075"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探望</a:t>
            </a:r>
            <a:endPar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8471" name="文本框 318470"/>
          <p:cNvSpPr txBox="1"/>
          <p:nvPr/>
        </p:nvSpPr>
        <p:spPr>
          <a:xfrm>
            <a:off x="7010400" y="3733800"/>
            <a:ext cx="1463675"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反而</a:t>
            </a:r>
            <a:endPar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8472" name="文本框 318471"/>
          <p:cNvSpPr txBox="1"/>
          <p:nvPr/>
        </p:nvSpPr>
        <p:spPr>
          <a:xfrm>
            <a:off x="6781800" y="4572000"/>
            <a:ext cx="2362200"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回头看</a:t>
            </a:r>
            <a:endPar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8473" name="文本框 318472"/>
          <p:cNvSpPr txBox="1"/>
          <p:nvPr/>
        </p:nvSpPr>
        <p:spPr>
          <a:xfrm>
            <a:off x="6948488" y="765175"/>
            <a:ext cx="1219200" cy="701675"/>
          </a:xfrm>
          <a:prstGeom prst="rect">
            <a:avLst/>
          </a:prstGeom>
          <a:noFill/>
          <a:ln w="9525">
            <a:noFill/>
          </a:ln>
        </p:spPr>
        <p:txBody>
          <a:bodyPr>
            <a:spAutoFit/>
          </a:bodyPr>
          <a:p>
            <a:pPr algn="l">
              <a:buClrTx/>
            </a:pPr>
            <a:r>
              <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A D</a:t>
            </a:r>
            <a:endPar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18467"/>
                                        </p:tgtEl>
                                        <p:attrNameLst>
                                          <p:attrName>style.visibility</p:attrName>
                                        </p:attrNameLst>
                                      </p:cBhvr>
                                      <p:to>
                                        <p:strVal val="visible"/>
                                      </p:to>
                                    </p:set>
                                    <p:anim calcmode="lin" valueType="num">
                                      <p:cBhvr additive="base">
                                        <p:cTn id="7" dur="500" fill="hold"/>
                                        <p:tgtEl>
                                          <p:spTgt spid="318467"/>
                                        </p:tgtEl>
                                        <p:attrNameLst>
                                          <p:attrName>ppt_w</p:attrName>
                                        </p:attrNameLst>
                                      </p:cBhvr>
                                      <p:tavLst>
                                        <p:tav tm="0">
                                          <p:val>
                                            <p:fltVal val="0.000000"/>
                                          </p:val>
                                        </p:tav>
                                        <p:tav tm="100000">
                                          <p:val>
                                            <p:strVal val="#ppt_w"/>
                                          </p:val>
                                        </p:tav>
                                      </p:tavLst>
                                    </p:anim>
                                    <p:anim calcmode="lin" valueType="num">
                                      <p:cBhvr additive="base">
                                        <p:cTn id="8" dur="500" fill="hold"/>
                                        <p:tgtEl>
                                          <p:spTgt spid="318467"/>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37" fill="hold" grpId="0" nodeType="clickEffect">
                                  <p:stCondLst>
                                    <p:cond delay="0"/>
                                  </p:stCondLst>
                                  <p:childTnLst>
                                    <p:set>
                                      <p:cBhvr>
                                        <p:cTn id="12" dur="1" fill="hold">
                                          <p:stCondLst>
                                            <p:cond delay="0"/>
                                          </p:stCondLst>
                                        </p:cTn>
                                        <p:tgtEl>
                                          <p:spTgt spid="318468"/>
                                        </p:tgtEl>
                                        <p:attrNameLst>
                                          <p:attrName>style.visibility</p:attrName>
                                        </p:attrNameLst>
                                      </p:cBhvr>
                                      <p:to>
                                        <p:strVal val="visible"/>
                                      </p:to>
                                    </p:set>
                                    <p:animEffect transition="in" filter="barn(outVertical)">
                                      <p:cBhvr>
                                        <p:cTn id="13" dur="500"/>
                                        <p:tgtEl>
                                          <p:spTgt spid="31846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18469"/>
                                        </p:tgtEl>
                                        <p:attrNameLst>
                                          <p:attrName>style.visibility</p:attrName>
                                        </p:attrNameLst>
                                      </p:cBhvr>
                                      <p:to>
                                        <p:strVal val="visible"/>
                                      </p:to>
                                    </p:set>
                                    <p:anim calcmode="lin" valueType="num">
                                      <p:cBhvr additive="base">
                                        <p:cTn id="18" dur="500" fill="hold"/>
                                        <p:tgtEl>
                                          <p:spTgt spid="318469"/>
                                        </p:tgtEl>
                                        <p:attrNameLst>
                                          <p:attrName>ppt_x</p:attrName>
                                        </p:attrNameLst>
                                      </p:cBhvr>
                                      <p:tavLst>
                                        <p:tav tm="0">
                                          <p:val>
                                            <p:strVal val="0-#ppt_w/2"/>
                                          </p:val>
                                        </p:tav>
                                        <p:tav tm="100000">
                                          <p:val>
                                            <p:strVal val="#ppt_x"/>
                                          </p:val>
                                        </p:tav>
                                      </p:tavLst>
                                    </p:anim>
                                    <p:anim calcmode="lin" valueType="num">
                                      <p:cBhvr additive="base">
                                        <p:cTn id="19" dur="500" fill="hold"/>
                                        <p:tgtEl>
                                          <p:spTgt spid="318469"/>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18470"/>
                                        </p:tgtEl>
                                        <p:attrNameLst>
                                          <p:attrName>style.visibility</p:attrName>
                                        </p:attrNameLst>
                                      </p:cBhvr>
                                      <p:to>
                                        <p:strVal val="visible"/>
                                      </p:to>
                                    </p:set>
                                    <p:anim calcmode="lin" valueType="num">
                                      <p:cBhvr additive="base">
                                        <p:cTn id="24" dur="500" fill="hold"/>
                                        <p:tgtEl>
                                          <p:spTgt spid="318470"/>
                                        </p:tgtEl>
                                        <p:attrNameLst>
                                          <p:attrName>ppt_x</p:attrName>
                                        </p:attrNameLst>
                                      </p:cBhvr>
                                      <p:tavLst>
                                        <p:tav tm="0">
                                          <p:val>
                                            <p:strVal val="0-#ppt_w/2"/>
                                          </p:val>
                                        </p:tav>
                                        <p:tav tm="100000">
                                          <p:val>
                                            <p:strVal val="#ppt_x"/>
                                          </p:val>
                                        </p:tav>
                                      </p:tavLst>
                                    </p:anim>
                                    <p:anim calcmode="lin" valueType="num">
                                      <p:cBhvr additive="base">
                                        <p:cTn id="25" dur="500" fill="hold"/>
                                        <p:tgtEl>
                                          <p:spTgt spid="318470"/>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318471"/>
                                        </p:tgtEl>
                                        <p:attrNameLst>
                                          <p:attrName>style.visibility</p:attrName>
                                        </p:attrNameLst>
                                      </p:cBhvr>
                                      <p:to>
                                        <p:strVal val="visible"/>
                                      </p:to>
                                    </p:set>
                                    <p:anim calcmode="lin" valueType="num">
                                      <p:cBhvr additive="base">
                                        <p:cTn id="30" dur="500" fill="hold"/>
                                        <p:tgtEl>
                                          <p:spTgt spid="318471"/>
                                        </p:tgtEl>
                                        <p:attrNameLst>
                                          <p:attrName>ppt_x</p:attrName>
                                        </p:attrNameLst>
                                      </p:cBhvr>
                                      <p:tavLst>
                                        <p:tav tm="0">
                                          <p:val>
                                            <p:strVal val="0-#ppt_w/2"/>
                                          </p:val>
                                        </p:tav>
                                        <p:tav tm="100000">
                                          <p:val>
                                            <p:strVal val="#ppt_x"/>
                                          </p:val>
                                        </p:tav>
                                      </p:tavLst>
                                    </p:anim>
                                    <p:anim calcmode="lin" valueType="num">
                                      <p:cBhvr additive="base">
                                        <p:cTn id="31" dur="500" fill="hold"/>
                                        <p:tgtEl>
                                          <p:spTgt spid="318471"/>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318472"/>
                                        </p:tgtEl>
                                        <p:attrNameLst>
                                          <p:attrName>style.visibility</p:attrName>
                                        </p:attrNameLst>
                                      </p:cBhvr>
                                      <p:to>
                                        <p:strVal val="visible"/>
                                      </p:to>
                                    </p:set>
                                    <p:anim calcmode="lin" valueType="num">
                                      <p:cBhvr additive="base">
                                        <p:cTn id="36" dur="500" fill="hold"/>
                                        <p:tgtEl>
                                          <p:spTgt spid="318472"/>
                                        </p:tgtEl>
                                        <p:attrNameLst>
                                          <p:attrName>ppt_x</p:attrName>
                                        </p:attrNameLst>
                                      </p:cBhvr>
                                      <p:tavLst>
                                        <p:tav tm="0">
                                          <p:val>
                                            <p:strVal val="0-#ppt_w/2"/>
                                          </p:val>
                                        </p:tav>
                                        <p:tav tm="100000">
                                          <p:val>
                                            <p:strVal val="#ppt_x"/>
                                          </p:val>
                                        </p:tav>
                                      </p:tavLst>
                                    </p:anim>
                                    <p:anim calcmode="lin" valueType="num">
                                      <p:cBhvr additive="base">
                                        <p:cTn id="37" dur="500" fill="hold"/>
                                        <p:tgtEl>
                                          <p:spTgt spid="318472"/>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18473"/>
                                        </p:tgtEl>
                                        <p:attrNameLst>
                                          <p:attrName>style.visibility</p:attrName>
                                        </p:attrNameLst>
                                      </p:cBhvr>
                                      <p:to>
                                        <p:strVal val="visible"/>
                                      </p:to>
                                    </p:set>
                                    <p:animEffect transition="in" filter="dissolve">
                                      <p:cBhvr>
                                        <p:cTn id="42" dur="500"/>
                                        <p:tgtEl>
                                          <p:spTgt spid="3184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7" grpId="0" animBg="1"/>
      <p:bldP spid="318468" grpId="0" animBg="1"/>
      <p:bldP spid="318469" grpId="0" animBg="1"/>
      <p:bldP spid="318470" grpId="0" animBg="1"/>
      <p:bldP spid="318471" grpId="0" animBg="1"/>
      <p:bldP spid="318472" grpId="0" animBg="1"/>
      <p:bldP spid="318473" grpId="0" animBg="1"/>
    </p:bldLst>
  </p:timing>
</p:sld>
</file>

<file path=ppt/slides/slide10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p:sp>
        <p:nvSpPr>
          <p:cNvPr id="319490" name="文本框 319489"/>
          <p:cNvSpPr txBox="1"/>
          <p:nvPr/>
        </p:nvSpPr>
        <p:spPr>
          <a:xfrm>
            <a:off x="323850" y="139700"/>
            <a:ext cx="9201150" cy="2286000"/>
          </a:xfrm>
          <a:prstGeom prst="rect">
            <a:avLst/>
          </a:prstGeom>
          <a:noFill/>
          <a:ln w="9525">
            <a:noFill/>
          </a:ln>
        </p:spPr>
        <p:txBody>
          <a:bodyPr>
            <a:spAutoFit/>
          </a:bodyPr>
          <a:p>
            <a:pPr algn="l">
              <a:buClrTx/>
            </a:pP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sym typeface="宋体" panose="02010600030101010101" pitchFamily="2" charset="-122"/>
              </a:rPr>
              <a:t>●</a:t>
            </a: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“置”有以下几个义项填入下列括号中</a:t>
            </a:r>
            <a:endPar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    </a:t>
            </a:r>
            <a:r>
              <a:rPr lang="en-US" altLang="zh-CN"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A</a:t>
            </a:r>
            <a:r>
              <a:rPr lang="zh-CN" altLang="en-US"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a:t>
            </a: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安放   </a:t>
            </a:r>
            <a:r>
              <a:rPr lang="en-US" altLang="zh-CN"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B </a:t>
            </a:r>
            <a:r>
              <a:rPr lang="zh-CN" altLang="en-US"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a:t>
            </a: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放弃，丢下 </a:t>
            </a:r>
            <a:endPar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    </a:t>
            </a:r>
            <a:r>
              <a:rPr lang="en-US" altLang="zh-CN"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C</a:t>
            </a:r>
            <a:r>
              <a:rPr lang="zh-CN" altLang="en-US"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a:t>
            </a: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设置  </a:t>
            </a:r>
            <a:r>
              <a:rPr lang="en-US" altLang="zh-CN"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D</a:t>
            </a:r>
            <a:r>
              <a:rPr lang="zh-CN" altLang="en-US"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a:t>
            </a: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摆，设   </a:t>
            </a:r>
            <a:endPar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    </a:t>
            </a:r>
            <a:r>
              <a:rPr lang="en-US" altLang="zh-CN"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E</a:t>
            </a:r>
            <a:r>
              <a:rPr lang="zh-CN" altLang="en-US" sz="360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  </a:t>
            </a:r>
            <a:r>
              <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购置，添置</a:t>
            </a:r>
            <a:endParaRPr lang="zh-CN" altLang="en-US" sz="36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9491" name="文本框 319490"/>
          <p:cNvSpPr txBox="1"/>
          <p:nvPr/>
        </p:nvSpPr>
        <p:spPr>
          <a:xfrm>
            <a:off x="539750" y="2651125"/>
            <a:ext cx="8604250" cy="4968875"/>
          </a:xfrm>
          <a:prstGeom prst="rect">
            <a:avLst/>
          </a:prstGeom>
          <a:noFill/>
          <a:ln w="9525">
            <a:noFill/>
          </a:ln>
        </p:spPr>
        <p:txBody>
          <a:bodyPr>
            <a:spAutoFit/>
          </a:bodyPr>
          <a:p>
            <a:pPr algn="l">
              <a:buClrTx/>
            </a:pPr>
            <a:r>
              <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1、每移案，顾视无可置者 （   ）</a:t>
            </a:r>
            <a:endPar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r>
              <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2、迨诸父异爨，内外多置小门（     ）</a:t>
            </a:r>
            <a:endPar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r>
              <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3、郑人有且置履者 （    ）</a:t>
            </a:r>
            <a:endPar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r>
              <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4、沛公置车骑         （    ）</a:t>
            </a:r>
            <a:endPar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r>
              <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rPr>
              <a:t>5、置酒咸阳宫         （    ）</a:t>
            </a:r>
            <a:endPar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endPar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endPar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a:p>
            <a:pPr algn="l">
              <a:buClrTx/>
            </a:pPr>
            <a:endParaRPr lang="zh-CN" altLang="en-US" sz="4000" dirty="0">
              <a:solidFill>
                <a:srgbClr val="000000"/>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9492" name="文本框 319491"/>
          <p:cNvSpPr txBox="1"/>
          <p:nvPr/>
        </p:nvSpPr>
        <p:spPr>
          <a:xfrm>
            <a:off x="6934200" y="2651125"/>
            <a:ext cx="990600"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 </a:t>
            </a:r>
            <a:r>
              <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A</a:t>
            </a:r>
            <a:endPar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9493" name="文本框 319492"/>
          <p:cNvSpPr txBox="1"/>
          <p:nvPr/>
        </p:nvSpPr>
        <p:spPr>
          <a:xfrm>
            <a:off x="5580063" y="5084763"/>
            <a:ext cx="438150" cy="701675"/>
          </a:xfrm>
          <a:prstGeom prst="rect">
            <a:avLst/>
          </a:prstGeom>
          <a:noFill/>
          <a:ln w="9525">
            <a:noFill/>
          </a:ln>
        </p:spPr>
        <p:txBody>
          <a:bodyPr>
            <a:spAutoFit/>
          </a:bodyPr>
          <a:p>
            <a:pPr algn="l">
              <a:buClrTx/>
            </a:pPr>
            <a:r>
              <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B</a:t>
            </a:r>
            <a:endPar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9494" name="文本框 319493"/>
          <p:cNvSpPr txBox="1"/>
          <p:nvPr/>
        </p:nvSpPr>
        <p:spPr>
          <a:xfrm>
            <a:off x="5651500" y="5805488"/>
            <a:ext cx="438150" cy="701675"/>
          </a:xfrm>
          <a:prstGeom prst="rect">
            <a:avLst/>
          </a:prstGeom>
          <a:noFill/>
          <a:ln w="9525">
            <a:noFill/>
          </a:ln>
        </p:spPr>
        <p:txBody>
          <a:bodyPr>
            <a:spAutoFit/>
          </a:bodyPr>
          <a:p>
            <a:pPr algn="l">
              <a:buClrTx/>
            </a:pPr>
            <a:r>
              <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D</a:t>
            </a:r>
            <a:endPar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9495" name="文本框 319494"/>
          <p:cNvSpPr txBox="1"/>
          <p:nvPr/>
        </p:nvSpPr>
        <p:spPr>
          <a:xfrm>
            <a:off x="1187450" y="3860800"/>
            <a:ext cx="469900" cy="701675"/>
          </a:xfrm>
          <a:prstGeom prst="rect">
            <a:avLst/>
          </a:prstGeom>
          <a:noFill/>
          <a:ln w="9525">
            <a:noFill/>
          </a:ln>
        </p:spPr>
        <p:txBody>
          <a:bodyPr>
            <a:spAutoFit/>
          </a:bodyPr>
          <a:p>
            <a:pPr algn="l">
              <a:buClrTx/>
            </a:pPr>
            <a:r>
              <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C</a:t>
            </a:r>
            <a:endPar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19496" name="文本框 319495"/>
          <p:cNvSpPr txBox="1"/>
          <p:nvPr/>
        </p:nvSpPr>
        <p:spPr>
          <a:xfrm>
            <a:off x="5651500" y="4437063"/>
            <a:ext cx="463550" cy="701675"/>
          </a:xfrm>
          <a:prstGeom prst="rect">
            <a:avLst/>
          </a:prstGeom>
          <a:noFill/>
          <a:ln w="9525">
            <a:noFill/>
          </a:ln>
        </p:spPr>
        <p:txBody>
          <a:bodyPr>
            <a:spAutoFit/>
          </a:bodyPr>
          <a:p>
            <a:pPr algn="l">
              <a:buClrTx/>
            </a:pPr>
            <a:r>
              <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E</a:t>
            </a:r>
            <a:endPar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19490"/>
                                        </p:tgtEl>
                                        <p:attrNameLst>
                                          <p:attrName>style.visibility</p:attrName>
                                        </p:attrNameLst>
                                      </p:cBhvr>
                                      <p:to>
                                        <p:strVal val="visible"/>
                                      </p:to>
                                    </p:set>
                                    <p:anim calcmode="lin" valueType="num">
                                      <p:cBhvr additive="base">
                                        <p:cTn id="7" dur="500" fill="hold"/>
                                        <p:tgtEl>
                                          <p:spTgt spid="319490"/>
                                        </p:tgtEl>
                                        <p:attrNameLst>
                                          <p:attrName>ppt_x</p:attrName>
                                        </p:attrNameLst>
                                      </p:cBhvr>
                                      <p:tavLst>
                                        <p:tav tm="0">
                                          <p:val>
                                            <p:strVal val="#ppt_x"/>
                                          </p:val>
                                        </p:tav>
                                        <p:tav tm="100000">
                                          <p:val>
                                            <p:strVal val="#ppt_x"/>
                                          </p:val>
                                        </p:tav>
                                      </p:tavLst>
                                    </p:anim>
                                    <p:anim calcmode="lin" valueType="num">
                                      <p:cBhvr additive="base">
                                        <p:cTn id="8" dur="500" fill="hold"/>
                                        <p:tgtEl>
                                          <p:spTgt spid="319490"/>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31949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19492"/>
                                        </p:tgtEl>
                                        <p:attrNameLst>
                                          <p:attrName>style.visibility</p:attrName>
                                        </p:attrNameLst>
                                      </p:cBhvr>
                                      <p:to>
                                        <p:strVal val="visible"/>
                                      </p:to>
                                    </p:set>
                                    <p:anim calcmode="lin" valueType="num">
                                      <p:cBhvr additive="base">
                                        <p:cTn id="17" dur="500" fill="hold"/>
                                        <p:tgtEl>
                                          <p:spTgt spid="319492"/>
                                        </p:tgtEl>
                                        <p:attrNameLst>
                                          <p:attrName>ppt_x</p:attrName>
                                        </p:attrNameLst>
                                      </p:cBhvr>
                                      <p:tavLst>
                                        <p:tav tm="0">
                                          <p:val>
                                            <p:strVal val="0-#ppt_w/2"/>
                                          </p:val>
                                        </p:tav>
                                        <p:tav tm="100000">
                                          <p:val>
                                            <p:strVal val="#ppt_x"/>
                                          </p:val>
                                        </p:tav>
                                      </p:tavLst>
                                    </p:anim>
                                    <p:anim calcmode="lin" valueType="num">
                                      <p:cBhvr additive="base">
                                        <p:cTn id="18" dur="500" fill="hold"/>
                                        <p:tgtEl>
                                          <p:spTgt spid="31949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19495"/>
                                        </p:tgtEl>
                                        <p:attrNameLst>
                                          <p:attrName>style.visibility</p:attrName>
                                        </p:attrNameLst>
                                      </p:cBhvr>
                                      <p:to>
                                        <p:strVal val="visible"/>
                                      </p:to>
                                    </p:set>
                                    <p:anim calcmode="lin" valueType="num">
                                      <p:cBhvr additive="base">
                                        <p:cTn id="23" dur="500" fill="hold"/>
                                        <p:tgtEl>
                                          <p:spTgt spid="319495"/>
                                        </p:tgtEl>
                                        <p:attrNameLst>
                                          <p:attrName>ppt_x</p:attrName>
                                        </p:attrNameLst>
                                      </p:cBhvr>
                                      <p:tavLst>
                                        <p:tav tm="0">
                                          <p:val>
                                            <p:strVal val="0-#ppt_w/2"/>
                                          </p:val>
                                        </p:tav>
                                        <p:tav tm="100000">
                                          <p:val>
                                            <p:strVal val="#ppt_x"/>
                                          </p:val>
                                        </p:tav>
                                      </p:tavLst>
                                    </p:anim>
                                    <p:anim calcmode="lin" valueType="num">
                                      <p:cBhvr additive="base">
                                        <p:cTn id="24" dur="500" fill="hold"/>
                                        <p:tgtEl>
                                          <p:spTgt spid="319495"/>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19496"/>
                                        </p:tgtEl>
                                        <p:attrNameLst>
                                          <p:attrName>style.visibility</p:attrName>
                                        </p:attrNameLst>
                                      </p:cBhvr>
                                      <p:to>
                                        <p:strVal val="visible"/>
                                      </p:to>
                                    </p:set>
                                    <p:anim calcmode="lin" valueType="num">
                                      <p:cBhvr additive="base">
                                        <p:cTn id="29" dur="500" fill="hold"/>
                                        <p:tgtEl>
                                          <p:spTgt spid="319496"/>
                                        </p:tgtEl>
                                        <p:attrNameLst>
                                          <p:attrName>ppt_x</p:attrName>
                                        </p:attrNameLst>
                                      </p:cBhvr>
                                      <p:tavLst>
                                        <p:tav tm="0">
                                          <p:val>
                                            <p:strVal val="0-#ppt_w/2"/>
                                          </p:val>
                                        </p:tav>
                                        <p:tav tm="100000">
                                          <p:val>
                                            <p:strVal val="#ppt_x"/>
                                          </p:val>
                                        </p:tav>
                                      </p:tavLst>
                                    </p:anim>
                                    <p:anim calcmode="lin" valueType="num">
                                      <p:cBhvr additive="base">
                                        <p:cTn id="30" dur="500" fill="hold"/>
                                        <p:tgtEl>
                                          <p:spTgt spid="31949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319493"/>
                                        </p:tgtEl>
                                        <p:attrNameLst>
                                          <p:attrName>style.visibility</p:attrName>
                                        </p:attrNameLst>
                                      </p:cBhvr>
                                      <p:to>
                                        <p:strVal val="visible"/>
                                      </p:to>
                                    </p:set>
                                    <p:anim calcmode="lin" valueType="num">
                                      <p:cBhvr additive="base">
                                        <p:cTn id="35" dur="500" fill="hold"/>
                                        <p:tgtEl>
                                          <p:spTgt spid="319493"/>
                                        </p:tgtEl>
                                        <p:attrNameLst>
                                          <p:attrName>ppt_x</p:attrName>
                                        </p:attrNameLst>
                                      </p:cBhvr>
                                      <p:tavLst>
                                        <p:tav tm="0">
                                          <p:val>
                                            <p:strVal val="0-#ppt_w/2"/>
                                          </p:val>
                                        </p:tav>
                                        <p:tav tm="100000">
                                          <p:val>
                                            <p:strVal val="#ppt_x"/>
                                          </p:val>
                                        </p:tav>
                                      </p:tavLst>
                                    </p:anim>
                                    <p:anim calcmode="lin" valueType="num">
                                      <p:cBhvr additive="base">
                                        <p:cTn id="36" dur="500" fill="hold"/>
                                        <p:tgtEl>
                                          <p:spTgt spid="319493"/>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319494"/>
                                        </p:tgtEl>
                                        <p:attrNameLst>
                                          <p:attrName>style.visibility</p:attrName>
                                        </p:attrNameLst>
                                      </p:cBhvr>
                                      <p:to>
                                        <p:strVal val="visible"/>
                                      </p:to>
                                    </p:set>
                                    <p:anim calcmode="lin" valueType="num">
                                      <p:cBhvr additive="base">
                                        <p:cTn id="41" dur="500" fill="hold"/>
                                        <p:tgtEl>
                                          <p:spTgt spid="319494"/>
                                        </p:tgtEl>
                                        <p:attrNameLst>
                                          <p:attrName>ppt_x</p:attrName>
                                        </p:attrNameLst>
                                      </p:cBhvr>
                                      <p:tavLst>
                                        <p:tav tm="0">
                                          <p:val>
                                            <p:strVal val="0-#ppt_w/2"/>
                                          </p:val>
                                        </p:tav>
                                        <p:tav tm="100000">
                                          <p:val>
                                            <p:strVal val="#ppt_x"/>
                                          </p:val>
                                        </p:tav>
                                      </p:tavLst>
                                    </p:anim>
                                    <p:anim calcmode="lin" valueType="num">
                                      <p:cBhvr additive="base">
                                        <p:cTn id="42" dur="500" fill="hold"/>
                                        <p:tgtEl>
                                          <p:spTgt spid="3194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9490" grpId="0" animBg="1"/>
      <p:bldP spid="319491" grpId="0" animBg="1"/>
      <p:bldP spid="319492" grpId="0" animBg="1"/>
      <p:bldP spid="319493" grpId="0" animBg="1"/>
      <p:bldP spid="319494" grpId="0" animBg="1"/>
      <p:bldP spid="319495" grpId="0" animBg="1"/>
      <p:bldP spid="319496"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0514" name="文本框 320513"/>
          <p:cNvSpPr txBox="1"/>
          <p:nvPr/>
        </p:nvSpPr>
        <p:spPr>
          <a:xfrm>
            <a:off x="-150812" y="457200"/>
            <a:ext cx="10520362" cy="5584825"/>
          </a:xfrm>
          <a:prstGeom prst="rect">
            <a:avLst/>
          </a:prstGeom>
          <a:noFill/>
          <a:ln w="9525">
            <a:noFill/>
          </a:ln>
        </p:spPr>
        <p:txBody>
          <a:bodyPr>
            <a:spAutoFit/>
          </a:bodyPr>
          <a:p>
            <a:pPr algn="l">
              <a:buClrTx/>
            </a:pPr>
            <a:r>
              <a:rPr lang="zh-CN" altLang="en-US" sz="3600" dirty="0">
                <a:solidFill>
                  <a:srgbClr val="000000"/>
                </a:solidFill>
                <a:latin typeface="黑体" panose="02010609060101010101" pitchFamily="2" charset="-122"/>
                <a:ea typeface="黑体" panose="02010609060101010101" pitchFamily="2" charset="-122"/>
              </a:rPr>
              <a:t> 找出词语解释全对的一组：   </a:t>
            </a: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a:t>
            </a: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a:t>
            </a:r>
            <a:r>
              <a:rPr lang="en-US" altLang="zh-CN" sz="3600">
                <a:solidFill>
                  <a:srgbClr val="000000"/>
                </a:solidFill>
                <a:latin typeface="黑体" panose="02010609060101010101" pitchFamily="2" charset="-122"/>
                <a:ea typeface="黑体" panose="02010609060101010101" pitchFamily="2" charset="-122"/>
                <a:sym typeface="Wingdings" panose="05000000000000000000" pitchFamily="2" charset="2"/>
              </a:rPr>
              <a:t>A</a:t>
            </a:r>
            <a:r>
              <a:rPr lang="zh-CN" altLang="en-US" sz="3600">
                <a:solidFill>
                  <a:srgbClr val="000000"/>
                </a:solidFill>
                <a:latin typeface="黑体" panose="02010609060101010101" pitchFamily="2" charset="-122"/>
                <a:ea typeface="黑体" panose="02010609060101010101" pitchFamily="2" charset="-122"/>
                <a:sym typeface="Wingdings" panose="05000000000000000000" pitchFamily="2" charset="2"/>
              </a:rPr>
              <a:t>、</a:t>
            </a: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修葺：修造       扃牖：关闭窗户</a:t>
            </a: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阖门：关门       大类：大的分类</a:t>
            </a: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a:t>
            </a:r>
            <a:r>
              <a:rPr lang="en-US" altLang="zh-CN" sz="3600">
                <a:solidFill>
                  <a:srgbClr val="000000"/>
                </a:solidFill>
                <a:latin typeface="黑体" panose="02010609060101010101" pitchFamily="2" charset="-122"/>
                <a:ea typeface="黑体" panose="02010609060101010101" pitchFamily="2" charset="-122"/>
                <a:sym typeface="Wingdings" panose="05000000000000000000" pitchFamily="2" charset="2"/>
              </a:rPr>
              <a:t>B</a:t>
            </a:r>
            <a:r>
              <a:rPr lang="zh-CN" altLang="en-US" sz="3600">
                <a:solidFill>
                  <a:srgbClr val="000000"/>
                </a:solidFill>
                <a:latin typeface="黑体" panose="02010609060101010101" pitchFamily="2" charset="-122"/>
                <a:ea typeface="黑体" panose="02010609060101010101" pitchFamily="2" charset="-122"/>
                <a:sym typeface="Wingdings" panose="05000000000000000000" pitchFamily="2" charset="2"/>
              </a:rPr>
              <a:t>、</a:t>
            </a: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长号：大哭       来归：嫁到我家来</a:t>
            </a: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归宁：女子出嫁   自禁：自己忍不住</a:t>
            </a: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a:t>
            </a:r>
            <a:r>
              <a:rPr lang="en-US" altLang="zh-CN" sz="3600">
                <a:solidFill>
                  <a:srgbClr val="000000"/>
                </a:solidFill>
                <a:latin typeface="黑体" panose="02010609060101010101" pitchFamily="2" charset="-122"/>
                <a:ea typeface="黑体" panose="02010609060101010101" pitchFamily="2" charset="-122"/>
                <a:sym typeface="Wingdings" panose="05000000000000000000" pitchFamily="2" charset="2"/>
              </a:rPr>
              <a:t>C</a:t>
            </a:r>
            <a:r>
              <a:rPr lang="zh-CN" altLang="en-US" sz="3600">
                <a:solidFill>
                  <a:srgbClr val="000000"/>
                </a:solidFill>
                <a:latin typeface="黑体" panose="02010609060101010101" pitchFamily="2" charset="-122"/>
                <a:ea typeface="黑体" panose="02010609060101010101" pitchFamily="2" charset="-122"/>
                <a:sym typeface="Wingdings" panose="05000000000000000000" pitchFamily="2" charset="2"/>
              </a:rPr>
              <a:t>、</a:t>
            </a: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洞然：明亮     渗漉：慢慢渗漏下来</a:t>
            </a: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偃仰：安居、休息 庭阶：院子里的阶石</a:t>
            </a: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a:t>
            </a:r>
            <a:r>
              <a:rPr lang="en-US" altLang="zh-CN" sz="3600">
                <a:solidFill>
                  <a:srgbClr val="000000"/>
                </a:solidFill>
                <a:latin typeface="黑体" panose="02010609060101010101" pitchFamily="2" charset="-122"/>
                <a:ea typeface="黑体" panose="02010609060101010101" pitchFamily="2" charset="-122"/>
                <a:sym typeface="Wingdings" panose="05000000000000000000" pitchFamily="2" charset="2"/>
              </a:rPr>
              <a:t>D</a:t>
            </a:r>
            <a:r>
              <a:rPr lang="zh-CN" altLang="en-US" sz="3600">
                <a:solidFill>
                  <a:srgbClr val="000000"/>
                </a:solidFill>
                <a:latin typeface="黑体" panose="02010609060101010101" pitchFamily="2" charset="-122"/>
                <a:ea typeface="黑体" panose="02010609060101010101" pitchFamily="2" charset="-122"/>
                <a:sym typeface="Wingdings" panose="05000000000000000000" pitchFamily="2" charset="2"/>
              </a:rPr>
              <a:t>、</a:t>
            </a: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斑驳：错杂       先妣：已去世的母亲</a:t>
            </a:r>
            <a:endPar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endParaRPr>
          </a:p>
          <a:p>
            <a:pPr algn="l">
              <a:buClrTx/>
            </a:pPr>
            <a:r>
              <a:rPr lang="zh-CN" altLang="en-US" sz="3600" dirty="0">
                <a:solidFill>
                  <a:srgbClr val="000000"/>
                </a:solidFill>
                <a:latin typeface="黑体" panose="02010609060101010101" pitchFamily="2" charset="-122"/>
                <a:ea typeface="黑体" panose="02010609060101010101" pitchFamily="2" charset="-122"/>
                <a:sym typeface="Wingdings" panose="05000000000000000000" pitchFamily="2" charset="2"/>
              </a:rPr>
              <a:t>    先是：先前就这样 兀坐：端正的坐着</a:t>
            </a:r>
            <a:endParaRPr lang="zh-CN" altLang="en-US" sz="3600" dirty="0">
              <a:solidFill>
                <a:srgbClr val="000000"/>
              </a:solidFill>
              <a:latin typeface="黑体" panose="02010609060101010101" pitchFamily="2" charset="-122"/>
              <a:ea typeface="黑体" panose="02010609060101010101" pitchFamily="2" charset="-122"/>
            </a:endParaRPr>
          </a:p>
        </p:txBody>
      </p:sp>
      <p:sp>
        <p:nvSpPr>
          <p:cNvPr id="320515" name="文本框 320514"/>
          <p:cNvSpPr txBox="1"/>
          <p:nvPr/>
        </p:nvSpPr>
        <p:spPr>
          <a:xfrm>
            <a:off x="7467600" y="381000"/>
            <a:ext cx="685800" cy="701675"/>
          </a:xfrm>
          <a:prstGeom prst="rect">
            <a:avLst/>
          </a:prstGeom>
          <a:noFill/>
          <a:ln w="9525">
            <a:noFill/>
          </a:ln>
        </p:spPr>
        <p:txBody>
          <a:bodyPr>
            <a:spAutoFit/>
          </a:bodyPr>
          <a:p>
            <a:pPr algn="l">
              <a:buClrTx/>
            </a:pPr>
            <a:r>
              <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C</a:t>
            </a:r>
            <a:endPar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20514"/>
                                        </p:tgtEl>
                                        <p:attrNameLst>
                                          <p:attrName>style.visibility</p:attrName>
                                        </p:attrNameLst>
                                      </p:cBhvr>
                                      <p:to>
                                        <p:strVal val="visible"/>
                                      </p:to>
                                    </p:set>
                                    <p:anim calcmode="lin" valueType="num">
                                      <p:cBhvr additive="base">
                                        <p:cTn id="7" dur="500" fill="hold"/>
                                        <p:tgtEl>
                                          <p:spTgt spid="320514"/>
                                        </p:tgtEl>
                                        <p:attrNameLst>
                                          <p:attrName>ppt_x</p:attrName>
                                        </p:attrNameLst>
                                      </p:cBhvr>
                                      <p:tavLst>
                                        <p:tav tm="0">
                                          <p:val>
                                            <p:strVal val="0-#ppt_w/2"/>
                                          </p:val>
                                        </p:tav>
                                        <p:tav tm="100000">
                                          <p:val>
                                            <p:strVal val="#ppt_x"/>
                                          </p:val>
                                        </p:tav>
                                      </p:tavLst>
                                    </p:anim>
                                    <p:anim calcmode="lin" valueType="num">
                                      <p:cBhvr additive="base">
                                        <p:cTn id="8" dur="500" fill="hold"/>
                                        <p:tgtEl>
                                          <p:spTgt spid="3205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20515"/>
                                        </p:tgtEl>
                                        <p:attrNameLst>
                                          <p:attrName>style.visibility</p:attrName>
                                        </p:attrNameLst>
                                      </p:cBhvr>
                                      <p:to>
                                        <p:strVal val="visible"/>
                                      </p:to>
                                    </p:set>
                                    <p:anim calcmode="lin" valueType="num">
                                      <p:cBhvr additive="base">
                                        <p:cTn id="13" dur="500" fill="hold"/>
                                        <p:tgtEl>
                                          <p:spTgt spid="320515"/>
                                        </p:tgtEl>
                                        <p:attrNameLst>
                                          <p:attrName>ppt_x</p:attrName>
                                        </p:attrNameLst>
                                      </p:cBhvr>
                                      <p:tavLst>
                                        <p:tav tm="0">
                                          <p:val>
                                            <p:strVal val="0-#ppt_w/2"/>
                                          </p:val>
                                        </p:tav>
                                        <p:tav tm="100000">
                                          <p:val>
                                            <p:strVal val="#ppt_x"/>
                                          </p:val>
                                        </p:tav>
                                      </p:tavLst>
                                    </p:anim>
                                    <p:anim calcmode="lin" valueType="num">
                                      <p:cBhvr additive="base">
                                        <p:cTn id="14" dur="500" fill="hold"/>
                                        <p:tgtEl>
                                          <p:spTgt spid="3205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0514" grpId="0" animBg="1"/>
      <p:bldP spid="320515" grpId="0" animBg="1"/>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1538" name="文本框 321537"/>
          <p:cNvSpPr txBox="1"/>
          <p:nvPr/>
        </p:nvSpPr>
        <p:spPr>
          <a:xfrm>
            <a:off x="304800" y="381000"/>
            <a:ext cx="7864475" cy="1311275"/>
          </a:xfrm>
          <a:prstGeom prst="rect">
            <a:avLst/>
          </a:prstGeom>
          <a:noFill/>
          <a:ln w="9525">
            <a:noFill/>
          </a:ln>
        </p:spPr>
        <p:txBody>
          <a:bodyPr>
            <a:spAutoFit/>
          </a:bodyPr>
          <a:p>
            <a:pPr algn="l">
              <a:buClrTx/>
            </a:pPr>
            <a:r>
              <a:rPr lang="zh-CN" altLang="en-US" sz="4000" dirty="0">
                <a:solidFill>
                  <a:srgbClr val="000000"/>
                </a:solidFill>
                <a:latin typeface="黑体" panose="02010609060101010101" pitchFamily="2" charset="-122"/>
                <a:ea typeface="黑体" panose="02010609060101010101" pitchFamily="2" charset="-122"/>
              </a:rPr>
              <a:t>选出与“三五之夜”中的“之”用法相同的一项（    ）</a:t>
            </a:r>
            <a:endParaRPr lang="zh-CN" altLang="en-US" sz="4000" dirty="0">
              <a:solidFill>
                <a:srgbClr val="000000"/>
              </a:solidFill>
              <a:latin typeface="黑体" panose="02010609060101010101" pitchFamily="2" charset="-122"/>
              <a:ea typeface="黑体" panose="02010609060101010101" pitchFamily="2" charset="-122"/>
            </a:endParaRPr>
          </a:p>
        </p:txBody>
      </p:sp>
      <p:sp>
        <p:nvSpPr>
          <p:cNvPr id="321539" name="文本框 321538"/>
          <p:cNvSpPr txBox="1"/>
          <p:nvPr/>
        </p:nvSpPr>
        <p:spPr>
          <a:xfrm>
            <a:off x="0" y="2209800"/>
            <a:ext cx="7467600" cy="3113088"/>
          </a:xfrm>
          <a:prstGeom prst="rect">
            <a:avLst/>
          </a:prstGeom>
          <a:noFill/>
          <a:ln w="9525">
            <a:noFill/>
          </a:ln>
        </p:spPr>
        <p:txBody>
          <a:bodyPr>
            <a:spAutoFit/>
          </a:bodyPr>
          <a:p>
            <a:pPr algn="l">
              <a:spcBef>
                <a:spcPct val="50000"/>
              </a:spcBef>
              <a:buClrTx/>
            </a:pPr>
            <a:r>
              <a:rPr lang="en-US" altLang="zh-CN" sz="3600">
                <a:solidFill>
                  <a:srgbClr val="000000"/>
                </a:solidFill>
                <a:latin typeface="黑体" panose="02010609060101010101" pitchFamily="2" charset="-122"/>
                <a:ea typeface="黑体" panose="02010609060101010101" pitchFamily="2" charset="-122"/>
              </a:rPr>
              <a:t>A</a:t>
            </a:r>
            <a:r>
              <a:rPr lang="zh-CN" altLang="en-US" sz="3600">
                <a:solidFill>
                  <a:srgbClr val="000000"/>
                </a:solidFill>
                <a:latin typeface="黑体" panose="02010609060101010101" pitchFamily="2" charset="-122"/>
                <a:ea typeface="黑体" panose="02010609060101010101" pitchFamily="2" charset="-122"/>
              </a:rPr>
              <a:t>、</a:t>
            </a:r>
            <a:r>
              <a:rPr lang="zh-CN" altLang="en-US" sz="3600" dirty="0">
                <a:solidFill>
                  <a:srgbClr val="000000"/>
                </a:solidFill>
                <a:latin typeface="黑体" panose="02010609060101010101" pitchFamily="2" charset="-122"/>
                <a:ea typeface="黑体" panose="02010609060101010101" pitchFamily="2" charset="-122"/>
              </a:rPr>
              <a:t>蚓无爪牙之力，筋骨之强</a:t>
            </a:r>
            <a:endParaRPr lang="zh-CN" altLang="en-US" sz="3600" dirty="0">
              <a:solidFill>
                <a:srgbClr val="000000"/>
              </a:solidFill>
              <a:latin typeface="黑体" panose="02010609060101010101" pitchFamily="2" charset="-122"/>
              <a:ea typeface="黑体" panose="02010609060101010101" pitchFamily="2" charset="-122"/>
            </a:endParaRPr>
          </a:p>
          <a:p>
            <a:pPr algn="l">
              <a:spcBef>
                <a:spcPct val="50000"/>
              </a:spcBef>
              <a:buClrTx/>
            </a:pPr>
            <a:r>
              <a:rPr lang="en-US" altLang="zh-CN" sz="3600">
                <a:solidFill>
                  <a:srgbClr val="000000"/>
                </a:solidFill>
                <a:latin typeface="黑体" panose="02010609060101010101" pitchFamily="2" charset="-122"/>
                <a:ea typeface="黑体" panose="02010609060101010101" pitchFamily="2" charset="-122"/>
              </a:rPr>
              <a:t>B</a:t>
            </a:r>
            <a:r>
              <a:rPr lang="zh-CN" altLang="en-US" sz="3600">
                <a:solidFill>
                  <a:srgbClr val="000000"/>
                </a:solidFill>
                <a:latin typeface="黑体" panose="02010609060101010101" pitchFamily="2" charset="-122"/>
                <a:ea typeface="黑体" panose="02010609060101010101" pitchFamily="2" charset="-122"/>
              </a:rPr>
              <a:t>、</a:t>
            </a:r>
            <a:r>
              <a:rPr lang="zh-CN" altLang="en-US" sz="3600" dirty="0">
                <a:solidFill>
                  <a:srgbClr val="000000"/>
                </a:solidFill>
                <a:latin typeface="黑体" panose="02010609060101010101" pitchFamily="2" charset="-122"/>
                <a:ea typeface="黑体" panose="02010609060101010101" pitchFamily="2" charset="-122"/>
              </a:rPr>
              <a:t>句读之不知，惑之不解</a:t>
            </a:r>
            <a:endParaRPr lang="zh-CN" altLang="en-US" sz="3600" dirty="0">
              <a:solidFill>
                <a:srgbClr val="000000"/>
              </a:solidFill>
              <a:latin typeface="黑体" panose="02010609060101010101" pitchFamily="2" charset="-122"/>
              <a:ea typeface="黑体" panose="02010609060101010101" pitchFamily="2" charset="-122"/>
            </a:endParaRPr>
          </a:p>
          <a:p>
            <a:pPr algn="l">
              <a:spcBef>
                <a:spcPct val="50000"/>
              </a:spcBef>
              <a:buClrTx/>
            </a:pPr>
            <a:r>
              <a:rPr lang="en-US" altLang="zh-CN" sz="3600">
                <a:solidFill>
                  <a:srgbClr val="000000"/>
                </a:solidFill>
                <a:latin typeface="黑体" panose="02010609060101010101" pitchFamily="2" charset="-122"/>
                <a:ea typeface="黑体" panose="02010609060101010101" pitchFamily="2" charset="-122"/>
              </a:rPr>
              <a:t>C</a:t>
            </a:r>
            <a:r>
              <a:rPr lang="zh-CN" altLang="en-US" sz="3600">
                <a:solidFill>
                  <a:srgbClr val="000000"/>
                </a:solidFill>
                <a:latin typeface="黑体" panose="02010609060101010101" pitchFamily="2" charset="-122"/>
                <a:ea typeface="黑体" panose="02010609060101010101" pitchFamily="2" charset="-122"/>
              </a:rPr>
              <a:t>、</a:t>
            </a:r>
            <a:r>
              <a:rPr lang="zh-CN" altLang="en-US" sz="3600" dirty="0">
                <a:solidFill>
                  <a:srgbClr val="000000"/>
                </a:solidFill>
                <a:latin typeface="黑体" panose="02010609060101010101" pitchFamily="2" charset="-122"/>
                <a:ea typeface="黑体" panose="02010609060101010101" pitchFamily="2" charset="-122"/>
              </a:rPr>
              <a:t>臣闻求木之长者</a:t>
            </a:r>
            <a:endParaRPr lang="zh-CN" altLang="en-US" sz="3600" dirty="0">
              <a:solidFill>
                <a:srgbClr val="000000"/>
              </a:solidFill>
              <a:latin typeface="黑体" panose="02010609060101010101" pitchFamily="2" charset="-122"/>
              <a:ea typeface="黑体" panose="02010609060101010101" pitchFamily="2" charset="-122"/>
            </a:endParaRPr>
          </a:p>
          <a:p>
            <a:pPr algn="l">
              <a:spcBef>
                <a:spcPct val="50000"/>
              </a:spcBef>
              <a:buClrTx/>
            </a:pPr>
            <a:r>
              <a:rPr lang="en-US" altLang="zh-CN" sz="3600">
                <a:solidFill>
                  <a:srgbClr val="000000"/>
                </a:solidFill>
                <a:latin typeface="黑体" panose="02010609060101010101" pitchFamily="2" charset="-122"/>
                <a:ea typeface="黑体" panose="02010609060101010101" pitchFamily="2" charset="-122"/>
              </a:rPr>
              <a:t>D</a:t>
            </a:r>
            <a:r>
              <a:rPr lang="zh-CN" altLang="en-US" sz="3600">
                <a:solidFill>
                  <a:srgbClr val="000000"/>
                </a:solidFill>
                <a:latin typeface="黑体" panose="02010609060101010101" pitchFamily="2" charset="-122"/>
                <a:ea typeface="黑体" panose="02010609060101010101" pitchFamily="2" charset="-122"/>
              </a:rPr>
              <a:t>、</a:t>
            </a:r>
            <a:r>
              <a:rPr lang="zh-CN" altLang="en-US" sz="3600" dirty="0">
                <a:solidFill>
                  <a:srgbClr val="000000"/>
                </a:solidFill>
                <a:latin typeface="黑体" panose="02010609060101010101" pitchFamily="2" charset="-122"/>
                <a:ea typeface="黑体" panose="02010609060101010101" pitchFamily="2" charset="-122"/>
              </a:rPr>
              <a:t>以事秦之心礼天下之奇才</a:t>
            </a:r>
            <a:endParaRPr lang="zh-CN" altLang="en-US" sz="3600" dirty="0">
              <a:solidFill>
                <a:srgbClr val="000000"/>
              </a:solidFill>
              <a:latin typeface="黑体" panose="02010609060101010101" pitchFamily="2" charset="-122"/>
              <a:ea typeface="黑体" panose="02010609060101010101" pitchFamily="2" charset="-122"/>
            </a:endParaRPr>
          </a:p>
        </p:txBody>
      </p:sp>
      <p:sp>
        <p:nvSpPr>
          <p:cNvPr id="321540" name="文本框 321539"/>
          <p:cNvSpPr txBox="1"/>
          <p:nvPr/>
        </p:nvSpPr>
        <p:spPr>
          <a:xfrm>
            <a:off x="5867400" y="2209800"/>
            <a:ext cx="3352800" cy="641350"/>
          </a:xfrm>
          <a:prstGeom prst="rect">
            <a:avLst/>
          </a:prstGeom>
          <a:noFill/>
          <a:ln w="9525">
            <a:noFill/>
          </a:ln>
        </p:spPr>
        <p:txBody>
          <a:bodyPr>
            <a:spAutoFit/>
          </a:bodyPr>
          <a:p>
            <a:pPr algn="l">
              <a:buClrTx/>
            </a:pPr>
            <a:r>
              <a:rPr lang="zh-CN" altLang="en-US" sz="36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定语后置标志</a:t>
            </a:r>
            <a:endParaRPr lang="zh-CN" altLang="en-US" sz="36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21541" name="文本框 321540"/>
          <p:cNvSpPr txBox="1"/>
          <p:nvPr/>
        </p:nvSpPr>
        <p:spPr>
          <a:xfrm>
            <a:off x="6019800" y="3048000"/>
            <a:ext cx="3124200" cy="641350"/>
          </a:xfrm>
          <a:prstGeom prst="rect">
            <a:avLst/>
          </a:prstGeom>
          <a:noFill/>
          <a:ln w="9525">
            <a:noFill/>
          </a:ln>
        </p:spPr>
        <p:txBody>
          <a:bodyPr>
            <a:spAutoFit/>
          </a:bodyPr>
          <a:p>
            <a:pPr algn="l">
              <a:buClrTx/>
            </a:pPr>
            <a:r>
              <a:rPr lang="zh-CN" altLang="en-US" sz="36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宾语前置标志</a:t>
            </a:r>
            <a:endParaRPr lang="zh-CN" altLang="en-US" sz="36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21542" name="文本框 321541"/>
          <p:cNvSpPr txBox="1"/>
          <p:nvPr/>
        </p:nvSpPr>
        <p:spPr>
          <a:xfrm>
            <a:off x="4267200" y="3886200"/>
            <a:ext cx="5181600" cy="641350"/>
          </a:xfrm>
          <a:prstGeom prst="rect">
            <a:avLst/>
          </a:prstGeom>
          <a:noFill/>
          <a:ln w="9525">
            <a:noFill/>
          </a:ln>
        </p:spPr>
        <p:txBody>
          <a:bodyPr>
            <a:spAutoFit/>
          </a:bodyPr>
          <a:p>
            <a:pPr algn="l">
              <a:buClrTx/>
            </a:pPr>
            <a:r>
              <a:rPr lang="zh-CN" altLang="en-US" sz="36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主谓间取消句子独立性</a:t>
            </a:r>
            <a:endParaRPr lang="zh-CN" altLang="en-US" sz="36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21543" name="文本框 321542"/>
          <p:cNvSpPr txBox="1"/>
          <p:nvPr/>
        </p:nvSpPr>
        <p:spPr>
          <a:xfrm>
            <a:off x="5943600" y="4724400"/>
            <a:ext cx="3276600" cy="641350"/>
          </a:xfrm>
          <a:prstGeom prst="rect">
            <a:avLst/>
          </a:prstGeom>
          <a:noFill/>
          <a:ln w="9525">
            <a:noFill/>
          </a:ln>
        </p:spPr>
        <p:txBody>
          <a:bodyPr>
            <a:spAutoFit/>
          </a:bodyPr>
          <a:p>
            <a:pPr algn="l">
              <a:buClrTx/>
            </a:pPr>
            <a:r>
              <a:rPr lang="zh-CN" altLang="en-US" sz="36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结构助词“的”</a:t>
            </a:r>
            <a:endParaRPr lang="zh-CN" altLang="en-US" sz="36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
        <p:nvSpPr>
          <p:cNvPr id="321544" name="文本框 321543"/>
          <p:cNvSpPr txBox="1"/>
          <p:nvPr/>
        </p:nvSpPr>
        <p:spPr>
          <a:xfrm>
            <a:off x="3132138" y="1052513"/>
            <a:ext cx="550862" cy="701675"/>
          </a:xfrm>
          <a:prstGeom prst="rect">
            <a:avLst/>
          </a:prstGeom>
          <a:noFill/>
          <a:ln w="9525">
            <a:noFill/>
          </a:ln>
        </p:spPr>
        <p:txBody>
          <a:bodyPr>
            <a:spAutoFit/>
          </a:bodyPr>
          <a:p>
            <a:pPr algn="l">
              <a:buClrTx/>
            </a:pPr>
            <a:r>
              <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D</a:t>
            </a:r>
            <a:endParaRPr lang="en-US" altLang="zh-CN" sz="400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endParaRPr>
          </a:p>
        </p:txBody>
      </p:sp>
    </p:spTree>
  </p:cSld>
  <p:clrMapOvr>
    <a:masterClrMapping/>
  </p:clrMapOvr>
  <p:transition spd="slow">
    <p:cover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21538"/>
                                        </p:tgtEl>
                                        <p:attrNameLst>
                                          <p:attrName>style.visibility</p:attrName>
                                        </p:attrNameLst>
                                      </p:cBhvr>
                                      <p:to>
                                        <p:strVal val="visible"/>
                                      </p:to>
                                    </p:set>
                                    <p:anim calcmode="lin" valueType="num">
                                      <p:cBhvr additive="base">
                                        <p:cTn id="7" dur="500" fill="hold"/>
                                        <p:tgtEl>
                                          <p:spTgt spid="321538"/>
                                        </p:tgtEl>
                                        <p:attrNameLst>
                                          <p:attrName>ppt_x</p:attrName>
                                        </p:attrNameLst>
                                      </p:cBhvr>
                                      <p:tavLst>
                                        <p:tav tm="0">
                                          <p:val>
                                            <p:strVal val="#ppt_x"/>
                                          </p:val>
                                        </p:tav>
                                        <p:tav tm="100000">
                                          <p:val>
                                            <p:strVal val="#ppt_x"/>
                                          </p:val>
                                        </p:tav>
                                      </p:tavLst>
                                    </p:anim>
                                    <p:anim calcmode="lin" valueType="num">
                                      <p:cBhvr additive="base">
                                        <p:cTn id="8" dur="500" fill="hold"/>
                                        <p:tgtEl>
                                          <p:spTgt spid="32153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42" fill="hold" grpId="0" nodeType="clickEffect">
                                  <p:stCondLst>
                                    <p:cond delay="0"/>
                                  </p:stCondLst>
                                  <p:childTnLst>
                                    <p:set>
                                      <p:cBhvr>
                                        <p:cTn id="12" dur="1" fill="hold">
                                          <p:stCondLst>
                                            <p:cond delay="0"/>
                                          </p:stCondLst>
                                        </p:cTn>
                                        <p:tgtEl>
                                          <p:spTgt spid="321539"/>
                                        </p:tgtEl>
                                        <p:attrNameLst>
                                          <p:attrName>style.visibility</p:attrName>
                                        </p:attrNameLst>
                                      </p:cBhvr>
                                      <p:to>
                                        <p:strVal val="visible"/>
                                      </p:to>
                                    </p:set>
                                    <p:animEffect transition="in" filter="barn(outHorizontal)">
                                      <p:cBhvr>
                                        <p:cTn id="13" dur="500"/>
                                        <p:tgtEl>
                                          <p:spTgt spid="321539"/>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childTnLst>
                                    <p:set>
                                      <p:cBhvr>
                                        <p:cTn id="17" dur="1" fill="hold">
                                          <p:stCondLst>
                                            <p:cond delay="0"/>
                                          </p:stCondLst>
                                        </p:cTn>
                                        <p:tgtEl>
                                          <p:spTgt spid="321540"/>
                                        </p:tgtEl>
                                        <p:attrNameLst>
                                          <p:attrName>style.visibility</p:attrName>
                                        </p:attrNameLst>
                                      </p:cBhvr>
                                      <p:to>
                                        <p:strVal val="visible"/>
                                      </p:to>
                                    </p:set>
                                    <p:anim calcmode="lin" valueType="num">
                                      <p:cBhvr additive="base">
                                        <p:cTn id="18" dur="500" fill="hold"/>
                                        <p:tgtEl>
                                          <p:spTgt spid="321540"/>
                                        </p:tgtEl>
                                        <p:attrNameLst>
                                          <p:attrName>ppt_x</p:attrName>
                                        </p:attrNameLst>
                                      </p:cBhvr>
                                      <p:tavLst>
                                        <p:tav tm="0">
                                          <p:val>
                                            <p:strVal val="0-#ppt_w/2"/>
                                          </p:val>
                                        </p:tav>
                                        <p:tav tm="100000">
                                          <p:val>
                                            <p:strVal val="#ppt_x"/>
                                          </p:val>
                                        </p:tav>
                                      </p:tavLst>
                                    </p:anim>
                                    <p:anim calcmode="lin" valueType="num">
                                      <p:cBhvr additive="base">
                                        <p:cTn id="19" dur="500" fill="hold"/>
                                        <p:tgtEl>
                                          <p:spTgt spid="321540"/>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childTnLst>
                                    <p:set>
                                      <p:cBhvr>
                                        <p:cTn id="23" dur="1" fill="hold">
                                          <p:stCondLst>
                                            <p:cond delay="0"/>
                                          </p:stCondLst>
                                        </p:cTn>
                                        <p:tgtEl>
                                          <p:spTgt spid="321541"/>
                                        </p:tgtEl>
                                        <p:attrNameLst>
                                          <p:attrName>style.visibility</p:attrName>
                                        </p:attrNameLst>
                                      </p:cBhvr>
                                      <p:to>
                                        <p:strVal val="visible"/>
                                      </p:to>
                                    </p:set>
                                    <p:anim calcmode="lin" valueType="num">
                                      <p:cBhvr additive="base">
                                        <p:cTn id="24" dur="500" fill="hold"/>
                                        <p:tgtEl>
                                          <p:spTgt spid="321541"/>
                                        </p:tgtEl>
                                        <p:attrNameLst>
                                          <p:attrName>ppt_x</p:attrName>
                                        </p:attrNameLst>
                                      </p:cBhvr>
                                      <p:tavLst>
                                        <p:tav tm="0">
                                          <p:val>
                                            <p:strVal val="0-#ppt_w/2"/>
                                          </p:val>
                                        </p:tav>
                                        <p:tav tm="100000">
                                          <p:val>
                                            <p:strVal val="#ppt_x"/>
                                          </p:val>
                                        </p:tav>
                                      </p:tavLst>
                                    </p:anim>
                                    <p:anim calcmode="lin" valueType="num">
                                      <p:cBhvr additive="base">
                                        <p:cTn id="25" dur="500" fill="hold"/>
                                        <p:tgtEl>
                                          <p:spTgt spid="321541"/>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childTnLst>
                                    <p:set>
                                      <p:cBhvr>
                                        <p:cTn id="29" dur="1" fill="hold">
                                          <p:stCondLst>
                                            <p:cond delay="0"/>
                                          </p:stCondLst>
                                        </p:cTn>
                                        <p:tgtEl>
                                          <p:spTgt spid="321542"/>
                                        </p:tgtEl>
                                        <p:attrNameLst>
                                          <p:attrName>style.visibility</p:attrName>
                                        </p:attrNameLst>
                                      </p:cBhvr>
                                      <p:to>
                                        <p:strVal val="visible"/>
                                      </p:to>
                                    </p:set>
                                    <p:anim calcmode="lin" valueType="num">
                                      <p:cBhvr additive="base">
                                        <p:cTn id="30" dur="500" fill="hold"/>
                                        <p:tgtEl>
                                          <p:spTgt spid="321542"/>
                                        </p:tgtEl>
                                        <p:attrNameLst>
                                          <p:attrName>ppt_x</p:attrName>
                                        </p:attrNameLst>
                                      </p:cBhvr>
                                      <p:tavLst>
                                        <p:tav tm="0">
                                          <p:val>
                                            <p:strVal val="0-#ppt_w/2"/>
                                          </p:val>
                                        </p:tav>
                                        <p:tav tm="100000">
                                          <p:val>
                                            <p:strVal val="#ppt_x"/>
                                          </p:val>
                                        </p:tav>
                                      </p:tavLst>
                                    </p:anim>
                                    <p:anim calcmode="lin" valueType="num">
                                      <p:cBhvr additive="base">
                                        <p:cTn id="31" dur="500" fill="hold"/>
                                        <p:tgtEl>
                                          <p:spTgt spid="321542"/>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8" fill="hold" grpId="0" nodeType="clickEffect">
                                  <p:stCondLst>
                                    <p:cond delay="0"/>
                                  </p:stCondLst>
                                  <p:childTnLst>
                                    <p:set>
                                      <p:cBhvr>
                                        <p:cTn id="35" dur="1" fill="hold">
                                          <p:stCondLst>
                                            <p:cond delay="0"/>
                                          </p:stCondLst>
                                        </p:cTn>
                                        <p:tgtEl>
                                          <p:spTgt spid="321543"/>
                                        </p:tgtEl>
                                        <p:attrNameLst>
                                          <p:attrName>style.visibility</p:attrName>
                                        </p:attrNameLst>
                                      </p:cBhvr>
                                      <p:to>
                                        <p:strVal val="visible"/>
                                      </p:to>
                                    </p:set>
                                    <p:anim calcmode="lin" valueType="num">
                                      <p:cBhvr additive="base">
                                        <p:cTn id="36" dur="500" fill="hold"/>
                                        <p:tgtEl>
                                          <p:spTgt spid="321543"/>
                                        </p:tgtEl>
                                        <p:attrNameLst>
                                          <p:attrName>ppt_x</p:attrName>
                                        </p:attrNameLst>
                                      </p:cBhvr>
                                      <p:tavLst>
                                        <p:tav tm="0">
                                          <p:val>
                                            <p:strVal val="0-#ppt_w/2"/>
                                          </p:val>
                                        </p:tav>
                                        <p:tav tm="100000">
                                          <p:val>
                                            <p:strVal val="#ppt_x"/>
                                          </p:val>
                                        </p:tav>
                                      </p:tavLst>
                                    </p:anim>
                                    <p:anim calcmode="lin" valueType="num">
                                      <p:cBhvr additive="base">
                                        <p:cTn id="37" dur="500" fill="hold"/>
                                        <p:tgtEl>
                                          <p:spTgt spid="321543"/>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8" fill="hold" grpId="0" nodeType="clickEffect">
                                  <p:stCondLst>
                                    <p:cond delay="0"/>
                                  </p:stCondLst>
                                  <p:childTnLst>
                                    <p:set>
                                      <p:cBhvr>
                                        <p:cTn id="41" dur="1" fill="hold">
                                          <p:stCondLst>
                                            <p:cond delay="0"/>
                                          </p:stCondLst>
                                        </p:cTn>
                                        <p:tgtEl>
                                          <p:spTgt spid="321544"/>
                                        </p:tgtEl>
                                        <p:attrNameLst>
                                          <p:attrName>style.visibility</p:attrName>
                                        </p:attrNameLst>
                                      </p:cBhvr>
                                      <p:to>
                                        <p:strVal val="visible"/>
                                      </p:to>
                                    </p:set>
                                    <p:anim calcmode="lin" valueType="num">
                                      <p:cBhvr additive="base">
                                        <p:cTn id="42" dur="500" fill="hold"/>
                                        <p:tgtEl>
                                          <p:spTgt spid="321544"/>
                                        </p:tgtEl>
                                        <p:attrNameLst>
                                          <p:attrName>ppt_x</p:attrName>
                                        </p:attrNameLst>
                                      </p:cBhvr>
                                      <p:tavLst>
                                        <p:tav tm="0">
                                          <p:val>
                                            <p:strVal val="0-#ppt_w/2"/>
                                          </p:val>
                                        </p:tav>
                                        <p:tav tm="100000">
                                          <p:val>
                                            <p:strVal val="#ppt_x"/>
                                          </p:val>
                                        </p:tav>
                                      </p:tavLst>
                                    </p:anim>
                                    <p:anim calcmode="lin" valueType="num">
                                      <p:cBhvr additive="base">
                                        <p:cTn id="43" dur="500" fill="hold"/>
                                        <p:tgtEl>
                                          <p:spTgt spid="32154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1538" grpId="0" animBg="1"/>
      <p:bldP spid="321539" grpId="0" animBg="1"/>
      <p:bldP spid="321540" grpId="0" animBg="1"/>
      <p:bldP spid="321541" grpId="0" animBg="1"/>
      <p:bldP spid="321542" grpId="0" animBg="1"/>
      <p:bldP spid="321543" grpId="0" animBg="1"/>
      <p:bldP spid="321544" grpId="0" animBg="1"/>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2562" name="文本框 322561"/>
          <p:cNvSpPr txBox="1"/>
          <p:nvPr/>
        </p:nvSpPr>
        <p:spPr>
          <a:xfrm>
            <a:off x="1066800" y="762000"/>
            <a:ext cx="6629400" cy="457200"/>
          </a:xfrm>
          <a:prstGeom prst="rect">
            <a:avLst/>
          </a:prstGeom>
          <a:noFill/>
          <a:ln w="9525">
            <a:noFill/>
          </a:ln>
        </p:spPr>
        <p:txBody>
          <a:bodyPr>
            <a:spAutoFit/>
          </a:bodyPr>
          <a:p>
            <a:pPr algn="l">
              <a:spcBef>
                <a:spcPct val="50000"/>
              </a:spcBef>
              <a:buClrTx/>
            </a:pPr>
            <a:endParaRPr lang="zh-CN" altLang="en-US" b="0" dirty="0">
              <a:latin typeface="Times New Roman" panose="02020603050405020304" pitchFamily="18" charset="0"/>
            </a:endParaRPr>
          </a:p>
        </p:txBody>
      </p:sp>
      <p:sp>
        <p:nvSpPr>
          <p:cNvPr id="322563" name="文本框 322562"/>
          <p:cNvSpPr txBox="1"/>
          <p:nvPr/>
        </p:nvSpPr>
        <p:spPr>
          <a:xfrm>
            <a:off x="228600" y="381000"/>
            <a:ext cx="8534400" cy="641350"/>
          </a:xfrm>
          <a:prstGeom prst="rect">
            <a:avLst/>
          </a:prstGeom>
          <a:noFill/>
          <a:ln w="9525">
            <a:noFill/>
          </a:ln>
        </p:spPr>
        <p:txBody>
          <a:bodyPr>
            <a:spAutoFit/>
          </a:bodyPr>
          <a:p>
            <a:pPr algn="l">
              <a:buClrTx/>
            </a:pPr>
            <a:r>
              <a:rPr lang="zh-CN" altLang="en-US" sz="3600" dirty="0">
                <a:solidFill>
                  <a:srgbClr val="000000"/>
                </a:solidFill>
                <a:latin typeface="黑体" panose="02010609060101010101" pitchFamily="2" charset="-122"/>
                <a:ea typeface="黑体" panose="02010609060101010101" pitchFamily="2" charset="-122"/>
              </a:rPr>
              <a:t>下列句中划线字用法判断正确的是</a:t>
            </a:r>
            <a:r>
              <a:rPr lang="en-US" altLang="zh-CN" sz="3600">
                <a:solidFill>
                  <a:srgbClr val="000000"/>
                </a:solidFill>
                <a:latin typeface="黑体" panose="02010609060101010101" pitchFamily="2" charset="-122"/>
                <a:ea typeface="黑体" panose="02010609060101010101" pitchFamily="2" charset="-122"/>
              </a:rPr>
              <a:t>(   )</a:t>
            </a:r>
            <a:endParaRPr lang="en-US" altLang="zh-CN" sz="3600">
              <a:solidFill>
                <a:srgbClr val="000000"/>
              </a:solidFill>
              <a:latin typeface="黑体" panose="02010609060101010101" pitchFamily="2" charset="-122"/>
              <a:ea typeface="黑体" panose="02010609060101010101" pitchFamily="2" charset="-122"/>
            </a:endParaRPr>
          </a:p>
        </p:txBody>
      </p:sp>
      <p:sp>
        <p:nvSpPr>
          <p:cNvPr id="322564" name="文本框 322563"/>
          <p:cNvSpPr txBox="1"/>
          <p:nvPr/>
        </p:nvSpPr>
        <p:spPr>
          <a:xfrm>
            <a:off x="457200" y="1447800"/>
            <a:ext cx="6858000" cy="2289175"/>
          </a:xfrm>
          <a:prstGeom prst="rect">
            <a:avLst/>
          </a:prstGeom>
          <a:noFill/>
          <a:ln w="9525">
            <a:noFill/>
          </a:ln>
        </p:spPr>
        <p:txBody>
          <a:bodyPr>
            <a:spAutoFit/>
          </a:bodyPr>
          <a:p>
            <a:pPr algn="l">
              <a:buClrTx/>
            </a:pPr>
            <a:r>
              <a:rPr lang="zh-CN" altLang="en-US" sz="3600" dirty="0">
                <a:solidFill>
                  <a:srgbClr val="000000"/>
                </a:solidFill>
                <a:latin typeface="黑体" panose="02010609060101010101" pitchFamily="2" charset="-122"/>
                <a:ea typeface="黑体" panose="02010609060101010101" pitchFamily="2" charset="-122"/>
              </a:rPr>
              <a:t>①余稍为修葺，使不</a:t>
            </a:r>
            <a:r>
              <a:rPr lang="zh-CN" altLang="en-US" sz="3600" u="sng" dirty="0">
                <a:solidFill>
                  <a:srgbClr val="000000"/>
                </a:solidFill>
                <a:latin typeface="黑体" panose="02010609060101010101" pitchFamily="2" charset="-122"/>
                <a:ea typeface="黑体" panose="02010609060101010101" pitchFamily="2" charset="-122"/>
              </a:rPr>
              <a:t>上</a:t>
            </a:r>
            <a:r>
              <a:rPr lang="zh-CN" altLang="en-US" sz="3600" dirty="0">
                <a:solidFill>
                  <a:srgbClr val="000000"/>
                </a:solidFill>
                <a:latin typeface="黑体" panose="02010609060101010101" pitchFamily="2" charset="-122"/>
                <a:ea typeface="黑体" panose="02010609060101010101" pitchFamily="2" charset="-122"/>
              </a:rPr>
              <a:t>漏                                         ②日</a:t>
            </a:r>
            <a:r>
              <a:rPr lang="zh-CN" altLang="en-US" sz="3600" u="sng" dirty="0">
                <a:solidFill>
                  <a:srgbClr val="000000"/>
                </a:solidFill>
                <a:latin typeface="黑体" panose="02010609060101010101" pitchFamily="2" charset="-122"/>
                <a:ea typeface="黑体" panose="02010609060101010101" pitchFamily="2" charset="-122"/>
              </a:rPr>
              <a:t>上</a:t>
            </a:r>
            <a:r>
              <a:rPr lang="zh-CN" altLang="en-US" sz="3600" dirty="0">
                <a:solidFill>
                  <a:srgbClr val="000000"/>
                </a:solidFill>
                <a:latin typeface="黑体" panose="02010609060101010101" pitchFamily="2" charset="-122"/>
                <a:ea typeface="黑体" panose="02010609060101010101" pitchFamily="2" charset="-122"/>
              </a:rPr>
              <a:t>，正赤如丹</a:t>
            </a:r>
            <a:endParaRPr lang="zh-CN" altLang="en-US" sz="3600" dirty="0">
              <a:solidFill>
                <a:srgbClr val="000000"/>
              </a:solidFill>
              <a:latin typeface="黑体" panose="02010609060101010101" pitchFamily="2" charset="-122"/>
              <a:ea typeface="黑体" panose="02010609060101010101" pitchFamily="2" charset="-122"/>
            </a:endParaRPr>
          </a:p>
          <a:p>
            <a:pPr algn="l">
              <a:buClrTx/>
            </a:pPr>
            <a:r>
              <a:rPr lang="zh-CN" altLang="en-US" sz="3600" dirty="0">
                <a:solidFill>
                  <a:srgbClr val="000000"/>
                </a:solidFill>
                <a:latin typeface="黑体" panose="02010609060101010101" pitchFamily="2" charset="-122"/>
                <a:ea typeface="黑体" panose="02010609060101010101" pitchFamily="2" charset="-122"/>
              </a:rPr>
              <a:t>③尘泥渗漉，雨 泽</a:t>
            </a:r>
            <a:r>
              <a:rPr lang="zh-CN" altLang="en-US" sz="3600" u="sng" dirty="0">
                <a:solidFill>
                  <a:srgbClr val="000000"/>
                </a:solidFill>
                <a:latin typeface="黑体" panose="02010609060101010101" pitchFamily="2" charset="-122"/>
                <a:ea typeface="黑体" panose="02010609060101010101" pitchFamily="2" charset="-122"/>
              </a:rPr>
              <a:t>下</a:t>
            </a:r>
            <a:r>
              <a:rPr lang="zh-CN" altLang="en-US" sz="3600" dirty="0">
                <a:solidFill>
                  <a:srgbClr val="000000"/>
                </a:solidFill>
                <a:latin typeface="黑体" panose="02010609060101010101" pitchFamily="2" charset="-122"/>
                <a:ea typeface="黑体" panose="02010609060101010101" pitchFamily="2" charset="-122"/>
              </a:rPr>
              <a:t>注                                      ④</a:t>
            </a:r>
            <a:r>
              <a:rPr lang="zh-CN" altLang="en-US" sz="3600" u="sng" dirty="0">
                <a:solidFill>
                  <a:srgbClr val="000000"/>
                </a:solidFill>
                <a:latin typeface="黑体" panose="02010609060101010101" pitchFamily="2" charset="-122"/>
                <a:ea typeface="黑体" panose="02010609060101010101" pitchFamily="2" charset="-122"/>
              </a:rPr>
              <a:t>下</a:t>
            </a:r>
            <a:r>
              <a:rPr lang="zh-CN" altLang="en-US" sz="3600" dirty="0">
                <a:solidFill>
                  <a:srgbClr val="000000"/>
                </a:solidFill>
                <a:latin typeface="黑体" panose="02010609060101010101" pitchFamily="2" charset="-122"/>
                <a:ea typeface="黑体" panose="02010609060101010101" pitchFamily="2" charset="-122"/>
              </a:rPr>
              <a:t>临深潭，微风鼓浪</a:t>
            </a:r>
            <a:endParaRPr lang="zh-CN" altLang="en-US" sz="3600" dirty="0">
              <a:solidFill>
                <a:srgbClr val="000000"/>
              </a:solidFill>
              <a:latin typeface="黑体" panose="02010609060101010101" pitchFamily="2" charset="-122"/>
              <a:ea typeface="黑体" panose="02010609060101010101" pitchFamily="2" charset="-122"/>
            </a:endParaRPr>
          </a:p>
        </p:txBody>
      </p:sp>
      <p:sp>
        <p:nvSpPr>
          <p:cNvPr id="322565" name="文本框 322564"/>
          <p:cNvSpPr txBox="1"/>
          <p:nvPr/>
        </p:nvSpPr>
        <p:spPr>
          <a:xfrm>
            <a:off x="6172200" y="1447800"/>
            <a:ext cx="2667000"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名</a:t>
            </a: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a:t>
            </a:r>
            <a:r>
              <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状</a:t>
            </a:r>
            <a:endPar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322566" name="文本框 322565"/>
          <p:cNvSpPr txBox="1"/>
          <p:nvPr/>
        </p:nvSpPr>
        <p:spPr>
          <a:xfrm>
            <a:off x="5943600" y="1981200"/>
            <a:ext cx="3276600"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 名</a:t>
            </a: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a:t>
            </a:r>
            <a:r>
              <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动</a:t>
            </a:r>
            <a:endPar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322567" name="文本框 322566"/>
          <p:cNvSpPr txBox="1"/>
          <p:nvPr/>
        </p:nvSpPr>
        <p:spPr>
          <a:xfrm>
            <a:off x="5486400" y="2590800"/>
            <a:ext cx="3276600"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   名</a:t>
            </a: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a:t>
            </a:r>
            <a:r>
              <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状</a:t>
            </a:r>
            <a:endPar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322568" name="文本框 322567"/>
          <p:cNvSpPr txBox="1"/>
          <p:nvPr/>
        </p:nvSpPr>
        <p:spPr>
          <a:xfrm>
            <a:off x="5791200" y="3124200"/>
            <a:ext cx="3124200" cy="701675"/>
          </a:xfrm>
          <a:prstGeom prst="rect">
            <a:avLst/>
          </a:prstGeom>
          <a:noFill/>
          <a:ln w="9525">
            <a:noFill/>
          </a:ln>
        </p:spPr>
        <p:txBody>
          <a:bodyPr>
            <a:spAutoFit/>
          </a:bodyPr>
          <a:p>
            <a:pPr algn="l">
              <a:buClrTx/>
            </a:pPr>
            <a:r>
              <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  名</a:t>
            </a:r>
            <a:r>
              <a:rPr lang="zh-CN" altLang="en-US" sz="4000" dirty="0">
                <a:solidFill>
                  <a:srgbClr val="0000FF"/>
                </a:solidFill>
                <a:effectLst>
                  <a:outerShdw blurRad="38100" dist="38100" dir="2700000">
                    <a:srgbClr val="C0C0C0"/>
                  </a:outerShdw>
                </a:effectLst>
                <a:latin typeface="Times New Roman" panose="02020603050405020304" pitchFamily="18" charset="0"/>
                <a:ea typeface="黑体" panose="02010609060101010101" pitchFamily="2" charset="-122"/>
              </a:rPr>
              <a:t>—</a:t>
            </a:r>
            <a:r>
              <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rPr>
              <a:t>状</a:t>
            </a:r>
            <a:endParaRPr lang="zh-CN" altLang="en-US" sz="4000" dirty="0">
              <a:solidFill>
                <a:srgbClr val="0000FF"/>
              </a:solidFill>
              <a:effectLst>
                <a:outerShdw blurRad="38100" dist="38100" dir="2700000">
                  <a:srgbClr val="C0C0C0"/>
                </a:outerShdw>
              </a:effectLst>
              <a:latin typeface="黑体" panose="02010609060101010101" pitchFamily="2" charset="-122"/>
              <a:ea typeface="黑体" panose="02010609060101010101" pitchFamily="2" charset="-122"/>
            </a:endParaRPr>
          </a:p>
        </p:txBody>
      </p:sp>
      <p:sp>
        <p:nvSpPr>
          <p:cNvPr id="322569" name="文本框 322568"/>
          <p:cNvSpPr txBox="1"/>
          <p:nvPr/>
        </p:nvSpPr>
        <p:spPr>
          <a:xfrm>
            <a:off x="838200" y="4419600"/>
            <a:ext cx="10515600" cy="2289175"/>
          </a:xfrm>
          <a:prstGeom prst="rect">
            <a:avLst/>
          </a:prstGeom>
          <a:noFill/>
          <a:ln w="9525">
            <a:noFill/>
          </a:ln>
        </p:spPr>
        <p:txBody>
          <a:bodyPr>
            <a:spAutoFit/>
          </a:bodyPr>
          <a:p>
            <a:pPr algn="l">
              <a:buClrTx/>
            </a:pPr>
            <a:r>
              <a:rPr lang="zh-CN" altLang="en-US" sz="3600" dirty="0">
                <a:solidFill>
                  <a:srgbClr val="000000"/>
                </a:solidFill>
                <a:latin typeface="Times New Roman" panose="02020603050405020304" pitchFamily="18" charset="0"/>
                <a:ea typeface="黑体" panose="02010609060101010101" pitchFamily="2" charset="-122"/>
              </a:rPr>
              <a:t> </a:t>
            </a:r>
            <a:r>
              <a:rPr lang="en-US" altLang="zh-CN" sz="3600">
                <a:solidFill>
                  <a:srgbClr val="000000"/>
                </a:solidFill>
                <a:latin typeface="Times New Roman" panose="02020603050405020304" pitchFamily="18" charset="0"/>
                <a:ea typeface="黑体" panose="02010609060101010101" pitchFamily="2" charset="-122"/>
              </a:rPr>
              <a:t>A</a:t>
            </a:r>
            <a:r>
              <a:rPr lang="zh-CN" altLang="en-US" sz="3600">
                <a:solidFill>
                  <a:srgbClr val="000000"/>
                </a:solidFill>
                <a:latin typeface="Times New Roman" panose="02020603050405020304" pitchFamily="18" charset="0"/>
                <a:ea typeface="黑体" panose="02010609060101010101" pitchFamily="2" charset="-122"/>
              </a:rPr>
              <a:t>、①②</a:t>
            </a:r>
            <a:r>
              <a:rPr lang="zh-CN" altLang="en-US" sz="3600" dirty="0">
                <a:solidFill>
                  <a:srgbClr val="000000"/>
                </a:solidFill>
                <a:latin typeface="Times New Roman" panose="02020603050405020304" pitchFamily="18" charset="0"/>
                <a:ea typeface="黑体" panose="02010609060101010101" pitchFamily="2" charset="-122"/>
              </a:rPr>
              <a:t>相同③④不同    </a:t>
            </a:r>
            <a:endParaRPr lang="zh-CN" altLang="en-US" sz="3600" dirty="0">
              <a:solidFill>
                <a:srgbClr val="000000"/>
              </a:solidFill>
              <a:latin typeface="Times New Roman" panose="02020603050405020304" pitchFamily="18" charset="0"/>
              <a:ea typeface="黑体" panose="02010609060101010101" pitchFamily="2" charset="-122"/>
            </a:endParaRPr>
          </a:p>
          <a:p>
            <a:pPr algn="l">
              <a:buClrTx/>
            </a:pPr>
            <a:r>
              <a:rPr lang="zh-CN" altLang="en-US" sz="3600" dirty="0">
                <a:solidFill>
                  <a:srgbClr val="000000"/>
                </a:solidFill>
                <a:latin typeface="Times New Roman" panose="02020603050405020304" pitchFamily="18" charset="0"/>
                <a:ea typeface="黑体" panose="02010609060101010101" pitchFamily="2" charset="-122"/>
              </a:rPr>
              <a:t> </a:t>
            </a:r>
            <a:r>
              <a:rPr lang="en-US" altLang="zh-CN" sz="3600">
                <a:solidFill>
                  <a:srgbClr val="000000"/>
                </a:solidFill>
                <a:latin typeface="Times New Roman" panose="02020603050405020304" pitchFamily="18" charset="0"/>
                <a:ea typeface="黑体" panose="02010609060101010101" pitchFamily="2" charset="-122"/>
              </a:rPr>
              <a:t>B</a:t>
            </a:r>
            <a:r>
              <a:rPr lang="zh-CN" altLang="en-US" sz="3600">
                <a:solidFill>
                  <a:srgbClr val="000000"/>
                </a:solidFill>
                <a:latin typeface="Times New Roman" panose="02020603050405020304" pitchFamily="18" charset="0"/>
                <a:ea typeface="黑体" panose="02010609060101010101" pitchFamily="2" charset="-122"/>
              </a:rPr>
              <a:t>、①②</a:t>
            </a:r>
            <a:r>
              <a:rPr lang="zh-CN" altLang="en-US" sz="3600" dirty="0">
                <a:solidFill>
                  <a:srgbClr val="000000"/>
                </a:solidFill>
                <a:latin typeface="Times New Roman" panose="02020603050405020304" pitchFamily="18" charset="0"/>
                <a:ea typeface="黑体" panose="02010609060101010101" pitchFamily="2" charset="-122"/>
              </a:rPr>
              <a:t>不同③④相同</a:t>
            </a:r>
            <a:endParaRPr lang="zh-CN" altLang="en-US" sz="3600" dirty="0">
              <a:solidFill>
                <a:srgbClr val="000000"/>
              </a:solidFill>
              <a:latin typeface="Times New Roman" panose="02020603050405020304" pitchFamily="18" charset="0"/>
              <a:ea typeface="黑体" panose="02010609060101010101" pitchFamily="2" charset="-122"/>
            </a:endParaRPr>
          </a:p>
          <a:p>
            <a:pPr algn="l">
              <a:buClrTx/>
            </a:pPr>
            <a:r>
              <a:rPr lang="zh-CN" altLang="en-US" sz="3600" dirty="0">
                <a:solidFill>
                  <a:srgbClr val="000000"/>
                </a:solidFill>
                <a:latin typeface="Times New Roman" panose="02020603050405020304" pitchFamily="18" charset="0"/>
                <a:ea typeface="黑体" panose="02010609060101010101" pitchFamily="2" charset="-122"/>
              </a:rPr>
              <a:t> </a:t>
            </a:r>
            <a:r>
              <a:rPr lang="en-US" altLang="zh-CN" sz="3600">
                <a:solidFill>
                  <a:srgbClr val="000000"/>
                </a:solidFill>
                <a:latin typeface="Times New Roman" panose="02020603050405020304" pitchFamily="18" charset="0"/>
                <a:ea typeface="黑体" panose="02010609060101010101" pitchFamily="2" charset="-122"/>
              </a:rPr>
              <a:t>C</a:t>
            </a:r>
            <a:r>
              <a:rPr lang="zh-CN" altLang="en-US" sz="3600">
                <a:solidFill>
                  <a:srgbClr val="000000"/>
                </a:solidFill>
                <a:latin typeface="Times New Roman" panose="02020603050405020304" pitchFamily="18" charset="0"/>
                <a:ea typeface="黑体" panose="02010609060101010101" pitchFamily="2" charset="-122"/>
              </a:rPr>
              <a:t>、①②</a:t>
            </a:r>
            <a:r>
              <a:rPr lang="zh-CN" altLang="en-US" sz="3600" dirty="0">
                <a:solidFill>
                  <a:srgbClr val="000000"/>
                </a:solidFill>
                <a:latin typeface="Times New Roman" panose="02020603050405020304" pitchFamily="18" charset="0"/>
                <a:ea typeface="黑体" panose="02010609060101010101" pitchFamily="2" charset="-122"/>
              </a:rPr>
              <a:t>不同③④不同   </a:t>
            </a:r>
            <a:endParaRPr lang="zh-CN" altLang="en-US" sz="3600" dirty="0">
              <a:solidFill>
                <a:srgbClr val="000000"/>
              </a:solidFill>
              <a:latin typeface="Times New Roman" panose="02020603050405020304" pitchFamily="18" charset="0"/>
              <a:ea typeface="黑体" panose="02010609060101010101" pitchFamily="2" charset="-122"/>
            </a:endParaRPr>
          </a:p>
          <a:p>
            <a:pPr algn="l">
              <a:buClrTx/>
            </a:pPr>
            <a:r>
              <a:rPr lang="zh-CN" altLang="en-US" sz="3600" dirty="0">
                <a:solidFill>
                  <a:srgbClr val="000000"/>
                </a:solidFill>
                <a:latin typeface="Times New Roman" panose="02020603050405020304" pitchFamily="18" charset="0"/>
                <a:ea typeface="黑体" panose="02010609060101010101" pitchFamily="2" charset="-122"/>
              </a:rPr>
              <a:t> </a:t>
            </a:r>
            <a:r>
              <a:rPr lang="en-US" altLang="zh-CN" sz="3600">
                <a:solidFill>
                  <a:srgbClr val="000000"/>
                </a:solidFill>
                <a:latin typeface="Times New Roman" panose="02020603050405020304" pitchFamily="18" charset="0"/>
                <a:ea typeface="黑体" panose="02010609060101010101" pitchFamily="2" charset="-122"/>
              </a:rPr>
              <a:t>D</a:t>
            </a:r>
            <a:r>
              <a:rPr lang="zh-CN" altLang="en-US" sz="3600">
                <a:solidFill>
                  <a:srgbClr val="000000"/>
                </a:solidFill>
                <a:latin typeface="Times New Roman" panose="02020603050405020304" pitchFamily="18" charset="0"/>
                <a:ea typeface="黑体" panose="02010609060101010101" pitchFamily="2" charset="-122"/>
              </a:rPr>
              <a:t>、①②</a:t>
            </a:r>
            <a:r>
              <a:rPr lang="zh-CN" altLang="en-US" sz="3600" dirty="0">
                <a:solidFill>
                  <a:srgbClr val="000000"/>
                </a:solidFill>
                <a:latin typeface="Times New Roman" panose="02020603050405020304" pitchFamily="18" charset="0"/>
                <a:ea typeface="黑体" panose="02010609060101010101" pitchFamily="2" charset="-122"/>
              </a:rPr>
              <a:t>相同③④相同</a:t>
            </a:r>
            <a:endParaRPr lang="zh-CN" altLang="en-US" sz="3600" dirty="0">
              <a:solidFill>
                <a:srgbClr val="000000"/>
              </a:solidFill>
              <a:latin typeface="Times New Roman" panose="02020603050405020304" pitchFamily="18" charset="0"/>
              <a:ea typeface="黑体" panose="02010609060101010101" pitchFamily="2" charset="-122"/>
            </a:endParaRPr>
          </a:p>
        </p:txBody>
      </p:sp>
      <p:sp>
        <p:nvSpPr>
          <p:cNvPr id="322570" name="文本框 322569"/>
          <p:cNvSpPr txBox="1"/>
          <p:nvPr/>
        </p:nvSpPr>
        <p:spPr>
          <a:xfrm>
            <a:off x="7524750" y="333375"/>
            <a:ext cx="658813" cy="701675"/>
          </a:xfrm>
          <a:prstGeom prst="rect">
            <a:avLst/>
          </a:prstGeom>
          <a:noFill/>
          <a:ln w="9525">
            <a:noFill/>
          </a:ln>
        </p:spPr>
        <p:txBody>
          <a:bodyPr>
            <a:spAutoFit/>
          </a:bodyPr>
          <a:p>
            <a:pPr algn="l">
              <a:buClrTx/>
            </a:pPr>
            <a:r>
              <a:rPr lang="en-US" altLang="zh-CN" sz="4000">
                <a:solidFill>
                  <a:srgbClr val="0000FF"/>
                </a:solidFill>
                <a:effectLst>
                  <a:outerShdw blurRad="38100" dist="38100" dir="2700000">
                    <a:srgbClr val="C0C0C0"/>
                  </a:outerShdw>
                </a:effectLst>
                <a:latin typeface="Times New Roman" panose="02020603050405020304" pitchFamily="18" charset="0"/>
              </a:rPr>
              <a:t>B</a:t>
            </a:r>
            <a:endParaRPr lang="en-US" altLang="zh-CN" b="0">
              <a:solidFill>
                <a:srgbClr val="0000FF"/>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22562"/>
                                        </p:tgtEl>
                                        <p:attrNameLst>
                                          <p:attrName>style.visibility</p:attrName>
                                        </p:attrNameLst>
                                      </p:cBhvr>
                                      <p:to>
                                        <p:strVal val="visible"/>
                                      </p:to>
                                    </p:set>
                                    <p:animEffect transition="in" filter="barn(inVertical)">
                                      <p:cBhvr>
                                        <p:cTn id="7" dur="500"/>
                                        <p:tgtEl>
                                          <p:spTgt spid="32256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322563"/>
                                        </p:tgtEl>
                                        <p:attrNameLst>
                                          <p:attrName>style.visibility</p:attrName>
                                        </p:attrNameLst>
                                      </p:cBhvr>
                                      <p:to>
                                        <p:strVal val="visible"/>
                                      </p:to>
                                    </p:set>
                                    <p:anim calcmode="lin" valueType="num">
                                      <p:cBhvr additive="base">
                                        <p:cTn id="12" dur="500" fill="hold"/>
                                        <p:tgtEl>
                                          <p:spTgt spid="322563"/>
                                        </p:tgtEl>
                                        <p:attrNameLst>
                                          <p:attrName>ppt_x</p:attrName>
                                        </p:attrNameLst>
                                      </p:cBhvr>
                                      <p:tavLst>
                                        <p:tav tm="0">
                                          <p:val>
                                            <p:strVal val="0-#ppt_w/2"/>
                                          </p:val>
                                        </p:tav>
                                        <p:tav tm="100000">
                                          <p:val>
                                            <p:strVal val="#ppt_x"/>
                                          </p:val>
                                        </p:tav>
                                      </p:tavLst>
                                    </p:anim>
                                    <p:anim calcmode="lin" valueType="num">
                                      <p:cBhvr additive="base">
                                        <p:cTn id="13" dur="500" fill="hold"/>
                                        <p:tgtEl>
                                          <p:spTgt spid="32256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5" fill="hold" grpId="0" nodeType="clickEffect">
                                  <p:stCondLst>
                                    <p:cond delay="0"/>
                                  </p:stCondLst>
                                  <p:childTnLst>
                                    <p:set>
                                      <p:cBhvr>
                                        <p:cTn id="17" dur="1" fill="hold">
                                          <p:stCondLst>
                                            <p:cond delay="0"/>
                                          </p:stCondLst>
                                        </p:cTn>
                                        <p:tgtEl>
                                          <p:spTgt spid="322564"/>
                                        </p:tgtEl>
                                        <p:attrNameLst>
                                          <p:attrName>style.visibility</p:attrName>
                                        </p:attrNameLst>
                                      </p:cBhvr>
                                      <p:to>
                                        <p:strVal val="visible"/>
                                      </p:to>
                                    </p:set>
                                    <p:animEffect transition="in" filter="blinds(vertical)">
                                      <p:cBhvr>
                                        <p:cTn id="18" dur="500"/>
                                        <p:tgtEl>
                                          <p:spTgt spid="322564"/>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322569"/>
                                        </p:tgtEl>
                                        <p:attrNameLst>
                                          <p:attrName>style.visibility</p:attrName>
                                        </p:attrNameLst>
                                      </p:cBhvr>
                                      <p:to>
                                        <p:strVal val="visible"/>
                                      </p:to>
                                    </p:set>
                                    <p:anim calcmode="lin" valueType="num">
                                      <p:cBhvr additive="base">
                                        <p:cTn id="23" dur="500" fill="hold"/>
                                        <p:tgtEl>
                                          <p:spTgt spid="322569"/>
                                        </p:tgtEl>
                                        <p:attrNameLst>
                                          <p:attrName>ppt_x</p:attrName>
                                        </p:attrNameLst>
                                      </p:cBhvr>
                                      <p:tavLst>
                                        <p:tav tm="0">
                                          <p:val>
                                            <p:strVal val="0-#ppt_w/2"/>
                                          </p:val>
                                        </p:tav>
                                        <p:tav tm="100000">
                                          <p:val>
                                            <p:strVal val="#ppt_x"/>
                                          </p:val>
                                        </p:tav>
                                      </p:tavLst>
                                    </p:anim>
                                    <p:anim calcmode="lin" valueType="num">
                                      <p:cBhvr additive="base">
                                        <p:cTn id="24" dur="500" fill="hold"/>
                                        <p:tgtEl>
                                          <p:spTgt spid="322569"/>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322565"/>
                                        </p:tgtEl>
                                        <p:attrNameLst>
                                          <p:attrName>style.visibility</p:attrName>
                                        </p:attrNameLst>
                                      </p:cBhvr>
                                      <p:to>
                                        <p:strVal val="visible"/>
                                      </p:to>
                                    </p:set>
                                    <p:anim calcmode="lin" valueType="num">
                                      <p:cBhvr additive="base">
                                        <p:cTn id="29" dur="500" fill="hold"/>
                                        <p:tgtEl>
                                          <p:spTgt spid="322565"/>
                                        </p:tgtEl>
                                        <p:attrNameLst>
                                          <p:attrName>ppt_x</p:attrName>
                                        </p:attrNameLst>
                                      </p:cBhvr>
                                      <p:tavLst>
                                        <p:tav tm="0">
                                          <p:val>
                                            <p:strVal val="0-#ppt_w/2"/>
                                          </p:val>
                                        </p:tav>
                                        <p:tav tm="100000">
                                          <p:val>
                                            <p:strVal val="#ppt_x"/>
                                          </p:val>
                                        </p:tav>
                                      </p:tavLst>
                                    </p:anim>
                                    <p:anim calcmode="lin" valueType="num">
                                      <p:cBhvr additive="base">
                                        <p:cTn id="30" dur="500" fill="hold"/>
                                        <p:tgtEl>
                                          <p:spTgt spid="322565"/>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322566"/>
                                        </p:tgtEl>
                                        <p:attrNameLst>
                                          <p:attrName>style.visibility</p:attrName>
                                        </p:attrNameLst>
                                      </p:cBhvr>
                                      <p:to>
                                        <p:strVal val="visible"/>
                                      </p:to>
                                    </p:set>
                                    <p:anim calcmode="lin" valueType="num">
                                      <p:cBhvr additive="base">
                                        <p:cTn id="35" dur="500" fill="hold"/>
                                        <p:tgtEl>
                                          <p:spTgt spid="322566"/>
                                        </p:tgtEl>
                                        <p:attrNameLst>
                                          <p:attrName>ppt_x</p:attrName>
                                        </p:attrNameLst>
                                      </p:cBhvr>
                                      <p:tavLst>
                                        <p:tav tm="0">
                                          <p:val>
                                            <p:strVal val="0-#ppt_w/2"/>
                                          </p:val>
                                        </p:tav>
                                        <p:tav tm="100000">
                                          <p:val>
                                            <p:strVal val="#ppt_x"/>
                                          </p:val>
                                        </p:tav>
                                      </p:tavLst>
                                    </p:anim>
                                    <p:anim calcmode="lin" valueType="num">
                                      <p:cBhvr additive="base">
                                        <p:cTn id="36" dur="500" fill="hold"/>
                                        <p:tgtEl>
                                          <p:spTgt spid="32256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322567"/>
                                        </p:tgtEl>
                                        <p:attrNameLst>
                                          <p:attrName>style.visibility</p:attrName>
                                        </p:attrNameLst>
                                      </p:cBhvr>
                                      <p:to>
                                        <p:strVal val="visible"/>
                                      </p:to>
                                    </p:set>
                                    <p:anim calcmode="lin" valueType="num">
                                      <p:cBhvr additive="base">
                                        <p:cTn id="41" dur="500" fill="hold"/>
                                        <p:tgtEl>
                                          <p:spTgt spid="322567"/>
                                        </p:tgtEl>
                                        <p:attrNameLst>
                                          <p:attrName>ppt_x</p:attrName>
                                        </p:attrNameLst>
                                      </p:cBhvr>
                                      <p:tavLst>
                                        <p:tav tm="0">
                                          <p:val>
                                            <p:strVal val="0-#ppt_w/2"/>
                                          </p:val>
                                        </p:tav>
                                        <p:tav tm="100000">
                                          <p:val>
                                            <p:strVal val="#ppt_x"/>
                                          </p:val>
                                        </p:tav>
                                      </p:tavLst>
                                    </p:anim>
                                    <p:anim calcmode="lin" valueType="num">
                                      <p:cBhvr additive="base">
                                        <p:cTn id="42" dur="500" fill="hold"/>
                                        <p:tgtEl>
                                          <p:spTgt spid="322567"/>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322568"/>
                                        </p:tgtEl>
                                        <p:attrNameLst>
                                          <p:attrName>style.visibility</p:attrName>
                                        </p:attrNameLst>
                                      </p:cBhvr>
                                      <p:to>
                                        <p:strVal val="visible"/>
                                      </p:to>
                                    </p:set>
                                    <p:anim calcmode="lin" valueType="num">
                                      <p:cBhvr additive="base">
                                        <p:cTn id="47" dur="500" fill="hold"/>
                                        <p:tgtEl>
                                          <p:spTgt spid="322568"/>
                                        </p:tgtEl>
                                        <p:attrNameLst>
                                          <p:attrName>ppt_x</p:attrName>
                                        </p:attrNameLst>
                                      </p:cBhvr>
                                      <p:tavLst>
                                        <p:tav tm="0">
                                          <p:val>
                                            <p:strVal val="0-#ppt_w/2"/>
                                          </p:val>
                                        </p:tav>
                                        <p:tav tm="100000">
                                          <p:val>
                                            <p:strVal val="#ppt_x"/>
                                          </p:val>
                                        </p:tav>
                                      </p:tavLst>
                                    </p:anim>
                                    <p:anim calcmode="lin" valueType="num">
                                      <p:cBhvr additive="base">
                                        <p:cTn id="48" dur="500" fill="hold"/>
                                        <p:tgtEl>
                                          <p:spTgt spid="322568"/>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499"/>
                                          </p:stCondLst>
                                        </p:cTn>
                                        <p:tgtEl>
                                          <p:spTgt spid="32257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2562" grpId="0" animBg="1"/>
      <p:bldP spid="322563" grpId="0" animBg="1"/>
      <p:bldP spid="322564" grpId="0" animBg="1"/>
      <p:bldP spid="322565" grpId="0" animBg="1"/>
      <p:bldP spid="322566" grpId="0" animBg="1"/>
      <p:bldP spid="322567" grpId="0" animBg="1"/>
      <p:bldP spid="322568" grpId="0" animBg="1"/>
      <p:bldP spid="322569" grpId="0" animBg="1"/>
      <p:bldP spid="322570" grpId="0" animBg="1"/>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3586" name="文本框 323585"/>
          <p:cNvSpPr txBox="1"/>
          <p:nvPr/>
        </p:nvSpPr>
        <p:spPr>
          <a:xfrm>
            <a:off x="0" y="0"/>
            <a:ext cx="9144000" cy="2124075"/>
          </a:xfrm>
          <a:prstGeom prst="rect">
            <a:avLst/>
          </a:prstGeom>
          <a:noFill/>
          <a:ln w="9525">
            <a:noFill/>
          </a:ln>
        </p:spPr>
        <p:txBody>
          <a:bodyPr>
            <a:spAutoFit/>
          </a:bodyPr>
          <a:p>
            <a:pPr algn="l">
              <a:lnSpc>
                <a:spcPct val="95000"/>
              </a:lnSpc>
              <a:spcBef>
                <a:spcPct val="50000"/>
              </a:spcBef>
              <a:buClrTx/>
            </a:pPr>
            <a:r>
              <a:rPr lang="zh-CN" altLang="en-US" sz="2800" dirty="0">
                <a:solidFill>
                  <a:srgbClr val="C60A00"/>
                </a:solidFill>
                <a:latin typeface="Arial" panose="020B0604020202020204" pitchFamily="34" charset="0"/>
                <a:cs typeface="Arial" panose="020B0604020202020204" pitchFamily="34" charset="0"/>
                <a:sym typeface="宋体" panose="02010600030101010101" pitchFamily="2" charset="-122"/>
              </a:rPr>
              <a:t>★补记删节的部分--</a:t>
            </a:r>
            <a:r>
              <a:rPr lang="zh-CN" altLang="en-US" sz="2800" dirty="0">
                <a:solidFill>
                  <a:srgbClr val="C60A00"/>
                </a:solidFill>
                <a:latin typeface="Arial" panose="020B0604020202020204" pitchFamily="34" charset="0"/>
                <a:cs typeface="Arial" panose="020B0604020202020204" pitchFamily="34" charset="0"/>
              </a:rPr>
              <a:t>项脊生曰</a:t>
            </a:r>
            <a:r>
              <a:rPr lang="zh-CN" altLang="en-US" sz="2800" dirty="0">
                <a:latin typeface="Arial" panose="020B0604020202020204" pitchFamily="34" charset="0"/>
                <a:cs typeface="Arial" panose="020B0604020202020204" pitchFamily="34" charset="0"/>
              </a:rPr>
              <a:t>:“蜀清守丹穴,利甲天下,其后秦皇帝筑女怀清台;刘玄德与曹操争天下,诸葛孔明起陇中。方二人之昧昧于一隅也,世何足以知之,余区区处败屋中,方扬眉、瞬目,谓有奇景。人知之者,其谓与坎井之蛙何异?”</a:t>
            </a:r>
            <a:endParaRPr lang="zh-CN" altLang="en-US" sz="2800" dirty="0">
              <a:latin typeface="Arial" panose="020B0604020202020204" pitchFamily="34" charset="0"/>
              <a:ea typeface="Arial" panose="020B0604020202020204" pitchFamily="34" charset="0"/>
            </a:endParaRPr>
          </a:p>
        </p:txBody>
      </p:sp>
      <p:sp>
        <p:nvSpPr>
          <p:cNvPr id="323587" name="文本框 323586"/>
          <p:cNvSpPr txBox="1"/>
          <p:nvPr/>
        </p:nvSpPr>
        <p:spPr>
          <a:xfrm>
            <a:off x="0" y="2019300"/>
            <a:ext cx="9144000" cy="4838700"/>
          </a:xfrm>
          <a:prstGeom prst="rect">
            <a:avLst/>
          </a:prstGeom>
          <a:noFill/>
          <a:ln w="9525">
            <a:noFill/>
          </a:ln>
        </p:spPr>
        <p:txBody>
          <a:bodyPr>
            <a:spAutoFit/>
          </a:bodyPr>
          <a:p>
            <a:pPr algn="l">
              <a:spcBef>
                <a:spcPct val="50000"/>
              </a:spcBef>
              <a:buClrTx/>
            </a:pPr>
            <a:r>
              <a:rPr lang="zh-CN" altLang="en-US" dirty="0">
                <a:latin typeface="楷体_GB2312" pitchFamily="49" charset="-122"/>
                <a:ea typeface="楷体_GB2312" pitchFamily="49" charset="-122"/>
              </a:rPr>
              <a:t>①项脊生：作者的别号。②蜀清守丹穴，利甲天下，其后秦皇帝筑女怀清台：清，秦代蜀地的一寡妇名。丹穴，朱砂矿。利，利润。甲，第一。史载，“巴寡妇清，其先得丹穴，而擅其利数世，</a:t>
            </a:r>
            <a:r>
              <a:rPr lang="zh-CN" altLang="en-US" dirty="0">
                <a:latin typeface="Times New Roman" panose="02020603050405020304" pitchFamily="18" charset="0"/>
                <a:ea typeface="楷体_GB2312" pitchFamily="49" charset="-122"/>
              </a:rPr>
              <a:t>……</a:t>
            </a:r>
            <a:r>
              <a:rPr lang="zh-CN" altLang="en-US" dirty="0">
                <a:latin typeface="楷体_GB2312" pitchFamily="49" charset="-122"/>
                <a:ea typeface="楷体_GB2312" pitchFamily="49" charset="-122"/>
              </a:rPr>
              <a:t>能守其业，用财自己，不见侵犯。秦始皇以为贞妇而客之，为筑女怀清台。”③刘玄德与曹操争天下，诸葛孔明起陇中：玄德，刘备的字。陇中，即隆中，诸葛亮隐居之地。④方二人之昧昧于一隅也，世何足以知之：方，当。二人，指寡妇清和刘备。昧昧，不明的样子，指不被人知道。隅，角落。也，用在句中，表示停顿。世，世人。之，指代二人。⑤余区区处败屋之中，方扬眉瞬目：区区，渺小的样子。败屋，破旧的房屋，这里指项脊轩。扬眉瞬目，眼睛一睁一闭。⑥人知之者，其谓与坎井之蛙何异：人知之者，定语后置，知之之人，知道他的人。其，指人知之者。谓，认为，以为。坎井，一说是浅井，一说是废弃的井。 </a:t>
            </a:r>
            <a:endParaRPr lang="zh-CN" altLang="en-US" sz="8000" dirty="0">
              <a:solidFill>
                <a:srgbClr val="FF0000"/>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23586">
                                            <p:txEl>
                                              <p:charRg st="0" end="111"/>
                                            </p:txEl>
                                          </p:spTgt>
                                        </p:tgtEl>
                                        <p:attrNameLst>
                                          <p:attrName>style.visibility</p:attrName>
                                        </p:attrNameLst>
                                      </p:cBhvr>
                                      <p:to>
                                        <p:strVal val="visible"/>
                                      </p:to>
                                    </p:set>
                                    <p:anim calcmode="discrete" valueType="clr">
                                      <p:cBhvr override="childStyle">
                                        <p:cTn id="7" dur="80"/>
                                        <p:tgtEl>
                                          <p:spTgt spid="323586">
                                            <p:txEl>
                                              <p:charRg st="0" end="11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23586">
                                            <p:txEl>
                                              <p:charRg st="0" end="111"/>
                                            </p:txEl>
                                          </p:spTgt>
                                        </p:tgtEl>
                                        <p:attrNameLst>
                                          <p:attrName>fillcolor</p:attrName>
                                        </p:attrNameLst>
                                      </p:cBhvr>
                                      <p:tavLst>
                                        <p:tav tm="0">
                                          <p:val>
                                            <p:clrVal>
                                              <a:schemeClr val="accent2"/>
                                            </p:clrVal>
                                          </p:val>
                                        </p:tav>
                                        <p:tav tm="50000">
                                          <p:val>
                                            <p:clrVal>
                                              <a:schemeClr val="hlink"/>
                                            </p:clrVal>
                                          </p:val>
                                        </p:tav>
                                      </p:tavLst>
                                    </p:anim>
                                    <p:set>
                                      <p:cBhvr>
                                        <p:cTn id="9" dur="80"/>
                                        <p:tgtEl>
                                          <p:spTgt spid="323586">
                                            <p:txEl>
                                              <p:charRg st="0" end="111"/>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23587">
                                            <p:txEl>
                                              <p:charRg st="0" end="367"/>
                                            </p:txEl>
                                          </p:spTgt>
                                        </p:tgtEl>
                                        <p:attrNameLst>
                                          <p:attrName>style.visibility</p:attrName>
                                        </p:attrNameLst>
                                      </p:cBhvr>
                                      <p:to>
                                        <p:strVal val="visible"/>
                                      </p:to>
                                    </p:set>
                                    <p:anim calcmode="discrete" valueType="clr">
                                      <p:cBhvr override="childStyle">
                                        <p:cTn id="14" dur="80"/>
                                        <p:tgtEl>
                                          <p:spTgt spid="323587">
                                            <p:txEl>
                                              <p:charRg st="0" end="367"/>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23587">
                                            <p:txEl>
                                              <p:charRg st="0" end="367"/>
                                            </p:txEl>
                                          </p:spTgt>
                                        </p:tgtEl>
                                        <p:attrNameLst>
                                          <p:attrName>fillcolor</p:attrName>
                                        </p:attrNameLst>
                                      </p:cBhvr>
                                      <p:tavLst>
                                        <p:tav tm="0">
                                          <p:val>
                                            <p:clrVal>
                                              <a:schemeClr val="accent2"/>
                                            </p:clrVal>
                                          </p:val>
                                        </p:tav>
                                        <p:tav tm="50000">
                                          <p:val>
                                            <p:clrVal>
                                              <a:schemeClr val="hlink"/>
                                            </p:clrVal>
                                          </p:val>
                                        </p:tav>
                                      </p:tavLst>
                                    </p:anim>
                                    <p:set>
                                      <p:cBhvr>
                                        <p:cTn id="16" dur="80"/>
                                        <p:tgtEl>
                                          <p:spTgt spid="323587">
                                            <p:txEl>
                                              <p:charRg st="0" end="367"/>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4610" name="文本框 324609"/>
          <p:cNvSpPr txBox="1"/>
          <p:nvPr/>
        </p:nvSpPr>
        <p:spPr>
          <a:xfrm>
            <a:off x="152400" y="457200"/>
            <a:ext cx="8839200" cy="5210175"/>
          </a:xfrm>
          <a:prstGeom prst="rect">
            <a:avLst/>
          </a:prstGeom>
          <a:noFill/>
          <a:ln w="9525">
            <a:noFill/>
          </a:ln>
        </p:spPr>
        <p:txBody>
          <a:bodyPr>
            <a:spAutoFit/>
          </a:bodyPr>
          <a:p>
            <a:pPr algn="l">
              <a:spcBef>
                <a:spcPct val="50000"/>
              </a:spcBef>
              <a:buClrTx/>
            </a:pPr>
            <a:r>
              <a:rPr lang="zh-CN" altLang="en-US" sz="3200" dirty="0">
                <a:latin typeface="黑体" panose="02010609060101010101" pitchFamily="2" charset="-122"/>
                <a:ea typeface="黑体" panose="02010609060101010101" pitchFamily="2" charset="-122"/>
              </a:rPr>
              <a:t>    我说：“蜀国的寡妇清继承并守住了朱砂矿，利润天下第一。后来秦朝皇帝为她建造了怀青台。刘备与曹操争夺天下，诸葛亮从隆中起家，当诸葛亮和清在角落不被人知道的时候，世人怎么能够知道他们俩？我渺小地在项脊轩，正扬起眉毛眼睛一睁一闭，以为会有奇特的景象，知道这种情况的人认为我和浅井的青蛙有什么区别。 </a:t>
            </a:r>
            <a:br>
              <a:rPr lang="zh-CN" altLang="en-US" sz="3200" dirty="0">
                <a:latin typeface="黑体" panose="02010609060101010101" pitchFamily="2" charset="-122"/>
                <a:ea typeface="黑体" panose="02010609060101010101" pitchFamily="2" charset="-122"/>
              </a:rPr>
            </a:br>
            <a:endParaRPr lang="zh-CN" altLang="en-US" sz="3200" dirty="0">
              <a:latin typeface="黑体" panose="02010609060101010101" pitchFamily="2" charset="-122"/>
              <a:ea typeface="黑体" panose="02010609060101010101" pitchFamily="2" charset="-122"/>
            </a:endParaRPr>
          </a:p>
          <a:p>
            <a:pPr algn="l">
              <a:spcBef>
                <a:spcPct val="50000"/>
              </a:spcBef>
              <a:buClrTx/>
            </a:pPr>
            <a:r>
              <a:rPr lang="zh-CN" altLang="en-US" sz="3200" dirty="0">
                <a:latin typeface="黑体" panose="02010609060101010101" pitchFamily="2" charset="-122"/>
                <a:ea typeface="黑体" panose="02010609060101010101" pitchFamily="2" charset="-122"/>
              </a:rPr>
              <a:t>    </a:t>
            </a:r>
            <a:endParaRPr lang="zh-CN" altLang="en-US" sz="3200" dirty="0">
              <a:latin typeface="黑体" panose="02010609060101010101" pitchFamily="2" charset="-122"/>
              <a:ea typeface="黑体" panose="02010609060101010101" pitchFamily="2" charset="-122"/>
            </a:endParaRPr>
          </a:p>
        </p:txBody>
      </p:sp>
      <p:sp>
        <p:nvSpPr>
          <p:cNvPr id="324611" name="文本框 324610"/>
          <p:cNvSpPr txBox="1"/>
          <p:nvPr/>
        </p:nvSpPr>
        <p:spPr>
          <a:xfrm>
            <a:off x="457200" y="4648200"/>
            <a:ext cx="8153400" cy="1554163"/>
          </a:xfrm>
          <a:prstGeom prst="rect">
            <a:avLst/>
          </a:prstGeom>
          <a:noFill/>
          <a:ln w="9525">
            <a:noFill/>
          </a:ln>
        </p:spPr>
        <p:txBody>
          <a:bodyPr>
            <a:spAutoFit/>
          </a:bodyPr>
          <a:p>
            <a:pPr algn="l">
              <a:spcBef>
                <a:spcPct val="50000"/>
              </a:spcBef>
              <a:buClrTx/>
            </a:pPr>
            <a:r>
              <a:rPr lang="zh-CN" altLang="en-US" sz="3200" dirty="0">
                <a:latin typeface="黑体" panose="02010609060101010101" pitchFamily="2" charset="-122"/>
                <a:ea typeface="黑体" panose="02010609060101010101" pitchFamily="2" charset="-122"/>
              </a:rPr>
              <a:t>    这一段是作者的议论，这里既有自我解嘲，又将自己与历史伟人相比较，表明自己不甘于永远处在“败屋之中”的志愿。</a:t>
            </a:r>
            <a:endParaRPr lang="zh-CN" altLang="en-US" sz="8000" dirty="0">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4610"/>
                                        </p:tgtEl>
                                        <p:attrNameLst>
                                          <p:attrName>style.visibility</p:attrName>
                                        </p:attrNameLst>
                                      </p:cBhvr>
                                      <p:to>
                                        <p:strVal val="visible"/>
                                      </p:to>
                                    </p:set>
                                    <p:animEffect transition="in" filter="blinds(horizontal)">
                                      <p:cBhvr>
                                        <p:cTn id="7" dur="500"/>
                                        <p:tgtEl>
                                          <p:spTgt spid="3246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4611"/>
                                        </p:tgtEl>
                                        <p:attrNameLst>
                                          <p:attrName>style.visibility</p:attrName>
                                        </p:attrNameLst>
                                      </p:cBhvr>
                                      <p:to>
                                        <p:strVal val="visible"/>
                                      </p:to>
                                    </p:set>
                                    <p:animEffect transition="in" filter="blinds(horizontal)">
                                      <p:cBhvr>
                                        <p:cTn id="12" dur="500"/>
                                        <p:tgtEl>
                                          <p:spTgt spid="324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4610" grpId="0" animBg="1"/>
      <p:bldP spid="324611"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0754" name="标题 330753"/>
          <p:cNvSpPr>
            <a:spLocks noGrp="1"/>
          </p:cNvSpPr>
          <p:nvPr>
            <p:ph type="title"/>
          </p:nvPr>
        </p:nvSpPr>
        <p:spPr>
          <a:xfrm>
            <a:off x="684213" y="476250"/>
            <a:ext cx="7772400" cy="1143000"/>
          </a:xfrm>
          <a:ln/>
        </p:spPr>
        <p:txBody>
          <a:bodyPr anchor="b"/>
          <a:p>
            <a:r>
              <a:rPr lang="zh-CN" altLang="en-US" dirty="0"/>
              <a:t>寒花葬志 </a:t>
            </a:r>
            <a:endParaRPr lang="zh-CN" altLang="en-US" dirty="0"/>
          </a:p>
        </p:txBody>
      </p:sp>
      <p:sp>
        <p:nvSpPr>
          <p:cNvPr id="330755" name="文本占位符 330754"/>
          <p:cNvSpPr>
            <a:spLocks noGrp="1"/>
          </p:cNvSpPr>
          <p:nvPr>
            <p:ph type="body" idx="1"/>
          </p:nvPr>
        </p:nvSpPr>
        <p:spPr>
          <a:xfrm>
            <a:off x="539750" y="1557338"/>
            <a:ext cx="8208963" cy="4679950"/>
          </a:xfrm>
          <a:ln/>
        </p:spPr>
        <p:txBody>
          <a:bodyPr/>
          <a:p>
            <a:r>
              <a:rPr lang="zh-CN" altLang="en-US" b="1" dirty="0"/>
              <a:t>婢，魏孺人媵也。嘉靖丁酉五月四日死，葬虚丘。事我而不卒，命也夫！婢初媵时，年十岁，垂双鬟，曳深绿布裳。一日，天寒，</a:t>
            </a:r>
            <a:r>
              <a:rPr lang="en-US" altLang="zh-CN" b="1"/>
              <a:t>〔</a:t>
            </a:r>
            <a:r>
              <a:rPr lang="zh-CN" altLang="en-US" b="1" dirty="0"/>
              <a:t>艹热</a:t>
            </a:r>
            <a:r>
              <a:rPr lang="en-US" altLang="zh-CN" b="1"/>
              <a:t>〕</a:t>
            </a:r>
            <a:r>
              <a:rPr lang="zh-CN" altLang="en-US" b="1" dirty="0"/>
              <a:t>火煮荸荠熟，婢削之盈瓯；余入自外，取食之；婢持去，不与。魏孺人笑之。孺人每令婢倚几旁饭，即饭，目眶冉冉动。孺人又指予以为笑。回思是时，奄忽便已十年。吁，可悲也已！（</a:t>
            </a:r>
            <a:r>
              <a:rPr lang="en-US" altLang="zh-CN" b="1"/>
              <a:t>《</a:t>
            </a:r>
            <a:r>
              <a:rPr lang="zh-CN" altLang="en-US" b="1" dirty="0"/>
              <a:t>震川文集</a:t>
            </a:r>
            <a:r>
              <a:rPr lang="en-US" altLang="zh-CN" b="1"/>
              <a:t>》</a:t>
            </a:r>
            <a:r>
              <a:rPr lang="zh-CN" altLang="en-US" b="1" dirty="0"/>
              <a:t>）</a:t>
            </a:r>
            <a:endParaRPr lang="zh-CN" altLang="en-US" b="1" dirty="0"/>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1778" name="文本占位符 331777"/>
          <p:cNvSpPr>
            <a:spLocks noGrp="1"/>
          </p:cNvSpPr>
          <p:nvPr>
            <p:ph type="body" idx="1"/>
          </p:nvPr>
        </p:nvSpPr>
        <p:spPr>
          <a:xfrm>
            <a:off x="179388" y="765175"/>
            <a:ext cx="8496300" cy="5688013"/>
          </a:xfrm>
          <a:ln/>
        </p:spPr>
        <p:txBody>
          <a:bodyPr/>
          <a:p>
            <a:pPr>
              <a:lnSpc>
                <a:spcPct val="80000"/>
              </a:lnSpc>
            </a:pPr>
            <a:r>
              <a:rPr lang="zh-CN" altLang="en-US" b="1" dirty="0"/>
              <a:t>寒花是我妻子魏孺人的陪嫁丫鬟，死于</a:t>
            </a:r>
            <a:r>
              <a:rPr lang="en-US" altLang="zh-CN" b="1"/>
              <a:t>1537</a:t>
            </a:r>
            <a:r>
              <a:rPr lang="zh-CN" altLang="en-US" b="1" dirty="0"/>
              <a:t>年五月，埋葬在荒山上。她服侍我而不能到老，是我们没了缘分（命不好）么？</a:t>
            </a:r>
            <a:br>
              <a:rPr lang="zh-CN" altLang="en-US" b="1" dirty="0"/>
            </a:br>
            <a:r>
              <a:rPr lang="zh-CN" altLang="en-US" b="1" dirty="0"/>
              <a:t>   当初，寒花刚陪嫁过来时才十岁，梳着两个环形发髻，拖着深绿色的长裙子。一天，天很冷，她点火煮熟了荸荠，削了满满一瓦盆。我从外面回来，要取荸荠来吃，她端着荸荠，转过身去，不给我吃。妻子魏孺人见了便取笑我们。妻子常常让她靠在小桌子旁边吃饭，她吃饭时，眼眶慢慢地翻动。妻子又指着她那样子对着我笑。</a:t>
            </a:r>
            <a:br>
              <a:rPr lang="zh-CN" altLang="en-US" b="1" dirty="0"/>
            </a:br>
            <a:r>
              <a:rPr lang="zh-CN" altLang="en-US" b="1" dirty="0"/>
              <a:t>   回想当时的情景，转眼又是十年了。唉，真可悲呀！</a:t>
            </a:r>
            <a:br>
              <a:rPr lang="zh-CN" altLang="en-US" b="1" dirty="0"/>
            </a:br>
            <a:endParaRPr lang="zh-CN" altLang="en-US" b="1" dirty="0"/>
          </a:p>
        </p:txBody>
      </p:sp>
    </p:spTree>
  </p:cSld>
  <p:clrMapOvr>
    <a:masterClrMapping/>
  </p:clrMapOvr>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Sumi Painting">
  <a:themeElements>
    <a:clrScheme name="">
      <a:dk1>
        <a:srgbClr val="545472"/>
      </a:dk1>
      <a:lt1>
        <a:srgbClr val="FFFFFF"/>
      </a:lt1>
      <a:dk2>
        <a:srgbClr val="660066"/>
      </a:dk2>
      <a:lt2>
        <a:srgbClr val="9797B7"/>
      </a:lt2>
      <a:accent1>
        <a:srgbClr val="A7CCD9"/>
      </a:accent1>
      <a:accent2>
        <a:srgbClr val="C7C7DF"/>
      </a:accent2>
      <a:accent3>
        <a:srgbClr val="FFFFFF"/>
      </a:accent3>
      <a:accent4>
        <a:srgbClr val="474761"/>
      </a:accent4>
      <a:accent5>
        <a:srgbClr val="D0E2E9"/>
      </a:accent5>
      <a:accent6>
        <a:srgbClr val="B2B2C8"/>
      </a:accent6>
      <a:hlink>
        <a:srgbClr val="9595FF"/>
      </a:hlink>
      <a:folHlink>
        <a:srgbClr val="8888AE"/>
      </a:folHlink>
    </a:clrScheme>
    <a:fontScheme name="">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545472"/>
        </a:dk1>
        <a:lt1>
          <a:srgbClr val="FFFFFF"/>
        </a:lt1>
        <a:dk2>
          <a:srgbClr val="660066"/>
        </a:dk2>
        <a:lt2>
          <a:srgbClr val="9797B7"/>
        </a:lt2>
        <a:accent1>
          <a:srgbClr val="A7CCD9"/>
        </a:accent1>
        <a:accent2>
          <a:srgbClr val="C7C7DF"/>
        </a:accent2>
        <a:accent3>
          <a:srgbClr val="FFFFFF"/>
        </a:accent3>
        <a:accent4>
          <a:srgbClr val="474761"/>
        </a:accent4>
        <a:accent5>
          <a:srgbClr val="D0E2E9"/>
        </a:accent5>
        <a:accent6>
          <a:srgbClr val="B2B2C8"/>
        </a:accent6>
        <a:hlink>
          <a:srgbClr val="9595FF"/>
        </a:hlink>
        <a:folHlink>
          <a:srgbClr val="8888AE"/>
        </a:folHlink>
      </a:clrScheme>
      <a:clrMap bg1="lt1" tx1="dk1" bg2="lt2" tx2="dk2" accent1="accent1" accent2="accent2" accent3="accent3" accent4="accent4" accent5="accent5" accent6="accent6" hlink="hlink" folHlink="folHlink"/>
    </a:extraClrScheme>
    <a:extraClrScheme>
      <a:clrScheme name="">
        <a:dk1>
          <a:srgbClr val="545472"/>
        </a:dk1>
        <a:lt1>
          <a:srgbClr val="FFFFFF"/>
        </a:lt1>
        <a:dk2>
          <a:srgbClr val="892D5B"/>
        </a:dk2>
        <a:lt2>
          <a:srgbClr val="68A7BE"/>
        </a:lt2>
        <a:accent1>
          <a:srgbClr val="CAACCC"/>
        </a:accent1>
        <a:accent2>
          <a:srgbClr val="A7CCD9"/>
        </a:accent2>
        <a:accent3>
          <a:srgbClr val="FFFFFF"/>
        </a:accent3>
        <a:accent4>
          <a:srgbClr val="474761"/>
        </a:accent4>
        <a:accent5>
          <a:srgbClr val="E1D2E2"/>
        </a:accent5>
        <a:accent6>
          <a:srgbClr val="95B7C2"/>
        </a:accent6>
        <a:hlink>
          <a:srgbClr val="9595FF"/>
        </a:hlink>
        <a:folHlink>
          <a:srgbClr val="8888AE"/>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B2B2B2"/>
        </a:accent1>
        <a:accent2>
          <a:srgbClr val="DDDDDD"/>
        </a:accent2>
        <a:accent3>
          <a:srgbClr val="FFFFFF"/>
        </a:accent3>
        <a:accent4>
          <a:srgbClr val="000000"/>
        </a:accent4>
        <a:accent5>
          <a:srgbClr val="D5D5D5"/>
        </a:accent5>
        <a:accent6>
          <a:srgbClr val="C6C6C6"/>
        </a:accent6>
        <a:hlink>
          <a:srgbClr val="4D4D4D"/>
        </a:hlink>
        <a:folHlink>
          <a:srgbClr val="969696"/>
        </a:folHlink>
      </a:clrScheme>
      <a:clrMap bg1="lt1" tx1="dk1" bg2="lt2" tx2="dk2" accent1="accent1" accent2="accent2" accent3="accent3" accent4="accent4" accent5="accent5" accent6="accent6" hlink="hlink" folHlink="folHlink"/>
    </a:extraClrScheme>
    <a:extraClrScheme>
      <a:clrScheme name="">
        <a:dk1>
          <a:srgbClr val="545472"/>
        </a:dk1>
        <a:lt1>
          <a:srgbClr val="FFFFFF"/>
        </a:lt1>
        <a:dk2>
          <a:srgbClr val="892D5B"/>
        </a:dk2>
        <a:lt2>
          <a:srgbClr val="AC3872"/>
        </a:lt2>
        <a:accent1>
          <a:srgbClr val="660066"/>
        </a:accent1>
        <a:accent2>
          <a:srgbClr val="E2A6C4"/>
        </a:accent2>
        <a:accent3>
          <a:srgbClr val="FFFFFF"/>
        </a:accent3>
        <a:accent4>
          <a:srgbClr val="474761"/>
        </a:accent4>
        <a:accent5>
          <a:srgbClr val="B9AAB9"/>
        </a:accent5>
        <a:accent6>
          <a:srgbClr val="CA94AF"/>
        </a:accent6>
        <a:hlink>
          <a:srgbClr val="8585FF"/>
        </a:hlink>
        <a:folHlink>
          <a:srgbClr val="563EE8"/>
        </a:folHlink>
      </a:clrScheme>
      <a:clrMap bg1="lt1" tx1="dk1" bg2="lt2" tx2="dk2" accent1="accent1" accent2="accent2" accent3="accent3" accent4="accent4" accent5="accent5" accent6="accent6" hlink="hlink" folHlink="folHlink"/>
    </a:extraClrScheme>
    <a:extraClrScheme>
      <a:clrScheme name="">
        <a:dk1>
          <a:srgbClr val="545472"/>
        </a:dk1>
        <a:lt1>
          <a:srgbClr val="FFFFFF"/>
        </a:lt1>
        <a:dk2>
          <a:srgbClr val="892D5B"/>
        </a:dk2>
        <a:lt2>
          <a:srgbClr val="515BA7"/>
        </a:lt2>
        <a:accent1>
          <a:srgbClr val="8BD8E7"/>
        </a:accent1>
        <a:accent2>
          <a:srgbClr val="A5AAD3"/>
        </a:accent2>
        <a:accent3>
          <a:srgbClr val="FFFFFF"/>
        </a:accent3>
        <a:accent4>
          <a:srgbClr val="474761"/>
        </a:accent4>
        <a:accent5>
          <a:srgbClr val="C5E8F1"/>
        </a:accent5>
        <a:accent6>
          <a:srgbClr val="9498BD"/>
        </a:accent6>
        <a:hlink>
          <a:srgbClr val="B78AFA"/>
        </a:hlink>
        <a:folHlink>
          <a:srgbClr val="A0A5D0"/>
        </a:folHlink>
      </a:clrScheme>
      <a:clrMap bg1="lt1" tx1="dk1" bg2="lt2" tx2="dk2" accent1="accent1" accent2="accent2" accent3="accent3" accent4="accent4" accent5="accent5" accent6="accent6" hlink="hlink" folHlink="folHlink"/>
    </a:extraClrScheme>
    <a:extraClrScheme>
      <a:clrScheme name="">
        <a:dk1>
          <a:srgbClr val="545472"/>
        </a:dk1>
        <a:lt1>
          <a:srgbClr val="FFFFFF"/>
        </a:lt1>
        <a:dk2>
          <a:srgbClr val="37467F"/>
        </a:dk2>
        <a:lt2>
          <a:srgbClr val="547A3C"/>
        </a:lt2>
        <a:accent1>
          <a:srgbClr val="8BD8E7"/>
        </a:accent1>
        <a:accent2>
          <a:srgbClr val="B7D3A5"/>
        </a:accent2>
        <a:accent3>
          <a:srgbClr val="FFFFFF"/>
        </a:accent3>
        <a:accent4>
          <a:srgbClr val="474761"/>
        </a:accent4>
        <a:accent5>
          <a:srgbClr val="C5E8F1"/>
        </a:accent5>
        <a:accent6>
          <a:srgbClr val="A4BD94"/>
        </a:accent6>
        <a:hlink>
          <a:srgbClr val="619147"/>
        </a:hlink>
        <a:folHlink>
          <a:srgbClr val="94BE7C"/>
        </a:folHlink>
      </a:clrScheme>
      <a:clrMap bg1="lt1" tx1="dk1" bg2="lt2" tx2="dk2" accent1="accent1" accent2="accent2" accent3="accent3" accent4="accent4" accent5="accent5" accent6="accent6" hlink="hlink" folHlink="folHlink"/>
    </a:extraClrScheme>
    <a:extraClrScheme>
      <a:clrScheme name="">
        <a:dk1>
          <a:srgbClr val="545472"/>
        </a:dk1>
        <a:lt1>
          <a:srgbClr val="FFFFFF"/>
        </a:lt1>
        <a:dk2>
          <a:srgbClr val="655851"/>
        </a:dk2>
        <a:lt2>
          <a:srgbClr val="B49234"/>
        </a:lt2>
        <a:accent1>
          <a:srgbClr val="F8C684"/>
        </a:accent1>
        <a:accent2>
          <a:srgbClr val="E1CE97"/>
        </a:accent2>
        <a:accent3>
          <a:srgbClr val="FFFFFF"/>
        </a:accent3>
        <a:accent4>
          <a:srgbClr val="474761"/>
        </a:accent4>
        <a:accent5>
          <a:srgbClr val="FBDFC2"/>
        </a:accent5>
        <a:accent6>
          <a:srgbClr val="CAB887"/>
        </a:accent6>
        <a:hlink>
          <a:srgbClr val="7C6148"/>
        </a:hlink>
        <a:folHlink>
          <a:srgbClr val="8E856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16145</Words>
  <Application>WPS 演示</Application>
  <PresentationFormat>在屏幕上显示</PresentationFormat>
  <Paragraphs>1535</Paragraphs>
  <Slides>114</Slides>
  <Notes>0</Notes>
  <HiddenSlides>2</HiddenSlides>
  <MMClips>0</MMClips>
  <ScaleCrop>false</ScaleCrop>
  <HeadingPairs>
    <vt:vector size="8" baseType="variant">
      <vt:variant>
        <vt:lpstr>已用的字体</vt:lpstr>
      </vt:variant>
      <vt:variant>
        <vt:i4>21</vt:i4>
      </vt:variant>
      <vt:variant>
        <vt:lpstr>主题</vt:lpstr>
      </vt:variant>
      <vt:variant>
        <vt:i4>4</vt:i4>
      </vt:variant>
      <vt:variant>
        <vt:lpstr>嵌入 OLE 服务器</vt:lpstr>
      </vt:variant>
      <vt:variant>
        <vt:i4>1</vt:i4>
      </vt:variant>
      <vt:variant>
        <vt:lpstr>幻灯片标题</vt:lpstr>
      </vt:variant>
      <vt:variant>
        <vt:i4>114</vt:i4>
      </vt:variant>
    </vt:vector>
  </HeadingPairs>
  <TitlesOfParts>
    <vt:vector size="140" baseType="lpstr">
      <vt:lpstr>Arial</vt:lpstr>
      <vt:lpstr>宋体</vt:lpstr>
      <vt:lpstr>Wingdings</vt:lpstr>
      <vt:lpstr>Times New Roman</vt:lpstr>
      <vt:lpstr>Tahoma</vt:lpstr>
      <vt:lpstr>华文新魏</vt:lpstr>
      <vt:lpstr>华文行楷</vt:lpstr>
      <vt:lpstr>楷体_GB2312</vt:lpstr>
      <vt:lpstr>幼圆</vt:lpstr>
      <vt:lpstr>方正康体简体</vt:lpstr>
      <vt:lpstr>黑体</vt:lpstr>
      <vt:lpstr>隶书</vt:lpstr>
      <vt:lpstr>Bookman Old Style</vt:lpstr>
      <vt:lpstr>华文隶书</vt:lpstr>
      <vt:lpstr>华文中宋</vt:lpstr>
      <vt:lpstr>微软雅黑</vt:lpstr>
      <vt:lpstr>新宋体</vt:lpstr>
      <vt:lpstr>隶书</vt:lpstr>
      <vt:lpstr>华文彩云</vt:lpstr>
      <vt:lpstr>Arial Unicode MS</vt:lpstr>
      <vt:lpstr>RomanS</vt:lpstr>
      <vt:lpstr>默认设计模板</vt:lpstr>
      <vt:lpstr>1_默认设计模板</vt:lpstr>
      <vt:lpstr>2_默认设计模板</vt:lpstr>
      <vt:lpstr>Sumi Painting</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hangzhenxing</dc:creator>
  <cp:lastModifiedBy>叫我派大星</cp:lastModifiedBy>
  <cp:revision>380</cp:revision>
  <dcterms:created xsi:type="dcterms:W3CDTF">2017-12-05T22:28:34Z</dcterms:created>
  <dcterms:modified xsi:type="dcterms:W3CDTF">2017-12-05T22:39:17Z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2052-10.1.0.7023</vt:lpwstr>
  </property>
</Properties>
</file>