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data1.xml" ContentType="application/vnd.openxmlformats-officedocument.drawingml.diagramData+xml"/>
  <Override PartName="/ppt/diagrams/drawing1.xml" ContentType="application/vnd.ms-office.drawingml.diagramDrawing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436" r:id="rId4"/>
    <p:sldId id="487" r:id="rId5"/>
    <p:sldId id="512" r:id="rId6"/>
    <p:sldId id="513" r:id="rId7"/>
    <p:sldId id="514" r:id="rId8"/>
    <p:sldId id="515" r:id="rId9"/>
    <p:sldId id="516" r:id="rId10"/>
    <p:sldId id="517" r:id="rId11"/>
    <p:sldId id="518" r:id="rId12"/>
    <p:sldId id="519" r:id="rId13"/>
    <p:sldId id="520" r:id="rId14"/>
    <p:sldId id="521" r:id="rId15"/>
    <p:sldId id="522" r:id="rId16"/>
    <p:sldId id="523" r:id="rId17"/>
    <p:sldId id="524" r:id="rId1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0" d="100"/>
          <a:sy n="70" d="100"/>
        </p:scale>
        <p:origin x="49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image" Target="../media/image51.pn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image" Target="../media/image5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5F016DD-EB70-499B-823A-DF348D801AC9}" type="doc">
      <dgm:prSet loTypeId="urn:microsoft.com/office/officeart/2005/8/layout/hierarchy2#1" loCatId="hierarchy" qsTypeId="urn:microsoft.com/office/officeart/2005/8/quickstyle/simple1#1" qsCatId="simple" csTypeId="urn:microsoft.com/office/officeart/2005/8/colors/accent2_2" csCatId="accent2" phldr="1"/>
      <dgm:spPr/>
      <dgm:t>
        <a:bodyPr/>
        <a:lstStyle/>
        <a:p>
          <a:endParaRPr lang="zh-CN" altLang="en-US"/>
        </a:p>
      </dgm:t>
    </dgm:pt>
    <dgm:pt modelId="{BC5DFDE5-49E3-4247-9F61-A7306600E655}" cxnId="{A4A31C1D-353E-40FA-8F4D-E77188DC95EB}" type="parTrans">
      <dgm:prSet custT="1"/>
      <dgm:spPr/>
      <dgm:t>
        <a:bodyPr/>
        <a:lstStyle/>
        <a:p>
          <a:endParaRPr lang="zh-CN" altLang="en-US" sz="3300">
            <a:solidFill>
              <a:srgbClr val="000000"/>
            </a:solidFill>
            <a:latin typeface="黑体" panose="02010609060101010101" charset="-122"/>
            <a:ea typeface="黑体" panose="02010609060101010101" charset="-122"/>
          </a:endParaRPr>
        </a:p>
      </dgm:t>
    </dgm:pt>
    <dgm:pt modelId="{11AC182F-92B4-4D4A-8BE7-0156C62C71B8}">
      <dgm:prSet phldrT="[文本]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>
              <a:latin typeface="黑体" panose="02010609060101010101" charset="-122"/>
              <a:ea typeface="黑体" panose="02010609060101010101" charset="-122"/>
            </a:rPr>
            <a:t>向量</a:t>
          </a:r>
        </a:p>
      </dgm:t>
    </dgm:pt>
    <dgm:pt modelId="{55D610B8-D1E1-45C1-880D-AF1672AF05FA}" cxnId="{F5E2CD6D-53D1-4F04-A945-85F87D53A480}" type="parTrans">
      <dgm:prSet custT="1"/>
      <dgm:spPr/>
      <dgm:t>
        <a:bodyPr/>
        <a:lstStyle/>
        <a:p>
          <a:endParaRPr lang="zh-CN" altLang="en-US" sz="3300">
            <a:solidFill>
              <a:srgbClr val="000000"/>
            </a:solidFill>
            <a:latin typeface="黑体" panose="02010609060101010101" charset="-122"/>
            <a:ea typeface="黑体" panose="02010609060101010101" charset="-122"/>
          </a:endParaRPr>
        </a:p>
      </dgm:t>
    </dgm:pt>
    <dgm:pt modelId="{43EC453E-7634-4A4D-B8C3-20D14E0E412A}">
      <dgm:prSet phldrT="[文本]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>
              <a:latin typeface="黑体" panose="02010609060101010101" charset="-122"/>
              <a:ea typeface="黑体" panose="02010609060101010101" charset="-122"/>
            </a:rPr>
            <a:t>向量数乘用坐标表示</a:t>
          </a:r>
        </a:p>
      </dgm:t>
    </dgm:pt>
    <dgm:pt modelId="{713F5E23-A614-438A-80C8-E205CF426B14}" cxnId="{6172F3E2-43E6-4220-991D-D978EE0B9831}" type="parTrans">
      <dgm:prSet custT="1"/>
      <dgm:spPr/>
      <dgm:t>
        <a:bodyPr/>
        <a:lstStyle/>
        <a:p>
          <a:endParaRPr lang="zh-CN" altLang="en-US" sz="3300">
            <a:solidFill>
              <a:srgbClr val="000000"/>
            </a:solidFill>
            <a:latin typeface="黑体" panose="02010609060101010101" charset="-122"/>
            <a:ea typeface="黑体" panose="02010609060101010101" charset="-122"/>
          </a:endParaRPr>
        </a:p>
      </dgm:t>
    </dgm:pt>
    <dgm:pt modelId="{57B49B6F-E960-45DA-9150-599B83319A96}">
      <dgm:prSet phldrT="[文本]" custT="1"/>
      <dgm:spPr>
        <a:blipFill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r>
            <a:rPr lang="zh-CN" altLang="en-US">
              <a:noFill/>
            </a:rPr>
            <a:t> </a:t>
          </a:r>
        </a:p>
      </dgm:t>
    </dgm:pt>
    <dgm:pt modelId="{8D9F200E-7BA9-4D94-BB57-51646EB973D5}" cxnId="{6172F3E2-43E6-4220-991D-D978EE0B9831}" type="sibTrans">
      <dgm:prSet custT="1"/>
      <dgm:spPr/>
      <dgm:t>
        <a:bodyPr/>
        <a:lstStyle/>
        <a:p>
          <a:endParaRPr lang="zh-CN" altLang="en-US" sz="3300">
            <a:solidFill>
              <a:srgbClr val="000000"/>
            </a:solidFill>
            <a:latin typeface="黑体" panose="02010609060101010101" charset="-122"/>
            <a:ea typeface="黑体" panose="02010609060101010101" charset="-122"/>
          </a:endParaRPr>
        </a:p>
      </dgm:t>
    </dgm:pt>
    <dgm:pt modelId="{D46FBF58-B14F-464E-B6F8-007AB5970D24}" cxnId="{F5E2CD6D-53D1-4F04-A945-85F87D53A480}" type="sibTrans">
      <dgm:prSet custT="1"/>
      <dgm:spPr/>
      <dgm:t>
        <a:bodyPr/>
        <a:lstStyle/>
        <a:p>
          <a:endParaRPr lang="zh-CN" altLang="en-US" sz="3300">
            <a:solidFill>
              <a:srgbClr val="000000"/>
            </a:solidFill>
            <a:latin typeface="黑体" panose="02010609060101010101" charset="-122"/>
            <a:ea typeface="黑体" panose="02010609060101010101" charset="-122"/>
          </a:endParaRPr>
        </a:p>
      </dgm:t>
    </dgm:pt>
    <dgm:pt modelId="{69D29E42-C233-4F6E-8DBD-CEFA0C6B5025}" cxnId="{AF252677-5C40-4344-9C12-E12EE2396CAB}" type="parTrans">
      <dgm:prSet custT="1"/>
      <dgm:spPr/>
      <dgm:t>
        <a:bodyPr/>
        <a:lstStyle/>
        <a:p>
          <a:endParaRPr lang="zh-CN" altLang="en-US" sz="3300">
            <a:solidFill>
              <a:srgbClr val="000000"/>
            </a:solidFill>
            <a:latin typeface="黑体" panose="02010609060101010101" charset="-122"/>
            <a:ea typeface="黑体" panose="02010609060101010101" charset="-122"/>
          </a:endParaRPr>
        </a:p>
      </dgm:t>
    </dgm:pt>
    <dgm:pt modelId="{CFE57EBB-F4A0-4360-B528-EEBF545F0003}">
      <dgm:prSet phldrT="[文本]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>
              <a:latin typeface="黑体" panose="02010609060101010101" charset="-122"/>
              <a:ea typeface="黑体" panose="02010609060101010101" charset="-122"/>
            </a:rPr>
            <a:t>用坐标表示两向量共线的情况</a:t>
          </a:r>
        </a:p>
      </dgm:t>
    </dgm:pt>
    <dgm:pt modelId="{C1C6ABC3-FDC4-4AD5-9288-DB5977491D5A}" cxnId="{A972EC63-C0FE-442F-B8BA-C67C6AD24304}" type="parTrans">
      <dgm:prSet custT="1"/>
      <dgm:spPr/>
      <dgm:t>
        <a:bodyPr/>
        <a:lstStyle/>
        <a:p>
          <a:endParaRPr lang="zh-CN" altLang="en-US" sz="3300">
            <a:solidFill>
              <a:srgbClr val="000000"/>
            </a:solidFill>
            <a:latin typeface="黑体" panose="02010609060101010101" charset="-122"/>
            <a:ea typeface="黑体" panose="02010609060101010101" charset="-122"/>
          </a:endParaRPr>
        </a:p>
      </dgm:t>
    </dgm:pt>
    <dgm:pt modelId="{0810C2C8-03C3-4F8C-B256-55959E25F286}">
      <dgm:prSet custT="1"/>
      <dgm:spPr>
        <a:blipFill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r>
            <a:rPr lang="zh-CN" altLang="en-US">
              <a:noFill/>
            </a:rPr>
            <a:t> </a:t>
          </a:r>
        </a:p>
      </dgm:t>
    </dgm:pt>
    <dgm:pt modelId="{3B10BADD-35D2-4A54-8DCE-5E84DA1216DD}" cxnId="{A972EC63-C0FE-442F-B8BA-C67C6AD24304}" type="sibTrans">
      <dgm:prSet custT="1"/>
      <dgm:spPr/>
      <dgm:t>
        <a:bodyPr/>
        <a:lstStyle/>
        <a:p>
          <a:endParaRPr lang="zh-CN" altLang="en-US" sz="3300">
            <a:solidFill>
              <a:srgbClr val="000000"/>
            </a:solidFill>
            <a:latin typeface="黑体" panose="02010609060101010101" charset="-122"/>
            <a:ea typeface="黑体" panose="02010609060101010101" charset="-122"/>
          </a:endParaRPr>
        </a:p>
      </dgm:t>
    </dgm:pt>
    <dgm:pt modelId="{BAC38747-69B9-453E-A7FC-252B46CDDD9E}" cxnId="{AF252677-5C40-4344-9C12-E12EE2396CAB}" type="sibTrans">
      <dgm:prSet custT="1"/>
      <dgm:spPr/>
      <dgm:t>
        <a:bodyPr/>
        <a:lstStyle/>
        <a:p>
          <a:endParaRPr lang="zh-CN" altLang="en-US" sz="3300">
            <a:solidFill>
              <a:srgbClr val="000000"/>
            </a:solidFill>
            <a:latin typeface="黑体" panose="02010609060101010101" charset="-122"/>
            <a:ea typeface="黑体" panose="02010609060101010101" charset="-122"/>
          </a:endParaRPr>
        </a:p>
      </dgm:t>
    </dgm:pt>
    <dgm:pt modelId="{C4B90A6A-4C03-4FBD-A3FC-9DCA899C0516}" cxnId="{A4A31C1D-353E-40FA-8F4D-E77188DC95EB}" type="sibTrans">
      <dgm:prSet custT="1"/>
      <dgm:spPr/>
      <dgm:t>
        <a:bodyPr/>
        <a:lstStyle/>
        <a:p>
          <a:endParaRPr lang="zh-CN" altLang="en-US" sz="3300">
            <a:solidFill>
              <a:srgbClr val="000000"/>
            </a:solidFill>
            <a:latin typeface="黑体" panose="02010609060101010101" charset="-122"/>
            <a:ea typeface="黑体" panose="02010609060101010101" charset="-122"/>
          </a:endParaRPr>
        </a:p>
      </dgm:t>
    </dgm:pt>
    <dgm:pt modelId="{EC52BAA7-6F94-4E53-B1E6-9A4A30B9C123}" type="pres">
      <dgm:prSet presAssocID="{C5F016DD-EB70-499B-823A-DF348D801AC9}" presName="diagram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/>
      </dgm:t>
    </dgm:pt>
    <dgm:pt modelId="{5FF6A285-EF6B-4019-BA80-8AEFCEAC8E2B}" type="pres">
      <dgm:prSet presAssocID="{11AC182F-92B4-4D4A-8BE7-0156C62C71B8}" presName="root1"/>
      <dgm:spPr/>
      <dgm:t>
        <a:bodyPr/>
        <a:lstStyle/>
        <a:p/>
      </dgm:t>
    </dgm:pt>
    <dgm:pt modelId="{DFD83163-B4C4-4E24-B56E-877DBBB2D689}" type="pres">
      <dgm:prSet presAssocID="{11AC182F-92B4-4D4A-8BE7-0156C62C71B8}" presName="LevelOneTextNode" presStyleLbl="node0" presStyleCnt="1">
        <dgm:presLayoutVars>
          <dgm:chPref val="3"/>
        </dgm:presLayoutVars>
      </dgm:prSet>
      <dgm:spPr/>
      <dgm:t>
        <a:bodyPr/>
        <a:lstStyle/>
        <a:p/>
      </dgm:t>
    </dgm:pt>
    <dgm:pt modelId="{92F25718-C092-42D4-9884-C53DE0021C0F}" type="pres">
      <dgm:prSet presAssocID="{11AC182F-92B4-4D4A-8BE7-0156C62C71B8}" presName="level2hierChild"/>
      <dgm:spPr/>
      <dgm:t>
        <a:bodyPr/>
        <a:lstStyle/>
        <a:p/>
      </dgm:t>
    </dgm:pt>
    <dgm:pt modelId="{193EC378-5B5B-4A15-B624-1B106F6A3E2F}" type="pres">
      <dgm:prSet presAssocID="{55D610B8-D1E1-45C1-880D-AF1672AF05FA}" presName="conn2-1" presStyleLbl="parChTrans1D2" presStyleCnt="2"/>
      <dgm:spPr/>
      <dgm:t>
        <a:bodyPr/>
        <a:lstStyle/>
        <a:p/>
      </dgm:t>
    </dgm:pt>
    <dgm:pt modelId="{9B108273-4849-41D8-93BB-730FC0D94EAC}" type="pres">
      <dgm:prSet presAssocID="{55D610B8-D1E1-45C1-880D-AF1672AF05FA}" presName="connTx" presStyleLbl="parChTrans2D2" presStyleCnt="2"/>
      <dgm:spPr/>
      <dgm:t>
        <a:bodyPr/>
        <a:lstStyle/>
        <a:p/>
      </dgm:t>
    </dgm:pt>
    <dgm:pt modelId="{82723B4B-0E7B-40A1-9F28-D89EF8770FE2}" type="pres">
      <dgm:prSet presAssocID="{43EC453E-7634-4A4D-B8C3-20D14E0E412A}" presName="root2"/>
      <dgm:spPr/>
      <dgm:t>
        <a:bodyPr/>
        <a:lstStyle/>
        <a:p/>
      </dgm:t>
    </dgm:pt>
    <dgm:pt modelId="{F18F156C-4B4A-4AB4-A61D-9C2CC45B9C81}" type="pres">
      <dgm:prSet presAssocID="{43EC453E-7634-4A4D-B8C3-20D14E0E412A}" presName="LevelTwoTextNode" presStyleLbl="node2" presStyleCnt="2" custScaleX="108583">
        <dgm:presLayoutVars>
          <dgm:chPref val="3"/>
        </dgm:presLayoutVars>
      </dgm:prSet>
      <dgm:spPr/>
      <dgm:t>
        <a:bodyPr/>
        <a:lstStyle/>
        <a:p/>
      </dgm:t>
    </dgm:pt>
    <dgm:pt modelId="{F771CD41-4478-411F-A234-AA5BFC5E4635}" type="pres">
      <dgm:prSet presAssocID="{43EC453E-7634-4A4D-B8C3-20D14E0E412A}" presName="level3hierChild"/>
      <dgm:spPr/>
      <dgm:t>
        <a:bodyPr/>
        <a:lstStyle/>
        <a:p/>
      </dgm:t>
    </dgm:pt>
    <dgm:pt modelId="{5F82C668-0BFE-4B2E-8376-D6318132AE55}" type="pres">
      <dgm:prSet presAssocID="{713F5E23-A614-438A-80C8-E205CF426B14}" presName="conn2-1" presStyleLbl="parChTrans1D3" presStyleCnt="2"/>
      <dgm:spPr/>
      <dgm:t>
        <a:bodyPr/>
        <a:lstStyle/>
        <a:p/>
      </dgm:t>
    </dgm:pt>
    <dgm:pt modelId="{C94F8E00-94F2-4CD0-B55B-16ABB76BE4B1}" type="pres">
      <dgm:prSet presAssocID="{713F5E23-A614-438A-80C8-E205CF426B14}" presName="connTx" presStyleLbl="parChTrans2D3" presStyleCnt="2"/>
      <dgm:spPr/>
      <dgm:t>
        <a:bodyPr/>
        <a:lstStyle/>
        <a:p/>
      </dgm:t>
    </dgm:pt>
    <dgm:pt modelId="{8F0E6E28-BC07-42A6-A57B-F7F24AAA7AAD}" type="pres">
      <dgm:prSet presAssocID="{57B49B6F-E960-45DA-9150-599B83319A96}" presName="root2"/>
      <dgm:spPr/>
      <dgm:t>
        <a:bodyPr/>
        <a:lstStyle/>
        <a:p/>
      </dgm:t>
    </dgm:pt>
    <dgm:pt modelId="{241417CC-6D9F-4466-865A-BE3E08B62E23}" type="pres">
      <dgm:prSet presAssocID="{57B49B6F-E960-45DA-9150-599B83319A96}" presName="LevelTwoTextNode" presStyleLbl="node3" presStyleCnt="2" custScaleX="116494">
        <dgm:presLayoutVars>
          <dgm:chPref val="3"/>
        </dgm:presLayoutVars>
      </dgm:prSet>
      <dgm:spPr/>
      <dgm:t>
        <a:bodyPr/>
        <a:lstStyle/>
        <a:p/>
      </dgm:t>
    </dgm:pt>
    <dgm:pt modelId="{D62B218A-4F1E-484B-9BE7-8EE4F4B68569}" type="pres">
      <dgm:prSet presAssocID="{57B49B6F-E960-45DA-9150-599B83319A96}" presName="level3hierChild"/>
      <dgm:spPr/>
      <dgm:t>
        <a:bodyPr/>
        <a:lstStyle/>
        <a:p/>
      </dgm:t>
    </dgm:pt>
    <dgm:pt modelId="{F88C7999-B66E-47A8-B1EB-B00831F3BA2A}" type="pres">
      <dgm:prSet presAssocID="{69D29E42-C233-4F6E-8DBD-CEFA0C6B5025}" presName="conn2-1" presStyleLbl="parChTrans1D2" presStyleIdx="1" presStyleCnt="2"/>
      <dgm:spPr/>
      <dgm:t>
        <a:bodyPr/>
        <a:lstStyle/>
        <a:p/>
      </dgm:t>
    </dgm:pt>
    <dgm:pt modelId="{C2B66EAD-4F85-4BCA-8837-87CF0C2F52CA}" type="pres">
      <dgm:prSet presAssocID="{69D29E42-C233-4F6E-8DBD-CEFA0C6B5025}" presName="connTx" presStyleLbl="parChTrans2D2" presStyleIdx="1" presStyleCnt="2"/>
      <dgm:spPr/>
      <dgm:t>
        <a:bodyPr/>
        <a:lstStyle/>
        <a:p/>
      </dgm:t>
    </dgm:pt>
    <dgm:pt modelId="{5857FCB5-51E3-475E-A091-58076E6C2024}" type="pres">
      <dgm:prSet presAssocID="{CFE57EBB-F4A0-4360-B528-EEBF545F0003}" presName="root2"/>
      <dgm:spPr/>
      <dgm:t>
        <a:bodyPr/>
        <a:lstStyle/>
        <a:p/>
      </dgm:t>
    </dgm:pt>
    <dgm:pt modelId="{C5758930-A817-4C43-9060-30B566589F9F}" type="pres">
      <dgm:prSet presAssocID="{CFE57EBB-F4A0-4360-B528-EEBF545F0003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/>
      </dgm:t>
    </dgm:pt>
    <dgm:pt modelId="{B1C90578-9ADB-4451-B6D2-FC0611972E9E}" type="pres">
      <dgm:prSet presAssocID="{CFE57EBB-F4A0-4360-B528-EEBF545F0003}" presName="level3hierChild"/>
      <dgm:spPr/>
      <dgm:t>
        <a:bodyPr/>
        <a:lstStyle/>
        <a:p/>
      </dgm:t>
    </dgm:pt>
    <dgm:pt modelId="{2683336A-0537-4359-AAEE-1D52CD0FB165}" type="pres">
      <dgm:prSet presAssocID="{C1C6ABC3-FDC4-4AD5-9288-DB5977491D5A}" presName="conn2-1" presStyleLbl="parChTrans1D3" presStyleIdx="1" presStyleCnt="2"/>
      <dgm:spPr/>
      <dgm:t>
        <a:bodyPr/>
        <a:lstStyle/>
        <a:p/>
      </dgm:t>
    </dgm:pt>
    <dgm:pt modelId="{F56F9A61-93C9-4212-80DA-BC7C1517D178}" type="pres">
      <dgm:prSet presAssocID="{C1C6ABC3-FDC4-4AD5-9288-DB5977491D5A}" presName="connTx" presStyleLbl="parChTrans2D3" presStyleIdx="1" presStyleCnt="2"/>
      <dgm:spPr/>
      <dgm:t>
        <a:bodyPr/>
        <a:lstStyle/>
        <a:p/>
      </dgm:t>
    </dgm:pt>
    <dgm:pt modelId="{85324905-D007-4B3A-B6C6-E9348995CE6E}" type="pres">
      <dgm:prSet presAssocID="{0810C2C8-03C3-4F8C-B256-55959E25F286}" presName="root2"/>
      <dgm:spPr/>
      <dgm:t>
        <a:bodyPr/>
        <a:lstStyle/>
        <a:p/>
      </dgm:t>
    </dgm:pt>
    <dgm:pt modelId="{BA57FC11-0948-485E-BBB0-8998C7DD4B05}" type="pres">
      <dgm:prSet presAssocID="{0810C2C8-03C3-4F8C-B256-55959E25F286}" presName="LevelTwoTextNode" presStyleLbl="node3" presStyleIdx="1" presStyleCnt="2" custScaleX="122360">
        <dgm:presLayoutVars>
          <dgm:chPref val="3"/>
        </dgm:presLayoutVars>
      </dgm:prSet>
      <dgm:spPr/>
      <dgm:t>
        <a:bodyPr/>
        <a:lstStyle/>
        <a:p/>
      </dgm:t>
    </dgm:pt>
    <dgm:pt modelId="{015B0B72-9686-4566-A673-4990AD89F911}" type="pres">
      <dgm:prSet presAssocID="{0810C2C8-03C3-4F8C-B256-55959E25F286}" presName="level3hierChild"/>
      <dgm:spPr/>
      <dgm:t>
        <a:bodyPr/>
        <a:lstStyle/>
        <a:p/>
      </dgm:t>
    </dgm:pt>
  </dgm:ptLst>
  <dgm:cxnLst>
    <dgm:cxn modelId="{A4A31C1D-353E-40FA-8F4D-E77188DC95EB}" srcId="{C5F016DD-EB70-499B-823A-DF348D801AC9}" destId="{11AC182F-92B4-4D4A-8BE7-0156C62C71B8}" srcOrd="0" destOrd="0" parTransId="{BC5DFDE5-49E3-4247-9F61-A7306600E655}" sibTransId="{C4B90A6A-4C03-4FBD-A3FC-9DCA899C0516}"/>
    <dgm:cxn modelId="{F5E2CD6D-53D1-4F04-A945-85F87D53A480}" srcId="{11AC182F-92B4-4D4A-8BE7-0156C62C71B8}" destId="{43EC453E-7634-4A4D-B8C3-20D14E0E412A}" srcOrd="0" destOrd="0" parTransId="{55D610B8-D1E1-45C1-880D-AF1672AF05FA}" sibTransId="{D46FBF58-B14F-464E-B6F8-007AB5970D24}"/>
    <dgm:cxn modelId="{6172F3E2-43E6-4220-991D-D978EE0B9831}" srcId="{43EC453E-7634-4A4D-B8C3-20D14E0E412A}" destId="{57B49B6F-E960-45DA-9150-599B83319A96}" srcOrd="0" destOrd="0" parTransId="{713F5E23-A614-438A-80C8-E205CF426B14}" sibTransId="{8D9F200E-7BA9-4D94-BB57-51646EB973D5}"/>
    <dgm:cxn modelId="{AF252677-5C40-4344-9C12-E12EE2396CAB}" srcId="{11AC182F-92B4-4D4A-8BE7-0156C62C71B8}" destId="{CFE57EBB-F4A0-4360-B528-EEBF545F0003}" srcOrd="1" destOrd="0" parTransId="{69D29E42-C233-4F6E-8DBD-CEFA0C6B5025}" sibTransId="{BAC38747-69B9-453E-A7FC-252B46CDDD9E}"/>
    <dgm:cxn modelId="{A972EC63-C0FE-442F-B8BA-C67C6AD24304}" srcId="{CFE57EBB-F4A0-4360-B528-EEBF545F0003}" destId="{0810C2C8-03C3-4F8C-B256-55959E25F286}" srcOrd="0" destOrd="0" parTransId="{C1C6ABC3-FDC4-4AD5-9288-DB5977491D5A}" sibTransId="{3B10BADD-35D2-4A54-8DCE-5E84DA1216DD}"/>
    <dgm:cxn modelId="{2B8F69A2-58CB-4B22-A2DB-58002517AAEB}" type="presOf" srcId="{C5F016DD-EB70-499B-823A-DF348D801AC9}" destId="{EC52BAA7-6F94-4E53-B1E6-9A4A30B9C123}" srcOrd="0" destOrd="0" presId="urn:microsoft.com/office/officeart/2005/8/layout/hierarchy2#1"/>
    <dgm:cxn modelId="{564D1BF9-31C5-4846-A29D-3912D92D7E9D}" type="presParOf" srcId="{EC52BAA7-6F94-4E53-B1E6-9A4A30B9C123}" destId="{5FF6A285-EF6B-4019-BA80-8AEFCEAC8E2B}" srcOrd="0" destOrd="0" presId="urn:microsoft.com/office/officeart/2005/8/layout/hierarchy2#1"/>
    <dgm:cxn modelId="{6554ACA0-1CA7-4820-BD08-1AF1158A75EB}" type="presParOf" srcId="{5FF6A285-EF6B-4019-BA80-8AEFCEAC8E2B}" destId="{DFD83163-B4C4-4E24-B56E-877DBBB2D689}" srcOrd="0" destOrd="0" presId="urn:microsoft.com/office/officeart/2005/8/layout/hierarchy2#1"/>
    <dgm:cxn modelId="{5024FD1E-7099-4DB1-B2D0-E358817572D7}" type="presOf" srcId="{11AC182F-92B4-4D4A-8BE7-0156C62C71B8}" destId="{DFD83163-B4C4-4E24-B56E-877DBBB2D689}" srcOrd="0" destOrd="0" presId="urn:microsoft.com/office/officeart/2005/8/layout/hierarchy2#1"/>
    <dgm:cxn modelId="{20B8495F-E041-445F-B37F-EFBFE8AEF0E6}" type="presParOf" srcId="{5FF6A285-EF6B-4019-BA80-8AEFCEAC8E2B}" destId="{92F25718-C092-42D4-9884-C53DE0021C0F}" srcOrd="1" destOrd="0" presId="urn:microsoft.com/office/officeart/2005/8/layout/hierarchy2#1"/>
    <dgm:cxn modelId="{0889E6A4-0E9A-46E3-A4B2-2C54251CCA0D}" type="presParOf" srcId="{92F25718-C092-42D4-9884-C53DE0021C0F}" destId="{193EC378-5B5B-4A15-B624-1B106F6A3E2F}" srcOrd="0" destOrd="0" presId="urn:microsoft.com/office/officeart/2005/8/layout/hierarchy2#1"/>
    <dgm:cxn modelId="{79F8E13F-78DC-4EFE-B252-CA4F8EA0325A}" type="presOf" srcId="{55D610B8-D1E1-45C1-880D-AF1672AF05FA}" destId="{193EC378-5B5B-4A15-B624-1B106F6A3E2F}" srcOrd="0" destOrd="0" presId="urn:microsoft.com/office/officeart/2005/8/layout/hierarchy2#1"/>
    <dgm:cxn modelId="{79B64659-C132-4114-8F9B-B064DD11ABE7}" type="presParOf" srcId="{193EC378-5B5B-4A15-B624-1B106F6A3E2F}" destId="{9B108273-4849-41D8-93BB-730FC0D94EAC}" srcOrd="0" destOrd="0" presId="urn:microsoft.com/office/officeart/2005/8/layout/hierarchy2#1"/>
    <dgm:cxn modelId="{0D2872BC-7A5D-4188-8F39-24B714FC671B}" type="presOf" srcId="{55D610B8-D1E1-45C1-880D-AF1672AF05FA}" destId="{9B108273-4849-41D8-93BB-730FC0D94EAC}" srcOrd="1" destOrd="0" presId="urn:microsoft.com/office/officeart/2005/8/layout/hierarchy2#1"/>
    <dgm:cxn modelId="{C4AB18EE-3B51-4F42-84ED-03579C8C8F52}" type="presParOf" srcId="{92F25718-C092-42D4-9884-C53DE0021C0F}" destId="{82723B4B-0E7B-40A1-9F28-D89EF8770FE2}" srcOrd="1" destOrd="0" presId="urn:microsoft.com/office/officeart/2005/8/layout/hierarchy2#1"/>
    <dgm:cxn modelId="{276A4735-5293-431C-80A1-9B8D01E854E7}" type="presParOf" srcId="{82723B4B-0E7B-40A1-9F28-D89EF8770FE2}" destId="{F18F156C-4B4A-4AB4-A61D-9C2CC45B9C81}" srcOrd="0" destOrd="0" presId="urn:microsoft.com/office/officeart/2005/8/layout/hierarchy2#1"/>
    <dgm:cxn modelId="{08CCBDD0-220F-45BD-B4F6-16C683B4B665}" type="presOf" srcId="{43EC453E-7634-4A4D-B8C3-20D14E0E412A}" destId="{F18F156C-4B4A-4AB4-A61D-9C2CC45B9C81}" srcOrd="0" destOrd="0" presId="urn:microsoft.com/office/officeart/2005/8/layout/hierarchy2#1"/>
    <dgm:cxn modelId="{A7E9876E-0E69-43D6-911A-9588D172DAC4}" type="presParOf" srcId="{82723B4B-0E7B-40A1-9F28-D89EF8770FE2}" destId="{F771CD41-4478-411F-A234-AA5BFC5E4635}" srcOrd="1" destOrd="0" presId="urn:microsoft.com/office/officeart/2005/8/layout/hierarchy2#1"/>
    <dgm:cxn modelId="{CA33CA5B-128A-434C-A265-7C5027BBEFAC}" type="presParOf" srcId="{F771CD41-4478-411F-A234-AA5BFC5E4635}" destId="{5F82C668-0BFE-4B2E-8376-D6318132AE55}" srcOrd="0" destOrd="0" presId="urn:microsoft.com/office/officeart/2005/8/layout/hierarchy2#1"/>
    <dgm:cxn modelId="{96D40864-85A6-48BD-8A7F-1390855C7988}" type="presOf" srcId="{713F5E23-A614-438A-80C8-E205CF426B14}" destId="{5F82C668-0BFE-4B2E-8376-D6318132AE55}" srcOrd="0" destOrd="0" presId="urn:microsoft.com/office/officeart/2005/8/layout/hierarchy2#1"/>
    <dgm:cxn modelId="{F1CD0363-326A-4B6C-93A7-9A1B0C687C85}" type="presParOf" srcId="{5F82C668-0BFE-4B2E-8376-D6318132AE55}" destId="{C94F8E00-94F2-4CD0-B55B-16ABB76BE4B1}" srcOrd="0" destOrd="0" presId="urn:microsoft.com/office/officeart/2005/8/layout/hierarchy2#1"/>
    <dgm:cxn modelId="{770B6489-AAB4-4E67-9B71-1CA7C4F3B6FD}" type="presOf" srcId="{713F5E23-A614-438A-80C8-E205CF426B14}" destId="{C94F8E00-94F2-4CD0-B55B-16ABB76BE4B1}" srcOrd="1" destOrd="0" presId="urn:microsoft.com/office/officeart/2005/8/layout/hierarchy2#1"/>
    <dgm:cxn modelId="{D9D9D238-F8C3-4F12-84DC-2DC2E46F89DF}" type="presParOf" srcId="{F771CD41-4478-411F-A234-AA5BFC5E4635}" destId="{8F0E6E28-BC07-42A6-A57B-F7F24AAA7AAD}" srcOrd="1" destOrd="0" presId="urn:microsoft.com/office/officeart/2005/8/layout/hierarchy2#1"/>
    <dgm:cxn modelId="{0928C9C8-F64D-4D9B-BDA8-E6FC83A1ABEA}" type="presParOf" srcId="{8F0E6E28-BC07-42A6-A57B-F7F24AAA7AAD}" destId="{241417CC-6D9F-4466-865A-BE3E08B62E23}" srcOrd="0" destOrd="0" presId="urn:microsoft.com/office/officeart/2005/8/layout/hierarchy2#1"/>
    <dgm:cxn modelId="{F2F91206-420B-4105-BD64-A6D1DDB3F3A9}" type="presOf" srcId="{57B49B6F-E960-45DA-9150-599B83319A96}" destId="{241417CC-6D9F-4466-865A-BE3E08B62E23}" srcOrd="0" destOrd="0" presId="urn:microsoft.com/office/officeart/2005/8/layout/hierarchy2#1"/>
    <dgm:cxn modelId="{5B28B79F-EC65-4C0C-B506-41DD9FCB585E}" type="presParOf" srcId="{8F0E6E28-BC07-42A6-A57B-F7F24AAA7AAD}" destId="{D62B218A-4F1E-484B-9BE7-8EE4F4B68569}" srcOrd="1" destOrd="0" presId="urn:microsoft.com/office/officeart/2005/8/layout/hierarchy2#1"/>
    <dgm:cxn modelId="{A2696959-E4BA-4EB1-914C-C7A98305F95A}" type="presParOf" srcId="{92F25718-C092-42D4-9884-C53DE0021C0F}" destId="{F88C7999-B66E-47A8-B1EB-B00831F3BA2A}" srcOrd="2" destOrd="0" presId="urn:microsoft.com/office/officeart/2005/8/layout/hierarchy2#1"/>
    <dgm:cxn modelId="{A3B02727-AB04-43A5-A195-8FBB44CB2934}" type="presOf" srcId="{69D29E42-C233-4F6E-8DBD-CEFA0C6B5025}" destId="{F88C7999-B66E-47A8-B1EB-B00831F3BA2A}" srcOrd="0" destOrd="0" presId="urn:microsoft.com/office/officeart/2005/8/layout/hierarchy2#1"/>
    <dgm:cxn modelId="{2F384340-3D47-4306-A3A9-4F3F6D9E7481}" type="presParOf" srcId="{F88C7999-B66E-47A8-B1EB-B00831F3BA2A}" destId="{C2B66EAD-4F85-4BCA-8837-87CF0C2F52CA}" srcOrd="0" destOrd="0" presId="urn:microsoft.com/office/officeart/2005/8/layout/hierarchy2#1"/>
    <dgm:cxn modelId="{9FA1514F-2FA6-475A-9E05-94A136F8811C}" type="presOf" srcId="{69D29E42-C233-4F6E-8DBD-CEFA0C6B5025}" destId="{C2B66EAD-4F85-4BCA-8837-87CF0C2F52CA}" srcOrd="1" destOrd="0" presId="urn:microsoft.com/office/officeart/2005/8/layout/hierarchy2#1"/>
    <dgm:cxn modelId="{506053A9-8B55-4EA1-AE1F-1490EA6A321E}" type="presParOf" srcId="{92F25718-C092-42D4-9884-C53DE0021C0F}" destId="{5857FCB5-51E3-475E-A091-58076E6C2024}" srcOrd="3" destOrd="0" presId="urn:microsoft.com/office/officeart/2005/8/layout/hierarchy2#1"/>
    <dgm:cxn modelId="{17586765-6F22-46ED-9D7C-1447FFE452DF}" type="presParOf" srcId="{5857FCB5-51E3-475E-A091-58076E6C2024}" destId="{C5758930-A817-4C43-9060-30B566589F9F}" srcOrd="0" destOrd="0" presId="urn:microsoft.com/office/officeart/2005/8/layout/hierarchy2#1"/>
    <dgm:cxn modelId="{8E53ED66-B9F6-454E-97B4-F0393A81CC42}" type="presOf" srcId="{CFE57EBB-F4A0-4360-B528-EEBF545F0003}" destId="{C5758930-A817-4C43-9060-30B566589F9F}" srcOrd="0" destOrd="0" presId="urn:microsoft.com/office/officeart/2005/8/layout/hierarchy2#1"/>
    <dgm:cxn modelId="{97399993-6315-4304-90FC-1EFB8C851B7B}" type="presParOf" srcId="{5857FCB5-51E3-475E-A091-58076E6C2024}" destId="{B1C90578-9ADB-4451-B6D2-FC0611972E9E}" srcOrd="1" destOrd="0" presId="urn:microsoft.com/office/officeart/2005/8/layout/hierarchy2#1"/>
    <dgm:cxn modelId="{F9C35A21-08A3-4220-9404-2EFF31843669}" type="presParOf" srcId="{B1C90578-9ADB-4451-B6D2-FC0611972E9E}" destId="{2683336A-0537-4359-AAEE-1D52CD0FB165}" srcOrd="0" destOrd="0" presId="urn:microsoft.com/office/officeart/2005/8/layout/hierarchy2#1"/>
    <dgm:cxn modelId="{594AF02A-1E84-480D-8B11-782A154D7CE5}" type="presOf" srcId="{C1C6ABC3-FDC4-4AD5-9288-DB5977491D5A}" destId="{2683336A-0537-4359-AAEE-1D52CD0FB165}" srcOrd="0" destOrd="0" presId="urn:microsoft.com/office/officeart/2005/8/layout/hierarchy2#1"/>
    <dgm:cxn modelId="{C13FB03A-4599-4862-B55F-2FF40FE36E55}" type="presParOf" srcId="{2683336A-0537-4359-AAEE-1D52CD0FB165}" destId="{F56F9A61-93C9-4212-80DA-BC7C1517D178}" srcOrd="0" destOrd="0" presId="urn:microsoft.com/office/officeart/2005/8/layout/hierarchy2#1"/>
    <dgm:cxn modelId="{31EC3208-4A74-4685-A168-DA5B3E03A544}" type="presOf" srcId="{C1C6ABC3-FDC4-4AD5-9288-DB5977491D5A}" destId="{F56F9A61-93C9-4212-80DA-BC7C1517D178}" srcOrd="1" destOrd="0" presId="urn:microsoft.com/office/officeart/2005/8/layout/hierarchy2#1"/>
    <dgm:cxn modelId="{BCB78EC7-AC85-4721-8293-C286AF4707DC}" type="presParOf" srcId="{B1C90578-9ADB-4451-B6D2-FC0611972E9E}" destId="{85324905-D007-4B3A-B6C6-E9348995CE6E}" srcOrd="1" destOrd="0" presId="urn:microsoft.com/office/officeart/2005/8/layout/hierarchy2#1"/>
    <dgm:cxn modelId="{29EC3CD1-E94B-43E3-8C45-8F30FE3A0FE3}" type="presParOf" srcId="{85324905-D007-4B3A-B6C6-E9348995CE6E}" destId="{BA57FC11-0948-485E-BBB0-8998C7DD4B05}" srcOrd="0" destOrd="0" presId="urn:microsoft.com/office/officeart/2005/8/layout/hierarchy2#1"/>
    <dgm:cxn modelId="{25066C4B-E63F-47E9-BAEA-D153BBF7DD7A}" type="presOf" srcId="{0810C2C8-03C3-4F8C-B256-55959E25F286}" destId="{BA57FC11-0948-485E-BBB0-8998C7DD4B05}" srcOrd="0" destOrd="0" presId="urn:microsoft.com/office/officeart/2005/8/layout/hierarchy2#1"/>
    <dgm:cxn modelId="{AA79BF0C-1175-4499-99A4-C6798C462E74}" type="presParOf" srcId="{85324905-D007-4B3A-B6C6-E9348995CE6E}" destId="{015B0B72-9686-4566-A673-4990AD89F911}" srcOrd="1" destOrd="0" presId="urn:microsoft.com/office/officeart/2005/8/layout/hierarchy2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="http://schemas.openxmlformats.org/presentationml/2006/main" xmlns:dsp="http://schemas.microsoft.com/office/drawing/2008/diagram">
  <dsp:spTree>
    <dsp:nvGrpSpPr>
      <dsp:cNvPr id="2" name="组合 1"/>
      <dsp:cNvGrpSpPr/>
    </dsp:nvGrpSpPr>
    <dsp:grpSpPr>
      <a:xfrm>
        <a:off x="0" y="0"/>
        <a:ext cx="11633835" cy="4853305"/>
        <a:chExt cx="11633835" cy="4853305"/>
      </a:xfrm>
    </dsp:grpSpPr>
    <dsp:sp modelId="{DFD83163-B4C4-4E24-B56E-877DBBB2D689}">
      <dsp:nvSpPr>
        <dsp:cNvPr id="3" name="圆角矩形 2"/>
        <dsp:cNvSpPr/>
      </dsp:nvSpPr>
      <dsp:spPr bwMode="white">
        <a:xfrm>
          <a:off x="0" y="1708651"/>
          <a:ext cx="2872006" cy="1436003"/>
        </a:xfrm>
        <a:prstGeom prst="roundRect">
          <a:avLst>
            <a:gd name="adj" fmla="val 10000"/>
          </a:avLst>
        </a:prstGeom>
      </dsp:spPr>
      <dsp:style>
        <a:lnRef idx="2">
          <a:schemeClr val="lt1"/>
        </a:lnRef>
        <a:fillRef idx="1">
          <a:schemeClr val="accent2"/>
        </a:fillRef>
        <a:effectRef idx="0">
          <a:scrgbClr r="0" g="0" b="0"/>
        </a:effectRef>
        <a:fontRef idx="minor">
          <a:srgbClr val="FFFFFF"/>
        </a:fontRef>
      </dsp:style>
      <dsp:txBody>
        <a:bodyPr vert="horz" wrap="square" lIns="17780" tIns="17780" rIns="17780" bIns="1778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>
              <a:latin typeface="黑体" panose="02010609060101010101" charset="-122"/>
              <a:ea typeface="黑体" panose="02010609060101010101" charset="-122"/>
            </a:rPr>
            <a:t>向量</a:t>
          </a:r>
        </a:p>
      </dsp:txBody>
      <dsp:txXfrm>
        <a:off x="42059" y="1750710"/>
        <a:ext cx="2787888" cy="1351885"/>
      </dsp:txXfrm>
    </dsp:sp>
    <dsp:sp modelId="{193EC378-5B5B-4A15-B624-1B106F6A3E2F}">
      <dsp:nvSpPr>
        <dsp:cNvPr id="12" name="任意多边形 3"/>
        <dsp:cNvSpPr/>
      </dsp:nvSpPr>
      <dsp:spPr bwMode="white">
        <a:xfrm>
          <a:off x="2739030" y="1987172"/>
          <a:ext cx="1414754" cy="53259"/>
        </a:xfrm>
        <a:custGeom>
          <a:rect l="l" t="t" r="r" b="b"/>
          <a:pathLst>
            <a:path w="2228" h="84">
              <a:moveTo>
                <a:pt x="209" y="692"/>
              </a:moveTo>
              <a:lnTo>
                <a:pt x="2019" y="-608"/>
              </a:lnTo>
            </a:path>
          </a:pathLst>
        </a:custGeom>
      </dsp:spPr>
      <dsp:style>
        <a:lnRef idx="2">
          <a:schemeClr val="accent2">
            <a:shade val="60000"/>
          </a:schemeClr>
        </a:lnRef>
        <a:fillRef idx="0">
          <a:schemeClr val="accent2"/>
        </a:fillRef>
        <a:effectRef idx="0">
          <a:scrgbClr r="0" g="0" b="0"/>
        </a:effectRef>
        <a:fontRef idx="minor"/>
      </dsp:style>
      <dsp:txBody>
        <a:bodyPr anchor="ctr"/>
        <a:lstStyle>
          <a:lvl1pPr algn="ctr"/>
          <a:lvl2pPr algn="ctr"/>
          <a:lvl3pPr algn="ctr"/>
          <a:lvl4pPr algn="ctr"/>
          <a:lvl5pPr algn="ctr"/>
          <a:lvl6pPr algn="ctr"/>
          <a:lvl7pPr algn="ctr"/>
          <a:lvl8pPr algn="ctr"/>
          <a:lvl9pPr algn="ctr"/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zh-CN" altLang="en-US" sz="3300">
            <a:solidFill>
              <a:srgbClr val="000000"/>
            </a:solidFill>
            <a:latin typeface="黑体" panose="02010609060101010101" charset="-122"/>
            <a:ea typeface="黑体" panose="02010609060101010101" charset="-122"/>
          </a:endParaRPr>
        </a:p>
      </dsp:txBody>
      <dsp:txXfrm>
        <a:off x="2739030" y="1987172"/>
        <a:ext cx="1414754" cy="53259"/>
      </dsp:txXfrm>
    </dsp:sp>
    <dsp:sp modelId="{F18F156C-4B4A-4AB4-A61D-9C2CC45B9C81}">
      <dsp:nvSpPr>
        <dsp:cNvPr id="13" name="圆角矩形 4"/>
        <dsp:cNvSpPr/>
      </dsp:nvSpPr>
      <dsp:spPr bwMode="white">
        <a:xfrm>
          <a:off x="4020808" y="882949"/>
          <a:ext cx="3118510" cy="1436003"/>
        </a:xfrm>
        <a:prstGeom prst="roundRect">
          <a:avLst>
            <a:gd name="adj" fmla="val 10000"/>
          </a:avLst>
        </a:prstGeom>
      </dsp:spPr>
      <dsp:style>
        <a:lnRef idx="2">
          <a:schemeClr val="lt1"/>
        </a:lnRef>
        <a:fillRef idx="1">
          <a:schemeClr val="accent2"/>
        </a:fillRef>
        <a:effectRef idx="0">
          <a:scrgbClr r="0" g="0" b="0"/>
        </a:effectRef>
        <a:fontRef idx="minor">
          <a:srgbClr val="FFFFFF"/>
        </a:fontRef>
      </dsp:style>
      <dsp:txBody>
        <a:bodyPr vert="horz" wrap="square" lIns="15240" tIns="15240" rIns="15240" bIns="1524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>
              <a:latin typeface="黑体" panose="02010609060101010101" charset="-122"/>
              <a:ea typeface="黑体" panose="02010609060101010101" charset="-122"/>
            </a:rPr>
            <a:t>向量数乘用坐标表示</a:t>
          </a:r>
        </a:p>
      </dsp:txBody>
      <dsp:txXfrm>
        <a:off x="4062867" y="925008"/>
        <a:ext cx="3034392" cy="1351885"/>
      </dsp:txXfrm>
    </dsp:sp>
    <dsp:sp modelId="{5F82C668-0BFE-4B2E-8376-D6318132AE55}">
      <dsp:nvSpPr>
        <dsp:cNvPr id="6" name="任意多边形 5"/>
        <dsp:cNvSpPr/>
      </dsp:nvSpPr>
      <dsp:spPr bwMode="white">
        <a:xfrm>
          <a:off x="7139318" y="1574321"/>
          <a:ext cx="1148802" cy="53259"/>
        </a:xfrm>
        <a:custGeom>
          <a:rect l="l" t="t" r="r" b="b"/>
          <a:pathLst>
            <a:path w="1809" h="84">
              <a:moveTo>
                <a:pt x="0" y="42"/>
              </a:moveTo>
              <a:lnTo>
                <a:pt x="1809" y="42"/>
              </a:lnTo>
            </a:path>
          </a:pathLst>
        </a:custGeom>
      </dsp:spPr>
      <dsp:style>
        <a:lnRef idx="2">
          <a:schemeClr val="accent2">
            <a:shade val="80000"/>
          </a:schemeClr>
        </a:lnRef>
        <a:fillRef idx="0">
          <a:schemeClr val="accent2"/>
        </a:fillRef>
        <a:effectRef idx="0">
          <a:scrgbClr r="0" g="0" b="0"/>
        </a:effectRef>
        <a:fontRef idx="minor"/>
      </dsp:style>
      <dsp:txBody>
        <a:bodyPr anchor="ctr"/>
        <a:lstStyle>
          <a:lvl1pPr algn="ctr"/>
          <a:lvl2pPr algn="ctr"/>
          <a:lvl3pPr algn="ctr"/>
          <a:lvl4pPr algn="ctr"/>
          <a:lvl5pPr algn="ctr"/>
          <a:lvl6pPr algn="ctr"/>
          <a:lvl7pPr algn="ctr"/>
          <a:lvl8pPr algn="ctr"/>
          <a:lvl9pPr algn="ctr"/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zh-CN" altLang="en-US" sz="3300">
            <a:solidFill>
              <a:srgbClr val="000000"/>
            </a:solidFill>
            <a:latin typeface="黑体" panose="02010609060101010101" charset="-122"/>
            <a:ea typeface="黑体" panose="02010609060101010101" charset="-122"/>
          </a:endParaRPr>
        </a:p>
      </dsp:txBody>
      <dsp:txXfrm>
        <a:off x="7139318" y="1574321"/>
        <a:ext cx="1148802" cy="53259"/>
      </dsp:txXfrm>
    </dsp:sp>
    <dsp:sp modelId="{241417CC-6D9F-4466-865A-BE3E08B62E23}">
      <dsp:nvSpPr>
        <dsp:cNvPr id="7" name="圆角矩形 6"/>
        <dsp:cNvSpPr/>
      </dsp:nvSpPr>
      <dsp:spPr bwMode="white">
        <a:xfrm>
          <a:off x="8288121" y="882949"/>
          <a:ext cx="3345714" cy="1436003"/>
        </a:xfrm>
        <a:prstGeom prst="roundRect">
          <a:avLst>
            <a:gd name="adj" fmla="val 10000"/>
          </a:avLst>
        </a:prstGeom>
        <a:blipFill>
          <a:blip r:embed="rId1"/>
          <a:stretch>
            <a:fillRect/>
          </a:stretch>
        </a:blipFill>
      </dsp:spPr>
      <dsp:style>
        <a:lnRef idx="2">
          <a:schemeClr val="lt1"/>
        </a:lnRef>
        <a:fillRef idx="1">
          <a:schemeClr val="accent2"/>
        </a:fillRef>
        <a:effectRef idx="0">
          <a:scrgbClr r="0" g="0" b="0"/>
        </a:effectRef>
        <a:fontRef idx="minor">
          <a:srgbClr val="FFFFFF"/>
        </a:fontRef>
      </dsp:style>
      <dsp:txBody>
        <a:bodyPr lIns="41275" tIns="41275" rIns="41275" bIns="41275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>
              <a:noFill/>
            </a:rPr>
            <a:t> </a:t>
          </a:r>
        </a:p>
      </dsp:txBody>
      <dsp:txXfrm>
        <a:off x="8330180" y="925008"/>
        <a:ext cx="3261596" cy="1351885"/>
      </dsp:txXfrm>
    </dsp:sp>
    <dsp:sp modelId="{F88C7999-B66E-47A8-B1EB-B00831F3BA2A}">
      <dsp:nvSpPr>
        <dsp:cNvPr id="8" name="任意多边形 7"/>
        <dsp:cNvSpPr/>
      </dsp:nvSpPr>
      <dsp:spPr bwMode="white">
        <a:xfrm>
          <a:off x="2739030" y="2812874"/>
          <a:ext cx="1414754" cy="53259"/>
        </a:xfrm>
        <a:custGeom>
          <a:rect l="l" t="t" r="r" b="b"/>
          <a:pathLst>
            <a:path w="2228" h="84">
              <a:moveTo>
                <a:pt x="209" y="-608"/>
              </a:moveTo>
              <a:lnTo>
                <a:pt x="2019" y="692"/>
              </a:lnTo>
            </a:path>
          </a:pathLst>
        </a:custGeom>
      </dsp:spPr>
      <dsp:style>
        <a:lnRef idx="2">
          <a:schemeClr val="accent2">
            <a:shade val="60000"/>
          </a:schemeClr>
        </a:lnRef>
        <a:fillRef idx="0">
          <a:schemeClr val="accent2"/>
        </a:fillRef>
        <a:effectRef idx="0">
          <a:scrgbClr r="0" g="0" b="0"/>
        </a:effectRef>
        <a:fontRef idx="minor"/>
      </dsp:style>
      <dsp:txBody>
        <a:bodyPr anchor="ctr"/>
        <a:lstStyle>
          <a:lvl1pPr algn="ctr"/>
          <a:lvl2pPr algn="ctr"/>
          <a:lvl3pPr algn="ctr"/>
          <a:lvl4pPr algn="ctr"/>
          <a:lvl5pPr algn="ctr"/>
          <a:lvl6pPr algn="ctr"/>
          <a:lvl7pPr algn="ctr"/>
          <a:lvl8pPr algn="ctr"/>
          <a:lvl9pPr algn="ctr"/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zh-CN" altLang="en-US" sz="3300">
            <a:solidFill>
              <a:srgbClr val="000000"/>
            </a:solidFill>
            <a:latin typeface="黑体" panose="02010609060101010101" charset="-122"/>
            <a:ea typeface="黑体" panose="02010609060101010101" charset="-122"/>
          </a:endParaRPr>
        </a:p>
      </dsp:txBody>
      <dsp:txXfrm>
        <a:off x="2739030" y="2812874"/>
        <a:ext cx="1414754" cy="53259"/>
      </dsp:txXfrm>
    </dsp:sp>
    <dsp:sp modelId="{C5758930-A817-4C43-9060-30B566589F9F}">
      <dsp:nvSpPr>
        <dsp:cNvPr id="9" name="圆角矩形 8"/>
        <dsp:cNvSpPr/>
      </dsp:nvSpPr>
      <dsp:spPr bwMode="white">
        <a:xfrm>
          <a:off x="4020808" y="2534353"/>
          <a:ext cx="2872006" cy="1436003"/>
        </a:xfrm>
        <a:prstGeom prst="roundRect">
          <a:avLst>
            <a:gd name="adj" fmla="val 10000"/>
          </a:avLst>
        </a:prstGeom>
      </dsp:spPr>
      <dsp:style>
        <a:lnRef idx="2">
          <a:schemeClr val="lt1"/>
        </a:lnRef>
        <a:fillRef idx="1">
          <a:schemeClr val="accent2"/>
        </a:fillRef>
        <a:effectRef idx="0">
          <a:scrgbClr r="0" g="0" b="0"/>
        </a:effectRef>
        <a:fontRef idx="minor">
          <a:srgbClr val="FFFFFF"/>
        </a:fontRef>
      </dsp:style>
      <dsp:txBody>
        <a:bodyPr vert="horz" wrap="square" lIns="15240" tIns="15240" rIns="15240" bIns="1524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>
              <a:latin typeface="黑体" panose="02010609060101010101" charset="-122"/>
              <a:ea typeface="黑体" panose="02010609060101010101" charset="-122"/>
            </a:rPr>
            <a:t>用坐标表示两向量共线的情况</a:t>
          </a:r>
        </a:p>
      </dsp:txBody>
      <dsp:txXfrm>
        <a:off x="4062867" y="2576412"/>
        <a:ext cx="2787888" cy="1351885"/>
      </dsp:txXfrm>
    </dsp:sp>
    <dsp:sp modelId="{2683336A-0537-4359-AAEE-1D52CD0FB165}">
      <dsp:nvSpPr>
        <dsp:cNvPr id="10" name="任意多边形 9"/>
        <dsp:cNvSpPr/>
      </dsp:nvSpPr>
      <dsp:spPr bwMode="white">
        <a:xfrm>
          <a:off x="6892814" y="3225725"/>
          <a:ext cx="1148802" cy="53259"/>
        </a:xfrm>
        <a:custGeom>
          <a:rect l="l" t="t" r="r" b="b"/>
          <a:pathLst>
            <a:path w="1809" h="84">
              <a:moveTo>
                <a:pt x="0" y="42"/>
              </a:moveTo>
              <a:lnTo>
                <a:pt x="1809" y="42"/>
              </a:lnTo>
            </a:path>
          </a:pathLst>
        </a:custGeom>
      </dsp:spPr>
      <dsp:style>
        <a:lnRef idx="2">
          <a:schemeClr val="accent2">
            <a:shade val="80000"/>
          </a:schemeClr>
        </a:lnRef>
        <a:fillRef idx="0">
          <a:schemeClr val="accent2"/>
        </a:fillRef>
        <a:effectRef idx="0">
          <a:scrgbClr r="0" g="0" b="0"/>
        </a:effectRef>
        <a:fontRef idx="minor"/>
      </dsp:style>
      <dsp:txBody>
        <a:bodyPr anchor="ctr"/>
        <a:lstStyle>
          <a:lvl1pPr algn="ctr"/>
          <a:lvl2pPr algn="ctr"/>
          <a:lvl3pPr algn="ctr"/>
          <a:lvl4pPr algn="ctr"/>
          <a:lvl5pPr algn="ctr"/>
          <a:lvl6pPr algn="ctr"/>
          <a:lvl7pPr algn="ctr"/>
          <a:lvl8pPr algn="ctr"/>
          <a:lvl9pPr algn="ctr"/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zh-CN" altLang="en-US" sz="3300">
            <a:solidFill>
              <a:srgbClr val="000000"/>
            </a:solidFill>
            <a:latin typeface="黑体" panose="02010609060101010101" charset="-122"/>
            <a:ea typeface="黑体" panose="02010609060101010101" charset="-122"/>
          </a:endParaRPr>
        </a:p>
      </dsp:txBody>
      <dsp:txXfrm>
        <a:off x="6892814" y="3225725"/>
        <a:ext cx="1148802" cy="53259"/>
      </dsp:txXfrm>
    </dsp:sp>
    <dsp:sp modelId="{BA57FC11-0948-485E-BBB0-8998C7DD4B05}">
      <dsp:nvSpPr>
        <dsp:cNvPr id="11" name="圆角矩形 10"/>
        <dsp:cNvSpPr/>
      </dsp:nvSpPr>
      <dsp:spPr bwMode="white">
        <a:xfrm>
          <a:off x="8041616" y="2534353"/>
          <a:ext cx="3514186" cy="1436003"/>
        </a:xfrm>
        <a:prstGeom prst="roundRect">
          <a:avLst>
            <a:gd name="adj" fmla="val 10000"/>
          </a:avLst>
        </a:prstGeom>
        <a:blipFill>
          <a:blip r:embed="rId2"/>
          <a:stretch>
            <a:fillRect/>
          </a:stretch>
        </a:blipFill>
      </dsp:spPr>
      <dsp:style>
        <a:lnRef idx="2">
          <a:schemeClr val="lt1"/>
        </a:lnRef>
        <a:fillRef idx="1">
          <a:schemeClr val="accent2"/>
        </a:fillRef>
        <a:effectRef idx="0">
          <a:scrgbClr r="0" g="0" b="0"/>
        </a:effectRef>
        <a:fontRef idx="minor">
          <a:srgbClr val="FFFFFF"/>
        </a:fontRef>
      </dsp:style>
      <dsp:txBody>
        <a:bodyPr lIns="41275" tIns="41275" rIns="41275" bIns="41275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>
              <a:noFill/>
            </a:rPr>
            <a:t> </a:t>
          </a:r>
        </a:p>
      </dsp:txBody>
      <dsp:txXfrm>
        <a:off x="8083675" y="2576412"/>
        <a:ext cx="3430068" cy="13518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#1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endSty" val="noArr"/>
                        <dgm:param type="begPts" val="midR"/>
                        <dgm:param type="endPts" val="midL"/>
                      </dgm:alg>
                    </dgm:if>
                    <dgm:else name="Name14">
                      <dgm:alg type="conn">
                        <dgm:param type="dim" val="1D"/>
                        <dgm:param type="endSty" val="noArr"/>
                        <dgm:param type="begPts" val="midL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fact="0.25"/>
                      <dgm:rule type="w" fact="0.8"/>
                      <dgm:rule type="primFontSz" val="5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rgbClr val="FFFFFF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rgbClr val="FFFFFF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rgbClr val="FFFFFF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rgbClr val="FFFFFF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rgbClr val="FFFFFF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rgbClr val="FFFFFF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rgbClr val="FFFFFF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rgbClr val="FFFFFF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rgbClr val="FFFFFF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rgbClr val="FFFFFF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rgbClr val="FFFFFF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rgbClr val="FFFFFF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rgbClr val="FFFFFF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rgbClr val="FFFFFF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rgbClr val="FFFFFF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rgbClr val="FFFFFF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rgbClr val="FFFFFF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rgbClr val="FFFFFF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rgbClr val="FFFFFF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rgbClr val="000000"/>
      </a:fontRef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2.vml.rels><?xml version="1.0" encoding="UTF-8" standalone="yes"?>
<Relationships xmlns="http://schemas.openxmlformats.org/package/2006/relationships"><Relationship Id="rId5" Type="http://schemas.openxmlformats.org/officeDocument/2006/relationships/image" Target="../media/image31.wmf"/><Relationship Id="rId4" Type="http://schemas.openxmlformats.org/officeDocument/2006/relationships/image" Target="../media/image30.wmf"/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/Relationships>
</file>

<file path=ppt/drawings/_rels/vmlDrawing3.vml.rels><?xml version="1.0" encoding="UTF-8" standalone="yes"?>
<Relationships xmlns="http://schemas.openxmlformats.org/package/2006/relationships"><Relationship Id="rId5" Type="http://schemas.openxmlformats.org/officeDocument/2006/relationships/image" Target="../media/image37.wmf"/><Relationship Id="rId4" Type="http://schemas.openxmlformats.org/officeDocument/2006/relationships/image" Target="../media/image36.wmf"/><Relationship Id="rId3" Type="http://schemas.openxmlformats.org/officeDocument/2006/relationships/image" Target="../media/image35.wmf"/><Relationship Id="rId2" Type="http://schemas.openxmlformats.org/officeDocument/2006/relationships/image" Target="../media/image34.wmf"/><Relationship Id="rId1" Type="http://schemas.openxmlformats.org/officeDocument/2006/relationships/image" Target="../media/image33.wmf"/></Relationships>
</file>

<file path=ppt/drawings/_rels/vmlDrawing4.vml.rels><?xml version="1.0" encoding="UTF-8" standalone="yes"?>
<Relationships xmlns="http://schemas.openxmlformats.org/package/2006/relationships"><Relationship Id="rId7" Type="http://schemas.openxmlformats.org/officeDocument/2006/relationships/image" Target="../media/image44.wmf"/><Relationship Id="rId6" Type="http://schemas.openxmlformats.org/officeDocument/2006/relationships/image" Target="../media/image43.wmf"/><Relationship Id="rId5" Type="http://schemas.openxmlformats.org/officeDocument/2006/relationships/image" Target="../media/image42.wmf"/><Relationship Id="rId4" Type="http://schemas.openxmlformats.org/officeDocument/2006/relationships/image" Target="../media/image41.wmf"/><Relationship Id="rId3" Type="http://schemas.openxmlformats.org/officeDocument/2006/relationships/image" Target="../media/image40.wmf"/><Relationship Id="rId2" Type="http://schemas.openxmlformats.org/officeDocument/2006/relationships/image" Target="../media/image39.wmf"/><Relationship Id="rId1" Type="http://schemas.openxmlformats.org/officeDocument/2006/relationships/image" Target="../media/image38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.xml"/><Relationship Id="rId8" Type="http://schemas.openxmlformats.org/officeDocument/2006/relationships/image" Target="../media/image3.png"/><Relationship Id="rId7" Type="http://schemas.openxmlformats.org/officeDocument/2006/relationships/tags" Target="../tags/tag5.xml"/><Relationship Id="rId6" Type="http://schemas.openxmlformats.org/officeDocument/2006/relationships/image" Target="../media/image2.png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tags" Target="../tags/tag11.xml"/><Relationship Id="rId8" Type="http://schemas.openxmlformats.org/officeDocument/2006/relationships/tags" Target="../tags/tag10.xml"/><Relationship Id="rId7" Type="http://schemas.openxmlformats.org/officeDocument/2006/relationships/tags" Target="../tags/tag9.xml"/><Relationship Id="rId6" Type="http://schemas.openxmlformats.org/officeDocument/2006/relationships/tags" Target="../tags/tag8.xml"/><Relationship Id="rId5" Type="http://schemas.openxmlformats.org/officeDocument/2006/relationships/image" Target="../media/image5.png"/><Relationship Id="rId4" Type="http://schemas.openxmlformats.org/officeDocument/2006/relationships/tags" Target="../tags/tag7.xml"/><Relationship Id="rId3" Type="http://schemas.openxmlformats.org/officeDocument/2006/relationships/image" Target="../media/image4.png"/><Relationship Id="rId2" Type="http://schemas.openxmlformats.org/officeDocument/2006/relationships/tags" Target="../tags/tag6.xml"/><Relationship Id="rId15" Type="http://schemas.openxmlformats.org/officeDocument/2006/relationships/slideLayout" Target="../slideLayouts/slideLayout1.xml"/><Relationship Id="rId14" Type="http://schemas.openxmlformats.org/officeDocument/2006/relationships/image" Target="../media/image8.png"/><Relationship Id="rId13" Type="http://schemas.openxmlformats.org/officeDocument/2006/relationships/tags" Target="../tags/tag13.xml"/><Relationship Id="rId12" Type="http://schemas.openxmlformats.org/officeDocument/2006/relationships/image" Target="../media/image7.png"/><Relationship Id="rId11" Type="http://schemas.openxmlformats.org/officeDocument/2006/relationships/tags" Target="../tags/tag12.xml"/><Relationship Id="rId10" Type="http://schemas.openxmlformats.org/officeDocument/2006/relationships/image" Target="../media/image6.png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tags" Target="../tags/tag16.xml"/><Relationship Id="rId5" Type="http://schemas.openxmlformats.org/officeDocument/2006/relationships/image" Target="../media/image10.png"/><Relationship Id="rId4" Type="http://schemas.openxmlformats.org/officeDocument/2006/relationships/tags" Target="../tags/tag15.xml"/><Relationship Id="rId3" Type="http://schemas.openxmlformats.org/officeDocument/2006/relationships/image" Target="../media/image9.png"/><Relationship Id="rId2" Type="http://schemas.openxmlformats.org/officeDocument/2006/relationships/tags" Target="../tags/tag14.xml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image" Target="../media/image12.png"/><Relationship Id="rId8" Type="http://schemas.openxmlformats.org/officeDocument/2006/relationships/tags" Target="../tags/tag21.xml"/><Relationship Id="rId7" Type="http://schemas.openxmlformats.org/officeDocument/2006/relationships/tags" Target="../../../../../tags/tag121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1" Type="http://schemas.openxmlformats.org/officeDocument/2006/relationships/vmlDrawing" Target="../drawings/vmlDrawing1.vml"/><Relationship Id="rId40" Type="http://schemas.openxmlformats.org/officeDocument/2006/relationships/slideLayout" Target="../slideLayouts/slideLayout1.xml"/><Relationship Id="rId4" Type="http://schemas.openxmlformats.org/officeDocument/2006/relationships/tags" Target="../tags/tag18.xml"/><Relationship Id="rId39" Type="http://schemas.openxmlformats.org/officeDocument/2006/relationships/image" Target="../media/image20.png"/><Relationship Id="rId38" Type="http://schemas.openxmlformats.org/officeDocument/2006/relationships/tags" Target="../tags/tag37.xml"/><Relationship Id="rId37" Type="http://schemas.openxmlformats.org/officeDocument/2006/relationships/tags" Target="../../../../../tags/tag1234.xml"/><Relationship Id="rId36" Type="http://schemas.openxmlformats.org/officeDocument/2006/relationships/tags" Target="../tags/tag36.xml"/><Relationship Id="rId35" Type="http://schemas.openxmlformats.org/officeDocument/2006/relationships/tags" Target="../tags/tag35.xml"/><Relationship Id="rId34" Type="http://schemas.openxmlformats.org/officeDocument/2006/relationships/image" Target="../media/image19.png"/><Relationship Id="rId33" Type="http://schemas.openxmlformats.org/officeDocument/2006/relationships/tags" Target="../tags/tag34.xml"/><Relationship Id="rId32" Type="http://schemas.openxmlformats.org/officeDocument/2006/relationships/image" Target="../media/image18.png"/><Relationship Id="rId31" Type="http://schemas.openxmlformats.org/officeDocument/2006/relationships/tags" Target="../tags/tag33.xml"/><Relationship Id="rId30" Type="http://schemas.openxmlformats.org/officeDocument/2006/relationships/image" Target="../media/image17.png"/><Relationship Id="rId3" Type="http://schemas.openxmlformats.org/officeDocument/2006/relationships/image" Target="../media/image11.png"/><Relationship Id="rId29" Type="http://schemas.openxmlformats.org/officeDocument/2006/relationships/tags" Target="../tags/tag32.xml"/><Relationship Id="rId28" Type="http://schemas.openxmlformats.org/officeDocument/2006/relationships/tags" Target="../../../../../tags/tag1226.xml"/><Relationship Id="rId27" Type="http://schemas.openxmlformats.org/officeDocument/2006/relationships/image" Target="../media/image16.wmf"/><Relationship Id="rId26" Type="http://schemas.openxmlformats.org/officeDocument/2006/relationships/oleObject" Target="../embeddings/oleObject1.bin"/><Relationship Id="rId25" Type="http://schemas.openxmlformats.org/officeDocument/2006/relationships/tags" Target="../tags/tag31.xml"/><Relationship Id="rId24" Type="http://schemas.openxmlformats.org/officeDocument/2006/relationships/tags" Target="../tags/tag30.xml"/><Relationship Id="rId23" Type="http://schemas.openxmlformats.org/officeDocument/2006/relationships/tags" Target="../tags/tag29.xml"/><Relationship Id="rId22" Type="http://schemas.openxmlformats.org/officeDocument/2006/relationships/tags" Target="../tags/tag28.xml"/><Relationship Id="rId21" Type="http://schemas.openxmlformats.org/officeDocument/2006/relationships/image" Target="../media/image15.png"/><Relationship Id="rId20" Type="http://schemas.openxmlformats.org/officeDocument/2006/relationships/tags" Target="../tags/tag27.xml"/><Relationship Id="rId2" Type="http://schemas.openxmlformats.org/officeDocument/2006/relationships/tags" Target="../tags/tag17.xml"/><Relationship Id="rId19" Type="http://schemas.openxmlformats.org/officeDocument/2006/relationships/tags" Target="../../../../../tags/tag1220.xml"/><Relationship Id="rId18" Type="http://schemas.openxmlformats.org/officeDocument/2006/relationships/image" Target="../media/image14.png"/><Relationship Id="rId17" Type="http://schemas.openxmlformats.org/officeDocument/2006/relationships/tags" Target="../tags/tag26.xml"/><Relationship Id="rId16" Type="http://schemas.openxmlformats.org/officeDocument/2006/relationships/tags" Target="../../../../../tags/tag1218.xml"/><Relationship Id="rId15" Type="http://schemas.openxmlformats.org/officeDocument/2006/relationships/tags" Target="../tags/tag25.xml"/><Relationship Id="rId14" Type="http://schemas.openxmlformats.org/officeDocument/2006/relationships/image" Target="../media/image13.png"/><Relationship Id="rId13" Type="http://schemas.openxmlformats.org/officeDocument/2006/relationships/tags" Target="../tags/tag24.xml"/><Relationship Id="rId12" Type="http://schemas.openxmlformats.org/officeDocument/2006/relationships/tags" Target="../../../../../tags/tag1215.xml"/><Relationship Id="rId11" Type="http://schemas.openxmlformats.org/officeDocument/2006/relationships/tags" Target="../tags/tag23.xml"/><Relationship Id="rId10" Type="http://schemas.openxmlformats.org/officeDocument/2006/relationships/tags" Target="../tags/tag22.xml"/><Relationship Id="rId1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image" Target="../media/image22.png"/><Relationship Id="rId8" Type="http://schemas.openxmlformats.org/officeDocument/2006/relationships/tags" Target="../tags/tag42.xml"/><Relationship Id="rId7" Type="http://schemas.openxmlformats.org/officeDocument/2006/relationships/tags" Target="../../../../../tags/tag1243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image" Target="../media/image21.png"/><Relationship Id="rId2" Type="http://schemas.openxmlformats.org/officeDocument/2006/relationships/tags" Target="../tags/tag38.xml"/><Relationship Id="rId10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tags" Target="../tags/tag44.xml"/><Relationship Id="rId3" Type="http://schemas.openxmlformats.org/officeDocument/2006/relationships/image" Target="../media/image23.png"/><Relationship Id="rId2" Type="http://schemas.openxmlformats.org/officeDocument/2006/relationships/tags" Target="../tags/tag43.xml"/><Relationship Id="rId1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tags" Target="../tags/tag47.xml"/><Relationship Id="rId4" Type="http://schemas.openxmlformats.org/officeDocument/2006/relationships/image" Target="../media/image25.png"/><Relationship Id="rId3" Type="http://schemas.openxmlformats.org/officeDocument/2006/relationships/tags" Target="../tags/tag46.xml"/><Relationship Id="rId2" Type="http://schemas.openxmlformats.org/officeDocument/2006/relationships/tags" Target="../tags/tag45.xml"/><Relationship Id="rId1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image" Target="../media/image27.wmf"/><Relationship Id="rId8" Type="http://schemas.openxmlformats.org/officeDocument/2006/relationships/oleObject" Target="../embeddings/oleObject2.bin"/><Relationship Id="rId7" Type="http://schemas.openxmlformats.org/officeDocument/2006/relationships/tags" Target="../tags/tag52.xml"/><Relationship Id="rId6" Type="http://schemas.openxmlformats.org/officeDocument/2006/relationships/tags" Target="../tags/tag51.xml"/><Relationship Id="rId5" Type="http://schemas.openxmlformats.org/officeDocument/2006/relationships/tags" Target="../tags/tag50.xml"/><Relationship Id="rId4" Type="http://schemas.openxmlformats.org/officeDocument/2006/relationships/image" Target="../media/image26.png"/><Relationship Id="rId30" Type="http://schemas.openxmlformats.org/officeDocument/2006/relationships/vmlDrawing" Target="../drawings/vmlDrawing2.vml"/><Relationship Id="rId3" Type="http://schemas.openxmlformats.org/officeDocument/2006/relationships/tags" Target="../tags/tag49.xml"/><Relationship Id="rId29" Type="http://schemas.openxmlformats.org/officeDocument/2006/relationships/slideLayout" Target="../slideLayouts/slideLayout1.xml"/><Relationship Id="rId28" Type="http://schemas.openxmlformats.org/officeDocument/2006/relationships/image" Target="../media/image31.wmf"/><Relationship Id="rId27" Type="http://schemas.openxmlformats.org/officeDocument/2006/relationships/oleObject" Target="../embeddings/oleObject6.bin"/><Relationship Id="rId26" Type="http://schemas.openxmlformats.org/officeDocument/2006/relationships/tags" Target="../tags/tag63.xml"/><Relationship Id="rId25" Type="http://schemas.openxmlformats.org/officeDocument/2006/relationships/tags" Target="../tags/tag62.xml"/><Relationship Id="rId24" Type="http://schemas.openxmlformats.org/officeDocument/2006/relationships/tags" Target="../tags/tag61.xml"/><Relationship Id="rId23" Type="http://schemas.openxmlformats.org/officeDocument/2006/relationships/tags" Target="../tags/tag60.xml"/><Relationship Id="rId22" Type="http://schemas.openxmlformats.org/officeDocument/2006/relationships/image" Target="../media/image30.wmf"/><Relationship Id="rId21" Type="http://schemas.openxmlformats.org/officeDocument/2006/relationships/oleObject" Target="../embeddings/oleObject5.bin"/><Relationship Id="rId20" Type="http://schemas.openxmlformats.org/officeDocument/2006/relationships/tags" Target="../tags/tag59.xml"/><Relationship Id="rId2" Type="http://schemas.openxmlformats.org/officeDocument/2006/relationships/tags" Target="../tags/tag48.xml"/><Relationship Id="rId19" Type="http://schemas.openxmlformats.org/officeDocument/2006/relationships/tags" Target="../tags/tag58.xml"/><Relationship Id="rId18" Type="http://schemas.openxmlformats.org/officeDocument/2006/relationships/tags" Target="../tags/tag57.xml"/><Relationship Id="rId17" Type="http://schemas.openxmlformats.org/officeDocument/2006/relationships/image" Target="../media/image29.wmf"/><Relationship Id="rId16" Type="http://schemas.openxmlformats.org/officeDocument/2006/relationships/oleObject" Target="../embeddings/oleObject4.bin"/><Relationship Id="rId15" Type="http://schemas.openxmlformats.org/officeDocument/2006/relationships/tags" Target="../tags/tag56.xml"/><Relationship Id="rId14" Type="http://schemas.openxmlformats.org/officeDocument/2006/relationships/tags" Target="../tags/tag55.xml"/><Relationship Id="rId13" Type="http://schemas.openxmlformats.org/officeDocument/2006/relationships/tags" Target="../tags/tag54.xml"/><Relationship Id="rId12" Type="http://schemas.openxmlformats.org/officeDocument/2006/relationships/image" Target="../media/image28.wmf"/><Relationship Id="rId11" Type="http://schemas.openxmlformats.org/officeDocument/2006/relationships/oleObject" Target="../embeddings/oleObject3.bin"/><Relationship Id="rId10" Type="http://schemas.openxmlformats.org/officeDocument/2006/relationships/tags" Target="../tags/tag53.xml"/><Relationship Id="rId1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tags" Target="../tags/tag68.xml"/><Relationship Id="rId8" Type="http://schemas.openxmlformats.org/officeDocument/2006/relationships/image" Target="../media/image33.wmf"/><Relationship Id="rId7" Type="http://schemas.openxmlformats.org/officeDocument/2006/relationships/oleObject" Target="../embeddings/oleObject7.bin"/><Relationship Id="rId6" Type="http://schemas.openxmlformats.org/officeDocument/2006/relationships/tags" Target="../tags/tag67.xml"/><Relationship Id="rId5" Type="http://schemas.openxmlformats.org/officeDocument/2006/relationships/tags" Target="../tags/tag66.xml"/><Relationship Id="rId4" Type="http://schemas.openxmlformats.org/officeDocument/2006/relationships/tags" Target="../tags/tag65.xml"/><Relationship Id="rId32" Type="http://schemas.openxmlformats.org/officeDocument/2006/relationships/vmlDrawing" Target="../drawings/vmlDrawing3.vml"/><Relationship Id="rId31" Type="http://schemas.openxmlformats.org/officeDocument/2006/relationships/slideLayout" Target="../slideLayouts/slideLayout1.xml"/><Relationship Id="rId30" Type="http://schemas.openxmlformats.org/officeDocument/2006/relationships/tags" Target="../tags/tag81.xml"/><Relationship Id="rId3" Type="http://schemas.openxmlformats.org/officeDocument/2006/relationships/image" Target="../media/image32.png"/><Relationship Id="rId29" Type="http://schemas.openxmlformats.org/officeDocument/2006/relationships/tags" Target="../tags/tag80.xml"/><Relationship Id="rId28" Type="http://schemas.openxmlformats.org/officeDocument/2006/relationships/image" Target="../media/image37.wmf"/><Relationship Id="rId27" Type="http://schemas.openxmlformats.org/officeDocument/2006/relationships/oleObject" Target="../embeddings/oleObject11.bin"/><Relationship Id="rId26" Type="http://schemas.openxmlformats.org/officeDocument/2006/relationships/tags" Target="../tags/tag79.xml"/><Relationship Id="rId25" Type="http://schemas.openxmlformats.org/officeDocument/2006/relationships/tags" Target="../tags/tag78.xml"/><Relationship Id="rId24" Type="http://schemas.openxmlformats.org/officeDocument/2006/relationships/tags" Target="../tags/tag77.xml"/><Relationship Id="rId23" Type="http://schemas.openxmlformats.org/officeDocument/2006/relationships/tags" Target="../tags/tag76.xml"/><Relationship Id="rId22" Type="http://schemas.openxmlformats.org/officeDocument/2006/relationships/image" Target="../media/image36.wmf"/><Relationship Id="rId21" Type="http://schemas.openxmlformats.org/officeDocument/2006/relationships/oleObject" Target="../embeddings/oleObject10.bin"/><Relationship Id="rId20" Type="http://schemas.openxmlformats.org/officeDocument/2006/relationships/tags" Target="../tags/tag75.xml"/><Relationship Id="rId2" Type="http://schemas.openxmlformats.org/officeDocument/2006/relationships/tags" Target="../tags/tag64.xml"/><Relationship Id="rId19" Type="http://schemas.openxmlformats.org/officeDocument/2006/relationships/tags" Target="../tags/tag74.xml"/><Relationship Id="rId18" Type="http://schemas.openxmlformats.org/officeDocument/2006/relationships/tags" Target="../tags/tag73.xml"/><Relationship Id="rId17" Type="http://schemas.openxmlformats.org/officeDocument/2006/relationships/image" Target="../media/image35.wmf"/><Relationship Id="rId16" Type="http://schemas.openxmlformats.org/officeDocument/2006/relationships/oleObject" Target="../embeddings/oleObject9.bin"/><Relationship Id="rId15" Type="http://schemas.openxmlformats.org/officeDocument/2006/relationships/tags" Target="../tags/tag72.xml"/><Relationship Id="rId14" Type="http://schemas.openxmlformats.org/officeDocument/2006/relationships/tags" Target="../tags/tag71.xml"/><Relationship Id="rId13" Type="http://schemas.openxmlformats.org/officeDocument/2006/relationships/tags" Target="../tags/tag70.xml"/><Relationship Id="rId12" Type="http://schemas.openxmlformats.org/officeDocument/2006/relationships/image" Target="../media/image34.wmf"/><Relationship Id="rId11" Type="http://schemas.openxmlformats.org/officeDocument/2006/relationships/oleObject" Target="../embeddings/oleObject8.bin"/><Relationship Id="rId10" Type="http://schemas.openxmlformats.org/officeDocument/2006/relationships/tags" Target="../tags/tag69.xml"/><Relationship Id="rId1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tags" Target="../tags/tag86.xml"/><Relationship Id="rId8" Type="http://schemas.openxmlformats.org/officeDocument/2006/relationships/image" Target="../media/image38.wmf"/><Relationship Id="rId7" Type="http://schemas.openxmlformats.org/officeDocument/2006/relationships/oleObject" Target="../embeddings/oleObject12.bin"/><Relationship Id="rId6" Type="http://schemas.openxmlformats.org/officeDocument/2006/relationships/tags" Target="../tags/tag85.xml"/><Relationship Id="rId5" Type="http://schemas.openxmlformats.org/officeDocument/2006/relationships/tags" Target="../tags/tag84.xml"/><Relationship Id="rId4" Type="http://schemas.openxmlformats.org/officeDocument/2006/relationships/tags" Target="../tags/tag83.xml"/><Relationship Id="rId33" Type="http://schemas.openxmlformats.org/officeDocument/2006/relationships/vmlDrawing" Target="../drawings/vmlDrawing4.vml"/><Relationship Id="rId32" Type="http://schemas.openxmlformats.org/officeDocument/2006/relationships/slideLayout" Target="../slideLayouts/slideLayout1.xml"/><Relationship Id="rId31" Type="http://schemas.openxmlformats.org/officeDocument/2006/relationships/image" Target="../media/image44.wmf"/><Relationship Id="rId30" Type="http://schemas.openxmlformats.org/officeDocument/2006/relationships/oleObject" Target="../embeddings/oleObject18.bin"/><Relationship Id="rId3" Type="http://schemas.openxmlformats.org/officeDocument/2006/relationships/image" Target="../media/image32.png"/><Relationship Id="rId29" Type="http://schemas.openxmlformats.org/officeDocument/2006/relationships/tags" Target="../tags/tag96.xml"/><Relationship Id="rId28" Type="http://schemas.openxmlformats.org/officeDocument/2006/relationships/tags" Target="../tags/tag95.xml"/><Relationship Id="rId27" Type="http://schemas.openxmlformats.org/officeDocument/2006/relationships/tags" Target="../tags/tag94.xml"/><Relationship Id="rId26" Type="http://schemas.openxmlformats.org/officeDocument/2006/relationships/image" Target="../media/image43.wmf"/><Relationship Id="rId25" Type="http://schemas.openxmlformats.org/officeDocument/2006/relationships/oleObject" Target="../embeddings/oleObject17.bin"/><Relationship Id="rId24" Type="http://schemas.openxmlformats.org/officeDocument/2006/relationships/tags" Target="../tags/tag93.xml"/><Relationship Id="rId23" Type="http://schemas.openxmlformats.org/officeDocument/2006/relationships/image" Target="../media/image42.wmf"/><Relationship Id="rId22" Type="http://schemas.openxmlformats.org/officeDocument/2006/relationships/oleObject" Target="../embeddings/oleObject16.bin"/><Relationship Id="rId21" Type="http://schemas.openxmlformats.org/officeDocument/2006/relationships/tags" Target="../tags/tag92.xml"/><Relationship Id="rId20" Type="http://schemas.openxmlformats.org/officeDocument/2006/relationships/image" Target="../media/image41.wmf"/><Relationship Id="rId2" Type="http://schemas.openxmlformats.org/officeDocument/2006/relationships/tags" Target="../tags/tag82.xml"/><Relationship Id="rId19" Type="http://schemas.openxmlformats.org/officeDocument/2006/relationships/oleObject" Target="../embeddings/oleObject15.bin"/><Relationship Id="rId18" Type="http://schemas.openxmlformats.org/officeDocument/2006/relationships/tags" Target="../tags/tag91.xml"/><Relationship Id="rId17" Type="http://schemas.openxmlformats.org/officeDocument/2006/relationships/image" Target="../media/image40.wmf"/><Relationship Id="rId16" Type="http://schemas.openxmlformats.org/officeDocument/2006/relationships/oleObject" Target="../embeddings/oleObject14.bin"/><Relationship Id="rId15" Type="http://schemas.openxmlformats.org/officeDocument/2006/relationships/tags" Target="../tags/tag90.xml"/><Relationship Id="rId14" Type="http://schemas.openxmlformats.org/officeDocument/2006/relationships/image" Target="../media/image39.wmf"/><Relationship Id="rId13" Type="http://schemas.openxmlformats.org/officeDocument/2006/relationships/oleObject" Target="../embeddings/oleObject13.bin"/><Relationship Id="rId12" Type="http://schemas.openxmlformats.org/officeDocument/2006/relationships/tags" Target="../tags/tag89.xml"/><Relationship Id="rId11" Type="http://schemas.openxmlformats.org/officeDocument/2006/relationships/tags" Target="../tags/tag88.xml"/><Relationship Id="rId10" Type="http://schemas.openxmlformats.org/officeDocument/2006/relationships/tags" Target="../tags/tag87.xml"/><Relationship Id="rId1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46.png"/><Relationship Id="rId5" Type="http://schemas.openxmlformats.org/officeDocument/2006/relationships/tags" Target="../tags/tag99.xml"/><Relationship Id="rId4" Type="http://schemas.openxmlformats.org/officeDocument/2006/relationships/tags" Target="../tags/tag98.xml"/><Relationship Id="rId3" Type="http://schemas.openxmlformats.org/officeDocument/2006/relationships/image" Target="../media/image45.png"/><Relationship Id="rId2" Type="http://schemas.openxmlformats.org/officeDocument/2006/relationships/tags" Target="../tags/tag97.xml"/><Relationship Id="rId1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48.png"/><Relationship Id="rId5" Type="http://schemas.openxmlformats.org/officeDocument/2006/relationships/tags" Target="../tags/tag102.xml"/><Relationship Id="rId4" Type="http://schemas.openxmlformats.org/officeDocument/2006/relationships/tags" Target="../tags/tag101.xml"/><Relationship Id="rId3" Type="http://schemas.openxmlformats.org/officeDocument/2006/relationships/image" Target="../media/image47.png"/><Relationship Id="rId2" Type="http://schemas.openxmlformats.org/officeDocument/2006/relationships/tags" Target="../tags/tag100.xml"/><Relationship Id="rId1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50.png"/><Relationship Id="rId4" Type="http://schemas.openxmlformats.org/officeDocument/2006/relationships/tags" Target="../tags/tag104.xml"/><Relationship Id="rId3" Type="http://schemas.openxmlformats.org/officeDocument/2006/relationships/image" Target="../media/image49.png"/><Relationship Id="rId2" Type="http://schemas.openxmlformats.org/officeDocument/2006/relationships/tags" Target="../tags/tag103.xml"/><Relationship Id="rId1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7" Type="http://schemas.microsoft.com/office/2007/relationships/diagramDrawing" Target="../diagrams/drawing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3" Type="http://schemas.openxmlformats.org/officeDocument/2006/relationships/diagramData" Target="../diagrams/data1.xml"/><Relationship Id="rId2" Type="http://schemas.openxmlformats.org/officeDocument/2006/relationships/tags" Target="../tags/tag105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716723"/>
            <a:ext cx="9144000" cy="2387600"/>
          </a:xfrm>
        </p:spPr>
        <p:txBody>
          <a:bodyPr/>
          <a:lstStyle/>
          <a:p>
            <a:r>
              <a:rPr lang="zh-CN" altLang="en-US" b="1">
                <a:solidFill>
                  <a:srgbClr val="7030A0"/>
                </a:solidFill>
              </a:rPr>
              <a:t>6.</a:t>
            </a:r>
            <a:r>
              <a:rPr lang="en-US" altLang="zh-CN" b="1">
                <a:solidFill>
                  <a:srgbClr val="7030A0"/>
                </a:solidFill>
              </a:rPr>
              <a:t>3.4 </a:t>
            </a:r>
            <a:r>
              <a:rPr lang="zh-CN" altLang="zh-CN" b="1">
                <a:solidFill>
                  <a:srgbClr val="7030A0"/>
                </a:solidFill>
              </a:rPr>
              <a:t>平面向量数乘运算的坐标表示</a:t>
            </a:r>
            <a:r>
              <a:rPr lang="en-US" altLang="zh-CN"/>
              <a:t> </a:t>
            </a:r>
            <a:endParaRPr lang="zh-CN" altLang="en-US"/>
          </a:p>
        </p:txBody>
      </p:sp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文本框 4"/>
          <p:cNvSpPr txBox="1"/>
          <p:nvPr/>
        </p:nvSpPr>
        <p:spPr>
          <a:xfrm>
            <a:off x="1220408" y="1149657"/>
            <a:ext cx="9275097" cy="40925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200" b="1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学习重点</a:t>
            </a:r>
            <a:endParaRPr lang="en-US" altLang="zh-CN" sz="3200" b="1">
              <a:solidFill>
                <a:schemeClr val="tx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endParaRPr lang="en-US" altLang="zh-CN" sz="2800">
              <a:solidFill>
                <a:schemeClr val="tx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lvl="0" defTabSz="910590">
              <a:lnSpc>
                <a:spcPct val="100000"/>
              </a:lnSpc>
              <a:defRPr/>
            </a:pPr>
            <a:r>
              <a:rPr lang="zh-CN" altLang="en-US" sz="2800">
                <a:solidFill>
                  <a:srgbClr val="222222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掌握实数与向量的积的坐标运算法则进行有关的运算</a:t>
            </a:r>
            <a:endParaRPr lang="zh-CN" altLang="en-US" sz="2800">
              <a:solidFill>
                <a:srgbClr val="222222"/>
              </a:solidFill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  <a:p>
            <a:pPr lvl="0" defTabSz="910590">
              <a:lnSpc>
                <a:spcPct val="100000"/>
              </a:lnSpc>
              <a:defRPr/>
            </a:pPr>
            <a:r>
              <a:rPr lang="zh-CN" altLang="en-US" sz="2800">
                <a:solidFill>
                  <a:srgbClr val="222222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理解用坐标表示的平面向量共线的条件</a:t>
            </a:r>
            <a:endParaRPr lang="zh-CN" altLang="en-US" sz="2800">
              <a:solidFill>
                <a:srgbClr val="222222"/>
              </a:solidFill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  <a:p>
            <a:pPr lvl="0" defTabSz="910590">
              <a:lnSpc>
                <a:spcPct val="100000"/>
              </a:lnSpc>
              <a:defRPr/>
            </a:pPr>
            <a:r>
              <a:rPr lang="zh-CN" altLang="en-US" sz="2800">
                <a:solidFill>
                  <a:srgbClr val="222222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会根据平面向量的坐标判断向量是否共线</a:t>
            </a:r>
            <a:r>
              <a:rPr lang="en-US" altLang="zh-CN" sz="2800">
                <a:solidFill>
                  <a:srgbClr val="222222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.</a:t>
            </a:r>
            <a:endParaRPr lang="zh-CN" altLang="en-US" sz="2800" b="0">
              <a:solidFill>
                <a:srgbClr val="222222"/>
              </a:solidFill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  <a:p>
            <a:pPr lvl="0" defTabSz="910590">
              <a:lnSpc>
                <a:spcPct val="100000"/>
              </a:lnSpc>
              <a:defRPr/>
            </a:pPr>
            <a:endParaRPr lang="zh-CN" altLang="en-US" sz="2800" b="0">
              <a:solidFill>
                <a:srgbClr val="222222"/>
              </a:solidFill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  <a:p>
            <a:pPr algn="ctr"/>
            <a:r>
              <a:rPr lang="zh-CN" altLang="en-US" sz="3200" b="1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教学难点</a:t>
            </a:r>
            <a:endParaRPr lang="en-US" altLang="zh-CN" sz="3200" b="1">
              <a:solidFill>
                <a:schemeClr val="tx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zh-CN" altLang="en-US" sz="28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</a:t>
            </a:r>
            <a:r>
              <a:rPr lang="zh-CN" altLang="en-US" sz="28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   </a:t>
            </a:r>
            <a:endParaRPr lang="en-US" altLang="zh-CN" sz="2800" b="1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lvl="0" defTabSz="910590">
              <a:lnSpc>
                <a:spcPct val="100000"/>
              </a:lnSpc>
              <a:defRPr/>
            </a:pPr>
            <a:r>
              <a:rPr lang="zh-CN" altLang="en-US" sz="2800">
                <a:solidFill>
                  <a:srgbClr val="222222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解决与共线相关的线性运算及判断</a:t>
            </a:r>
            <a:r>
              <a:rPr lang="en-US" altLang="zh-CN" sz="2800">
                <a:solidFill>
                  <a:srgbClr val="222222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.</a:t>
            </a:r>
            <a:endParaRPr lang="zh-CN" altLang="en-US" sz="2800" b="1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" name="文本框 13"/>
          <p:cNvSpPr txBox="1"/>
          <p:nvPr>
            <p:custDataLst>
              <p:tags r:id="rId2"/>
            </p:custDataLst>
          </p:nvPr>
        </p:nvSpPr>
        <p:spPr>
          <a:xfrm>
            <a:off x="572575" y="1119221"/>
            <a:ext cx="3663371" cy="583565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lt"/>
              </a:rPr>
              <a:t>复习回顾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ea"/>
              <a:sym typeface="+mn-lt"/>
            </a:endParaRPr>
          </a:p>
        </p:txBody>
      </p:sp>
      <p:sp>
        <p:nvSpPr>
          <p:cNvPr id="40" name="文本框 39"/>
          <p:cNvSpPr txBox="1"/>
          <p:nvPr>
            <p:custDataLst>
              <p:tags r:id="rId3"/>
            </p:custDataLst>
          </p:nvPr>
        </p:nvSpPr>
        <p:spPr>
          <a:xfrm>
            <a:off x="572575" y="1812326"/>
            <a:ext cx="119293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>
                <a:solidFill>
                  <a:schemeClr val="accent2">
                    <a:lumMod val="75000"/>
                  </a:schemeClr>
                </a:solidFill>
                <a:highlight>
                  <a:srgbClr val="FFFF00"/>
                </a:highlight>
                <a:latin typeface="仿宋" panose="02010609060101010101" pitchFamily="49" charset="-122"/>
                <a:ea typeface="仿宋" panose="02010609060101010101" pitchFamily="49" charset="-122"/>
              </a:rPr>
              <a:t>问题</a:t>
            </a:r>
            <a:r>
              <a:rPr lang="en-US" altLang="zh-CN" sz="3200">
                <a:solidFill>
                  <a:schemeClr val="accent2">
                    <a:lumMod val="75000"/>
                  </a:schemeClr>
                </a:solidFill>
                <a:highlight>
                  <a:srgbClr val="FFFF00"/>
                </a:highlight>
                <a:latin typeface="仿宋" panose="02010609060101010101" pitchFamily="49" charset="-122"/>
                <a:ea typeface="仿宋" panose="02010609060101010101" pitchFamily="49" charset="-122"/>
              </a:rPr>
              <a:t>2</a:t>
            </a:r>
            <a:r>
              <a:rPr lang="zh-CN" altLang="en-US" sz="3200">
                <a:solidFill>
                  <a:schemeClr val="accent2">
                    <a:lumMod val="7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：向量的加法如何用坐标表示？</a:t>
            </a:r>
            <a:endParaRPr lang="zh-CN" altLang="en-US" sz="2800">
              <a:solidFill>
                <a:schemeClr val="accent2">
                  <a:lumMod val="75000"/>
                </a:schemeClr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custDataLst>
              <p:tags r:id="rId4"/>
            </p:custDataLst>
          </p:nvPr>
        </p:nvGraphicFramePr>
        <p:xfrm>
          <a:off x="572575" y="2337206"/>
          <a:ext cx="10440238" cy="27432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80034"/>
                <a:gridCol w="8960204"/>
              </a:tblGrid>
              <a:tr h="402615">
                <a:tc>
                  <a:txBody>
                    <a:bodyPr wrap="square"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运算</a:t>
                      </a:r>
                      <a:endParaRPr lang="zh-CN" sz="2400" kern="100"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marL="0" marR="0" marT="0" marB="0" vert="horz" anchor="ctr"/>
                </a:tc>
                <a:tc>
                  <a:txBody>
                    <a:bodyPr wrap="square"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坐标表示</a:t>
                      </a:r>
                      <a:endParaRPr lang="zh-CN" sz="2400" kern="100"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marL="0" marR="0" marT="0" marB="0" vert="horz" anchor="ctr"/>
                </a:tc>
              </a:tr>
              <a:tr h="328582">
                <a:tc>
                  <a:txBody>
                    <a:bodyPr wrap="square"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和（差）</a:t>
                      </a:r>
                      <a:endParaRPr lang="zh-CN" sz="2400" kern="100"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marL="0" marR="0" marT="0" marB="0" vert="horz" anchor="ctr"/>
                </a:tc>
                <a:tc>
                  <a:txBody>
                    <a:bodyPr wrap="square"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zh-CN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已知</a:t>
                      </a:r>
                      <a:r>
                        <a:rPr lang="en-US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a=</a:t>
                      </a:r>
                      <a:r>
                        <a:rPr lang="zh-CN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（</a:t>
                      </a:r>
                      <a:r>
                        <a:rPr lang="en-US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x</a:t>
                      </a:r>
                      <a:r>
                        <a:rPr lang="en-US" sz="2400" kern="0" baseline="-2500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1</a:t>
                      </a:r>
                      <a:r>
                        <a:rPr lang="zh-CN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，</a:t>
                      </a:r>
                      <a:r>
                        <a:rPr lang="en-US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y</a:t>
                      </a:r>
                      <a:r>
                        <a:rPr lang="en-US" sz="2400" kern="0" baseline="-2500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1</a:t>
                      </a:r>
                      <a:r>
                        <a:rPr lang="zh-CN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），</a:t>
                      </a:r>
                      <a:r>
                        <a:rPr lang="en-US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b=</a:t>
                      </a:r>
                      <a:r>
                        <a:rPr lang="zh-CN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（</a:t>
                      </a:r>
                      <a:r>
                        <a:rPr lang="en-US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x</a:t>
                      </a:r>
                      <a:r>
                        <a:rPr lang="en-US" sz="2400" kern="0" baseline="-2500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2</a:t>
                      </a:r>
                      <a:r>
                        <a:rPr lang="zh-CN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，</a:t>
                      </a:r>
                      <a:r>
                        <a:rPr lang="en-US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y</a:t>
                      </a:r>
                      <a:r>
                        <a:rPr lang="en-US" sz="2400" kern="0" baseline="-2500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2</a:t>
                      </a:r>
                      <a:r>
                        <a:rPr lang="zh-CN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），则</a:t>
                      </a:r>
                      <a:r>
                        <a:rPr lang="en-US" sz="2400" kern="0" err="1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a+b=</a:t>
                      </a:r>
                      <a:r>
                        <a:rPr lang="zh-CN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（</a:t>
                      </a:r>
                      <a:r>
                        <a:rPr lang="en-US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x</a:t>
                      </a:r>
                      <a:r>
                        <a:rPr lang="en-US" sz="2400" kern="0" baseline="-2500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1</a:t>
                      </a:r>
                      <a:r>
                        <a:rPr lang="en-US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+x</a:t>
                      </a:r>
                      <a:r>
                        <a:rPr lang="en-US" sz="2400" kern="0" baseline="-2500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2</a:t>
                      </a:r>
                      <a:r>
                        <a:rPr lang="zh-CN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，</a:t>
                      </a:r>
                      <a:r>
                        <a:rPr lang="en-US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y</a:t>
                      </a:r>
                      <a:r>
                        <a:rPr lang="en-US" sz="2400" kern="0" baseline="-2500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1</a:t>
                      </a:r>
                      <a:r>
                        <a:rPr lang="en-US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+y</a:t>
                      </a:r>
                      <a:r>
                        <a:rPr lang="en-US" sz="2400" kern="0" baseline="-2500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2</a:t>
                      </a:r>
                      <a:r>
                        <a:rPr lang="zh-CN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），</a:t>
                      </a:r>
                      <a:endParaRPr lang="en-US" altLang="zh-CN" sz="2400" kern="0"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US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     a–b=</a:t>
                      </a:r>
                      <a:r>
                        <a:rPr lang="zh-CN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（</a:t>
                      </a:r>
                      <a:r>
                        <a:rPr lang="en-US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x</a:t>
                      </a:r>
                      <a:r>
                        <a:rPr lang="en-US" sz="2400" kern="0" baseline="-2500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1</a:t>
                      </a:r>
                      <a:r>
                        <a:rPr lang="en-US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–x</a:t>
                      </a:r>
                      <a:r>
                        <a:rPr lang="en-US" sz="2400" kern="0" baseline="-2500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2</a:t>
                      </a:r>
                      <a:r>
                        <a:rPr lang="zh-CN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，</a:t>
                      </a:r>
                      <a:r>
                        <a:rPr lang="en-US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y</a:t>
                      </a:r>
                      <a:r>
                        <a:rPr lang="en-US" sz="2400" kern="0" baseline="-2500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1</a:t>
                      </a:r>
                      <a:r>
                        <a:rPr lang="en-US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–y</a:t>
                      </a:r>
                      <a:r>
                        <a:rPr lang="en-US" sz="2400" kern="0" baseline="-2500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2</a:t>
                      </a:r>
                      <a:r>
                        <a:rPr lang="zh-CN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）．</a:t>
                      </a:r>
                      <a:endParaRPr lang="zh-CN" sz="2400" kern="100"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marL="66675" marR="66675" marT="0" marB="0" vert="horz" anchor="ctr"/>
                </a:tc>
              </a:tr>
              <a:tr h="696375">
                <a:tc>
                  <a:txBody>
                    <a:bodyPr wrap="square"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任一向量的坐标</a:t>
                      </a:r>
                      <a:endParaRPr lang="zh-CN" sz="2400" kern="100"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marL="0" marR="0" marT="0" marB="0" vert="horz" anchor="ctr"/>
                </a:tc>
                <a:tc>
                  <a:txBody>
                    <a:bodyPr wrap="square"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zh-CN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已知</a:t>
                      </a:r>
                      <a:r>
                        <a:rPr lang="en-US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A</a:t>
                      </a:r>
                      <a:r>
                        <a:rPr lang="zh-CN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（</a:t>
                      </a:r>
                      <a:r>
                        <a:rPr lang="en-US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x</a:t>
                      </a:r>
                      <a:r>
                        <a:rPr lang="en-US" sz="2400" kern="0" baseline="-2500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1</a:t>
                      </a:r>
                      <a:r>
                        <a:rPr lang="zh-CN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，</a:t>
                      </a:r>
                      <a:r>
                        <a:rPr lang="en-US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y</a:t>
                      </a:r>
                      <a:r>
                        <a:rPr lang="en-US" sz="2400" kern="0" baseline="-2500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1</a:t>
                      </a:r>
                      <a:r>
                        <a:rPr lang="zh-CN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），</a:t>
                      </a:r>
                      <a:r>
                        <a:rPr lang="en-US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B</a:t>
                      </a:r>
                      <a:r>
                        <a:rPr lang="zh-CN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（</a:t>
                      </a:r>
                      <a:r>
                        <a:rPr lang="en-US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x</a:t>
                      </a:r>
                      <a:r>
                        <a:rPr lang="en-US" sz="2400" kern="0" baseline="-2500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2</a:t>
                      </a:r>
                      <a:r>
                        <a:rPr lang="zh-CN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，</a:t>
                      </a:r>
                      <a:r>
                        <a:rPr lang="en-US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y</a:t>
                      </a:r>
                      <a:r>
                        <a:rPr lang="en-US" sz="2400" kern="0" baseline="-2500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2</a:t>
                      </a:r>
                      <a:r>
                        <a:rPr lang="zh-CN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），则 </a:t>
                      </a:r>
                      <a:r>
                        <a:rPr lang="en-US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=</a:t>
                      </a:r>
                      <a:r>
                        <a:rPr lang="zh-CN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（</a:t>
                      </a:r>
                      <a:r>
                        <a:rPr lang="en-US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x</a:t>
                      </a:r>
                      <a:r>
                        <a:rPr lang="en-US" sz="2400" kern="0" baseline="-2500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2</a:t>
                      </a:r>
                      <a:r>
                        <a:rPr lang="en-US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–x</a:t>
                      </a:r>
                      <a:r>
                        <a:rPr lang="en-US" sz="2400" kern="0" baseline="-2500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1</a:t>
                      </a:r>
                      <a:r>
                        <a:rPr lang="zh-CN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，</a:t>
                      </a:r>
                      <a:r>
                        <a:rPr lang="en-US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y</a:t>
                      </a:r>
                      <a:r>
                        <a:rPr lang="en-US" sz="2400" kern="0" baseline="-2500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2</a:t>
                      </a:r>
                      <a:r>
                        <a:rPr lang="en-US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–y</a:t>
                      </a:r>
                      <a:r>
                        <a:rPr lang="en-US" sz="2400" kern="0" baseline="-2500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1</a:t>
                      </a:r>
                      <a:r>
                        <a:rPr lang="zh-CN" sz="2400" kern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）．</a:t>
                      </a:r>
                      <a:endParaRPr lang="zh-CN" sz="2400" kern="100"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marL="66675" marR="66675" marT="0" marB="0" vert="horz" anchor="ctr"/>
                </a:tc>
              </a:tr>
            </a:tbl>
          </a:graphicData>
        </a:graphic>
      </p:graphicFrame>
      <mc:AlternateContent xmlns:mc="http://schemas.openxmlformats.org/markup-compatibility/2006">
        <mc:Choice xmlns:a14="http://schemas.microsoft.com/office/drawing/2010/main" Requires="a14"/>
        <mc:Fallback>
          <p:sp>
            <p:nvSpPr>
              <p:cNvPr id="43" name="文本框 42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5"/>
                </p:custDataLst>
              </p:nvPr>
            </p:nvSpPr>
            <p:spPr>
              <a:xfrm>
                <a:off x="572575" y="5105705"/>
                <a:ext cx="11929364" cy="657681"/>
              </a:xfrm>
              <a:prstGeom prst="rect">
                <a:avLst/>
              </a:prstGeom>
              <a:blipFill rotWithShape="1">
                <a:blip r:embed="rId6"/>
                <a:stretch>
                  <a:fillRect l="-4" t="-46" b="19"/>
                </a:stretch>
              </a:blipFill>
            </p:spPr>
            <p:txBody>
              <a:bodyPr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/>
        <mc:Fallback>
          <p:sp>
            <p:nvSpPr>
              <p:cNvPr id="44" name="文本框 43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7"/>
                </p:custDataLst>
              </p:nvPr>
            </p:nvSpPr>
            <p:spPr>
              <a:xfrm>
                <a:off x="572575" y="5685635"/>
                <a:ext cx="11929364" cy="657681"/>
              </a:xfrm>
              <a:prstGeom prst="rect">
                <a:avLst/>
              </a:prstGeom>
              <a:blipFill rotWithShape="1">
                <a:blip r:embed="rId8"/>
                <a:stretch>
                  <a:fillRect l="-4" t="-73" b="46"/>
                </a:stretch>
              </a:blipFill>
            </p:spPr>
            <p:txBody>
              <a:bodyPr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44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mc:AlternateContent xmlns:mc="http://schemas.openxmlformats.org/markup-compatibility/2006">
        <mc:Choice xmlns:a14="http://schemas.microsoft.com/office/drawing/2010/main" Requires="a14"/>
        <mc:Fallback>
          <p:sp>
            <p:nvSpPr>
              <p:cNvPr id="2" name="文本框 1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2"/>
                </p:custDataLst>
              </p:nvPr>
            </p:nvSpPr>
            <p:spPr>
              <a:xfrm>
                <a:off x="1039392" y="1138824"/>
                <a:ext cx="7021462" cy="861774"/>
              </a:xfrm>
              <a:prstGeom prst="rect">
                <a:avLst/>
              </a:prstGeom>
              <a:blipFill rotWithShape="1">
                <a:blip r:embed="rId3"/>
                <a:stretch>
                  <a:fillRect l="-8" t="-31" r="2" b="40"/>
                </a:stretch>
              </a:blipFill>
            </p:spPr>
            <p:txBody>
              <a:bodyPr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/>
        <mc:Fallback>
          <p:sp>
            <p:nvSpPr>
              <p:cNvPr id="19" name="Text Box 23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4"/>
                </p:custDataLst>
              </p:nvPr>
            </p:nvSpPr>
            <p:spPr>
              <a:xfrm>
                <a:off x="772262" y="2207882"/>
                <a:ext cx="7951114" cy="523220"/>
              </a:xfrm>
              <a:prstGeom prst="rect">
                <a:avLst/>
              </a:prstGeom>
              <a:blipFill rotWithShape="1">
                <a:blip r:embed="rId5"/>
                <a:stretch>
                  <a:fillRect l="-1" t="-119" r="5" b="115"/>
                </a:stretch>
              </a:blipFill>
              <a:ln w="9525">
                <a:noFill/>
              </a:ln>
            </p:spPr>
            <p:txBody>
              <a:bodyPr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p:grpSp>
        <p:nvGrpSpPr>
          <p:cNvPr id="63" name="组合 62"/>
          <p:cNvGrpSpPr/>
          <p:nvPr>
            <p:custDataLst>
              <p:tags r:id="rId6"/>
            </p:custDataLst>
          </p:nvPr>
        </p:nvGrpSpPr>
        <p:grpSpPr>
          <a:xfrm>
            <a:off x="3114747" y="4038878"/>
            <a:ext cx="4490720" cy="2169280"/>
            <a:chOff x="7223760" y="4153274"/>
            <a:chExt cx="4490720" cy="2169280"/>
          </a:xfrm>
        </p:grpSpPr>
        <p:sp>
          <p:nvSpPr>
            <p:cNvPr id="62" name="流程图: 可选过程 61"/>
            <p:cNvSpPr/>
            <p:nvPr>
              <p:custDataLst>
                <p:tags r:id="rId7"/>
              </p:custDataLst>
            </p:nvPr>
          </p:nvSpPr>
          <p:spPr>
            <a:xfrm>
              <a:off x="7235167" y="4153274"/>
              <a:ext cx="4479313" cy="2169280"/>
            </a:xfrm>
            <a:prstGeom prst="flowChartAlternateProcess">
              <a:avLst/>
            </a:prstGeom>
            <a:solidFill>
              <a:schemeClr val="accent5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61" name="流程图: 可选过程 60"/>
            <p:cNvSpPr/>
            <p:nvPr>
              <p:custDataLst>
                <p:tags r:id="rId8"/>
              </p:custDataLst>
            </p:nvPr>
          </p:nvSpPr>
          <p:spPr>
            <a:xfrm>
              <a:off x="7223760" y="4260186"/>
              <a:ext cx="4399280" cy="2062368"/>
            </a:xfrm>
            <a:prstGeom prst="flowChartAlternateProcess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>
                <a:spcBef>
                  <a:spcPct val="50000"/>
                </a:spcBef>
              </a:pPr>
              <a:r>
                <a:rPr lang="zh-CN" altLang="en-US" sz="2800" b="1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Wingdings" panose="05000000000000000000"/>
                </a:rPr>
                <a:t>实数与向量积的坐标：</a:t>
              </a:r>
              <a:endParaRPr lang="en-US" altLang="zh-CN" sz="28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Wingdings" panose="05000000000000000000"/>
              </a:endParaRPr>
            </a:p>
            <a:p>
              <a:pPr>
                <a:spcBef>
                  <a:spcPct val="50000"/>
                </a:spcBef>
              </a:pPr>
              <a:r>
                <a:rPr lang="zh-CN" altLang="en-US" sz="2800" b="1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Wingdings" panose="05000000000000000000"/>
                </a:rPr>
                <a:t>实数与原来相应坐标相乘</a:t>
              </a:r>
              <a:endParaRPr lang="zh-CN" altLang="en-US" sz="2800" b="1">
                <a:solidFill>
                  <a:srgbClr val="3423DB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mc:AlternateContent xmlns:mc="http://schemas.openxmlformats.org/markup-compatibility/2006">
        <mc:Choice xmlns:a14="http://schemas.microsoft.com/office/drawing/2010/main" Requires="a14"/>
        <mc:Fallback>
          <p:sp>
            <p:nvSpPr>
              <p:cNvPr id="40" name="文本框 39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9"/>
                </p:custDataLst>
              </p:nvPr>
            </p:nvSpPr>
            <p:spPr>
              <a:xfrm>
                <a:off x="5527137" y="2207882"/>
                <a:ext cx="568863" cy="523220"/>
              </a:xfrm>
              <a:prstGeom prst="rect">
                <a:avLst/>
              </a:prstGeom>
              <a:blipFill rotWithShape="1">
                <a:blip r:embed="rId10"/>
                <a:stretch>
                  <a:fillRect l="-17" t="-119" r="-9935" b="115"/>
                </a:stretch>
              </a:blipFill>
            </p:spPr>
            <p:txBody>
              <a:bodyPr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/>
        <mc:Fallback>
          <p:sp>
            <p:nvSpPr>
              <p:cNvPr id="41" name="文本框 40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11"/>
                </p:custDataLst>
              </p:nvPr>
            </p:nvSpPr>
            <p:spPr>
              <a:xfrm>
                <a:off x="6441537" y="2207882"/>
                <a:ext cx="568863" cy="523220"/>
              </a:xfrm>
              <a:prstGeom prst="rect">
                <a:avLst/>
              </a:prstGeom>
              <a:blipFill rotWithShape="1">
                <a:blip r:embed="rId12"/>
                <a:stretch>
                  <a:fillRect l="-17" t="-119" r="-11609" b="115"/>
                </a:stretch>
              </a:blipFill>
            </p:spPr>
            <p:txBody>
              <a:bodyPr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/>
        <mc:Fallback>
          <p:sp>
            <p:nvSpPr>
              <p:cNvPr id="43" name="文本框 42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13"/>
                </p:custDataLst>
              </p:nvPr>
            </p:nvSpPr>
            <p:spPr>
              <a:xfrm>
                <a:off x="1149150" y="2837272"/>
                <a:ext cx="7951114" cy="954107"/>
              </a:xfrm>
              <a:prstGeom prst="rect">
                <a:avLst/>
              </a:prstGeom>
              <a:blipFill rotWithShape="1">
                <a:blip r:embed="rId14"/>
                <a:stretch>
                  <a:fillRect l="-5" t="-10" r="1" b="-8407"/>
                </a:stretch>
              </a:blipFill>
            </p:spPr>
            <p:txBody>
              <a:bodyPr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bldLvl="0" animBg="1"/>
      <p:bldP spid="41" grpId="0" bldLvl="0" animBg="1"/>
      <p:bldP spid="43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mc:AlternateContent xmlns:mc="http://schemas.openxmlformats.org/markup-compatibility/2006">
        <mc:Choice xmlns:a14="http://schemas.microsoft.com/office/drawing/2010/main" Requires="a14"/>
        <mc:Fallback>
          <p:sp>
            <p:nvSpPr>
              <p:cNvPr id="16" name="文本框 3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2"/>
                </p:custDataLst>
              </p:nvPr>
            </p:nvSpPr>
            <p:spPr>
              <a:xfrm>
                <a:off x="1175806" y="1272658"/>
                <a:ext cx="10153204" cy="1762919"/>
              </a:xfrm>
              <a:prstGeom prst="rect">
                <a:avLst/>
              </a:prstGeom>
              <a:blipFill rotWithShape="1">
                <a:blip r:embed="rId3"/>
                <a:stretch>
                  <a:fillRect l="-4" t="-7" r="6" b="16"/>
                </a:stretch>
              </a:blipFill>
              <a:ln w="9525">
                <a:noFill/>
              </a:ln>
            </p:spPr>
            <p:txBody>
              <a:bodyPr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/>
        <mc:Fallback>
          <p:sp>
            <p:nvSpPr>
              <p:cNvPr id="17" name="文本框 3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4"/>
                </p:custDataLst>
              </p:nvPr>
            </p:nvSpPr>
            <p:spPr>
              <a:xfrm>
                <a:off x="1231075" y="4067290"/>
                <a:ext cx="10042667" cy="2108526"/>
              </a:xfrm>
              <a:prstGeom prst="rect">
                <a:avLst/>
              </a:prstGeom>
              <a:blipFill rotWithShape="1">
                <a:blip r:embed="rId5"/>
                <a:stretch>
                  <a:fillRect l="-4" t="-5" r="6" b="-3141"/>
                </a:stretch>
              </a:blipFill>
              <a:ln w="9525">
                <a:noFill/>
              </a:ln>
            </p:spPr>
            <p:txBody>
              <a:bodyPr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p:sp>
        <p:nvSpPr>
          <p:cNvPr id="7" name="文本框 3"/>
          <p:cNvSpPr txBox="1"/>
          <p:nvPr>
            <p:custDataLst>
              <p:tags r:id="rId6"/>
            </p:custDataLst>
          </p:nvPr>
        </p:nvSpPr>
        <p:spPr>
          <a:xfrm>
            <a:off x="7530276" y="2619211"/>
            <a:ext cx="447240" cy="623761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ts val="4565"/>
              </a:lnSpc>
            </a:pPr>
            <a:r>
              <a:rPr lang="en-US" altLang="zh-CN" sz="3200" b="1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√</a:t>
            </a:r>
            <a:endParaRPr lang="zh-CN" altLang="en-US" sz="3200" b="1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ldLvl="0" animBg="1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mc:AlternateContent xmlns:mc="http://schemas.openxmlformats.org/markup-compatibility/2006">
        <mc:Choice xmlns:a14="http://schemas.microsoft.com/office/drawing/2010/main" Requires="a14"/>
        <mc:Fallback>
          <p:sp>
            <p:nvSpPr>
              <p:cNvPr id="9" name="文本框 8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2"/>
                </p:custDataLst>
              </p:nvPr>
            </p:nvSpPr>
            <p:spPr>
              <a:xfrm>
                <a:off x="490075" y="1738236"/>
                <a:ext cx="10563748" cy="1346394"/>
              </a:xfrm>
              <a:prstGeom prst="rect">
                <a:avLst/>
              </a:prstGeom>
              <a:blipFill rotWithShape="1">
                <a:blip r:embed="rId3"/>
                <a:stretch>
                  <a:fillRect l="-5" t="-18" r="4" b="32"/>
                </a:stretch>
              </a:blipFill>
            </p:spPr>
            <p:txBody>
              <a:bodyPr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p:sp>
        <p:nvSpPr>
          <p:cNvPr id="7" name="文本框 6"/>
          <p:cNvSpPr txBox="1"/>
          <p:nvPr>
            <p:custDataLst>
              <p:tags r:id="rId4"/>
            </p:custDataLst>
          </p:nvPr>
        </p:nvSpPr>
        <p:spPr>
          <a:xfrm>
            <a:off x="580245" y="890351"/>
            <a:ext cx="8371177" cy="86177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</a:rPr>
              <a:t>（二）如何用坐标表示两向量</a:t>
            </a:r>
            <a:r>
              <a:rPr lang="zh-CN" altLang="en-US" sz="3200">
                <a:highlight>
                  <a:srgbClr val="FF0000"/>
                </a:highlight>
                <a:latin typeface="楷体" panose="02010609060101010101" pitchFamily="49" charset="-122"/>
                <a:ea typeface="楷体" panose="02010609060101010101" pitchFamily="49" charset="-122"/>
              </a:rPr>
              <a:t>平行</a:t>
            </a:r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</a:rPr>
              <a:t>的情况？</a:t>
            </a:r>
            <a:endParaRPr lang="zh-CN" altLang="en-US" sz="320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/>
          </a:p>
        </p:txBody>
      </p:sp>
      <p:grpSp>
        <p:nvGrpSpPr>
          <p:cNvPr id="8" name="组合 7"/>
          <p:cNvGrpSpPr/>
          <p:nvPr>
            <p:custDataLst>
              <p:tags r:id="rId5"/>
            </p:custDataLst>
          </p:nvPr>
        </p:nvGrpSpPr>
        <p:grpSpPr>
          <a:xfrm>
            <a:off x="863515" y="3150409"/>
            <a:ext cx="6511318" cy="466725"/>
            <a:chOff x="1827" y="6871"/>
            <a:chExt cx="9484" cy="735"/>
          </a:xfrm>
        </p:grpSpPr>
        <p:sp>
          <p:nvSpPr>
            <p:cNvPr id="10" name="文本框 9"/>
            <p:cNvSpPr txBox="1"/>
            <p:nvPr>
              <p:custDataLst>
                <p:tags r:id="rId6"/>
              </p:custDataLst>
            </p:nvPr>
          </p:nvSpPr>
          <p:spPr>
            <a:xfrm>
              <a:off x="1827" y="6876"/>
              <a:ext cx="5568" cy="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zh-CN" altLang="en-US" sz="2400">
                  <a:latin typeface="幼圆" panose="02010509060101010101" pitchFamily="49" charset="-122"/>
                  <a:ea typeface="幼圆" panose="02010509060101010101" pitchFamily="49" charset="-122"/>
                </a:rPr>
                <a:t>如果用坐标表示，可写为</a:t>
              </a:r>
              <a:endParaRPr lang="zh-CN" altLang="en-US" sz="2400"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1" name="对象 10">
                  <a:hlinkClick action="ppaction://ole?verb=0"/>
                </p:cNvPr>
                <p:cNvSpPr txBox="1"/>
                <p:nvPr>
                  <p:custDataLst>
                    <p:tags r:id="rId7"/>
                  </p:custDataLst>
                </p:nvPr>
              </p:nvSpPr>
              <p:spPr>
                <a:xfrm>
                  <a:off x="7196" y="6871"/>
                  <a:ext cx="4115" cy="735"/>
                </a:xfrm>
                <a:prstGeom prst="rect">
                  <a:avLst/>
                </a:prstGeom>
              </p:spPr>
              <p:txBody>
                <a:bodyPr>
                  <a:noAutofit/>
                </a:bodyPr>
                <a:lstStyle/>
                <a:p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a:rPr lang="zh-CN" alt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sSub>
                          <m:sSubPr>
                            <m:ctrlPr>
                              <a:rPr lang="zh-CN" altLang="en-US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zh-CN" altLang="en-US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zh-CN" altLang="en-US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zh-CN" alt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zh-CN" altLang="en-US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zh-CN" altLang="en-US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zh-CN" altLang="en-US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zh-CN" alt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)=</m:t>
                        </m:r>
                        <m:r>
                          <a:rPr lang="zh-CN" alt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𝜆</m:t>
                        </m:r>
                        <m:r>
                          <a:rPr lang="zh-CN" alt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sSub>
                          <m:sSubPr>
                            <m:ctrlPr>
                              <a:rPr lang="zh-CN" altLang="en-US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zh-CN" altLang="en-US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zh-CN" altLang="en-US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zh-CN" alt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zh-CN" altLang="en-US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zh-CN" altLang="en-US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zh-CN" altLang="en-US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zh-CN" alt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)</m:t>
                        </m:r>
                      </m:oMath>
                    </m:oMathPara>
                  </a14:m>
                  <a:endParaRPr lang="zh-CN" altLang="en-US" sz="2400"/>
                </a:p>
              </p:txBody>
            </p:sp>
          </mc:Choice>
          <mc:Fallback>
            <p:sp>
              <p:nvSpPr>
                <p:cNvPr id="11" name="对象 10">
                  <a:hlinkClick r:id="" action="ppaction://ole?verb=0"/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8"/>
                  </p:custDataLst>
                </p:nvPr>
              </p:nvSpPr>
              <p:spPr>
                <a:xfrm>
                  <a:off x="7196" y="6871"/>
                  <a:ext cx="4115" cy="735"/>
                </a:xfrm>
                <a:prstGeom prst="rect">
                  <a:avLst/>
                </a:prstGeom>
                <a:blipFill rotWithShape="1">
                  <a:blip r:embed="rId9"/>
                  <a:stretch>
                    <a:fillRect/>
                  </a:stretch>
                </a:blipFill>
              </p:spPr>
              <p:txBody>
                <a:bodyPr/>
                <a:p>
                  <a:r>
                    <a:rPr lang="zh-CN" altLang="en-US">
                      <a:noFill/>
                    </a:rPr>
                    <a:t> </a:t>
                  </a:r>
                  <a:endParaRPr lang="zh-CN" altLang="en-US">
                    <a:noFill/>
                  </a:endParaRPr>
                </a:p>
              </p:txBody>
            </p:sp>
          </mc:Fallback>
        </mc:AlternateContent>
      </p:grpSp>
      <p:grpSp>
        <p:nvGrpSpPr>
          <p:cNvPr id="12" name="组合 11"/>
          <p:cNvGrpSpPr/>
          <p:nvPr>
            <p:custDataLst>
              <p:tags r:id="rId10"/>
            </p:custDataLst>
          </p:nvPr>
        </p:nvGrpSpPr>
        <p:grpSpPr>
          <a:xfrm>
            <a:off x="1296384" y="3647657"/>
            <a:ext cx="1721485" cy="1260475"/>
            <a:chOff x="-309" y="6910"/>
            <a:chExt cx="2711" cy="1985"/>
          </a:xfrm>
        </p:grpSpPr>
        <p:sp>
          <p:nvSpPr>
            <p:cNvPr id="13" name="文本框 12"/>
            <p:cNvSpPr txBox="1"/>
            <p:nvPr>
              <p:custDataLst>
                <p:tags r:id="rId11"/>
              </p:custDataLst>
            </p:nvPr>
          </p:nvSpPr>
          <p:spPr>
            <a:xfrm>
              <a:off x="1528" y="6910"/>
              <a:ext cx="488" cy="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endParaRPr lang="zh-CN" altLang="en-US" sz="2400"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4" name="对象 13">
                  <a:hlinkClick action="ppaction://ole?verb=0"/>
                </p:cNvPr>
                <p:cNvSpPr txBox="1"/>
                <p:nvPr>
                  <p:custDataLst>
                    <p:tags r:id="rId12"/>
                  </p:custDataLst>
                </p:nvPr>
              </p:nvSpPr>
              <p:spPr>
                <a:xfrm>
                  <a:off x="2076" y="6682"/>
                  <a:ext cx="2325" cy="1655"/>
                </a:xfrm>
                <a:prstGeom prst="rect">
                  <a:avLst/>
                </a:prstGeom>
              </p:spPr>
              <p:txBody>
                <a:bodyPr>
                  <a:normAutofit/>
                </a:bodyPr>
                <a:lstStyle/>
                <a:p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d>
                          <m:dPr>
                            <m:begChr m:val="{"/>
                            <m:sepChr m:val="|"/>
                            <m:endChr/>
                            <m:grow m:val="on"/>
                            <m:shp m:val="centered"/>
                            <m:ctrlPr>
                              <a:rPr lang="zh-CN" altLang="en-US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m>
                              <m:mPr>
                                <m:plcHide m:val="on"/>
                                <m:mcs>
                                  <m:mc>
                                    <m:mcPr>
                                      <m:count m:val="1"/>
                                      <m:mcJc m:val="center"/>
                                    </m:mcPr>
                                  </m:mc>
                                </m:mcs>
                                <m:ctrlPr>
                                  <a:rPr lang="zh-CN" altLang="en-US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mPr>
                              <m:mr>
                                <m:e>
                                  <m:sSub>
                                    <m:sSubPr>
                                      <m:ctrlPr>
                                        <a:rPr lang="zh-CN" altLang="en-US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zh-CN" altLang="en-US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e>
                                    <m:sub>
                                      <m:r>
                                        <a:rPr lang="zh-CN" altLang="en-US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  <m:r>
                                    <a:rPr lang="zh-CN" altLang="en-US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=</m:t>
                                  </m:r>
                                  <m:r>
                                    <a:rPr lang="zh-CN" altLang="en-US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𝜆</m:t>
                                  </m:r>
                                  <m:sSub>
                                    <m:sSubPr>
                                      <m:ctrlPr>
                                        <a:rPr lang="zh-CN" altLang="en-US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zh-CN" altLang="en-US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e>
                                    <m:sub>
                                      <m:r>
                                        <a:rPr lang="zh-CN" altLang="en-US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e>
                              </m:mr>
                              <m:mr>
                                <m:e>
                                  <m:sSub>
                                    <m:sSubPr>
                                      <m:ctrlPr>
                                        <a:rPr lang="zh-CN" altLang="en-US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zh-CN" altLang="en-US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𝑦</m:t>
                                      </m:r>
                                    </m:e>
                                    <m:sub>
                                      <m:r>
                                        <a:rPr lang="zh-CN" altLang="en-US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  <m:r>
                                    <a:rPr lang="zh-CN" altLang="en-US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=</m:t>
                                  </m:r>
                                  <m:r>
                                    <a:rPr lang="zh-CN" altLang="en-US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𝜆</m:t>
                                  </m:r>
                                  <m:sSub>
                                    <m:sSubPr>
                                      <m:ctrlPr>
                                        <a:rPr lang="zh-CN" altLang="en-US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zh-CN" altLang="en-US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𝑦</m:t>
                                      </m:r>
                                    </m:e>
                                    <m:sub>
                                      <m:r>
                                        <a:rPr lang="zh-CN" altLang="en-US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e>
                              </m:mr>
                            </m:m>
                          </m:e>
                        </m:d>
                      </m:oMath>
                    </m:oMathPara>
                  </a14:m>
                  <a:endParaRPr lang="zh-CN" altLang="en-US"/>
                </a:p>
              </p:txBody>
            </p:sp>
          </mc:Choice>
          <mc:Fallback>
            <p:sp>
              <p:nvSpPr>
                <p:cNvPr id="14" name="对象 13">
                  <a:hlinkClick r:id="" action="ppaction://ole?verb=0"/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13"/>
                  </p:custDataLst>
                </p:nvPr>
              </p:nvSpPr>
              <p:spPr>
                <a:xfrm>
                  <a:off x="-309" y="6965"/>
                  <a:ext cx="2711" cy="1930"/>
                </a:xfrm>
                <a:prstGeom prst="rect">
                  <a:avLst/>
                </a:prstGeom>
                <a:blipFill rotWithShape="1">
                  <a:blip r:embed="rId14"/>
                  <a:stretch>
                    <a:fillRect/>
                  </a:stretch>
                </a:blipFill>
              </p:spPr>
              <p:txBody>
                <a:bodyPr/>
                <a:p>
                  <a:r>
                    <a:rPr lang="zh-CN" altLang="en-US">
                      <a:noFill/>
                    </a:rPr>
                    <a:t> </a:t>
                  </a:r>
                  <a:endParaRPr lang="zh-CN" altLang="en-US">
                    <a:noFill/>
                  </a:endParaRPr>
                </a:p>
              </p:txBody>
            </p:sp>
          </mc:Fallback>
        </mc:AlternateContent>
      </p:grpSp>
      <p:grpSp>
        <p:nvGrpSpPr>
          <p:cNvPr id="15" name="组合 14"/>
          <p:cNvGrpSpPr/>
          <p:nvPr>
            <p:custDataLst>
              <p:tags r:id="rId15"/>
            </p:custDataLst>
          </p:nvPr>
        </p:nvGrpSpPr>
        <p:grpSpPr>
          <a:xfrm>
            <a:off x="3560995" y="3974566"/>
            <a:ext cx="4268470" cy="466725"/>
            <a:chOff x="1418" y="6840"/>
            <a:chExt cx="6722" cy="735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6" name="文本框 15"/>
                <p:cNvSpPr txBox="1"/>
                <p:nvPr>
                  <p:custDataLst>
                    <p:tags r:id="rId16"/>
                  </p:custDataLst>
                </p:nvPr>
              </p:nvSpPr>
              <p:spPr>
                <a:xfrm>
                  <a:off x="1418" y="6844"/>
                  <a:ext cx="2488" cy="72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zh-CN" altLang="en-US" sz="2400">
                      <a:latin typeface="幼圆" panose="02010509060101010101" pitchFamily="49" charset="-122"/>
                      <a:ea typeface="幼圆" panose="02010509060101010101" pitchFamily="49" charset="-122"/>
                    </a:rPr>
                    <a:t>消去</a:t>
                  </a:r>
                  <a14:m>
                    <m:oMathPara xmlns:m="http://schemas.openxmlformats.org/officeDocument/2006/math">
                      <m:oMathParaPr>
                        <m:jc/>
                      </m:oMathParaPr>
                      <m:oMath xmlns:m="http://schemas.openxmlformats.org/officeDocument/2006/math">
                        <m:r>
                          <a:rPr lang="zh-CN" altLang="en-US" sz="2400" i="1" smtClean="0">
                            <a:latin typeface="Cambria Math" panose="02040503050406030204" pitchFamily="18" charset="0"/>
                            <a:ea typeface="幼圆" pitchFamily="49" charset="-122"/>
                          </a:rPr>
                          <m:t>𝜆</m:t>
                        </m:r>
                      </m:oMath>
                    </m:oMathPara>
                  </a14:m>
                  <a:r>
                    <a:rPr lang="zh-CN" altLang="en-US" sz="2400">
                      <a:latin typeface="幼圆" panose="02010509060101010101" pitchFamily="49" charset="-122"/>
                      <a:ea typeface="幼圆" panose="02010509060101010101" pitchFamily="49" charset="-122"/>
                    </a:rPr>
                    <a:t>，得</a:t>
                  </a:r>
                  <a:endParaRPr lang="zh-CN" altLang="en-US" sz="2400">
                    <a:latin typeface="幼圆" panose="02010509060101010101" pitchFamily="49" charset="-122"/>
                    <a:ea typeface="幼圆" panose="02010509060101010101" pitchFamily="49" charset="-122"/>
                  </a:endParaRPr>
                </a:p>
              </p:txBody>
            </p:sp>
          </mc:Choice>
          <mc:Fallback>
            <p:sp>
              <p:nvSpPr>
                <p:cNvPr id="16" name="文本框 15"/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17"/>
                  </p:custDataLst>
                </p:nvPr>
              </p:nvSpPr>
              <p:spPr>
                <a:xfrm>
                  <a:off x="1418" y="6844"/>
                  <a:ext cx="2488" cy="727"/>
                </a:xfrm>
                <a:prstGeom prst="rect">
                  <a:avLst/>
                </a:prstGeom>
                <a:blipFill rotWithShape="1">
                  <a:blip r:embed="rId18"/>
                  <a:stretch>
                    <a:fillRect/>
                  </a:stretch>
                </a:blipFill>
              </p:spPr>
              <p:txBody>
                <a:bodyPr/>
                <a:p>
                  <a:r>
                    <a:rPr lang="zh-CN" altLang="en-US">
                      <a:noFill/>
                    </a:rPr>
                    <a:t> </a:t>
                  </a:r>
                  <a:endParaRPr lang="zh-CN" altLang="en-US">
                    <a:noFill/>
                  </a:endParaRPr>
                </a:p>
              </p:txBody>
            </p:sp>
          </mc:Fallback>
        </mc:AlternateContent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7" name="对象 16">
                  <a:hlinkClick action="ppaction://ole?verb=0"/>
                </p:cNvPr>
                <p:cNvSpPr txBox="1"/>
                <p:nvPr>
                  <p:custDataLst>
                    <p:tags r:id="rId19"/>
                  </p:custDataLst>
                </p:nvPr>
              </p:nvSpPr>
              <p:spPr>
                <a:xfrm>
                  <a:off x="3691" y="6840"/>
                  <a:ext cx="4449" cy="735"/>
                </a:xfrm>
                <a:prstGeom prst="rect">
                  <a:avLst/>
                </a:prstGeom>
              </p:spPr>
              <p:txBody>
                <a:bodyPr>
                  <a:normAutofit/>
                </a:bodyPr>
                <a:lstStyle/>
                <a:p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zh-CN" altLang="en-US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zh-CN" altLang="en-US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zh-CN" altLang="en-US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zh-CN" altLang="en-US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zh-CN" altLang="en-US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zh-CN" altLang="en-US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zh-CN" alt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zh-CN" altLang="en-US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zh-CN" altLang="en-US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zh-CN" altLang="en-US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zh-CN" altLang="en-US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zh-CN" altLang="en-US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zh-CN" altLang="en-US" sz="24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zh-CN" alt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zh-CN" alt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oMath>
                    </m:oMathPara>
                  </a14:m>
                  <a:endParaRPr lang="zh-CN" altLang="en-US"/>
                </a:p>
              </p:txBody>
            </p:sp>
          </mc:Choice>
          <mc:Fallback>
            <p:sp>
              <p:nvSpPr>
                <p:cNvPr id="17" name="对象 16">
                  <a:hlinkClick r:id="" action="ppaction://ole?verb=0"/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20"/>
                  </p:custDataLst>
                </p:nvPr>
              </p:nvSpPr>
              <p:spPr>
                <a:xfrm>
                  <a:off x="3691" y="6840"/>
                  <a:ext cx="4449" cy="735"/>
                </a:xfrm>
                <a:prstGeom prst="rect">
                  <a:avLst/>
                </a:prstGeom>
                <a:blipFill rotWithShape="1">
                  <a:blip r:embed="rId21"/>
                  <a:stretch>
                    <a:fillRect/>
                  </a:stretch>
                </a:blipFill>
              </p:spPr>
              <p:txBody>
                <a:bodyPr/>
                <a:p>
                  <a:r>
                    <a:rPr lang="zh-CN" altLang="en-US">
                      <a:noFill/>
                    </a:rPr>
                    <a:t> </a:t>
                  </a:r>
                  <a:endParaRPr lang="zh-CN" altLang="en-US">
                    <a:noFill/>
                  </a:endParaRPr>
                </a:p>
              </p:txBody>
            </p:sp>
          </mc:Fallback>
        </mc:AlternateContent>
      </p:grpSp>
      <p:grpSp>
        <p:nvGrpSpPr>
          <p:cNvPr id="18" name="组合 17"/>
          <p:cNvGrpSpPr/>
          <p:nvPr>
            <p:custDataLst>
              <p:tags r:id="rId22"/>
            </p:custDataLst>
          </p:nvPr>
        </p:nvGrpSpPr>
        <p:grpSpPr>
          <a:xfrm>
            <a:off x="392430" y="4404955"/>
            <a:ext cx="7196455" cy="552450"/>
            <a:chOff x="4334" y="6857"/>
            <a:chExt cx="11333" cy="870"/>
          </a:xfrm>
        </p:grpSpPr>
        <p:grpSp>
          <p:nvGrpSpPr>
            <p:cNvPr id="19" name="组合 18"/>
            <p:cNvGrpSpPr/>
            <p:nvPr>
              <p:custDataLst>
                <p:tags r:id="rId23"/>
              </p:custDataLst>
            </p:nvPr>
          </p:nvGrpSpPr>
          <p:grpSpPr>
            <a:xfrm>
              <a:off x="4334" y="6857"/>
              <a:ext cx="11333" cy="870"/>
              <a:chOff x="338" y="7711"/>
              <a:chExt cx="11333" cy="870"/>
            </a:xfrm>
          </p:grpSpPr>
          <p:sp>
            <p:nvSpPr>
              <p:cNvPr id="21" name="文本框 20"/>
              <p:cNvSpPr txBox="1"/>
              <p:nvPr>
                <p:custDataLst>
                  <p:tags r:id="rId24"/>
                </p:custDataLst>
              </p:nvPr>
            </p:nvSpPr>
            <p:spPr>
              <a:xfrm>
                <a:off x="338" y="7711"/>
                <a:ext cx="11333" cy="79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p>
                <a:pPr algn="l" fontAlgn="auto">
                  <a:lnSpc>
                    <a:spcPct val="130000"/>
                  </a:lnSpc>
                </a:pPr>
                <a:r>
                  <a:rPr lang="zh-CN" altLang="en-US" sz="2400">
                    <a:latin typeface="幼圆" panose="02010509060101010101" pitchFamily="49" charset="-122"/>
                    <a:ea typeface="幼圆" panose="02010509060101010101" pitchFamily="49" charset="-122"/>
                    <a:cs typeface="Times New Roman" panose="02020603050405020304" charset="0"/>
                  </a:rPr>
                  <a:t>这就是说，向量     平行的条件是</a:t>
                </a:r>
                <a:endParaRPr lang="zh-CN" altLang="en-US" sz="2400">
                  <a:latin typeface="幼圆" panose="02010509060101010101" pitchFamily="49" charset="-122"/>
                  <a:ea typeface="幼圆" panose="02010509060101010101" pitchFamily="49" charset="-122"/>
                  <a:cs typeface="Times New Roman" panose="02020603050405020304" charset="0"/>
                </a:endParaRPr>
              </a:p>
            </p:txBody>
          </p:sp>
          <p:graphicFrame>
            <p:nvGraphicFramePr>
              <p:cNvPr id="22" name="对象 21">
                <a:hlinkClick r:id="" action="ppaction://ole?verb=0"/>
              </p:cNvPr>
              <p:cNvGraphicFramePr>
                <a:graphicFrameLocks noChangeAspect="1"/>
              </p:cNvGraphicFramePr>
              <p:nvPr>
                <p:custDataLst>
                  <p:tags r:id="rId25"/>
                </p:custDataLst>
              </p:nvPr>
            </p:nvGraphicFramePr>
            <p:xfrm>
              <a:off x="3989" y="7787"/>
              <a:ext cx="753" cy="79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38" name="" r:id="rId26" imgW="228600" imgH="241300" progId="Equation.KSEE3">
                      <p:embed/>
                    </p:oleObj>
                  </mc:Choice>
                  <mc:Fallback>
                    <p:oleObj name="" r:id="rId26" imgW="228600" imgH="241300" progId="Equation.KSEE3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27"/>
                          <a:stretch>
                            <a:fillRect/>
                          </a:stretch>
                        </p:blipFill>
                        <p:spPr>
                          <a:xfrm>
                            <a:off x="3989" y="7787"/>
                            <a:ext cx="753" cy="794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0" name="对象 19">
                  <a:hlinkClick action="ppaction://ole?verb=0"/>
                </p:cNvPr>
                <p:cNvSpPr txBox="1"/>
                <p:nvPr>
                  <p:custDataLst>
                    <p:tags r:id="rId28"/>
                  </p:custDataLst>
                </p:nvPr>
              </p:nvSpPr>
              <p:spPr>
                <a:xfrm>
                  <a:off x="11966" y="6910"/>
                  <a:ext cx="3701" cy="738"/>
                </a:xfrm>
                <a:prstGeom prst="rect">
                  <a:avLst/>
                </a:prstGeom>
              </p:spPr>
              <p:txBody>
                <a:bodyPr>
                  <a:normAutofit fontScale="92500"/>
                </a:bodyPr>
                <a:lstStyle/>
                <a:p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zh-CN" altLang="en-US" sz="26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zh-CN" altLang="en-US" sz="26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zh-CN" altLang="en-US" sz="26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zh-CN" altLang="en-US" sz="26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zh-CN" altLang="en-US" sz="26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zh-CN" altLang="en-US" sz="26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zh-CN" altLang="en-US" sz="26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zh-CN" altLang="en-US" sz="26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zh-CN" altLang="en-US" sz="26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zh-CN" altLang="en-US" sz="26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zh-CN" altLang="en-US" sz="26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zh-CN" altLang="en-US" sz="26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zh-CN" altLang="en-US" sz="26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zh-CN" altLang="en-US" sz="26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zh-CN" altLang="en-US" sz="26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oMath>
                    </m:oMathPara>
                  </a14:m>
                  <a:endParaRPr lang="zh-CN" altLang="en-US"/>
                </a:p>
              </p:txBody>
            </p:sp>
          </mc:Choice>
          <mc:Fallback>
            <p:sp>
              <p:nvSpPr>
                <p:cNvPr id="20" name="对象 19">
                  <a:hlinkClick r:id="" action="ppaction://ole?verb=0"/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29"/>
                  </p:custDataLst>
                </p:nvPr>
              </p:nvSpPr>
              <p:spPr>
                <a:xfrm>
                  <a:off x="11966" y="6910"/>
                  <a:ext cx="3701" cy="738"/>
                </a:xfrm>
                <a:prstGeom prst="rect">
                  <a:avLst/>
                </a:prstGeom>
                <a:blipFill rotWithShape="1">
                  <a:blip r:embed="rId30"/>
                  <a:stretch>
                    <a:fillRect/>
                  </a:stretch>
                </a:blipFill>
              </p:spPr>
              <p:txBody>
                <a:bodyPr/>
                <a:p>
                  <a:r>
                    <a:rPr lang="zh-CN" altLang="en-US">
                      <a:noFill/>
                    </a:rPr>
                    <a:t> </a:t>
                  </a:r>
                  <a:endParaRPr lang="zh-CN" altLang="en-US">
                    <a:noFill/>
                  </a:endParaRPr>
                </a:p>
              </p:txBody>
            </p:sp>
          </mc:Fallback>
        </mc:AlternateContent>
      </p:grpSp>
      <mc:AlternateContent xmlns:mc="http://schemas.openxmlformats.org/markup-compatibility/2006">
        <mc:Choice xmlns:a14="http://schemas.microsoft.com/office/drawing/2010/main" Requires="a14"/>
        <mc:Fallback>
          <p:sp>
            <p:nvSpPr>
              <p:cNvPr id="29" name="文本框 28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31"/>
                </p:custDataLst>
              </p:nvPr>
            </p:nvSpPr>
            <p:spPr>
              <a:xfrm>
                <a:off x="490075" y="4818340"/>
                <a:ext cx="10563748" cy="832151"/>
              </a:xfrm>
              <a:prstGeom prst="rect">
                <a:avLst/>
              </a:prstGeom>
              <a:blipFill rotWithShape="1">
                <a:blip r:embed="rId32"/>
                <a:stretch>
                  <a:fillRect l="-5" t="-72" r="4" b="-426"/>
                </a:stretch>
              </a:blipFill>
            </p:spPr>
            <p:txBody>
              <a:bodyPr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/>
        <mc:Fallback>
          <p:sp>
            <p:nvSpPr>
              <p:cNvPr id="30" name="文本框 29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33"/>
                </p:custDataLst>
              </p:nvPr>
            </p:nvSpPr>
            <p:spPr>
              <a:xfrm>
                <a:off x="490075" y="5401606"/>
                <a:ext cx="10563748" cy="832151"/>
              </a:xfrm>
              <a:prstGeom prst="rect">
                <a:avLst/>
              </a:prstGeom>
              <a:blipFill rotWithShape="1">
                <a:blip r:embed="rId34"/>
                <a:stretch>
                  <a:fillRect l="-5" t="-36" r="4" b="-462"/>
                </a:stretch>
              </a:blipFill>
            </p:spPr>
            <p:txBody>
              <a:bodyPr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p:grpSp>
        <p:nvGrpSpPr>
          <p:cNvPr id="31" name="组合 30"/>
          <p:cNvGrpSpPr/>
          <p:nvPr>
            <p:custDataLst>
              <p:tags r:id="rId35"/>
            </p:custDataLst>
          </p:nvPr>
        </p:nvGrpSpPr>
        <p:grpSpPr>
          <a:xfrm>
            <a:off x="7671599" y="3338211"/>
            <a:ext cx="4490720" cy="2169280"/>
            <a:chOff x="7223760" y="4153274"/>
            <a:chExt cx="4490720" cy="2169280"/>
          </a:xfrm>
        </p:grpSpPr>
        <p:sp>
          <p:nvSpPr>
            <p:cNvPr id="32" name="流程图: 可选过程 31"/>
            <p:cNvSpPr/>
            <p:nvPr>
              <p:custDataLst>
                <p:tags r:id="rId36"/>
              </p:custDataLst>
            </p:nvPr>
          </p:nvSpPr>
          <p:spPr>
            <a:xfrm>
              <a:off x="7235167" y="4153274"/>
              <a:ext cx="4479313" cy="2169280"/>
            </a:xfrm>
            <a:prstGeom prst="flowChartAlternateProcess">
              <a:avLst/>
            </a:prstGeom>
            <a:solidFill>
              <a:schemeClr val="accent5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33" name="流程图: 可选过程 32"/>
                <p:cNvSpPr/>
                <p:nvPr>
                  <p:custDataLst>
                    <p:tags r:id="rId37"/>
                  </p:custDataLst>
                </p:nvPr>
              </p:nvSpPr>
              <p:spPr>
                <a:xfrm>
                  <a:off x="7223760" y="4260186"/>
                  <a:ext cx="4399280" cy="2062368"/>
                </a:xfrm>
                <a:prstGeom prst="flowChartAlternateProcess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spcBef>
                      <a:spcPct val="50000"/>
                    </a:spcBef>
                  </a:pPr>
                  <a:r>
                    <a:rPr lang="zh-CN" altLang="en-US" sz="2800" b="1">
                      <a:ln w="9525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>
                      <a:solidFill>
                        <a:srgbClr val="000000"/>
                      </a:solidFill>
                      <a:latin typeface="楷体" panose="02010609060101010101" pitchFamily="49" charset="-122"/>
                      <a:ea typeface="楷体" panose="02010609060101010101" pitchFamily="49" charset="-122"/>
                      <a:sym typeface="Wingdings" panose="05000000000000000000"/>
                    </a:rPr>
                    <a:t>两向量平行的条件为：</a:t>
                  </a:r>
                  <a:endParaRPr lang="en-US" altLang="zh-CN" sz="2800" b="1">
                    <a:ln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solidFill>
                      <a:srgbClr val="0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Wingdings" panose="05000000000000000000"/>
                  </a:endParaRPr>
                </a:p>
                <a:p>
                  <a:pPr>
                    <a:spcBef>
                      <a:spcPct val="50000"/>
                    </a:spcBef>
                  </a:pPr>
                  <a14:m>
                    <m:oMathPara xmlns:m="http://schemas.openxmlformats.org/officeDocument/2006/math">
                      <m:oMathParaPr>
                        <m:jc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zh-CN" altLang="en-US" sz="280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zh-CN" altLang="en-US" sz="28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zh-CN" altLang="en-US" sz="28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zh-CN" altLang="en-US" sz="28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zh-CN" altLang="en-US" sz="28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zh-CN" altLang="en-US" sz="28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zh-CN" altLang="en-US" sz="28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zh-CN" altLang="en-US" sz="28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zh-CN" altLang="en-US" sz="28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zh-CN" altLang="en-US" sz="28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zh-CN" altLang="en-US" sz="28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zh-CN" altLang="en-US" sz="28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zh-CN" altLang="en-US" sz="28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zh-CN" altLang="en-US" sz="28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zh-CN" altLang="en-US" sz="28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oMath>
                    </m:oMathPara>
                  </a14:m>
                  <a:endParaRPr lang="zh-CN" altLang="en-US" sz="2800" b="1">
                    <a:solidFill>
                      <a:srgbClr val="3423DB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endParaRPr>
                </a:p>
              </p:txBody>
            </p:sp>
          </mc:Choice>
          <mc:Fallback>
            <p:sp>
              <p:nvSpPr>
                <p:cNvPr id="33" name="流程图: 可选过程 32"/>
                <p:cNvSpPr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38"/>
                  </p:custDataLst>
                </p:nvPr>
              </p:nvSpPr>
              <p:spPr>
                <a:xfrm>
                  <a:off x="7223760" y="4260186"/>
                  <a:ext cx="4399280" cy="2062368"/>
                </a:xfrm>
                <a:prstGeom prst="flowChartAlternateProcess">
                  <a:avLst/>
                </a:prstGeom>
                <a:blipFill rotWithShape="1">
                  <a:blip r:embed="rId39"/>
                  <a:stretch>
                    <a:fillRect/>
                  </a:stretch>
                </a:blip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/>
                <a:p>
                  <a:r>
                    <a:rPr lang="zh-CN" altLang="en-US">
                      <a:noFill/>
                    </a:rPr>
                    <a:t> </a:t>
                  </a:r>
                  <a:endParaRPr lang="zh-CN" altLang="en-US">
                    <a:noFill/>
                  </a:endParaRPr>
                </a:p>
              </p:txBody>
            </p:sp>
          </mc:Fallback>
        </mc:AlternateContent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mc:AlternateContent xmlns:mc="http://schemas.openxmlformats.org/markup-compatibility/2006">
        <mc:Choice xmlns:a14="http://schemas.microsoft.com/office/drawing/2010/main" Requires="a14"/>
        <mc:Fallback>
          <p:sp>
            <p:nvSpPr>
              <p:cNvPr id="9" name="文本框 8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2"/>
                </p:custDataLst>
              </p:nvPr>
            </p:nvSpPr>
            <p:spPr>
              <a:xfrm>
                <a:off x="490074" y="2119236"/>
                <a:ext cx="10957287" cy="1273490"/>
              </a:xfrm>
              <a:prstGeom prst="rect">
                <a:avLst/>
              </a:prstGeom>
              <a:blipFill rotWithShape="1">
                <a:blip r:embed="rId3"/>
                <a:stretch>
                  <a:fillRect l="-4" t="-19" r="2" b="-5840"/>
                </a:stretch>
              </a:blipFill>
            </p:spPr>
            <p:txBody>
              <a:bodyPr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p:sp>
        <p:nvSpPr>
          <p:cNvPr id="7" name="文本框 6"/>
          <p:cNvSpPr txBox="1"/>
          <p:nvPr>
            <p:custDataLst>
              <p:tags r:id="rId4"/>
            </p:custDataLst>
          </p:nvPr>
        </p:nvSpPr>
        <p:spPr>
          <a:xfrm>
            <a:off x="490075" y="1118951"/>
            <a:ext cx="8371177" cy="86177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</a:rPr>
              <a:t>（二）如何用坐标表示两向量</a:t>
            </a:r>
            <a:r>
              <a:rPr lang="zh-CN" altLang="en-US" sz="3200">
                <a:highlight>
                  <a:srgbClr val="FF0000"/>
                </a:highlight>
                <a:latin typeface="楷体" panose="02010609060101010101" pitchFamily="49" charset="-122"/>
                <a:ea typeface="楷体" panose="02010609060101010101" pitchFamily="49" charset="-122"/>
              </a:rPr>
              <a:t>共线</a:t>
            </a:r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</a:rPr>
              <a:t>的情况？</a:t>
            </a:r>
            <a:endParaRPr lang="zh-CN" altLang="en-US" sz="320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/>
          </a:p>
        </p:txBody>
      </p:sp>
      <p:grpSp>
        <p:nvGrpSpPr>
          <p:cNvPr id="31" name="组合 30"/>
          <p:cNvGrpSpPr/>
          <p:nvPr>
            <p:custDataLst>
              <p:tags r:id="rId5"/>
            </p:custDataLst>
          </p:nvPr>
        </p:nvGrpSpPr>
        <p:grpSpPr>
          <a:xfrm>
            <a:off x="2432311" y="3841646"/>
            <a:ext cx="6144529" cy="2169280"/>
            <a:chOff x="7223760" y="4153274"/>
            <a:chExt cx="4490720" cy="2169280"/>
          </a:xfrm>
        </p:grpSpPr>
        <p:sp>
          <p:nvSpPr>
            <p:cNvPr id="32" name="流程图: 可选过程 31"/>
            <p:cNvSpPr/>
            <p:nvPr>
              <p:custDataLst>
                <p:tags r:id="rId6"/>
              </p:custDataLst>
            </p:nvPr>
          </p:nvSpPr>
          <p:spPr>
            <a:xfrm>
              <a:off x="7235167" y="4153274"/>
              <a:ext cx="4479313" cy="2169280"/>
            </a:xfrm>
            <a:prstGeom prst="flowChartAlternateProcess">
              <a:avLst/>
            </a:prstGeom>
            <a:solidFill>
              <a:schemeClr val="accent5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33" name="流程图: 可选过程 32"/>
                <p:cNvSpPr/>
                <p:nvPr>
                  <p:custDataLst>
                    <p:tags r:id="rId7"/>
                  </p:custDataLst>
                </p:nvPr>
              </p:nvSpPr>
              <p:spPr>
                <a:xfrm>
                  <a:off x="7223760" y="4260186"/>
                  <a:ext cx="4399280" cy="2062368"/>
                </a:xfrm>
                <a:prstGeom prst="flowChartAlternateProcess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spcBef>
                      <a:spcPct val="50000"/>
                    </a:spcBef>
                  </a:pPr>
                  <a:r>
                    <a:rPr lang="zh-CN" altLang="en-US" sz="2800" b="1">
                      <a:ln w="9525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>
                      <a:solidFill>
                        <a:srgbClr val="000000"/>
                      </a:solidFill>
                      <a:latin typeface="楷体" panose="02010609060101010101" pitchFamily="49" charset="-122"/>
                      <a:ea typeface="楷体" panose="02010609060101010101" pitchFamily="49" charset="-122"/>
                      <a:sym typeface="Wingdings" panose="05000000000000000000"/>
                    </a:rPr>
                    <a:t>两向量</a:t>
                  </a:r>
                  <a14:m>
                    <m:oMathPara xmlns:m="http://schemas.openxmlformats.org/officeDocument/2006/math">
                      <m:oMathParaPr>
                        <m:jc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zh-CN" altLang="en-US" sz="2800" i="1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  <a:ea typeface="楷体" panose="02010609060101010101" pitchFamily="49" charset="-122"/>
                              </a:rPr>
                            </m:ctrlPr>
                          </m:accPr>
                          <m:e>
                            <m:r>
                              <a:rPr lang="en-US" altLang="zh-CN" sz="2800" i="1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  <a:ea typeface="楷体" panose="02010609060101010101" pitchFamily="49" charset="-122"/>
                              </a:rPr>
                              <m:t>𝑎</m:t>
                            </m:r>
                          </m:e>
                        </m:acc>
                        <m:r>
                          <a:rPr lang="en-US" altLang="zh-CN" sz="2800" i="1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楷体" panose="02010609060101010101" pitchFamily="49" charset="-122"/>
                          </a:rPr>
                          <m:t>,</m:t>
                        </m:r>
                        <m:acc>
                          <m:accPr>
                            <m:chr m:val="⃗"/>
                            <m:ctrlPr>
                              <a:rPr lang="en-US" altLang="zh-CN" sz="2800" i="1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  <a:ea typeface="楷体" panose="02010609060101010101" pitchFamily="49" charset="-122"/>
                              </a:rPr>
                            </m:ctrlPr>
                          </m:accPr>
                          <m:e>
                            <m:r>
                              <a:rPr lang="en-US" altLang="zh-CN" sz="2800" i="1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  <a:ea typeface="楷体" panose="02010609060101010101" pitchFamily="49" charset="-122"/>
                              </a:rPr>
                              <m:t>𝑏</m:t>
                            </m:r>
                          </m:e>
                        </m:acc>
                      </m:oMath>
                    </m:oMathPara>
                  </a14:m>
                  <a:r>
                    <a:rPr lang="zh-CN" altLang="en-US" sz="2800" b="1">
                      <a:ln w="9525" cap="flat" cmpd="sng" algn="ctr">
                        <a:noFill/>
                        <a:prstDash val="solid"/>
                        <a:round/>
                        <a:headEnd type="none" w="med" len="med"/>
                        <a:tailEnd type="none" w="med" len="med"/>
                      </a:ln>
                      <a:solidFill>
                        <a:srgbClr val="000000"/>
                      </a:solidFill>
                      <a:latin typeface="楷体" panose="02010609060101010101" pitchFamily="49" charset="-122"/>
                      <a:ea typeface="楷体" panose="02010609060101010101" pitchFamily="49" charset="-122"/>
                      <a:sym typeface="Wingdings" panose="05000000000000000000"/>
                    </a:rPr>
                    <a:t>共线的条件为：</a:t>
                  </a:r>
                  <a:endParaRPr lang="en-US" altLang="zh-CN" sz="2800" b="1">
                    <a:ln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solidFill>
                      <a:srgbClr val="0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Wingdings" panose="05000000000000000000"/>
                  </a:endParaRPr>
                </a:p>
                <a:p>
                  <a:pPr>
                    <a:spcBef>
                      <a:spcPct val="50000"/>
                    </a:spcBef>
                  </a:pPr>
                  <a14:m>
                    <m:oMathPara xmlns:m="http://schemas.openxmlformats.org/officeDocument/2006/math">
                      <m:oMathParaPr>
                        <m:jc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zh-CN" altLang="en-US" sz="280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zh-CN" altLang="en-US" sz="28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zh-CN" altLang="en-US" sz="28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zh-CN" altLang="en-US" sz="28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zh-CN" altLang="en-US" sz="28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zh-CN" altLang="en-US" sz="28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zh-CN" altLang="en-US" sz="28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zh-CN" altLang="en-US" sz="28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zh-CN" altLang="en-US" sz="28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zh-CN" altLang="en-US" sz="28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zh-CN" altLang="en-US" sz="28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zh-CN" altLang="en-US" sz="28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zh-CN" altLang="en-US" sz="28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zh-CN" altLang="en-US" sz="28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zh-CN" altLang="en-US" sz="28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oMath>
                    </m:oMathPara>
                  </a14:m>
                  <a:r>
                    <a:rPr lang="zh-CN" altLang="en-US" sz="2800" b="1">
                      <a:solidFill>
                        <a:srgbClr val="3423DB"/>
                      </a:solidFill>
                      <a:latin typeface="楷体" panose="02010609060101010101" pitchFamily="49" charset="-122"/>
                      <a:ea typeface="楷体" panose="02010609060101010101" pitchFamily="49" charset="-122"/>
                    </a:rPr>
                    <a:t>且</a:t>
                  </a:r>
                  <a14:m>
                    <m:oMathPara xmlns:m="http://schemas.openxmlformats.org/officeDocument/2006/math">
                      <m:oMathParaPr>
                        <m:jc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zh-CN" altLang="en-US" sz="2800" i="1" smtClean="0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  <a:ea typeface="楷体" panose="02010609060101010101" pitchFamily="49" charset="-122"/>
                              </a:rPr>
                            </m:ctrlPr>
                          </m:accPr>
                          <m:e>
                            <m:r>
                              <a:rPr lang="en-US" altLang="zh-CN" sz="2800" i="1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  <a:ea typeface="楷体" panose="02010609060101010101" pitchFamily="49" charset="-122"/>
                              </a:rPr>
                              <m:t>𝑎</m:t>
                            </m:r>
                          </m:e>
                        </m:acc>
                        <m:r>
                          <a:rPr lang="en-US" altLang="zh-CN" sz="2800" i="1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ea typeface="楷体" panose="02010609060101010101" pitchFamily="49" charset="-122"/>
                          </a:rPr>
                          <m:t>,</m:t>
                        </m:r>
                        <m:acc>
                          <m:accPr>
                            <m:chr m:val="⃗"/>
                            <m:ctrlPr>
                              <a:rPr lang="en-US" altLang="zh-CN" sz="2800" i="1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  <a:ea typeface="楷体" panose="02010609060101010101" pitchFamily="49" charset="-122"/>
                              </a:rPr>
                            </m:ctrlPr>
                          </m:accPr>
                          <m:e>
                            <m:r>
                              <a:rPr lang="en-US" altLang="zh-CN" sz="2800" i="1"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  <a:ea typeface="楷体" panose="02010609060101010101" pitchFamily="49" charset="-122"/>
                              </a:rPr>
                              <m:t>𝑏</m:t>
                            </m:r>
                          </m:e>
                        </m:acc>
                      </m:oMath>
                    </m:oMathPara>
                  </a14:m>
                  <a:r>
                    <a:rPr lang="zh-CN" altLang="en-US" sz="2800" b="1">
                      <a:solidFill>
                        <a:srgbClr val="3423DB"/>
                      </a:solidFill>
                      <a:latin typeface="楷体" panose="02010609060101010101" pitchFamily="49" charset="-122"/>
                      <a:ea typeface="楷体" panose="02010609060101010101" pitchFamily="49" charset="-122"/>
                    </a:rPr>
                    <a:t>有公共点</a:t>
                  </a:r>
                  <a:endParaRPr lang="zh-CN" altLang="en-US" sz="2800" b="1">
                    <a:solidFill>
                      <a:srgbClr val="3423DB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endParaRPr>
                </a:p>
              </p:txBody>
            </p:sp>
          </mc:Choice>
          <mc:Fallback>
            <p:sp>
              <p:nvSpPr>
                <p:cNvPr id="33" name="流程图: 可选过程 32"/>
                <p:cNvSpPr>
                  <a:spLocks noRot="1" noChangeAspect="1" noMove="1" noResize="1" noEditPoints="1" noAdjustHandles="1" noChangeArrowheads="1" noChangeShapeType="1" noTextEdit="1"/>
                </p:cNvSpPr>
                <p:nvPr>
                  <p:custDataLst>
                    <p:tags r:id="rId8"/>
                  </p:custDataLst>
                </p:nvPr>
              </p:nvSpPr>
              <p:spPr>
                <a:xfrm>
                  <a:off x="7223760" y="4260186"/>
                  <a:ext cx="4399280" cy="2062368"/>
                </a:xfrm>
                <a:prstGeom prst="flowChartAlternateProcess">
                  <a:avLst/>
                </a:prstGeom>
                <a:blipFill rotWithShape="1">
                  <a:blip r:embed="rId9"/>
                  <a:stretch>
                    <a:fillRect/>
                  </a:stretch>
                </a:blip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/>
                <a:p>
                  <a:r>
                    <a:rPr lang="zh-CN" altLang="en-US">
                      <a:noFill/>
                    </a:rPr>
                    <a:t> </a:t>
                  </a:r>
                  <a:endParaRPr lang="zh-CN" altLang="en-US">
                    <a:noFill/>
                  </a:endParaRPr>
                </a:p>
              </p:txBody>
            </p:sp>
          </mc:Fallback>
        </mc:AlternateContent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mc:AlternateContent xmlns:mc="http://schemas.openxmlformats.org/markup-compatibility/2006">
        <mc:Choice xmlns:a14="http://schemas.microsoft.com/office/drawing/2010/main" Requires="a14"/>
        <mc:Fallback>
          <p:sp>
            <p:nvSpPr>
              <p:cNvPr id="32771" name="文本框 3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2"/>
                </p:custDataLst>
              </p:nvPr>
            </p:nvSpPr>
            <p:spPr>
              <a:xfrm>
                <a:off x="1231076" y="1120907"/>
                <a:ext cx="8711577" cy="614527"/>
              </a:xfrm>
              <a:prstGeom prst="rect">
                <a:avLst/>
              </a:prstGeom>
              <a:blipFill rotWithShape="1">
                <a:blip r:embed="rId3"/>
                <a:stretch>
                  <a:fillRect l="-5" t="-21" r="5" b="-1760"/>
                </a:stretch>
              </a:blipFill>
              <a:ln w="9525">
                <a:noFill/>
              </a:ln>
            </p:spPr>
            <p:txBody>
              <a:bodyPr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/>
        <mc:Fallback>
          <p:sp>
            <p:nvSpPr>
              <p:cNvPr id="15" name="文本框 3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4"/>
                </p:custDataLst>
              </p:nvPr>
            </p:nvSpPr>
            <p:spPr>
              <a:xfrm>
                <a:off x="1231075" y="3286913"/>
                <a:ext cx="8711577" cy="614527"/>
              </a:xfrm>
              <a:prstGeom prst="rect">
                <a:avLst/>
              </a:prstGeom>
              <a:blipFill rotWithShape="1">
                <a:blip r:embed="rId5"/>
                <a:stretch>
                  <a:fillRect l="-5" t="-25" r="5" b="-1757"/>
                </a:stretch>
              </a:blipFill>
              <a:ln w="9525">
                <a:noFill/>
              </a:ln>
            </p:spPr>
            <p:txBody>
              <a:bodyPr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771" name="文本框 3"/>
          <p:cNvSpPr txBox="1"/>
          <p:nvPr>
            <p:custDataLst>
              <p:tags r:id="rId2"/>
            </p:custDataLst>
          </p:nvPr>
        </p:nvSpPr>
        <p:spPr>
          <a:xfrm>
            <a:off x="1231265" y="1227455"/>
            <a:ext cx="9610090" cy="24326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ts val="4565"/>
              </a:lnSpc>
            </a:pPr>
            <a:r>
              <a:rPr lang="zh-CN" altLang="en-US" sz="2800">
                <a:highlight>
                  <a:srgbClr val="FFFF00"/>
                </a:highlight>
                <a:latin typeface="楷体" panose="02010609060101010101" pitchFamily="49" charset="-122"/>
                <a:ea typeface="楷体" panose="02010609060101010101" pitchFamily="49" charset="-122"/>
              </a:rPr>
              <a:t>变式：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已知</a:t>
            </a:r>
            <a:r>
              <a:rPr lang="en-US" altLang="zh-CN" sz="28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A,B,C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三点共线</a:t>
            </a:r>
            <a:r>
              <a:rPr lang="en-US" altLang="zh-CN" sz="28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,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且</a:t>
            </a:r>
            <a:r>
              <a:rPr lang="en-US" altLang="zh-CN" sz="28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A(-3,6),B(-5,2),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若</a:t>
            </a:r>
            <a:r>
              <a:rPr lang="en-US" altLang="zh-CN" sz="28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C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点的纵坐标为</a:t>
            </a:r>
            <a:r>
              <a:rPr lang="en-US" altLang="zh-CN" sz="28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6,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则</a:t>
            </a:r>
            <a:r>
              <a:rPr lang="en-US" altLang="zh-CN" sz="28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C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点的横坐标为 </a:t>
            </a:r>
            <a:r>
              <a:rPr lang="en-US" altLang="zh-CN" sz="28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(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　　</a:t>
            </a:r>
            <a:r>
              <a:rPr lang="en-US" altLang="zh-CN" sz="28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)</a:t>
            </a:r>
            <a:endParaRPr lang="en-US" altLang="zh-CN" sz="2800"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charset="0"/>
              <a:sym typeface="+mn-ea"/>
            </a:endParaRPr>
          </a:p>
          <a:p>
            <a:pPr>
              <a:lnSpc>
                <a:spcPts val="4565"/>
              </a:lnSpc>
            </a:pPr>
            <a:r>
              <a:rPr lang="en-US" altLang="zh-CN" sz="28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A.-3		B.9		C.-9		D.3</a:t>
            </a:r>
            <a:endParaRPr lang="en-US" altLang="zh-CN" sz="2800"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charset="0"/>
              <a:sym typeface="+mn-ea"/>
            </a:endParaRPr>
          </a:p>
          <a:p>
            <a:pPr>
              <a:lnSpc>
                <a:spcPts val="4565"/>
              </a:lnSpc>
            </a:pPr>
            <a:endParaRPr lang="zh-CN" altLang="en-US" sz="28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/>
        <mc:Fallback>
          <p:sp>
            <p:nvSpPr>
              <p:cNvPr id="15" name="文本框 3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3"/>
                </p:custDataLst>
              </p:nvPr>
            </p:nvSpPr>
            <p:spPr>
              <a:xfrm>
                <a:off x="966153" y="3441344"/>
                <a:ext cx="10107291" cy="2356414"/>
              </a:xfrm>
              <a:prstGeom prst="rect">
                <a:avLst/>
              </a:prstGeom>
              <a:blipFill rotWithShape="1">
                <a:blip r:embed="rId4"/>
                <a:stretch>
                  <a:fillRect l="-3" t="-12" r="3" b="-341"/>
                </a:stretch>
              </a:blipFill>
              <a:ln w="9525">
                <a:noFill/>
              </a:ln>
            </p:spPr>
            <p:txBody>
              <a:bodyPr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p:sp>
        <p:nvSpPr>
          <p:cNvPr id="7" name="文本框 3"/>
          <p:cNvSpPr txBox="1"/>
          <p:nvPr>
            <p:custDataLst>
              <p:tags r:id="rId5"/>
            </p:custDataLst>
          </p:nvPr>
        </p:nvSpPr>
        <p:spPr>
          <a:xfrm>
            <a:off x="1231075" y="2559569"/>
            <a:ext cx="447240" cy="623761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ts val="4565"/>
              </a:lnSpc>
            </a:pPr>
            <a:r>
              <a:rPr lang="en-US" altLang="zh-CN" sz="3200" b="1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√</a:t>
            </a:r>
            <a:endParaRPr lang="zh-CN" altLang="en-US" sz="3200" b="1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ldLvl="0" animBg="1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2" name="矩形 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990285" y="1252478"/>
            <a:ext cx="10467340" cy="1038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zh-CN" altLang="zh-CN">
                <a:highlight>
                  <a:srgbClr val="FFFF00"/>
                </a:highlight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例</a:t>
            </a:r>
            <a:r>
              <a:rPr lang="en-US" altLang="zh-CN">
                <a:highlight>
                  <a:srgbClr val="FFFF00"/>
                </a:highlight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3</a:t>
            </a:r>
            <a:r>
              <a:rPr lang="zh-CN" altLang="en-US">
                <a:highlight>
                  <a:srgbClr val="FFFF00"/>
                </a:highlight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：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已知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A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（－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1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，－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1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），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B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（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1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，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3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），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C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（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2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，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5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），</a:t>
            </a:r>
            <a:endParaRPr lang="en-US" altLang="zh-CN"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charset="0"/>
            </a:endParaRPr>
          </a:p>
          <a:p>
            <a:pPr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判断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A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，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B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，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C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三点之间的位置关系．</a:t>
            </a:r>
            <a:endParaRPr lang="zh-CN" altLang="en-US"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charset="0"/>
            </a:endParaRPr>
          </a:p>
        </p:txBody>
      </p:sp>
      <p:pic>
        <p:nvPicPr>
          <p:cNvPr id="25" name="图片 24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80739" y="2065548"/>
            <a:ext cx="2793365" cy="3655060"/>
          </a:xfrm>
          <a:prstGeom prst="rect">
            <a:avLst/>
          </a:prstGeom>
        </p:spPr>
      </p:pic>
      <p:grpSp>
        <p:nvGrpSpPr>
          <p:cNvPr id="27" name="组合 26"/>
          <p:cNvGrpSpPr/>
          <p:nvPr>
            <p:custDataLst>
              <p:tags r:id="rId5"/>
            </p:custDataLst>
          </p:nvPr>
        </p:nvGrpSpPr>
        <p:grpSpPr>
          <a:xfrm>
            <a:off x="990285" y="2373049"/>
            <a:ext cx="5650563" cy="553085"/>
            <a:chOff x="107504" y="2217190"/>
            <a:chExt cx="5650563" cy="553085"/>
          </a:xfrm>
        </p:grpSpPr>
        <p:sp>
          <p:nvSpPr>
            <p:cNvPr id="28" name="矩形 27"/>
            <p:cNvSpPr/>
            <p:nvPr>
              <p:custDataLst>
                <p:tags r:id="rId6"/>
              </p:custDataLst>
            </p:nvPr>
          </p:nvSpPr>
          <p:spPr>
            <a:xfrm>
              <a:off x="107504" y="2217190"/>
              <a:ext cx="5453380" cy="55308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0" fontAlgn="auto">
                <a:lnSpc>
                  <a:spcPct val="125000"/>
                </a:lnSpc>
                <a:spcAft>
                  <a:spcPct val="0"/>
                </a:spcAft>
                <a:defRPr/>
              </a:pPr>
              <a:r>
                <a:rPr lang="zh-CN" altLang="en-US" sz="2400"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【解析】</a:t>
              </a:r>
              <a:r>
                <a:rPr lang="zh-CN" altLang="en-US" sz="2400">
                  <a:latin typeface="Times New Roman" panose="02020603050405020304" charset="0"/>
                  <a:ea typeface="楷体" panose="02010609060101010101" pitchFamily="49" charset="-122"/>
                  <a:cs typeface="Times New Roman" panose="02020603050405020304" charset="0"/>
                </a:rPr>
                <a:t>因为   </a:t>
              </a:r>
              <a:endParaRPr lang="zh-CN" altLang="zh-CN" sz="240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endParaRPr>
            </a:p>
          </p:txBody>
        </p:sp>
        <p:graphicFrame>
          <p:nvGraphicFramePr>
            <p:cNvPr id="29" name="对象 28"/>
            <p:cNvGraphicFramePr>
              <a:graphicFrameLocks noChangeAspect="1"/>
            </p:cNvGraphicFramePr>
            <p:nvPr>
              <p:custDataLst>
                <p:tags r:id="rId7"/>
              </p:custDataLst>
            </p:nvPr>
          </p:nvGraphicFramePr>
          <p:xfrm>
            <a:off x="1986167" y="2262580"/>
            <a:ext cx="3771900" cy="49149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9" name="Equation" r:id="rId8" imgW="1905000" imgH="241300" progId="Equation.DSMT4">
                    <p:embed/>
                  </p:oleObj>
                </mc:Choice>
                <mc:Fallback>
                  <p:oleObj name="Equation" r:id="rId8" imgW="1905000" imgH="2413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1986167" y="2262580"/>
                          <a:ext cx="3771900" cy="49149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30" name="对象 29"/>
          <p:cNvGraphicFramePr>
            <a:graphicFrameLocks noChangeAspect="1"/>
          </p:cNvGraphicFramePr>
          <p:nvPr>
            <p:custDataLst>
              <p:tags r:id="rId10"/>
            </p:custDataLst>
          </p:nvPr>
        </p:nvGraphicFramePr>
        <p:xfrm>
          <a:off x="2272348" y="3103534"/>
          <a:ext cx="3847465" cy="4914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Equation" r:id="rId11" imgW="1943100" imgH="241300" progId="Equation.DSMT4">
                  <p:embed/>
                </p:oleObj>
              </mc:Choice>
              <mc:Fallback>
                <p:oleObj name="Equation" r:id="rId11" imgW="1943100" imgH="2413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2272348" y="3103534"/>
                        <a:ext cx="3847465" cy="49149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1" name="组合 30"/>
          <p:cNvGrpSpPr/>
          <p:nvPr>
            <p:custDataLst>
              <p:tags r:id="rId13"/>
            </p:custDataLst>
          </p:nvPr>
        </p:nvGrpSpPr>
        <p:grpSpPr>
          <a:xfrm>
            <a:off x="1645587" y="3632819"/>
            <a:ext cx="2749550" cy="553085"/>
            <a:chOff x="107504" y="2217190"/>
            <a:chExt cx="2749550" cy="553085"/>
          </a:xfrm>
        </p:grpSpPr>
        <p:sp>
          <p:nvSpPr>
            <p:cNvPr id="32" name="矩形 31"/>
            <p:cNvSpPr/>
            <p:nvPr>
              <p:custDataLst>
                <p:tags r:id="rId14"/>
              </p:custDataLst>
            </p:nvPr>
          </p:nvSpPr>
          <p:spPr>
            <a:xfrm>
              <a:off x="107504" y="2217190"/>
              <a:ext cx="2749550" cy="55308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0" fontAlgn="auto">
                <a:lnSpc>
                  <a:spcPct val="125000"/>
                </a:lnSpc>
                <a:spcAft>
                  <a:spcPct val="0"/>
                </a:spcAft>
                <a:defRPr/>
              </a:pPr>
              <a:r>
                <a:rPr lang="zh-CN" altLang="en-US" sz="2400">
                  <a:latin typeface="Times New Roman" panose="02020603050405020304" charset="0"/>
                  <a:ea typeface="楷体" panose="02010609060101010101" pitchFamily="49" charset="-122"/>
                  <a:cs typeface="Times New Roman" panose="02020603050405020304" charset="0"/>
                </a:rPr>
                <a:t>又  </a:t>
              </a:r>
              <a:endParaRPr lang="zh-CN" altLang="zh-CN" sz="240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endParaRPr>
            </a:p>
          </p:txBody>
        </p:sp>
        <p:graphicFrame>
          <p:nvGraphicFramePr>
            <p:cNvPr id="33" name="对象 32"/>
            <p:cNvGraphicFramePr>
              <a:graphicFrameLocks noChangeAspect="1"/>
            </p:cNvGraphicFramePr>
            <p:nvPr>
              <p:custDataLst>
                <p:tags r:id="rId15"/>
              </p:custDataLst>
            </p:nvPr>
          </p:nvGraphicFramePr>
          <p:xfrm>
            <a:off x="587580" y="2354973"/>
            <a:ext cx="1861185" cy="36131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1" name="Equation" r:id="rId16" imgW="939800" imgH="177165" progId="Equation.DSMT4">
                    <p:embed/>
                  </p:oleObj>
                </mc:Choice>
                <mc:Fallback>
                  <p:oleObj name="Equation" r:id="rId16" imgW="939800" imgH="177165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7"/>
                        <a:stretch>
                          <a:fillRect/>
                        </a:stretch>
                      </p:blipFill>
                      <p:spPr>
                        <a:xfrm>
                          <a:off x="587580" y="2354973"/>
                          <a:ext cx="1861185" cy="361315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4" name="组合 33"/>
          <p:cNvGrpSpPr/>
          <p:nvPr>
            <p:custDataLst>
              <p:tags r:id="rId18"/>
            </p:custDataLst>
          </p:nvPr>
        </p:nvGrpSpPr>
        <p:grpSpPr>
          <a:xfrm>
            <a:off x="1663892" y="4278433"/>
            <a:ext cx="2510155" cy="553085"/>
            <a:chOff x="107504" y="2217190"/>
            <a:chExt cx="2510155" cy="553085"/>
          </a:xfrm>
        </p:grpSpPr>
        <p:sp>
          <p:nvSpPr>
            <p:cNvPr id="35" name="矩形 34"/>
            <p:cNvSpPr/>
            <p:nvPr>
              <p:custDataLst>
                <p:tags r:id="rId19"/>
              </p:custDataLst>
            </p:nvPr>
          </p:nvSpPr>
          <p:spPr>
            <a:xfrm>
              <a:off x="107504" y="2217190"/>
              <a:ext cx="2510155" cy="55308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0" fontAlgn="auto">
                <a:lnSpc>
                  <a:spcPct val="125000"/>
                </a:lnSpc>
                <a:spcAft>
                  <a:spcPct val="0"/>
                </a:spcAft>
                <a:defRPr/>
              </a:pPr>
              <a:r>
                <a:rPr lang="zh-CN" altLang="en-US" sz="2400">
                  <a:latin typeface="Times New Roman" panose="02020603050405020304" charset="0"/>
                  <a:ea typeface="楷体" panose="02010609060101010101" pitchFamily="49" charset="-122"/>
                  <a:cs typeface="Times New Roman" panose="02020603050405020304" charset="0"/>
                </a:rPr>
                <a:t>所以   </a:t>
              </a:r>
              <a:endParaRPr lang="zh-CN" altLang="zh-CN" sz="240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endParaRPr>
            </a:p>
          </p:txBody>
        </p:sp>
        <p:graphicFrame>
          <p:nvGraphicFramePr>
            <p:cNvPr id="36" name="对象 35"/>
            <p:cNvGraphicFramePr>
              <a:graphicFrameLocks noChangeAspect="1"/>
            </p:cNvGraphicFramePr>
            <p:nvPr>
              <p:custDataLst>
                <p:tags r:id="rId20"/>
              </p:custDataLst>
            </p:nvPr>
          </p:nvGraphicFramePr>
          <p:xfrm>
            <a:off x="899047" y="2287663"/>
            <a:ext cx="1182370" cy="44005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2" name="Equation" r:id="rId21" imgW="596900" imgH="215900" progId="Equation.DSMT4">
                    <p:embed/>
                  </p:oleObj>
                </mc:Choice>
                <mc:Fallback>
                  <p:oleObj name="Equation" r:id="rId21" imgW="596900" imgH="2159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2"/>
                        <a:stretch>
                          <a:fillRect/>
                        </a:stretch>
                      </p:blipFill>
                      <p:spPr>
                        <a:xfrm>
                          <a:off x="899047" y="2287663"/>
                          <a:ext cx="1182370" cy="440055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7" name="矩形 8"/>
          <p:cNvSpPr>
            <a:spLocks noChangeArrowheads="1"/>
          </p:cNvSpPr>
          <p:nvPr>
            <p:custDataLst>
              <p:tags r:id="rId23"/>
            </p:custDataLst>
          </p:nvPr>
        </p:nvSpPr>
        <p:spPr bwMode="auto">
          <a:xfrm>
            <a:off x="1663703" y="4972126"/>
            <a:ext cx="912050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304800">
              <a:spcBef>
                <a:spcPct val="20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defRPr>
            </a:lvl9pPr>
          </a:lstStyle>
          <a:p>
            <a:pPr indent="0" fontAlgn="auto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zh-CN" sz="240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又直线</a:t>
            </a:r>
            <a:r>
              <a:rPr lang="en-US" altLang="zh-CN" sz="2400" i="1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AB</a:t>
            </a:r>
            <a:r>
              <a:rPr lang="zh-CN" altLang="zh-CN" sz="240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，直线</a:t>
            </a:r>
            <a:r>
              <a:rPr lang="en-US" altLang="zh-CN" sz="2400" i="1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AC</a:t>
            </a:r>
            <a:r>
              <a:rPr lang="zh-CN" altLang="zh-CN" sz="240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有公共点</a:t>
            </a:r>
            <a:r>
              <a:rPr lang="en-US" altLang="zh-CN" sz="2400" i="1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A</a:t>
            </a:r>
            <a:r>
              <a:rPr lang="zh-CN" altLang="zh-CN" sz="240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，所以 </a:t>
            </a:r>
            <a:r>
              <a:rPr lang="en-US" altLang="zh-CN" sz="2400" i="1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A</a:t>
            </a:r>
            <a:r>
              <a:rPr lang="zh-CN" altLang="zh-CN" sz="240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，</a:t>
            </a:r>
            <a:r>
              <a:rPr lang="en-US" altLang="zh-CN" sz="2400" i="1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B</a:t>
            </a:r>
            <a:r>
              <a:rPr lang="zh-CN" altLang="zh-CN" sz="240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，</a:t>
            </a:r>
            <a:r>
              <a:rPr lang="en-US" altLang="zh-CN" sz="2400" i="1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C</a:t>
            </a:r>
            <a:r>
              <a:rPr lang="zh-CN" altLang="zh-CN" sz="240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三点共线</a:t>
            </a:r>
            <a:r>
              <a:rPr lang="zh-CN" altLang="en-US" sz="240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．</a:t>
            </a:r>
            <a:endParaRPr lang="zh-CN" altLang="zh-CN" sz="2400">
              <a:latin typeface="Times New Roman" panose="02020603050405020304" charset="0"/>
              <a:ea typeface="楷体" panose="02010609060101010101" pitchFamily="49" charset="-122"/>
              <a:cs typeface="Times New Roman" panose="02020603050405020304" charset="0"/>
            </a:endParaRPr>
          </a:p>
        </p:txBody>
      </p:sp>
      <p:grpSp>
        <p:nvGrpSpPr>
          <p:cNvPr id="38" name="组合 37"/>
          <p:cNvGrpSpPr/>
          <p:nvPr>
            <p:custDataLst>
              <p:tags r:id="rId24"/>
            </p:custDataLst>
          </p:nvPr>
        </p:nvGrpSpPr>
        <p:grpSpPr>
          <a:xfrm>
            <a:off x="4487102" y="3594209"/>
            <a:ext cx="3430603" cy="802640"/>
            <a:chOff x="107504" y="2120341"/>
            <a:chExt cx="3430603" cy="802640"/>
          </a:xfrm>
        </p:grpSpPr>
        <p:sp>
          <p:nvSpPr>
            <p:cNvPr id="39" name="矩形 38"/>
            <p:cNvSpPr/>
            <p:nvPr>
              <p:custDataLst>
                <p:tags r:id="rId25"/>
              </p:custDataLst>
            </p:nvPr>
          </p:nvSpPr>
          <p:spPr>
            <a:xfrm>
              <a:off x="107504" y="2217190"/>
              <a:ext cx="2510155" cy="55308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0" fontAlgn="auto">
                <a:lnSpc>
                  <a:spcPct val="125000"/>
                </a:lnSpc>
                <a:spcAft>
                  <a:spcPct val="0"/>
                </a:spcAft>
                <a:defRPr/>
              </a:pPr>
              <a:r>
                <a:rPr lang="zh-CN" altLang="en-US" sz="2400">
                  <a:latin typeface="Times New Roman" panose="02020603050405020304" charset="0"/>
                  <a:ea typeface="楷体" panose="02010609060101010101" pitchFamily="49" charset="-122"/>
                  <a:cs typeface="Times New Roman" panose="02020603050405020304" charset="0"/>
                </a:rPr>
                <a:t>（或者）所以   </a:t>
              </a:r>
              <a:endParaRPr lang="zh-CN" altLang="zh-CN" sz="240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endParaRPr>
            </a:p>
          </p:txBody>
        </p:sp>
        <p:graphicFrame>
          <p:nvGraphicFramePr>
            <p:cNvPr id="40" name="对象 39"/>
            <p:cNvGraphicFramePr>
              <a:graphicFrameLocks noChangeAspect="1"/>
            </p:cNvGraphicFramePr>
            <p:nvPr>
              <p:custDataLst>
                <p:tags r:id="rId26"/>
              </p:custDataLst>
            </p:nvPr>
          </p:nvGraphicFramePr>
          <p:xfrm>
            <a:off x="2078877" y="2120341"/>
            <a:ext cx="1459230" cy="8026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3" name="Equation" r:id="rId27" imgW="736600" imgH="393700" progId="Equation.DSMT4">
                    <p:embed/>
                  </p:oleObj>
                </mc:Choice>
                <mc:Fallback>
                  <p:oleObj name="Equation" r:id="rId27" imgW="736600" imgH="3937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8"/>
                        <a:stretch>
                          <a:fillRect/>
                        </a:stretch>
                      </p:blipFill>
                      <p:spPr>
                        <a:xfrm>
                          <a:off x="2078877" y="2120341"/>
                          <a:ext cx="1459230" cy="80264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" name="图片 2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744751" y="2075497"/>
            <a:ext cx="2811145" cy="2707005"/>
          </a:xfrm>
          <a:prstGeom prst="rect">
            <a:avLst/>
          </a:prstGeom>
        </p:spPr>
      </p:pic>
      <p:grpSp>
        <p:nvGrpSpPr>
          <p:cNvPr id="15" name="组合 14"/>
          <p:cNvGrpSpPr/>
          <p:nvPr>
            <p:custDataLst>
              <p:tags r:id="rId4"/>
            </p:custDataLst>
          </p:nvPr>
        </p:nvGrpSpPr>
        <p:grpSpPr>
          <a:xfrm>
            <a:off x="799299" y="5337588"/>
            <a:ext cx="4921250" cy="833120"/>
            <a:chOff x="2356" y="7775"/>
            <a:chExt cx="7750" cy="1312"/>
          </a:xfrm>
        </p:grpSpPr>
        <p:sp>
          <p:nvSpPr>
            <p:cNvPr id="16" name="矩形 15"/>
            <p:cNvSpPr/>
            <p:nvPr>
              <p:custDataLst>
                <p:tags r:id="rId5"/>
              </p:custDataLst>
            </p:nvPr>
          </p:nvSpPr>
          <p:spPr>
            <a:xfrm>
              <a:off x="2356" y="7950"/>
              <a:ext cx="6349" cy="8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0" fontAlgn="auto">
                <a:lnSpc>
                  <a:spcPct val="125000"/>
                </a:lnSpc>
                <a:spcAft>
                  <a:spcPct val="0"/>
                </a:spcAft>
                <a:defRPr/>
              </a:pPr>
              <a:r>
                <a:rPr lang="zh-CN" altLang="en-US" sz="2400">
                  <a:latin typeface="Times New Roman" panose="02020603050405020304" charset="0"/>
                  <a:ea typeface="楷体" panose="02010609060101010101" pitchFamily="49" charset="-122"/>
                  <a:cs typeface="Times New Roman" panose="02020603050405020304" charset="0"/>
                  <a:sym typeface="+mn-ea"/>
                </a:rPr>
                <a:t>所以，点</a:t>
              </a:r>
              <a:r>
                <a:rPr lang="en-US" altLang="zh-CN" sz="2400" i="1">
                  <a:latin typeface="Times New Roman" panose="02020603050405020304" charset="0"/>
                  <a:ea typeface="楷体" panose="02010609060101010101" pitchFamily="49" charset="-122"/>
                  <a:cs typeface="Times New Roman" panose="02020603050405020304" charset="0"/>
                  <a:sym typeface="+mn-ea"/>
                </a:rPr>
                <a:t>P</a:t>
              </a:r>
              <a:r>
                <a:rPr lang="zh-CN" altLang="en-US" sz="2400">
                  <a:latin typeface="Times New Roman" panose="02020603050405020304" charset="0"/>
                  <a:ea typeface="楷体" panose="02010609060101010101" pitchFamily="49" charset="-122"/>
                  <a:cs typeface="Times New Roman" panose="02020603050405020304" charset="0"/>
                  <a:sym typeface="+mn-ea"/>
                </a:rPr>
                <a:t>的坐标为                    </a:t>
              </a:r>
              <a:r>
                <a:rPr lang="zh-CN" altLang="en-US" sz="2400">
                  <a:latin typeface="Times New Roman" panose="02020603050405020304" charset="0"/>
                  <a:ea typeface="楷体" panose="02010609060101010101" pitchFamily="49" charset="-122"/>
                  <a:cs typeface="Times New Roman" panose="02020603050405020304" charset="0"/>
                </a:rPr>
                <a:t>   </a:t>
              </a:r>
              <a:endParaRPr lang="zh-CN" altLang="zh-CN" sz="240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endParaRPr>
            </a:p>
          </p:txBody>
        </p:sp>
        <p:graphicFrame>
          <p:nvGraphicFramePr>
            <p:cNvPr id="17" name="对象 16"/>
            <p:cNvGraphicFramePr>
              <a:graphicFrameLocks noChangeAspect="1"/>
            </p:cNvGraphicFramePr>
            <p:nvPr>
              <p:custDataLst>
                <p:tags r:id="rId6"/>
              </p:custDataLst>
            </p:nvPr>
          </p:nvGraphicFramePr>
          <p:xfrm>
            <a:off x="6624" y="7775"/>
            <a:ext cx="3483" cy="13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4" name="Equation" r:id="rId7" imgW="1066800" imgH="393700" progId="Equation.DSMT4">
                    <p:embed/>
                  </p:oleObj>
                </mc:Choice>
                <mc:Fallback>
                  <p:oleObj name="Equation" r:id="rId7" imgW="1066800" imgH="3937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6624" y="7775"/>
                          <a:ext cx="3483" cy="1312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8" name="组合 17"/>
          <p:cNvGrpSpPr/>
          <p:nvPr>
            <p:custDataLst>
              <p:tags r:id="rId9"/>
            </p:custDataLst>
          </p:nvPr>
        </p:nvGrpSpPr>
        <p:grpSpPr>
          <a:xfrm>
            <a:off x="799299" y="3623723"/>
            <a:ext cx="1952625" cy="555625"/>
            <a:chOff x="361" y="6220"/>
            <a:chExt cx="3075" cy="875"/>
          </a:xfrm>
        </p:grpSpPr>
        <p:graphicFrame>
          <p:nvGraphicFramePr>
            <p:cNvPr id="19" name="对象 18"/>
            <p:cNvGraphicFramePr>
              <a:graphicFrameLocks noChangeAspect="1"/>
            </p:cNvGraphicFramePr>
            <p:nvPr>
              <p:custDataLst>
                <p:tags r:id="rId10"/>
              </p:custDataLst>
            </p:nvPr>
          </p:nvGraphicFramePr>
          <p:xfrm>
            <a:off x="1468" y="6289"/>
            <a:ext cx="1968" cy="80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5" name="Equation" r:id="rId11" imgW="634365" imgH="254000" progId="Equation.DSMT4">
                    <p:embed/>
                  </p:oleObj>
                </mc:Choice>
                <mc:Fallback>
                  <p:oleObj name="Equation" r:id="rId11" imgW="634365" imgH="2540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2"/>
                        <a:stretch>
                          <a:fillRect/>
                        </a:stretch>
                      </p:blipFill>
                      <p:spPr>
                        <a:xfrm>
                          <a:off x="1468" y="6289"/>
                          <a:ext cx="1968" cy="806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0" name="矩形 19"/>
            <p:cNvSpPr/>
            <p:nvPr>
              <p:custDataLst>
                <p:tags r:id="rId13"/>
              </p:custDataLst>
            </p:nvPr>
          </p:nvSpPr>
          <p:spPr>
            <a:xfrm>
              <a:off x="361" y="6220"/>
              <a:ext cx="2222" cy="8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0" fontAlgn="auto">
                <a:lnSpc>
                  <a:spcPct val="125000"/>
                </a:lnSpc>
                <a:spcAft>
                  <a:spcPct val="0"/>
                </a:spcAft>
                <a:defRPr/>
              </a:pPr>
              <a:r>
                <a:rPr lang="zh-CN" altLang="en-US" sz="2400">
                  <a:latin typeface="Times New Roman" panose="02020603050405020304" charset="0"/>
                  <a:ea typeface="楷体" panose="02010609060101010101" pitchFamily="49" charset="-122"/>
                  <a:cs typeface="Times New Roman" panose="02020603050405020304" charset="0"/>
                  <a:sym typeface="+mn-ea"/>
                </a:rPr>
                <a:t>因为                    </a:t>
              </a:r>
              <a:r>
                <a:rPr lang="zh-CN" altLang="en-US" sz="2400">
                  <a:latin typeface="Times New Roman" panose="02020603050405020304" charset="0"/>
                  <a:ea typeface="楷体" panose="02010609060101010101" pitchFamily="49" charset="-122"/>
                  <a:cs typeface="Times New Roman" panose="02020603050405020304" charset="0"/>
                </a:rPr>
                <a:t>   </a:t>
              </a:r>
              <a:endParaRPr lang="zh-CN" altLang="zh-CN" sz="240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endParaRPr>
            </a:p>
          </p:txBody>
        </p:sp>
      </p:grpSp>
      <p:grpSp>
        <p:nvGrpSpPr>
          <p:cNvPr id="21" name="组合 20"/>
          <p:cNvGrpSpPr/>
          <p:nvPr>
            <p:custDataLst>
              <p:tags r:id="rId14"/>
            </p:custDataLst>
          </p:nvPr>
        </p:nvGrpSpPr>
        <p:grpSpPr>
          <a:xfrm>
            <a:off x="2892894" y="3652933"/>
            <a:ext cx="4478655" cy="553085"/>
            <a:chOff x="361" y="6220"/>
            <a:chExt cx="7053" cy="871"/>
          </a:xfrm>
        </p:grpSpPr>
        <p:graphicFrame>
          <p:nvGraphicFramePr>
            <p:cNvPr id="25" name="对象 24"/>
            <p:cNvGraphicFramePr>
              <a:graphicFrameLocks noChangeAspect="1"/>
            </p:cNvGraphicFramePr>
            <p:nvPr>
              <p:custDataLst>
                <p:tags r:id="rId15"/>
              </p:custDataLst>
            </p:nvPr>
          </p:nvGraphicFramePr>
          <p:xfrm>
            <a:off x="1504" y="6319"/>
            <a:ext cx="5910" cy="72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6" name="Equation" r:id="rId16" imgW="1905000" imgH="228600" progId="Equation.DSMT4">
                    <p:embed/>
                  </p:oleObj>
                </mc:Choice>
                <mc:Fallback>
                  <p:oleObj name="Equation" r:id="rId16" imgW="1905000" imgH="2286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7"/>
                        <a:stretch>
                          <a:fillRect/>
                        </a:stretch>
                      </p:blipFill>
                      <p:spPr>
                        <a:xfrm>
                          <a:off x="1504" y="6319"/>
                          <a:ext cx="5910" cy="726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7" name="矩形 26"/>
            <p:cNvSpPr/>
            <p:nvPr>
              <p:custDataLst>
                <p:tags r:id="rId18"/>
              </p:custDataLst>
            </p:nvPr>
          </p:nvSpPr>
          <p:spPr>
            <a:xfrm>
              <a:off x="361" y="6220"/>
              <a:ext cx="1299" cy="8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0" fontAlgn="auto">
                <a:lnSpc>
                  <a:spcPct val="125000"/>
                </a:lnSpc>
                <a:spcAft>
                  <a:spcPct val="0"/>
                </a:spcAft>
                <a:defRPr/>
              </a:pPr>
              <a:r>
                <a:rPr lang="zh-CN" altLang="en-US" sz="2400">
                  <a:latin typeface="Times New Roman" panose="02020603050405020304" charset="0"/>
                  <a:ea typeface="楷体" panose="02010609060101010101" pitchFamily="49" charset="-122"/>
                  <a:cs typeface="Times New Roman" panose="02020603050405020304" charset="0"/>
                  <a:sym typeface="+mn-ea"/>
                </a:rPr>
                <a:t>所以                    </a:t>
              </a:r>
              <a:r>
                <a:rPr lang="zh-CN" altLang="en-US" sz="2400">
                  <a:latin typeface="Times New Roman" panose="02020603050405020304" charset="0"/>
                  <a:ea typeface="楷体" panose="02010609060101010101" pitchFamily="49" charset="-122"/>
                  <a:cs typeface="Times New Roman" panose="02020603050405020304" charset="0"/>
                </a:rPr>
                <a:t>   </a:t>
              </a:r>
              <a:endParaRPr lang="zh-CN" altLang="zh-CN" sz="240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endParaRPr>
            </a:p>
          </p:txBody>
        </p:sp>
      </p:grpSp>
      <p:grpSp>
        <p:nvGrpSpPr>
          <p:cNvPr id="28" name="组合 27"/>
          <p:cNvGrpSpPr/>
          <p:nvPr>
            <p:custDataLst>
              <p:tags r:id="rId19"/>
            </p:custDataLst>
          </p:nvPr>
        </p:nvGrpSpPr>
        <p:grpSpPr>
          <a:xfrm>
            <a:off x="810094" y="4310793"/>
            <a:ext cx="2745740" cy="974090"/>
            <a:chOff x="361" y="6372"/>
            <a:chExt cx="4324" cy="1534"/>
          </a:xfrm>
        </p:grpSpPr>
        <p:graphicFrame>
          <p:nvGraphicFramePr>
            <p:cNvPr id="30" name="对象 29"/>
            <p:cNvGraphicFramePr>
              <a:graphicFrameLocks noChangeAspect="1"/>
            </p:cNvGraphicFramePr>
            <p:nvPr>
              <p:custDataLst>
                <p:tags r:id="rId20"/>
              </p:custDataLst>
            </p:nvPr>
          </p:nvGraphicFramePr>
          <p:xfrm>
            <a:off x="1611" y="6372"/>
            <a:ext cx="3074" cy="153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7" name="Equation" r:id="rId21" imgW="990600" imgH="482600" progId="Equation.DSMT4">
                    <p:embed/>
                  </p:oleObj>
                </mc:Choice>
                <mc:Fallback>
                  <p:oleObj name="Equation" r:id="rId21" imgW="990600" imgH="4826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2"/>
                        <a:stretch>
                          <a:fillRect/>
                        </a:stretch>
                      </p:blipFill>
                      <p:spPr>
                        <a:xfrm>
                          <a:off x="1611" y="6372"/>
                          <a:ext cx="3074" cy="1534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1" name="矩形 30"/>
            <p:cNvSpPr/>
            <p:nvPr>
              <p:custDataLst>
                <p:tags r:id="rId23"/>
              </p:custDataLst>
            </p:nvPr>
          </p:nvSpPr>
          <p:spPr>
            <a:xfrm>
              <a:off x="361" y="6628"/>
              <a:ext cx="1299" cy="8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0" fontAlgn="auto">
                <a:lnSpc>
                  <a:spcPct val="125000"/>
                </a:lnSpc>
                <a:spcAft>
                  <a:spcPct val="0"/>
                </a:spcAft>
                <a:defRPr/>
              </a:pPr>
              <a:r>
                <a:rPr lang="zh-CN" altLang="en-US" sz="2400">
                  <a:latin typeface="Times New Roman" panose="02020603050405020304" charset="0"/>
                  <a:ea typeface="楷体" panose="02010609060101010101" pitchFamily="49" charset="-122"/>
                  <a:cs typeface="Times New Roman" panose="02020603050405020304" charset="0"/>
                  <a:sym typeface="+mn-ea"/>
                </a:rPr>
                <a:t>所以                    </a:t>
              </a:r>
              <a:r>
                <a:rPr lang="zh-CN" altLang="en-US" sz="2400">
                  <a:latin typeface="Times New Roman" panose="02020603050405020304" charset="0"/>
                  <a:ea typeface="楷体" panose="02010609060101010101" pitchFamily="49" charset="-122"/>
                  <a:cs typeface="Times New Roman" panose="02020603050405020304" charset="0"/>
                </a:rPr>
                <a:t>   </a:t>
              </a:r>
              <a:endParaRPr lang="zh-CN" altLang="zh-CN" sz="240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endParaRPr>
            </a:p>
          </p:txBody>
        </p:sp>
      </p:grpSp>
      <p:grpSp>
        <p:nvGrpSpPr>
          <p:cNvPr id="32" name="组合 31"/>
          <p:cNvGrpSpPr/>
          <p:nvPr>
            <p:custDataLst>
              <p:tags r:id="rId24"/>
            </p:custDataLst>
          </p:nvPr>
        </p:nvGrpSpPr>
        <p:grpSpPr>
          <a:xfrm>
            <a:off x="3710774" y="4351433"/>
            <a:ext cx="3689985" cy="833120"/>
            <a:chOff x="2356" y="7757"/>
            <a:chExt cx="5811" cy="1312"/>
          </a:xfrm>
        </p:grpSpPr>
        <p:sp>
          <p:nvSpPr>
            <p:cNvPr id="33" name="矩形 32"/>
            <p:cNvSpPr/>
            <p:nvPr>
              <p:custDataLst>
                <p:tags r:id="rId25"/>
              </p:custDataLst>
            </p:nvPr>
          </p:nvSpPr>
          <p:spPr>
            <a:xfrm>
              <a:off x="2356" y="7950"/>
              <a:ext cx="1504" cy="8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0" fontAlgn="auto">
                <a:lnSpc>
                  <a:spcPct val="125000"/>
                </a:lnSpc>
                <a:spcAft>
                  <a:spcPct val="0"/>
                </a:spcAft>
                <a:defRPr/>
              </a:pPr>
              <a:r>
                <a:rPr lang="zh-CN" altLang="en-US" sz="2400">
                  <a:latin typeface="Times New Roman" panose="02020603050405020304" charset="0"/>
                  <a:ea typeface="楷体" panose="02010609060101010101" pitchFamily="49" charset="-122"/>
                  <a:cs typeface="Times New Roman" panose="02020603050405020304" charset="0"/>
                  <a:sym typeface="+mn-ea"/>
                </a:rPr>
                <a:t>所以                    </a:t>
              </a:r>
              <a:r>
                <a:rPr lang="zh-CN" altLang="en-US" sz="2400">
                  <a:latin typeface="Times New Roman" panose="02020603050405020304" charset="0"/>
                  <a:ea typeface="楷体" panose="02010609060101010101" pitchFamily="49" charset="-122"/>
                  <a:cs typeface="Times New Roman" panose="02020603050405020304" charset="0"/>
                </a:rPr>
                <a:t>   </a:t>
              </a:r>
              <a:endParaRPr lang="zh-CN" altLang="zh-CN" sz="240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endParaRPr>
            </a:p>
          </p:txBody>
        </p:sp>
        <p:graphicFrame>
          <p:nvGraphicFramePr>
            <p:cNvPr id="34" name="对象 33"/>
            <p:cNvGraphicFramePr>
              <a:graphicFrameLocks noChangeAspect="1"/>
            </p:cNvGraphicFramePr>
            <p:nvPr>
              <p:custDataLst>
                <p:tags r:id="rId26"/>
              </p:custDataLst>
            </p:nvPr>
          </p:nvGraphicFramePr>
          <p:xfrm>
            <a:off x="3481" y="7757"/>
            <a:ext cx="4686" cy="13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8" name="Equation" r:id="rId27" imgW="1435100" imgH="393700" progId="Equation.DSMT4">
                    <p:embed/>
                  </p:oleObj>
                </mc:Choice>
                <mc:Fallback>
                  <p:oleObj name="Equation" r:id="rId27" imgW="1435100" imgH="3937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8"/>
                        <a:stretch>
                          <a:fillRect/>
                        </a:stretch>
                      </p:blipFill>
                      <p:spPr>
                        <a:xfrm>
                          <a:off x="3481" y="7757"/>
                          <a:ext cx="4686" cy="1312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5" name="矩形 1"/>
          <p:cNvSpPr>
            <a:spLocks noChangeArrowheads="1"/>
          </p:cNvSpPr>
          <p:nvPr>
            <p:custDataLst>
              <p:tags r:id="rId29"/>
            </p:custDataLst>
          </p:nvPr>
        </p:nvSpPr>
        <p:spPr bwMode="auto">
          <a:xfrm>
            <a:off x="133350" y="1010285"/>
            <a:ext cx="12252325" cy="2503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highlight>
                  <a:srgbClr val="FFFF00"/>
                </a:highlight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变式：　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设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P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是线段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P</a:t>
            </a:r>
            <a:r>
              <a:rPr lang="en-US" altLang="zh-CN" baseline="-250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1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P</a:t>
            </a:r>
            <a:r>
              <a:rPr lang="en-US" altLang="zh-CN" baseline="-250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2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上的一点，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P</a:t>
            </a:r>
            <a:r>
              <a:rPr lang="en-US" altLang="zh-CN" baseline="-250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1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，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P</a:t>
            </a:r>
            <a:r>
              <a:rPr lang="en-US" altLang="zh-CN" baseline="-250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2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的坐标分别是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(x</a:t>
            </a:r>
            <a:r>
              <a:rPr lang="en-US" altLang="zh-CN" baseline="-250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1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，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y</a:t>
            </a:r>
            <a:r>
              <a:rPr lang="en-US" altLang="zh-CN" baseline="-250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1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), (x</a:t>
            </a:r>
            <a:r>
              <a:rPr lang="en-US" altLang="zh-CN" baseline="-250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2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，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y</a:t>
            </a:r>
            <a:r>
              <a:rPr lang="en-US" altLang="zh-CN" baseline="-250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2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)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．</a:t>
            </a:r>
            <a:endParaRPr lang="zh-CN" altLang="en-US"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（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1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）当点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P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是线段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P</a:t>
            </a:r>
            <a:r>
              <a:rPr lang="en-US" altLang="zh-CN" baseline="-250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1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P</a:t>
            </a:r>
            <a:r>
              <a:rPr lang="en-US" altLang="zh-CN" baseline="-250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2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的中点时，求点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P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的坐标；</a:t>
            </a:r>
            <a:endParaRPr lang="zh-CN" altLang="en-US"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（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2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）当点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P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是线段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P</a:t>
            </a:r>
            <a:r>
              <a:rPr lang="en-US" altLang="zh-CN" baseline="-250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1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P</a:t>
            </a:r>
            <a:r>
              <a:rPr lang="en-US" altLang="zh-CN" baseline="-250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2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的一个三等分点时，求点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P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的坐标．</a:t>
            </a:r>
            <a:endParaRPr lang="zh-CN" altLang="en-US"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charset="0"/>
            </a:endParaRPr>
          </a:p>
          <a:p>
            <a:pPr>
              <a:lnSpc>
                <a:spcPct val="110000"/>
              </a:lnSpc>
              <a:spcBef>
                <a:spcPct val="0"/>
              </a:spcBef>
              <a:buFontTx/>
              <a:buNone/>
            </a:pPr>
            <a:endParaRPr lang="zh-CN" altLang="en-US"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charset="0"/>
            </a:endParaRPr>
          </a:p>
        </p:txBody>
      </p:sp>
      <p:sp>
        <p:nvSpPr>
          <p:cNvPr id="14" name="矩形 13"/>
          <p:cNvSpPr/>
          <p:nvPr>
            <p:custDataLst>
              <p:tags r:id="rId30"/>
            </p:custDataLst>
          </p:nvPr>
        </p:nvSpPr>
        <p:spPr>
          <a:xfrm>
            <a:off x="113492" y="3056189"/>
            <a:ext cx="8241678" cy="506998"/>
          </a:xfrm>
          <a:prstGeom prst="rect">
            <a:avLst/>
          </a:prstGeom>
        </p:spPr>
        <p:txBody>
          <a:bodyPr wrap="square">
            <a:spAutoFit/>
          </a:bodyPr>
          <a:p>
            <a:pPr indent="0" fontAlgn="auto">
              <a:lnSpc>
                <a:spcPct val="125000"/>
              </a:lnSpc>
              <a:spcAft>
                <a:spcPct val="0"/>
              </a:spcAft>
              <a:defRPr/>
            </a:pPr>
            <a:r>
              <a:rPr lang="zh-CN" altLang="en-US" sz="240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【解析】</a:t>
            </a:r>
            <a:r>
              <a:rPr lang="zh-CN" altLang="en-US" sz="2400">
                <a:highlight>
                  <a:srgbClr val="FFFF00"/>
                </a:highlight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解法</a:t>
            </a:r>
            <a:r>
              <a:rPr lang="en-US" altLang="zh-CN" sz="2400">
                <a:highlight>
                  <a:srgbClr val="FFFF00"/>
                </a:highlight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1</a:t>
            </a:r>
            <a:r>
              <a:rPr lang="zh-CN" altLang="en-US" sz="2400">
                <a:highlight>
                  <a:srgbClr val="FFFF00"/>
                </a:highlight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：</a:t>
            </a:r>
            <a:r>
              <a:rPr lang="zh-CN" altLang="en-US" sz="240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（</a:t>
            </a:r>
            <a:r>
              <a:rPr lang="en-US" altLang="zh-CN" sz="240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1</a:t>
            </a:r>
            <a:r>
              <a:rPr lang="zh-CN" altLang="en-US" sz="240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）</a:t>
            </a:r>
            <a:r>
              <a:rPr lang="zh-CN" altLang="zh-CN" sz="240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当点</a:t>
            </a:r>
            <a:r>
              <a:rPr lang="en-US" altLang="zh-CN" sz="2400" i="1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P</a:t>
            </a:r>
            <a:r>
              <a:rPr lang="zh-CN" altLang="zh-CN" sz="240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是线段</a:t>
            </a:r>
            <a:r>
              <a:rPr lang="en-US" altLang="zh-CN" sz="2400" i="1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P</a:t>
            </a:r>
            <a:r>
              <a:rPr lang="en-US" altLang="zh-CN" sz="2400" baseline="-2500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1</a:t>
            </a:r>
            <a:r>
              <a:rPr lang="en-US" altLang="zh-CN" sz="2400" i="1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P</a:t>
            </a:r>
            <a:r>
              <a:rPr lang="en-US" altLang="zh-CN" sz="2400" baseline="-2500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2</a:t>
            </a:r>
            <a:r>
              <a:rPr lang="zh-CN" altLang="zh-CN" sz="240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的中点时，设</a:t>
            </a:r>
            <a:r>
              <a:rPr lang="en-US" altLang="zh-CN" sz="2400" i="1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P</a:t>
            </a:r>
            <a:r>
              <a:rPr lang="en-US" altLang="zh-CN" sz="2400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(</a:t>
            </a:r>
            <a:r>
              <a:rPr lang="en-US" altLang="zh-CN" sz="2400" i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x</a:t>
            </a:r>
            <a:r>
              <a:rPr lang="zh-CN" altLang="zh-CN" sz="2400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，</a:t>
            </a:r>
            <a:r>
              <a:rPr lang="en-US" altLang="zh-CN" sz="2400" i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y</a:t>
            </a:r>
            <a:r>
              <a:rPr lang="en-US" altLang="zh-CN" sz="2400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)</a:t>
            </a:r>
            <a:r>
              <a:rPr lang="zh-CN" altLang="en-US" sz="240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   </a:t>
            </a:r>
            <a:endParaRPr lang="zh-CN" altLang="zh-CN" sz="2400">
              <a:latin typeface="Times New Roman" panose="02020603050405020304" charset="0"/>
              <a:ea typeface="楷体" panose="02010609060101010101" pitchFamily="49" charset="-122"/>
              <a:cs typeface="Times New Roman" panose="0202060305040502030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" name="图片 2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378603" y="3244804"/>
            <a:ext cx="2811145" cy="2707005"/>
          </a:xfrm>
          <a:prstGeom prst="rect">
            <a:avLst/>
          </a:prstGeom>
        </p:spPr>
      </p:pic>
      <p:sp>
        <p:nvSpPr>
          <p:cNvPr id="44" name="矩形 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52425" y="873125"/>
            <a:ext cx="12084050" cy="18992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defRPr>
            </a:lvl9pPr>
          </a:lstStyle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highlight>
                  <a:srgbClr val="FFFF00"/>
                </a:highlight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变式：　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设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P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是线段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P</a:t>
            </a:r>
            <a:r>
              <a:rPr lang="en-US" altLang="zh-CN" baseline="-250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1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P</a:t>
            </a:r>
            <a:r>
              <a:rPr lang="en-US" altLang="zh-CN" baseline="-250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2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上的一点，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P</a:t>
            </a:r>
            <a:r>
              <a:rPr lang="en-US" altLang="zh-CN" baseline="-250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1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，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P</a:t>
            </a:r>
            <a:r>
              <a:rPr lang="en-US" altLang="zh-CN" baseline="-250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2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的坐标分别是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(x</a:t>
            </a:r>
            <a:r>
              <a:rPr lang="en-US" altLang="zh-CN" baseline="-250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1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，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y</a:t>
            </a:r>
            <a:r>
              <a:rPr lang="en-US" altLang="zh-CN" baseline="-250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1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), (x</a:t>
            </a:r>
            <a:r>
              <a:rPr lang="en-US" altLang="zh-CN" baseline="-250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2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，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y</a:t>
            </a:r>
            <a:r>
              <a:rPr lang="en-US" altLang="zh-CN" baseline="-250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2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)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．</a:t>
            </a:r>
            <a:endParaRPr lang="zh-CN" altLang="en-US"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charset="0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（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1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）当点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P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是线段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P</a:t>
            </a:r>
            <a:r>
              <a:rPr lang="en-US" altLang="zh-CN" baseline="-250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1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P</a:t>
            </a:r>
            <a:r>
              <a:rPr lang="en-US" altLang="zh-CN" baseline="-250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2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的中点时，求点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P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的坐标；</a:t>
            </a:r>
            <a:endParaRPr lang="zh-CN" altLang="en-US"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charset="0"/>
            </a:endParaRPr>
          </a:p>
          <a:p>
            <a:pPr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（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2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）当点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P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是线段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P</a:t>
            </a:r>
            <a:r>
              <a:rPr lang="en-US" altLang="zh-CN" baseline="-250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1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P</a:t>
            </a:r>
            <a:r>
              <a:rPr lang="en-US" altLang="zh-CN" baseline="-2500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2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的一个三等分点时，求点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P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的坐标．</a:t>
            </a:r>
            <a:endParaRPr lang="zh-CN" altLang="en-US"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charset="0"/>
            </a:endParaRPr>
          </a:p>
        </p:txBody>
      </p:sp>
      <p:grpSp>
        <p:nvGrpSpPr>
          <p:cNvPr id="14" name="组合 13"/>
          <p:cNvGrpSpPr/>
          <p:nvPr>
            <p:custDataLst>
              <p:tags r:id="rId5"/>
            </p:custDataLst>
          </p:nvPr>
        </p:nvGrpSpPr>
        <p:grpSpPr>
          <a:xfrm>
            <a:off x="570495" y="3325760"/>
            <a:ext cx="2684780" cy="793750"/>
            <a:chOff x="625" y="4761"/>
            <a:chExt cx="4228" cy="1250"/>
          </a:xfrm>
        </p:grpSpPr>
        <p:graphicFrame>
          <p:nvGraphicFramePr>
            <p:cNvPr id="15" name="对象 14"/>
            <p:cNvGraphicFramePr>
              <a:graphicFrameLocks noChangeAspect="1"/>
            </p:cNvGraphicFramePr>
            <p:nvPr>
              <p:custDataLst>
                <p:tags r:id="rId6"/>
              </p:custDataLst>
            </p:nvPr>
          </p:nvGraphicFramePr>
          <p:xfrm>
            <a:off x="1189" y="4761"/>
            <a:ext cx="2364" cy="12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9" name="Equation" r:id="rId7" imgW="762000" imgH="393700" progId="Equation.DSMT4">
                    <p:embed/>
                  </p:oleObj>
                </mc:Choice>
                <mc:Fallback>
                  <p:oleObj name="Equation" r:id="rId7" imgW="762000" imgH="3937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1189" y="4761"/>
                          <a:ext cx="2364" cy="125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6" name="矩形 15"/>
            <p:cNvSpPr/>
            <p:nvPr>
              <p:custDataLst>
                <p:tags r:id="rId9"/>
              </p:custDataLst>
            </p:nvPr>
          </p:nvSpPr>
          <p:spPr>
            <a:xfrm>
              <a:off x="625" y="4845"/>
              <a:ext cx="4228" cy="8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0" fontAlgn="auto">
                <a:lnSpc>
                  <a:spcPct val="125000"/>
                </a:lnSpc>
                <a:spcAft>
                  <a:spcPct val="0"/>
                </a:spcAft>
                <a:defRPr/>
              </a:pPr>
              <a:r>
                <a:rPr lang="zh-CN" altLang="en-US" sz="2400">
                  <a:latin typeface="Times New Roman" panose="02020603050405020304" charset="0"/>
                  <a:ea typeface="楷体" panose="02010609060101010101" pitchFamily="49" charset="-122"/>
                  <a:cs typeface="Times New Roman" panose="02020603050405020304" charset="0"/>
                  <a:sym typeface="+mn-ea"/>
                </a:rPr>
                <a:t>当                   时，                    </a:t>
              </a:r>
              <a:r>
                <a:rPr lang="zh-CN" altLang="en-US" sz="2400">
                  <a:latin typeface="Times New Roman" panose="02020603050405020304" charset="0"/>
                  <a:ea typeface="楷体" panose="02010609060101010101" pitchFamily="49" charset="-122"/>
                  <a:cs typeface="Times New Roman" panose="02020603050405020304" charset="0"/>
                </a:rPr>
                <a:t>   </a:t>
              </a:r>
              <a:endParaRPr lang="zh-CN" altLang="zh-CN" sz="240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endParaRPr>
            </a:p>
          </p:txBody>
        </p:sp>
      </p:grpSp>
      <p:grpSp>
        <p:nvGrpSpPr>
          <p:cNvPr id="17" name="组合 16"/>
          <p:cNvGrpSpPr/>
          <p:nvPr>
            <p:custDataLst>
              <p:tags r:id="rId10"/>
            </p:custDataLst>
          </p:nvPr>
        </p:nvGrpSpPr>
        <p:grpSpPr>
          <a:xfrm>
            <a:off x="352690" y="2567570"/>
            <a:ext cx="10975340" cy="793750"/>
            <a:chOff x="282" y="3377"/>
            <a:chExt cx="17284" cy="1250"/>
          </a:xfrm>
        </p:grpSpPr>
        <p:sp>
          <p:nvSpPr>
            <p:cNvPr id="18" name="矩形 17"/>
            <p:cNvSpPr/>
            <p:nvPr>
              <p:custDataLst>
                <p:tags r:id="rId11"/>
              </p:custDataLst>
            </p:nvPr>
          </p:nvSpPr>
          <p:spPr>
            <a:xfrm>
              <a:off x="282" y="3497"/>
              <a:ext cx="17284" cy="8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0" fontAlgn="auto">
                <a:lnSpc>
                  <a:spcPct val="125000"/>
                </a:lnSpc>
                <a:spcAft>
                  <a:spcPct val="0"/>
                </a:spcAft>
                <a:defRPr/>
              </a:pPr>
              <a:r>
                <a:rPr lang="zh-CN" altLang="en-US" sz="2400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【解析】</a:t>
              </a:r>
              <a:r>
                <a:rPr lang="zh-CN" altLang="en-US" sz="2400"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（</a:t>
              </a:r>
              <a:r>
                <a:rPr lang="en-US" altLang="zh-CN" sz="2400"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2</a:t>
              </a:r>
              <a:r>
                <a:rPr lang="zh-CN" altLang="en-US" sz="2400"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）</a:t>
              </a:r>
              <a:r>
                <a:rPr lang="zh-CN" altLang="zh-CN" sz="2400">
                  <a:latin typeface="Times New Roman" panose="02020603050405020304" charset="0"/>
                  <a:ea typeface="楷体" panose="02010609060101010101" pitchFamily="49" charset="-122"/>
                  <a:cs typeface="Times New Roman" panose="02020603050405020304" charset="0"/>
                  <a:sym typeface="+mn-ea"/>
                </a:rPr>
                <a:t>点</a:t>
              </a:r>
              <a:r>
                <a:rPr lang="en-US" altLang="zh-CN" sz="2400" i="1">
                  <a:latin typeface="Times New Roman" panose="02020603050405020304" charset="0"/>
                  <a:ea typeface="楷体" panose="02010609060101010101" pitchFamily="49" charset="-122"/>
                  <a:cs typeface="Times New Roman" panose="02020603050405020304" charset="0"/>
                  <a:sym typeface="+mn-ea"/>
                </a:rPr>
                <a:t>P</a:t>
              </a:r>
              <a:r>
                <a:rPr lang="zh-CN" altLang="zh-CN" sz="2400">
                  <a:latin typeface="Times New Roman" panose="02020603050405020304" charset="0"/>
                  <a:ea typeface="楷体" panose="02010609060101010101" pitchFamily="49" charset="-122"/>
                  <a:cs typeface="Times New Roman" panose="02020603050405020304" charset="0"/>
                  <a:sym typeface="+mn-ea"/>
                </a:rPr>
                <a:t>是线段</a:t>
              </a:r>
              <a:r>
                <a:rPr lang="en-US" altLang="zh-CN" sz="2400" i="1">
                  <a:latin typeface="Times New Roman" panose="02020603050405020304" charset="0"/>
                  <a:ea typeface="楷体" panose="02010609060101010101" pitchFamily="49" charset="-122"/>
                  <a:cs typeface="Times New Roman" panose="02020603050405020304" charset="0"/>
                  <a:sym typeface="+mn-ea"/>
                </a:rPr>
                <a:t>P</a:t>
              </a:r>
              <a:r>
                <a:rPr lang="en-US" altLang="zh-CN" sz="2400" baseline="-25000">
                  <a:latin typeface="Times New Roman" panose="02020603050405020304" charset="0"/>
                  <a:ea typeface="楷体" panose="02010609060101010101" pitchFamily="49" charset="-122"/>
                  <a:cs typeface="Times New Roman" panose="02020603050405020304" charset="0"/>
                  <a:sym typeface="+mn-ea"/>
                </a:rPr>
                <a:t>1</a:t>
              </a:r>
              <a:r>
                <a:rPr lang="en-US" altLang="zh-CN" sz="2400" i="1">
                  <a:latin typeface="Times New Roman" panose="02020603050405020304" charset="0"/>
                  <a:ea typeface="楷体" panose="02010609060101010101" pitchFamily="49" charset="-122"/>
                  <a:cs typeface="Times New Roman" panose="02020603050405020304" charset="0"/>
                  <a:sym typeface="+mn-ea"/>
                </a:rPr>
                <a:t>P</a:t>
              </a:r>
              <a:r>
                <a:rPr lang="en-US" altLang="zh-CN" sz="2400" baseline="-25000">
                  <a:latin typeface="Times New Roman" panose="02020603050405020304" charset="0"/>
                  <a:ea typeface="楷体" panose="02010609060101010101" pitchFamily="49" charset="-122"/>
                  <a:cs typeface="Times New Roman" panose="02020603050405020304" charset="0"/>
                  <a:sym typeface="+mn-ea"/>
                </a:rPr>
                <a:t>2</a:t>
              </a:r>
              <a:r>
                <a:rPr lang="zh-CN" altLang="zh-CN" sz="2400">
                  <a:latin typeface="Times New Roman" panose="02020603050405020304" charset="0"/>
                  <a:ea typeface="楷体" panose="02010609060101010101" pitchFamily="49" charset="-122"/>
                  <a:cs typeface="Times New Roman" panose="02020603050405020304" charset="0"/>
                  <a:sym typeface="+mn-ea"/>
                </a:rPr>
                <a:t>的中点时，分两种情况：                  或                   </a:t>
              </a:r>
              <a:r>
                <a:rPr lang="en-US" altLang="zh-CN" sz="2400">
                  <a:latin typeface="Times New Roman" panose="02020603050405020304" charset="0"/>
                  <a:ea typeface="楷体" panose="02010609060101010101" pitchFamily="49" charset="-122"/>
                  <a:cs typeface="Times New Roman" panose="02020603050405020304" charset="0"/>
                  <a:sym typeface="+mn-ea"/>
                </a:rPr>
                <a:t>.</a:t>
              </a:r>
              <a:r>
                <a:rPr lang="zh-CN" altLang="zh-CN" sz="2400">
                  <a:latin typeface="Times New Roman" panose="02020603050405020304" charset="0"/>
                  <a:ea typeface="楷体" panose="02010609060101010101" pitchFamily="49" charset="-122"/>
                  <a:cs typeface="Times New Roman" panose="02020603050405020304" charset="0"/>
                  <a:sym typeface="+mn-ea"/>
                </a:rPr>
                <a:t>        </a:t>
              </a:r>
              <a:endParaRPr lang="zh-CN" altLang="zh-CN" sz="240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endParaRPr>
            </a:p>
          </p:txBody>
        </p:sp>
        <p:graphicFrame>
          <p:nvGraphicFramePr>
            <p:cNvPr id="19" name="对象 18"/>
            <p:cNvGraphicFramePr>
              <a:graphicFrameLocks noChangeAspect="1"/>
            </p:cNvGraphicFramePr>
            <p:nvPr>
              <p:custDataLst>
                <p:tags r:id="rId12"/>
              </p:custDataLst>
            </p:nvPr>
          </p:nvGraphicFramePr>
          <p:xfrm>
            <a:off x="11742" y="3377"/>
            <a:ext cx="2365" cy="12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60" name="Equation" r:id="rId13" imgW="762000" imgH="393700" progId="Equation.DSMT4">
                    <p:embed/>
                  </p:oleObj>
                </mc:Choice>
                <mc:Fallback>
                  <p:oleObj name="Equation" r:id="rId13" imgW="762000" imgH="3937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4"/>
                        <a:stretch>
                          <a:fillRect/>
                        </a:stretch>
                      </p:blipFill>
                      <p:spPr>
                        <a:xfrm>
                          <a:off x="11742" y="3377"/>
                          <a:ext cx="2365" cy="125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0" name="对象 19"/>
            <p:cNvGraphicFramePr>
              <a:graphicFrameLocks noChangeAspect="1"/>
            </p:cNvGraphicFramePr>
            <p:nvPr>
              <p:custDataLst>
                <p:tags r:id="rId15"/>
              </p:custDataLst>
            </p:nvPr>
          </p:nvGraphicFramePr>
          <p:xfrm>
            <a:off x="14638" y="3553"/>
            <a:ext cx="2247" cy="80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61" name="Equation" r:id="rId16" imgW="723900" imgH="254000" progId="Equation.DSMT4">
                    <p:embed/>
                  </p:oleObj>
                </mc:Choice>
                <mc:Fallback>
                  <p:oleObj name="Equation" r:id="rId16" imgW="723900" imgH="2540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7"/>
                        <a:stretch>
                          <a:fillRect/>
                        </a:stretch>
                      </p:blipFill>
                      <p:spPr>
                        <a:xfrm>
                          <a:off x="14638" y="3553"/>
                          <a:ext cx="2247" cy="807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21" name="对象 20"/>
          <p:cNvGraphicFramePr>
            <a:graphicFrameLocks noChangeAspect="1"/>
          </p:cNvGraphicFramePr>
          <p:nvPr>
            <p:custDataLst>
              <p:tags r:id="rId18"/>
            </p:custDataLst>
          </p:nvPr>
        </p:nvGraphicFramePr>
        <p:xfrm>
          <a:off x="2949263" y="3295956"/>
          <a:ext cx="3301056" cy="79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2" name="Equation" r:id="rId19" imgW="1651000" imgH="393700" progId="Equation.DSMT4">
                  <p:embed/>
                </p:oleObj>
              </mc:Choice>
              <mc:Fallback>
                <p:oleObj name="Equation" r:id="rId19" imgW="1651000" imgH="3937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2949263" y="3295956"/>
                        <a:ext cx="3301056" cy="792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对象 24"/>
          <p:cNvGraphicFramePr>
            <a:graphicFrameLocks noChangeAspect="1"/>
          </p:cNvGraphicFramePr>
          <p:nvPr>
            <p:custDataLst>
              <p:tags r:id="rId21"/>
            </p:custDataLst>
          </p:nvPr>
        </p:nvGraphicFramePr>
        <p:xfrm>
          <a:off x="3350382" y="3935028"/>
          <a:ext cx="4454208" cy="79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3" name="Equation" r:id="rId22" imgW="2235200" imgH="393700" progId="Equation.DSMT4">
                  <p:embed/>
                </p:oleObj>
              </mc:Choice>
              <mc:Fallback>
                <p:oleObj name="Equation" r:id="rId22" imgW="2235200" imgH="3937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3350382" y="3935028"/>
                        <a:ext cx="4454208" cy="792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对象 26"/>
          <p:cNvGraphicFramePr>
            <a:graphicFrameLocks noChangeAspect="1"/>
          </p:cNvGraphicFramePr>
          <p:nvPr>
            <p:custDataLst>
              <p:tags r:id="rId24"/>
            </p:custDataLst>
          </p:nvPr>
        </p:nvGraphicFramePr>
        <p:xfrm>
          <a:off x="3379425" y="4806737"/>
          <a:ext cx="2921434" cy="82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4" name="Equation" r:id="rId25" imgW="1422400" imgH="393700" progId="Equation.DSMT4">
                  <p:embed/>
                </p:oleObj>
              </mc:Choice>
              <mc:Fallback>
                <p:oleObj name="Equation" r:id="rId25" imgW="1422400" imgH="3937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6"/>
                      <a:stretch>
                        <a:fillRect/>
                      </a:stretch>
                    </p:blipFill>
                    <p:spPr>
                      <a:xfrm>
                        <a:off x="3379425" y="4806737"/>
                        <a:ext cx="2921434" cy="828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8" name="组合 27"/>
          <p:cNvGrpSpPr/>
          <p:nvPr>
            <p:custDataLst>
              <p:tags r:id="rId27"/>
            </p:custDataLst>
          </p:nvPr>
        </p:nvGrpSpPr>
        <p:grpSpPr>
          <a:xfrm>
            <a:off x="739405" y="5486665"/>
            <a:ext cx="9072880" cy="852805"/>
            <a:chOff x="914" y="9025"/>
            <a:chExt cx="14288" cy="1343"/>
          </a:xfrm>
        </p:grpSpPr>
        <p:sp>
          <p:nvSpPr>
            <p:cNvPr id="30" name="矩形 29"/>
            <p:cNvSpPr/>
            <p:nvPr>
              <p:custDataLst>
                <p:tags r:id="rId28"/>
              </p:custDataLst>
            </p:nvPr>
          </p:nvSpPr>
          <p:spPr>
            <a:xfrm>
              <a:off x="914" y="9025"/>
              <a:ext cx="14288" cy="10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spcAft>
                  <a:spcPct val="0"/>
                </a:spcAft>
                <a:defRPr/>
              </a:pPr>
              <a:r>
                <a:rPr lang="zh-CN" altLang="en-US" sz="2400">
                  <a:latin typeface="Times New Roman" panose="02020603050405020304" charset="0"/>
                  <a:ea typeface="楷体" panose="02010609060101010101" pitchFamily="49" charset="-122"/>
                  <a:cs typeface="Times New Roman" panose="02020603050405020304" charset="0"/>
                </a:rPr>
                <a:t>即点</a:t>
              </a:r>
              <a:r>
                <a:rPr lang="en-US" altLang="zh-CN" sz="2400" i="1">
                  <a:latin typeface="Times New Roman" panose="02020603050405020304" charset="0"/>
                  <a:ea typeface="楷体" panose="02010609060101010101" pitchFamily="49" charset="-122"/>
                  <a:cs typeface="Times New Roman" panose="02020603050405020304" charset="0"/>
                </a:rPr>
                <a:t>P</a:t>
              </a:r>
              <a:r>
                <a:rPr lang="zh-CN" altLang="en-US" sz="2400">
                  <a:latin typeface="Times New Roman" panose="02020603050405020304" charset="0"/>
                  <a:ea typeface="楷体" panose="02010609060101010101" pitchFamily="49" charset="-122"/>
                  <a:cs typeface="Times New Roman" panose="02020603050405020304" charset="0"/>
                </a:rPr>
                <a:t>的坐标是                                 ．</a:t>
              </a:r>
              <a:endParaRPr lang="zh-CN" altLang="zh-CN" sz="240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endParaRPr>
            </a:p>
          </p:txBody>
        </p:sp>
        <p:graphicFrame>
          <p:nvGraphicFramePr>
            <p:cNvPr id="31" name="对象 30"/>
            <p:cNvGraphicFramePr>
              <a:graphicFrameLocks noChangeAspect="1"/>
            </p:cNvGraphicFramePr>
            <p:nvPr>
              <p:custDataLst>
                <p:tags r:id="rId29"/>
              </p:custDataLst>
            </p:nvPr>
          </p:nvGraphicFramePr>
          <p:xfrm>
            <a:off x="4178" y="9065"/>
            <a:ext cx="4067" cy="130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65" name="Equation" r:id="rId30" imgW="1257300" imgH="393700" progId="Equation.DSMT4">
                    <p:embed/>
                  </p:oleObj>
                </mc:Choice>
                <mc:Fallback>
                  <p:oleObj name="Equation" r:id="rId30" imgW="1257300" imgH="3937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1"/>
                        <a:stretch>
                          <a:fillRect/>
                        </a:stretch>
                      </p:blipFill>
                      <p:spPr>
                        <a:xfrm>
                          <a:off x="4178" y="9065"/>
                          <a:ext cx="4067" cy="1303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mc:AlternateContent xmlns:mc="http://schemas.openxmlformats.org/markup-compatibility/2006">
        <mc:Choice xmlns:a14="http://schemas.microsoft.com/office/drawing/2010/main" Requires="a14"/>
        <mc:Fallback>
          <p:sp>
            <p:nvSpPr>
              <p:cNvPr id="2" name="文本框 3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2"/>
                </p:custDataLst>
              </p:nvPr>
            </p:nvSpPr>
            <p:spPr>
              <a:xfrm>
                <a:off x="898101" y="1149652"/>
                <a:ext cx="10397068" cy="2365071"/>
              </a:xfrm>
              <a:prstGeom prst="rect">
                <a:avLst/>
              </a:prstGeom>
              <a:blipFill rotWithShape="1">
                <a:blip r:embed="rId3"/>
                <a:stretch>
                  <a:fillRect l="-2" t="-13" r="-1480" b="27"/>
                </a:stretch>
              </a:blipFill>
              <a:ln w="9525">
                <a:noFill/>
              </a:ln>
            </p:spPr>
            <p:txBody>
              <a:bodyPr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p:sp>
        <p:nvSpPr>
          <p:cNvPr id="24" name="文本框 3"/>
          <p:cNvSpPr txBox="1"/>
          <p:nvPr>
            <p:custDataLst>
              <p:tags r:id="rId4"/>
            </p:custDataLst>
          </p:nvPr>
        </p:nvSpPr>
        <p:spPr>
          <a:xfrm>
            <a:off x="7235530" y="2475951"/>
            <a:ext cx="447240" cy="623761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ts val="4565"/>
              </a:lnSpc>
            </a:pPr>
            <a:r>
              <a:rPr lang="en-US" altLang="zh-CN" sz="3200" b="1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√</a:t>
            </a:r>
            <a:endParaRPr lang="zh-CN" altLang="en-US" sz="3200" b="1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/>
        <mc:Fallback>
          <p:sp>
            <p:nvSpPr>
              <p:cNvPr id="3" name="文本框 2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5"/>
                </p:custDataLst>
              </p:nvPr>
            </p:nvSpPr>
            <p:spPr>
              <a:xfrm>
                <a:off x="897466" y="3514723"/>
                <a:ext cx="10107291" cy="2584234"/>
              </a:xfrm>
              <a:prstGeom prst="rect">
                <a:avLst/>
              </a:prstGeom>
              <a:blipFill rotWithShape="1">
                <a:blip r:embed="rId6"/>
                <a:stretch>
                  <a:fillRect l="-2" t="-24" r="2" b="16"/>
                </a:stretch>
              </a:blipFill>
              <a:ln w="9525">
                <a:noFill/>
              </a:ln>
            </p:spPr>
            <p:txBody>
              <a:bodyPr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3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mc:AlternateContent xmlns:mc="http://schemas.openxmlformats.org/markup-compatibility/2006">
        <mc:Choice xmlns:a14="http://schemas.microsoft.com/office/drawing/2010/main" Requires="a14"/>
        <mc:Fallback>
          <p:sp>
            <p:nvSpPr>
              <p:cNvPr id="2" name="文本框 3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2"/>
                </p:custDataLst>
              </p:nvPr>
            </p:nvSpPr>
            <p:spPr>
              <a:xfrm>
                <a:off x="897465" y="1363012"/>
                <a:ext cx="10642493" cy="1286506"/>
              </a:xfrm>
              <a:prstGeom prst="rect">
                <a:avLst/>
              </a:prstGeom>
              <a:blipFill rotWithShape="1">
                <a:blip r:embed="rId3"/>
                <a:stretch>
                  <a:fillRect l="-2" t="-23" r="1" b="23"/>
                </a:stretch>
              </a:blipFill>
              <a:ln w="9525">
                <a:noFill/>
              </a:ln>
            </p:spPr>
            <p:txBody>
              <a:bodyPr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p:sp>
        <p:nvSpPr>
          <p:cNvPr id="24" name="文本框 3"/>
          <p:cNvSpPr txBox="1"/>
          <p:nvPr>
            <p:custDataLst>
              <p:tags r:id="rId4"/>
            </p:custDataLst>
          </p:nvPr>
        </p:nvSpPr>
        <p:spPr>
          <a:xfrm>
            <a:off x="2443843" y="2149186"/>
            <a:ext cx="447240" cy="623761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ts val="4565"/>
              </a:lnSpc>
            </a:pPr>
            <a:r>
              <a:rPr lang="en-US" altLang="zh-CN" sz="3200" b="1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√</a:t>
            </a:r>
            <a:endParaRPr lang="zh-CN" altLang="en-US" sz="3200" b="1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/>
        <mc:Fallback>
          <p:sp>
            <p:nvSpPr>
              <p:cNvPr id="3" name="文本框 2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5"/>
                </p:custDataLst>
              </p:nvPr>
            </p:nvSpPr>
            <p:spPr>
              <a:xfrm>
                <a:off x="897464" y="2906539"/>
                <a:ext cx="10642493" cy="2457339"/>
              </a:xfrm>
              <a:prstGeom prst="rect">
                <a:avLst/>
              </a:prstGeom>
              <a:blipFill rotWithShape="1">
                <a:blip r:embed="rId6"/>
                <a:stretch>
                  <a:fillRect l="-2" t="-6" r="1" b="1"/>
                </a:stretch>
              </a:blipFill>
              <a:ln w="9525">
                <a:noFill/>
              </a:ln>
            </p:spPr>
            <p:txBody>
              <a:bodyPr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3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mc:AlternateContent xmlns:mc="http://schemas.openxmlformats.org/markup-compatibility/2006">
        <mc:Choice xmlns:a14="http://schemas.microsoft.com/office/drawing/2010/main" Requires="a14"/>
        <mc:Fallback>
          <p:sp>
            <p:nvSpPr>
              <p:cNvPr id="2" name="文本框 3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2"/>
                </p:custDataLst>
              </p:nvPr>
            </p:nvSpPr>
            <p:spPr>
              <a:xfrm>
                <a:off x="897465" y="1058212"/>
                <a:ext cx="10642493" cy="1201034"/>
              </a:xfrm>
              <a:prstGeom prst="rect">
                <a:avLst/>
              </a:prstGeom>
              <a:blipFill rotWithShape="1">
                <a:blip r:embed="rId3"/>
                <a:stretch>
                  <a:fillRect l="-2" t="-25" r="1" b="-324"/>
                </a:stretch>
              </a:blipFill>
              <a:ln w="9525">
                <a:noFill/>
              </a:ln>
            </p:spPr>
            <p:txBody>
              <a:bodyPr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/>
        <mc:Fallback>
          <p:sp>
            <p:nvSpPr>
              <p:cNvPr id="21" name="文本框 3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4"/>
                </p:custDataLst>
              </p:nvPr>
            </p:nvSpPr>
            <p:spPr>
              <a:xfrm>
                <a:off x="1042354" y="3103942"/>
                <a:ext cx="10107291" cy="2972289"/>
              </a:xfrm>
              <a:prstGeom prst="rect">
                <a:avLst/>
              </a:prstGeom>
              <a:blipFill rotWithShape="1">
                <a:blip r:embed="rId5"/>
                <a:stretch>
                  <a:fillRect l="-3" t="-2" r="3" b="19"/>
                </a:stretch>
              </a:blipFill>
              <a:ln w="9525">
                <a:noFill/>
              </a:ln>
            </p:spPr>
            <p:txBody>
              <a:bodyPr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5" name="图示 4"/>
          <p:cNvGraphicFramePr/>
          <p:nvPr>
            <p:custDataLst>
              <p:tags r:id="rId2"/>
            </p:custDataLst>
          </p:nvPr>
        </p:nvGraphicFramePr>
        <p:xfrm>
          <a:off x="279268" y="1377548"/>
          <a:ext cx="11633835" cy="48533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AS_UNIQUEID" val="1422"/>
</p:tagLst>
</file>

<file path=ppt/tags/tag2.xml><?xml version="1.0" encoding="utf-8"?>
<p:tagLst xmlns:p="http://schemas.openxmlformats.org/presentationml/2006/main">
  <p:tag name="AS_UNIQUEID" val="1423"/>
</p:tagLst>
</file>

<file path=ppt/tags/tag3.xml><?xml version="1.0" encoding="utf-8"?>
<p:tagLst xmlns:p="http://schemas.openxmlformats.org/presentationml/2006/main">
  <p:tag name="AS_UNIQUEID" val="2907"/>
</p:tagLst>
</file>

<file path=ppt/tags/tag4.xml><?xml version="1.0" encoding="utf-8"?>
<p:tagLst xmlns:p="http://schemas.openxmlformats.org/presentationml/2006/main">
  <p:tag name="AS_UNIQUEID" val="1423"/>
</p:tagLst>
</file>

<file path=ppt/tags/tag5.xml><?xml version="1.0" encoding="utf-8"?>
<p:tagLst xmlns:p="http://schemas.openxmlformats.org/presentationml/2006/main">
  <p:tag name="AS_UNIQUEID" val="1423"/>
</p:tagLst>
</file>

<file path=ppt/tags/tag6.xml><?xml version="1.0" encoding="utf-8"?>
<p:tagLst xmlns:p="http://schemas.openxmlformats.org/presentationml/2006/main">
  <p:tag name="AS_UNIQUEID" val="1450"/>
</p:tagLst>
</file>

<file path=ppt/tags/tag7.xml><?xml version="1.0" encoding="utf-8"?>
<p:tagLst xmlns:p="http://schemas.openxmlformats.org/presentationml/2006/main">
  <p:tag name="AS_UNIQUEID" val="2512"/>
</p:tagLst>
</file>

<file path=ppt/tags/tag8.xml><?xml version="1.0" encoding="utf-8"?>
<p:tagLst xmlns:p="http://schemas.openxmlformats.org/presentationml/2006/main">
  <p:tag name="AS_UNIQUEID" val="2909"/>
</p:tagLst>
</file>

<file path=ppt/tags/tag9.xml><?xml version="1.0" encoding="utf-8"?>
<p:tagLst xmlns:p="http://schemas.openxmlformats.org/presentationml/2006/main">
  <p:tag name="AS_UNIQUEID" val="2910"/>
</p:tagLst>
</file>

<file path=ppt/tags/tag10.xml><?xml version="1.0" encoding="utf-8"?>
<p:tagLst xmlns:p="http://schemas.openxmlformats.org/presentationml/2006/main">
  <p:tag name="AS_UNIQUEID" val="2911"/>
</p:tagLst>
</file>

<file path=ppt/tags/tag11.xml><?xml version="1.0" encoding="utf-8"?>
<p:tagLst xmlns:p="http://schemas.openxmlformats.org/presentationml/2006/main">
  <p:tag name="AS_UNIQUEID" val="2913"/>
</p:tagLst>
</file>

<file path=ppt/tags/tag12.xml><?xml version="1.0" encoding="utf-8"?>
<p:tagLst xmlns:p="http://schemas.openxmlformats.org/presentationml/2006/main">
  <p:tag name="AS_UNIQUEID" val="2915"/>
</p:tagLst>
</file>

<file path=ppt/tags/tag13.xml><?xml version="1.0" encoding="utf-8"?>
<p:tagLst xmlns:p="http://schemas.openxmlformats.org/presentationml/2006/main">
  <p:tag name="AS_UNIQUEID" val="2917"/>
</p:tagLst>
</file>

<file path=ppt/tags/tag14.xml><?xml version="1.0" encoding="utf-8"?>
<p:tagLst xmlns:p="http://schemas.openxmlformats.org/presentationml/2006/main">
  <p:tag name="AS_UNIQUEID" val="92"/>
</p:tagLst>
</file>

<file path=ppt/tags/tag15.xml><?xml version="1.0" encoding="utf-8"?>
<p:tagLst xmlns:p="http://schemas.openxmlformats.org/presentationml/2006/main">
  <p:tag name="AS_UNIQUEID" val="92"/>
</p:tagLst>
</file>

<file path=ppt/tags/tag16.xml><?xml version="1.0" encoding="utf-8"?>
<p:tagLst xmlns:p="http://schemas.openxmlformats.org/presentationml/2006/main">
  <p:tag name="AS_UNIQUEID" val="249"/>
</p:tagLst>
</file>

<file path=ppt/tags/tag17.xml><?xml version="1.0" encoding="utf-8"?>
<p:tagLst xmlns:p="http://schemas.openxmlformats.org/presentationml/2006/main">
  <p:tag name="AS_UNIQUEID" val="66"/>
</p:tagLst>
</file>

<file path=ppt/tags/tag18.xml><?xml version="1.0" encoding="utf-8"?>
<p:tagLst xmlns:p="http://schemas.openxmlformats.org/presentationml/2006/main">
  <p:tag name="AS_UNIQUEID" val="25"/>
</p:tagLst>
</file>

<file path=ppt/tags/tag19.xml><?xml version="1.0" encoding="utf-8"?>
<p:tagLst xmlns:p="http://schemas.openxmlformats.org/presentationml/2006/main">
  <p:tag name="AS_UNIQUEID" val="2946"/>
</p:tagLst>
</file>

<file path=ppt/tags/tag20.xml><?xml version="1.0" encoding="utf-8"?>
<p:tagLst xmlns:p="http://schemas.openxmlformats.org/presentationml/2006/main">
  <p:tag name="AS_UNIQUEID" val="2947"/>
</p:tagLst>
</file>

<file path=ppt/tags/tag21.xml><?xml version="1.0" encoding="utf-8"?>
<p:tagLst xmlns:p="http://schemas.openxmlformats.org/presentationml/2006/main">
  <p:tag name="AS_UNIQUEID" val="2949"/>
</p:tagLst>
</file>

<file path=ppt/tags/tag22.xml><?xml version="1.0" encoding="utf-8"?>
<p:tagLst xmlns:p="http://schemas.openxmlformats.org/presentationml/2006/main">
  <p:tag name="AS_UNIQUEID" val="2950"/>
</p:tagLst>
</file>

<file path=ppt/tags/tag23.xml><?xml version="1.0" encoding="utf-8"?>
<p:tagLst xmlns:p="http://schemas.openxmlformats.org/presentationml/2006/main">
  <p:tag name="AS_UNIQUEID" val="2951"/>
</p:tagLst>
</file>

<file path=ppt/tags/tag24.xml><?xml version="1.0" encoding="utf-8"?>
<p:tagLst xmlns:p="http://schemas.openxmlformats.org/presentationml/2006/main">
  <p:tag name="AS_UNIQUEID" val="2953"/>
</p:tagLst>
</file>

<file path=ppt/tags/tag25.xml><?xml version="1.0" encoding="utf-8"?>
<p:tagLst xmlns:p="http://schemas.openxmlformats.org/presentationml/2006/main">
  <p:tag name="AS_UNIQUEID" val="2954"/>
</p:tagLst>
</file>

<file path=ppt/tags/tag26.xml><?xml version="1.0" encoding="utf-8"?>
<p:tagLst xmlns:p="http://schemas.openxmlformats.org/presentationml/2006/main">
  <p:tag name="AS_UNIQUEID" val="2956"/>
</p:tagLst>
</file>

<file path=ppt/tags/tag27.xml><?xml version="1.0" encoding="utf-8"?>
<p:tagLst xmlns:p="http://schemas.openxmlformats.org/presentationml/2006/main">
  <p:tag name="AS_UNIQUEID" val="2958"/>
</p:tagLst>
</file>

<file path=ppt/tags/tag28.xml><?xml version="1.0" encoding="utf-8"?>
<p:tagLst xmlns:p="http://schemas.openxmlformats.org/presentationml/2006/main">
  <p:tag name="AS_UNIQUEID" val="2959"/>
</p:tagLst>
</file>

<file path=ppt/tags/tag29.xml><?xml version="1.0" encoding="utf-8"?>
<p:tagLst xmlns:p="http://schemas.openxmlformats.org/presentationml/2006/main">
  <p:tag name="AS_UNIQUEID" val="2960"/>
</p:tagLst>
</file>

<file path=ppt/tags/tag30.xml><?xml version="1.0" encoding="utf-8"?>
<p:tagLst xmlns:p="http://schemas.openxmlformats.org/presentationml/2006/main">
  <p:tag name="AS_UNIQUEID" val="2961"/>
</p:tagLst>
</file>

<file path=ppt/tags/tag31.xml><?xml version="1.0" encoding="utf-8"?>
<p:tagLst xmlns:p="http://schemas.openxmlformats.org/presentationml/2006/main">
  <p:tag name="AS_UNIQUEID" val="2962"/>
</p:tagLst>
</file>

<file path=ppt/tags/tag32.xml><?xml version="1.0" encoding="utf-8"?>
<p:tagLst xmlns:p="http://schemas.openxmlformats.org/presentationml/2006/main">
  <p:tag name="AS_UNIQUEID" val="2964"/>
</p:tagLst>
</file>

<file path=ppt/tags/tag33.xml><?xml version="1.0" encoding="utf-8"?>
<p:tagLst xmlns:p="http://schemas.openxmlformats.org/presentationml/2006/main">
  <p:tag name="AS_UNIQUEID" val="66"/>
</p:tagLst>
</file>

<file path=ppt/tags/tag34.xml><?xml version="1.0" encoding="utf-8"?>
<p:tagLst xmlns:p="http://schemas.openxmlformats.org/presentationml/2006/main">
  <p:tag name="AS_UNIQUEID" val="66"/>
</p:tagLst>
</file>

<file path=ppt/tags/tag35.xml><?xml version="1.0" encoding="utf-8"?>
<p:tagLst xmlns:p="http://schemas.openxmlformats.org/presentationml/2006/main">
  <p:tag name="AS_UNIQUEID" val="2965"/>
</p:tagLst>
</file>

<file path=ppt/tags/tag36.xml><?xml version="1.0" encoding="utf-8"?>
<p:tagLst xmlns:p="http://schemas.openxmlformats.org/presentationml/2006/main">
  <p:tag name="AS_UNIQUEID" val="2966"/>
</p:tagLst>
</file>

<file path=ppt/tags/tag37.xml><?xml version="1.0" encoding="utf-8"?>
<p:tagLst xmlns:p="http://schemas.openxmlformats.org/presentationml/2006/main">
  <p:tag name="AS_UNIQUEID" val="2968"/>
</p:tagLst>
</file>

<file path=ppt/tags/tag38.xml><?xml version="1.0" encoding="utf-8"?>
<p:tagLst xmlns:p="http://schemas.openxmlformats.org/presentationml/2006/main">
  <p:tag name="AS_UNIQUEID" val="66"/>
</p:tagLst>
</file>

<file path=ppt/tags/tag39.xml><?xml version="1.0" encoding="utf-8"?>
<p:tagLst xmlns:p="http://schemas.openxmlformats.org/presentationml/2006/main">
  <p:tag name="AS_UNIQUEID" val="25"/>
</p:tagLst>
</file>

<file path=ppt/tags/tag40.xml><?xml version="1.0" encoding="utf-8"?>
<p:tagLst xmlns:p="http://schemas.openxmlformats.org/presentationml/2006/main">
  <p:tag name="AS_UNIQUEID" val="2971"/>
</p:tagLst>
</file>

<file path=ppt/tags/tag41.xml><?xml version="1.0" encoding="utf-8"?>
<p:tagLst xmlns:p="http://schemas.openxmlformats.org/presentationml/2006/main">
  <p:tag name="AS_UNIQUEID" val="2972"/>
</p:tagLst>
</file>

<file path=ppt/tags/tag42.xml><?xml version="1.0" encoding="utf-8"?>
<p:tagLst xmlns:p="http://schemas.openxmlformats.org/presentationml/2006/main">
  <p:tag name="AS_UNIQUEID" val="2974"/>
</p:tagLst>
</file>

<file path=ppt/tags/tag43.xml><?xml version="1.0" encoding="utf-8"?>
<p:tagLst xmlns:p="http://schemas.openxmlformats.org/presentationml/2006/main">
  <p:tag name="AS_UNIQUEID" val="92"/>
</p:tagLst>
</file>

<file path=ppt/tags/tag44.xml><?xml version="1.0" encoding="utf-8"?>
<p:tagLst xmlns:p="http://schemas.openxmlformats.org/presentationml/2006/main">
  <p:tag name="AS_UNIQUEID" val="92"/>
</p:tagLst>
</file>

<file path=ppt/tags/tag45.xml><?xml version="1.0" encoding="utf-8"?>
<p:tagLst xmlns:p="http://schemas.openxmlformats.org/presentationml/2006/main">
  <p:tag name="AS_UNIQUEID" val="92"/>
</p:tagLst>
</file>

<file path=ppt/tags/tag46.xml><?xml version="1.0" encoding="utf-8"?>
<p:tagLst xmlns:p="http://schemas.openxmlformats.org/presentationml/2006/main">
  <p:tag name="AS_UNIQUEID" val="92"/>
</p:tagLst>
</file>

<file path=ppt/tags/tag47.xml><?xml version="1.0" encoding="utf-8"?>
<p:tagLst xmlns:p="http://schemas.openxmlformats.org/presentationml/2006/main">
  <p:tag name="AS_UNIQUEID" val="249"/>
</p:tagLst>
</file>

<file path=ppt/tags/tag48.xml><?xml version="1.0" encoding="utf-8"?>
<p:tagLst xmlns:p="http://schemas.openxmlformats.org/presentationml/2006/main">
  <p:tag name="AS_UNIQUEID" val="2631"/>
</p:tagLst>
</file>

<file path=ppt/tags/tag49.xml><?xml version="1.0" encoding="utf-8"?>
<p:tagLst xmlns:p="http://schemas.openxmlformats.org/presentationml/2006/main">
  <p:tag name="AS_UNIQUEID" val="2990"/>
</p:tagLst>
</file>

<file path=ppt/tags/tag50.xml><?xml version="1.0" encoding="utf-8"?>
<p:tagLst xmlns:p="http://schemas.openxmlformats.org/presentationml/2006/main">
  <p:tag name="AS_UNIQUEID" val="2991"/>
</p:tagLst>
</file>

<file path=ppt/tags/tag51.xml><?xml version="1.0" encoding="utf-8"?>
<p:tagLst xmlns:p="http://schemas.openxmlformats.org/presentationml/2006/main">
  <p:tag name="AS_UNIQUEID" val="2992"/>
</p:tagLst>
</file>

<file path=ppt/tags/tag52.xml><?xml version="1.0" encoding="utf-8"?>
<p:tagLst xmlns:p="http://schemas.openxmlformats.org/presentationml/2006/main">
  <p:tag name="AS_UNIQUEID" val="2993"/>
</p:tagLst>
</file>

<file path=ppt/tags/tag53.xml><?xml version="1.0" encoding="utf-8"?>
<p:tagLst xmlns:p="http://schemas.openxmlformats.org/presentationml/2006/main">
  <p:tag name="AS_UNIQUEID" val="2994"/>
</p:tagLst>
</file>

<file path=ppt/tags/tag54.xml><?xml version="1.0" encoding="utf-8"?>
<p:tagLst xmlns:p="http://schemas.openxmlformats.org/presentationml/2006/main">
  <p:tag name="AS_UNIQUEID" val="2995"/>
</p:tagLst>
</file>

<file path=ppt/tags/tag55.xml><?xml version="1.0" encoding="utf-8"?>
<p:tagLst xmlns:p="http://schemas.openxmlformats.org/presentationml/2006/main">
  <p:tag name="AS_UNIQUEID" val="2996"/>
</p:tagLst>
</file>

<file path=ppt/tags/tag56.xml><?xml version="1.0" encoding="utf-8"?>
<p:tagLst xmlns:p="http://schemas.openxmlformats.org/presentationml/2006/main">
  <p:tag name="AS_UNIQUEID" val="2997"/>
</p:tagLst>
</file>

<file path=ppt/tags/tag57.xml><?xml version="1.0" encoding="utf-8"?>
<p:tagLst xmlns:p="http://schemas.openxmlformats.org/presentationml/2006/main">
  <p:tag name="AS_UNIQUEID" val="2998"/>
</p:tagLst>
</file>

<file path=ppt/tags/tag58.xml><?xml version="1.0" encoding="utf-8"?>
<p:tagLst xmlns:p="http://schemas.openxmlformats.org/presentationml/2006/main">
  <p:tag name="AS_UNIQUEID" val="2999"/>
</p:tagLst>
</file>

<file path=ppt/tags/tag59.xml><?xml version="1.0" encoding="utf-8"?>
<p:tagLst xmlns:p="http://schemas.openxmlformats.org/presentationml/2006/main">
  <p:tag name="AS_UNIQUEID" val="3000"/>
</p:tagLst>
</file>

<file path=ppt/tags/tag60.xml><?xml version="1.0" encoding="utf-8"?>
<p:tagLst xmlns:p="http://schemas.openxmlformats.org/presentationml/2006/main">
  <p:tag name="AS_UNIQUEID" val="3001"/>
</p:tagLst>
</file>

<file path=ppt/tags/tag61.xml><?xml version="1.0" encoding="utf-8"?>
<p:tagLst xmlns:p="http://schemas.openxmlformats.org/presentationml/2006/main">
  <p:tag name="AS_UNIQUEID" val="3002"/>
</p:tagLst>
</file>

<file path=ppt/tags/tag62.xml><?xml version="1.0" encoding="utf-8"?>
<p:tagLst xmlns:p="http://schemas.openxmlformats.org/presentationml/2006/main">
  <p:tag name="AS_UNIQUEID" val="3003"/>
</p:tagLst>
</file>

<file path=ppt/tags/tag63.xml><?xml version="1.0" encoding="utf-8"?>
<p:tagLst xmlns:p="http://schemas.openxmlformats.org/presentationml/2006/main">
  <p:tag name="AS_UNIQUEID" val="3004"/>
</p:tagLst>
</file>

<file path=ppt/tags/tag64.xml><?xml version="1.0" encoding="utf-8"?>
<p:tagLst xmlns:p="http://schemas.openxmlformats.org/presentationml/2006/main">
  <p:tag name="AS_UNIQUEID" val="3013"/>
</p:tagLst>
</file>

<file path=ppt/tags/tag65.xml><?xml version="1.0" encoding="utf-8"?>
<p:tagLst xmlns:p="http://schemas.openxmlformats.org/presentationml/2006/main">
  <p:tag name="AS_UNIQUEID" val="3015"/>
</p:tagLst>
</file>

<file path=ppt/tags/tag66.xml><?xml version="1.0" encoding="utf-8"?>
<p:tagLst xmlns:p="http://schemas.openxmlformats.org/presentationml/2006/main">
  <p:tag name="AS_UNIQUEID" val="3016"/>
</p:tagLst>
</file>

<file path=ppt/tags/tag67.xml><?xml version="1.0" encoding="utf-8"?>
<p:tagLst xmlns:p="http://schemas.openxmlformats.org/presentationml/2006/main">
  <p:tag name="AS_UNIQUEID" val="3017"/>
</p:tagLst>
</file>

<file path=ppt/tags/tag68.xml><?xml version="1.0" encoding="utf-8"?>
<p:tagLst xmlns:p="http://schemas.openxmlformats.org/presentationml/2006/main">
  <p:tag name="AS_UNIQUEID" val="3018"/>
</p:tagLst>
</file>

<file path=ppt/tags/tag69.xml><?xml version="1.0" encoding="utf-8"?>
<p:tagLst xmlns:p="http://schemas.openxmlformats.org/presentationml/2006/main">
  <p:tag name="AS_UNIQUEID" val="3019"/>
</p:tagLst>
</file>

<file path=ppt/tags/tag70.xml><?xml version="1.0" encoding="utf-8"?>
<p:tagLst xmlns:p="http://schemas.openxmlformats.org/presentationml/2006/main">
  <p:tag name="AS_UNIQUEID" val="3020"/>
</p:tagLst>
</file>

<file path=ppt/tags/tag71.xml><?xml version="1.0" encoding="utf-8"?>
<p:tagLst xmlns:p="http://schemas.openxmlformats.org/presentationml/2006/main">
  <p:tag name="AS_UNIQUEID" val="3021"/>
</p:tagLst>
</file>

<file path=ppt/tags/tag72.xml><?xml version="1.0" encoding="utf-8"?>
<p:tagLst xmlns:p="http://schemas.openxmlformats.org/presentationml/2006/main">
  <p:tag name="AS_UNIQUEID" val="3022"/>
</p:tagLst>
</file>

<file path=ppt/tags/tag73.xml><?xml version="1.0" encoding="utf-8"?>
<p:tagLst xmlns:p="http://schemas.openxmlformats.org/presentationml/2006/main">
  <p:tag name="AS_UNIQUEID" val="3023"/>
</p:tagLst>
</file>

<file path=ppt/tags/tag74.xml><?xml version="1.0" encoding="utf-8"?>
<p:tagLst xmlns:p="http://schemas.openxmlformats.org/presentationml/2006/main">
  <p:tag name="AS_UNIQUEID" val="3024"/>
</p:tagLst>
</file>

<file path=ppt/tags/tag75.xml><?xml version="1.0" encoding="utf-8"?>
<p:tagLst xmlns:p="http://schemas.openxmlformats.org/presentationml/2006/main">
  <p:tag name="AS_UNIQUEID" val="3025"/>
</p:tagLst>
</file>

<file path=ppt/tags/tag76.xml><?xml version="1.0" encoding="utf-8"?>
<p:tagLst xmlns:p="http://schemas.openxmlformats.org/presentationml/2006/main">
  <p:tag name="AS_UNIQUEID" val="3026"/>
</p:tagLst>
</file>

<file path=ppt/tags/tag77.xml><?xml version="1.0" encoding="utf-8"?>
<p:tagLst xmlns:p="http://schemas.openxmlformats.org/presentationml/2006/main">
  <p:tag name="AS_UNIQUEID" val="3027"/>
</p:tagLst>
</file>

<file path=ppt/tags/tag78.xml><?xml version="1.0" encoding="utf-8"?>
<p:tagLst xmlns:p="http://schemas.openxmlformats.org/presentationml/2006/main">
  <p:tag name="AS_UNIQUEID" val="3028"/>
</p:tagLst>
</file>

<file path=ppt/tags/tag79.xml><?xml version="1.0" encoding="utf-8"?>
<p:tagLst xmlns:p="http://schemas.openxmlformats.org/presentationml/2006/main">
  <p:tag name="AS_UNIQUEID" val="3029"/>
</p:tagLst>
</file>

<file path=ppt/tags/tag80.xml><?xml version="1.0" encoding="utf-8"?>
<p:tagLst xmlns:p="http://schemas.openxmlformats.org/presentationml/2006/main">
  <p:tag name="AS_UNIQUEID" val="2678"/>
</p:tagLst>
</file>

<file path=ppt/tags/tag81.xml><?xml version="1.0" encoding="utf-8"?>
<p:tagLst xmlns:p="http://schemas.openxmlformats.org/presentationml/2006/main">
  <p:tag name="AS_UNIQUEID" val="3014"/>
</p:tagLst>
</file>

<file path=ppt/tags/tag82.xml><?xml version="1.0" encoding="utf-8"?>
<p:tagLst xmlns:p="http://schemas.openxmlformats.org/presentationml/2006/main">
  <p:tag name="AS_UNIQUEID" val="3055"/>
</p:tagLst>
</file>

<file path=ppt/tags/tag83.xml><?xml version="1.0" encoding="utf-8"?>
<p:tagLst xmlns:p="http://schemas.openxmlformats.org/presentationml/2006/main">
  <p:tag name="AS_UNIQUEID" val="2678"/>
</p:tagLst>
</file>

<file path=ppt/tags/tag84.xml><?xml version="1.0" encoding="utf-8"?>
<p:tagLst xmlns:p="http://schemas.openxmlformats.org/presentationml/2006/main">
  <p:tag name="AS_UNIQUEID" val="3056"/>
</p:tagLst>
</file>

<file path=ppt/tags/tag85.xml><?xml version="1.0" encoding="utf-8"?>
<p:tagLst xmlns:p="http://schemas.openxmlformats.org/presentationml/2006/main">
  <p:tag name="AS_UNIQUEID" val="3057"/>
</p:tagLst>
</file>

<file path=ppt/tags/tag86.xml><?xml version="1.0" encoding="utf-8"?>
<p:tagLst xmlns:p="http://schemas.openxmlformats.org/presentationml/2006/main">
  <p:tag name="AS_UNIQUEID" val="3058"/>
</p:tagLst>
</file>

<file path=ppt/tags/tag87.xml><?xml version="1.0" encoding="utf-8"?>
<p:tagLst xmlns:p="http://schemas.openxmlformats.org/presentationml/2006/main">
  <p:tag name="AS_UNIQUEID" val="3059"/>
</p:tagLst>
</file>

<file path=ppt/tags/tag88.xml><?xml version="1.0" encoding="utf-8"?>
<p:tagLst xmlns:p="http://schemas.openxmlformats.org/presentationml/2006/main">
  <p:tag name="AS_UNIQUEID" val="3060"/>
</p:tagLst>
</file>

<file path=ppt/tags/tag89.xml><?xml version="1.0" encoding="utf-8"?>
<p:tagLst xmlns:p="http://schemas.openxmlformats.org/presentationml/2006/main">
  <p:tag name="AS_UNIQUEID" val="3061"/>
</p:tagLst>
</file>

<file path=ppt/tags/tag90.xml><?xml version="1.0" encoding="utf-8"?>
<p:tagLst xmlns:p="http://schemas.openxmlformats.org/presentationml/2006/main">
  <p:tag name="AS_UNIQUEID" val="3062"/>
</p:tagLst>
</file>

<file path=ppt/tags/tag91.xml><?xml version="1.0" encoding="utf-8"?>
<p:tagLst xmlns:p="http://schemas.openxmlformats.org/presentationml/2006/main">
  <p:tag name="AS_UNIQUEID" val="3063"/>
</p:tagLst>
</file>

<file path=ppt/tags/tag92.xml><?xml version="1.0" encoding="utf-8"?>
<p:tagLst xmlns:p="http://schemas.openxmlformats.org/presentationml/2006/main">
  <p:tag name="AS_UNIQUEID" val="3064"/>
</p:tagLst>
</file>

<file path=ppt/tags/tag93.xml><?xml version="1.0" encoding="utf-8"?>
<p:tagLst xmlns:p="http://schemas.openxmlformats.org/presentationml/2006/main">
  <p:tag name="AS_UNIQUEID" val="3065"/>
</p:tagLst>
</file>

<file path=ppt/tags/tag94.xml><?xml version="1.0" encoding="utf-8"?>
<p:tagLst xmlns:p="http://schemas.openxmlformats.org/presentationml/2006/main">
  <p:tag name="AS_UNIQUEID" val="3066"/>
</p:tagLst>
</file>

<file path=ppt/tags/tag95.xml><?xml version="1.0" encoding="utf-8"?>
<p:tagLst xmlns:p="http://schemas.openxmlformats.org/presentationml/2006/main">
  <p:tag name="AS_UNIQUEID" val="3067"/>
</p:tagLst>
</file>

<file path=ppt/tags/tag96.xml><?xml version="1.0" encoding="utf-8"?>
<p:tagLst xmlns:p="http://schemas.openxmlformats.org/presentationml/2006/main">
  <p:tag name="AS_UNIQUEID" val="3068"/>
</p:tagLst>
</file>

<file path=ppt/tags/tag97.xml><?xml version="1.0" encoding="utf-8"?>
<p:tagLst xmlns:p="http://schemas.openxmlformats.org/presentationml/2006/main">
  <p:tag name="AS_UNIQUEID" val="251"/>
</p:tagLst>
</file>

<file path=ppt/tags/tag98.xml><?xml version="1.0" encoding="utf-8"?>
<p:tagLst xmlns:p="http://schemas.openxmlformats.org/presentationml/2006/main">
  <p:tag name="AS_UNIQUEID" val="253"/>
</p:tagLst>
</file>

<file path=ppt/tags/tag99.xml><?xml version="1.0" encoding="utf-8"?>
<p:tagLst xmlns:p="http://schemas.openxmlformats.org/presentationml/2006/main">
  <p:tag name="AS_UNIQUEID" val="92"/>
</p:tagLst>
</file>

<file path=ppt/tags/tag100.xml><?xml version="1.0" encoding="utf-8"?>
<p:tagLst xmlns:p="http://schemas.openxmlformats.org/presentationml/2006/main">
  <p:tag name="AS_UNIQUEID" val="255"/>
</p:tagLst>
</file>

<file path=ppt/tags/tag101.xml><?xml version="1.0" encoding="utf-8"?>
<p:tagLst xmlns:p="http://schemas.openxmlformats.org/presentationml/2006/main">
  <p:tag name="AS_UNIQUEID" val="257"/>
</p:tagLst>
</file>

<file path=ppt/tags/tag102.xml><?xml version="1.0" encoding="utf-8"?>
<p:tagLst xmlns:p="http://schemas.openxmlformats.org/presentationml/2006/main">
  <p:tag name="AS_UNIQUEID" val="92"/>
</p:tagLst>
</file>

<file path=ppt/tags/tag103.xml><?xml version="1.0" encoding="utf-8"?>
<p:tagLst xmlns:p="http://schemas.openxmlformats.org/presentationml/2006/main">
  <p:tag name="AS_UNIQUEID" val="255"/>
</p:tagLst>
</file>

<file path=ppt/tags/tag104.xml><?xml version="1.0" encoding="utf-8"?>
<p:tagLst xmlns:p="http://schemas.openxmlformats.org/presentationml/2006/main">
  <p:tag name="AS_UNIQUEID" val="92"/>
</p:tagLst>
</file>

<file path=ppt/tags/tag105.xml><?xml version="1.0" encoding="utf-8"?>
<p:tagLst xmlns:p="http://schemas.openxmlformats.org/presentationml/2006/main">
  <p:tag name="AS_UNIQUEID" val="2742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1071</Words>
  <Application>WPS 演示</Application>
  <PresentationFormat>宽屏</PresentationFormat>
  <Paragraphs>152</Paragraphs>
  <Slides>16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18</vt:i4>
      </vt:variant>
      <vt:variant>
        <vt:lpstr>幻灯片标题</vt:lpstr>
      </vt:variant>
      <vt:variant>
        <vt:i4>16</vt:i4>
      </vt:variant>
    </vt:vector>
  </HeadingPairs>
  <TitlesOfParts>
    <vt:vector size="52" baseType="lpstr">
      <vt:lpstr>Arial</vt:lpstr>
      <vt:lpstr>宋体</vt:lpstr>
      <vt:lpstr>Wingdings</vt:lpstr>
      <vt:lpstr>仿宋</vt:lpstr>
      <vt:lpstr>楷体</vt:lpstr>
      <vt:lpstr>Times New Roman</vt:lpstr>
      <vt:lpstr>Courier New</vt:lpstr>
      <vt:lpstr>Calibri</vt:lpstr>
      <vt:lpstr>微软雅黑</vt:lpstr>
      <vt:lpstr>Arial Unicode MS</vt:lpstr>
      <vt:lpstr>Times New Roman</vt:lpstr>
      <vt:lpstr>华文细黑</vt:lpstr>
      <vt:lpstr>Courier New</vt:lpstr>
      <vt:lpstr>Wingdings</vt:lpstr>
      <vt:lpstr>Cambria Math</vt:lpstr>
      <vt:lpstr>幼圆</vt:lpstr>
      <vt:lpstr>黑体</vt:lpstr>
      <vt:lpstr>Office 主题</vt:lpstr>
      <vt:lpstr>Equation.KSEE3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6.2.4 向量的数量积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1.1 集合的概念 </dc:title>
  <dc:creator>Administrator</dc:creator>
  <cp:lastModifiedBy>Administrator</cp:lastModifiedBy>
  <cp:revision>56</cp:revision>
  <dcterms:created xsi:type="dcterms:W3CDTF">2021-08-30T01:33:00Z</dcterms:created>
  <dcterms:modified xsi:type="dcterms:W3CDTF">2022-03-02T09:28:37Z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A5F23D538FA94FECBAB6509A28629005</vt:lpwstr>
  </property>
  <property fmtid="{D5CDD505-2E9C-101B-9397-08002B2CF9AE}" pid="3" name="KSOProductBuildVer">
    <vt:lpwstr>2052-10.1.0.7224</vt:lpwstr>
  </property>
</Properties>
</file>