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4" r:id="rId3"/>
  </p:sldMasterIdLst>
  <p:notesMasterIdLst>
    <p:notesMasterId r:id="rId15"/>
  </p:notesMasterIdLst>
  <p:sldIdLst>
    <p:sldId id="256" r:id="rId4"/>
    <p:sldId id="263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zh-CN"/>
    </a:defPPr>
    <a:lvl1pPr marL="0" algn="l" defTabSz="91428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4" algn="l" defTabSz="91428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5" algn="l" defTabSz="91428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6" algn="l" defTabSz="91428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6" algn="l" defTabSz="91428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9" algn="l" defTabSz="91428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FB12B1-B5EC-474C-A098-6F1C30CFD50D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658A6E-A9A2-41FE-B204-6925D3380F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159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4" algn="l" defTabSz="91428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5" algn="l" defTabSz="91428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6" algn="l" defTabSz="91428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6" algn="l" defTabSz="91428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9" algn="l" defTabSz="91428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4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4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1" indent="0">
              <a:buNone/>
              <a:defRPr sz="2000" b="1"/>
            </a:lvl2pPr>
            <a:lvl3pPr marL="914284" indent="0">
              <a:buNone/>
              <a:defRPr sz="1800" b="1"/>
            </a:lvl3pPr>
            <a:lvl4pPr marL="1371425" indent="0">
              <a:buNone/>
              <a:defRPr sz="1600" b="1"/>
            </a:lvl4pPr>
            <a:lvl5pPr marL="1828566" indent="0">
              <a:buNone/>
              <a:defRPr sz="1600" b="1"/>
            </a:lvl5pPr>
            <a:lvl6pPr marL="2285706" indent="0">
              <a:buNone/>
              <a:defRPr sz="1600" b="1"/>
            </a:lvl6pPr>
            <a:lvl7pPr marL="2742849" indent="0">
              <a:buNone/>
              <a:defRPr sz="1600" b="1"/>
            </a:lvl7pPr>
            <a:lvl8pPr marL="3199990" indent="0">
              <a:buNone/>
              <a:defRPr sz="1600" b="1"/>
            </a:lvl8pPr>
            <a:lvl9pPr marL="3657132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1" indent="0">
              <a:buNone/>
              <a:defRPr sz="2000" b="1"/>
            </a:lvl2pPr>
            <a:lvl3pPr marL="914284" indent="0">
              <a:buNone/>
              <a:defRPr sz="1800" b="1"/>
            </a:lvl3pPr>
            <a:lvl4pPr marL="1371425" indent="0">
              <a:buNone/>
              <a:defRPr sz="1600" b="1"/>
            </a:lvl4pPr>
            <a:lvl5pPr marL="1828566" indent="0">
              <a:buNone/>
              <a:defRPr sz="1600" b="1"/>
            </a:lvl5pPr>
            <a:lvl6pPr marL="2285706" indent="0">
              <a:buNone/>
              <a:defRPr sz="1600" b="1"/>
            </a:lvl6pPr>
            <a:lvl7pPr marL="2742849" indent="0">
              <a:buNone/>
              <a:defRPr sz="1600" b="1"/>
            </a:lvl7pPr>
            <a:lvl8pPr marL="3199990" indent="0">
              <a:buNone/>
              <a:defRPr sz="1600" b="1"/>
            </a:lvl8pPr>
            <a:lvl9pPr marL="3657132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1" indent="0">
              <a:buNone/>
              <a:defRPr sz="1200"/>
            </a:lvl2pPr>
            <a:lvl3pPr marL="914284" indent="0">
              <a:buNone/>
              <a:defRPr sz="1000"/>
            </a:lvl3pPr>
            <a:lvl4pPr marL="1371425" indent="0">
              <a:buNone/>
              <a:defRPr sz="900"/>
            </a:lvl4pPr>
            <a:lvl5pPr marL="1828566" indent="0">
              <a:buNone/>
              <a:defRPr sz="900"/>
            </a:lvl5pPr>
            <a:lvl6pPr marL="2285706" indent="0">
              <a:buNone/>
              <a:defRPr sz="900"/>
            </a:lvl6pPr>
            <a:lvl7pPr marL="2742849" indent="0">
              <a:buNone/>
              <a:defRPr sz="900"/>
            </a:lvl7pPr>
            <a:lvl8pPr marL="3199990" indent="0">
              <a:buNone/>
              <a:defRPr sz="900"/>
            </a:lvl8pPr>
            <a:lvl9pPr marL="3657132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2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41" indent="0">
              <a:buNone/>
              <a:defRPr sz="2800"/>
            </a:lvl2pPr>
            <a:lvl3pPr marL="914284" indent="0">
              <a:buNone/>
              <a:defRPr sz="2400"/>
            </a:lvl3pPr>
            <a:lvl4pPr marL="1371425" indent="0">
              <a:buNone/>
              <a:defRPr sz="2000"/>
            </a:lvl4pPr>
            <a:lvl5pPr marL="1828566" indent="0">
              <a:buNone/>
              <a:defRPr sz="2000"/>
            </a:lvl5pPr>
            <a:lvl6pPr marL="2285706" indent="0">
              <a:buNone/>
              <a:defRPr sz="2000"/>
            </a:lvl6pPr>
            <a:lvl7pPr marL="2742849" indent="0">
              <a:buNone/>
              <a:defRPr sz="2000"/>
            </a:lvl7pPr>
            <a:lvl8pPr marL="3199990" indent="0">
              <a:buNone/>
              <a:defRPr sz="2000"/>
            </a:lvl8pPr>
            <a:lvl9pPr marL="3657132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41" indent="0">
              <a:buNone/>
              <a:defRPr sz="1200"/>
            </a:lvl2pPr>
            <a:lvl3pPr marL="914284" indent="0">
              <a:buNone/>
              <a:defRPr sz="1000"/>
            </a:lvl3pPr>
            <a:lvl4pPr marL="1371425" indent="0">
              <a:buNone/>
              <a:defRPr sz="900"/>
            </a:lvl4pPr>
            <a:lvl5pPr marL="1828566" indent="0">
              <a:buNone/>
              <a:defRPr sz="900"/>
            </a:lvl5pPr>
            <a:lvl6pPr marL="2285706" indent="0">
              <a:buNone/>
              <a:defRPr sz="900"/>
            </a:lvl6pPr>
            <a:lvl7pPr marL="2742849" indent="0">
              <a:buNone/>
              <a:defRPr sz="900"/>
            </a:lvl7pPr>
            <a:lvl8pPr marL="3199990" indent="0">
              <a:buNone/>
              <a:defRPr sz="900"/>
            </a:lvl8pPr>
            <a:lvl9pPr marL="3657132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1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1" y="2130431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1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3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35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47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5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71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83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95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890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527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2"/>
            <a:ext cx="7772400" cy="1362075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6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199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39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359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479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599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719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839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959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14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600204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2" y="1600204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4815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6"/>
            <a:ext cx="4040188" cy="63976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1998" indent="0">
              <a:buNone/>
              <a:defRPr sz="2300" b="1"/>
            </a:lvl2pPr>
            <a:lvl3pPr marL="1023996" indent="0">
              <a:buNone/>
              <a:defRPr sz="2000" b="1"/>
            </a:lvl3pPr>
            <a:lvl4pPr marL="1535995" indent="0">
              <a:buNone/>
              <a:defRPr sz="1800" b="1"/>
            </a:lvl4pPr>
            <a:lvl5pPr marL="2047994" indent="0">
              <a:buNone/>
              <a:defRPr sz="1800" b="1"/>
            </a:lvl5pPr>
            <a:lvl6pPr marL="2559992" indent="0">
              <a:buNone/>
              <a:defRPr sz="1800" b="1"/>
            </a:lvl6pPr>
            <a:lvl7pPr marL="3071990" indent="0">
              <a:buNone/>
              <a:defRPr sz="1800" b="1"/>
            </a:lvl7pPr>
            <a:lvl8pPr marL="3583989" indent="0">
              <a:buNone/>
              <a:defRPr sz="1800" b="1"/>
            </a:lvl8pPr>
            <a:lvl9pPr marL="4095988" indent="0">
              <a:buNone/>
              <a:defRPr sz="1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9"/>
            <a:ext cx="4040188" cy="395128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1" y="1535116"/>
            <a:ext cx="4041775" cy="63976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1998" indent="0">
              <a:buNone/>
              <a:defRPr sz="2300" b="1"/>
            </a:lvl2pPr>
            <a:lvl3pPr marL="1023996" indent="0">
              <a:buNone/>
              <a:defRPr sz="2000" b="1"/>
            </a:lvl3pPr>
            <a:lvl4pPr marL="1535995" indent="0">
              <a:buNone/>
              <a:defRPr sz="1800" b="1"/>
            </a:lvl4pPr>
            <a:lvl5pPr marL="2047994" indent="0">
              <a:buNone/>
              <a:defRPr sz="1800" b="1"/>
            </a:lvl5pPr>
            <a:lvl6pPr marL="2559992" indent="0">
              <a:buNone/>
              <a:defRPr sz="1800" b="1"/>
            </a:lvl6pPr>
            <a:lvl7pPr marL="3071990" indent="0">
              <a:buNone/>
              <a:defRPr sz="1800" b="1"/>
            </a:lvl7pPr>
            <a:lvl8pPr marL="3583989" indent="0">
              <a:buNone/>
              <a:defRPr sz="1800" b="1"/>
            </a:lvl8pPr>
            <a:lvl9pPr marL="4095988" indent="0">
              <a:buNone/>
              <a:defRPr sz="1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1" y="2174879"/>
            <a:ext cx="4041775" cy="395128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2210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6901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854726" y="1031258"/>
            <a:ext cx="7434551" cy="4289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69" tIns="38385" rIns="76769" bIns="38385" rtlCol="0" anchor="ctr"/>
          <a:lstStyle/>
          <a:p>
            <a:pPr algn="ctr" defTabSz="767997">
              <a:defRPr/>
            </a:pPr>
            <a:endParaRPr lang="zh-CN" altLang="en-US" sz="1500">
              <a:solidFill>
                <a:srgbClr val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4425043" y="6451899"/>
            <a:ext cx="293917" cy="2201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69" tIns="38385" rIns="76769" bIns="38385" rtlCol="0" anchor="ctr"/>
          <a:lstStyle/>
          <a:p>
            <a:pPr algn="ctr" defTabSz="767997">
              <a:defRPr/>
            </a:pPr>
            <a:endParaRPr lang="zh-CN" altLang="en-US" sz="1500">
              <a:solidFill>
                <a:srgbClr val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3505200" y="6396227"/>
            <a:ext cx="2133600" cy="365125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6837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03324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2"/>
            <a:ext cx="3008313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7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11998" indent="0">
              <a:buNone/>
              <a:defRPr sz="1300"/>
            </a:lvl2pPr>
            <a:lvl3pPr marL="1023996" indent="0">
              <a:buNone/>
              <a:defRPr sz="1200"/>
            </a:lvl3pPr>
            <a:lvl4pPr marL="1535995" indent="0">
              <a:buNone/>
              <a:defRPr sz="1000"/>
            </a:lvl4pPr>
            <a:lvl5pPr marL="2047994" indent="0">
              <a:buNone/>
              <a:defRPr sz="1000"/>
            </a:lvl5pPr>
            <a:lvl6pPr marL="2559992" indent="0">
              <a:buNone/>
              <a:defRPr sz="1000"/>
            </a:lvl6pPr>
            <a:lvl7pPr marL="3071990" indent="0">
              <a:buNone/>
              <a:defRPr sz="1000"/>
            </a:lvl7pPr>
            <a:lvl8pPr marL="3583989" indent="0">
              <a:buNone/>
              <a:defRPr sz="1000"/>
            </a:lvl8pPr>
            <a:lvl9pPr marL="409598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0934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2"/>
            <a:ext cx="54864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9"/>
            <a:ext cx="5486400" cy="4114800"/>
          </a:xfrm>
        </p:spPr>
        <p:txBody>
          <a:bodyPr/>
          <a:lstStyle>
            <a:lvl1pPr marL="0" indent="0">
              <a:buNone/>
              <a:defRPr sz="3600"/>
            </a:lvl1pPr>
            <a:lvl2pPr marL="511998" indent="0">
              <a:buNone/>
              <a:defRPr sz="3200"/>
            </a:lvl2pPr>
            <a:lvl3pPr marL="1023996" indent="0">
              <a:buNone/>
              <a:defRPr sz="2700"/>
            </a:lvl3pPr>
            <a:lvl4pPr marL="1535995" indent="0">
              <a:buNone/>
              <a:defRPr sz="2300"/>
            </a:lvl4pPr>
            <a:lvl5pPr marL="2047994" indent="0">
              <a:buNone/>
              <a:defRPr sz="2300"/>
            </a:lvl5pPr>
            <a:lvl6pPr marL="2559992" indent="0">
              <a:buNone/>
              <a:defRPr sz="2300"/>
            </a:lvl6pPr>
            <a:lvl7pPr marL="3071990" indent="0">
              <a:buNone/>
              <a:defRPr sz="2300"/>
            </a:lvl7pPr>
            <a:lvl8pPr marL="3583989" indent="0">
              <a:buNone/>
              <a:defRPr sz="2300"/>
            </a:lvl8pPr>
            <a:lvl9pPr marL="4095988" indent="0">
              <a:buNone/>
              <a:defRPr sz="23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11998" indent="0">
              <a:buNone/>
              <a:defRPr sz="1300"/>
            </a:lvl2pPr>
            <a:lvl3pPr marL="1023996" indent="0">
              <a:buNone/>
              <a:defRPr sz="1200"/>
            </a:lvl3pPr>
            <a:lvl4pPr marL="1535995" indent="0">
              <a:buNone/>
              <a:defRPr sz="1000"/>
            </a:lvl4pPr>
            <a:lvl5pPr marL="2047994" indent="0">
              <a:buNone/>
              <a:defRPr sz="1000"/>
            </a:lvl5pPr>
            <a:lvl6pPr marL="2559992" indent="0">
              <a:buNone/>
              <a:defRPr sz="1000"/>
            </a:lvl6pPr>
            <a:lvl7pPr marL="3071990" indent="0">
              <a:buNone/>
              <a:defRPr sz="1000"/>
            </a:lvl7pPr>
            <a:lvl8pPr marL="3583989" indent="0">
              <a:buNone/>
              <a:defRPr sz="1000"/>
            </a:lvl8pPr>
            <a:lvl9pPr marL="409598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5734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9550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2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1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8309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04298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1" y="2130429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2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4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36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4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72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84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965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3357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0825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2"/>
            <a:ext cx="7772400" cy="1362075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20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41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361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482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6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723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844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965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1125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1129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4"/>
            <a:ext cx="4040188" cy="63976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2064" indent="0">
              <a:buNone/>
              <a:defRPr sz="2300" b="1"/>
            </a:lvl2pPr>
            <a:lvl3pPr marL="1024128" indent="0">
              <a:buNone/>
              <a:defRPr sz="2000" b="1"/>
            </a:lvl3pPr>
            <a:lvl4pPr marL="1536192" indent="0">
              <a:buNone/>
              <a:defRPr sz="1800" b="1"/>
            </a:lvl4pPr>
            <a:lvl5pPr marL="2048256" indent="0">
              <a:buNone/>
              <a:defRPr sz="1800" b="1"/>
            </a:lvl5pPr>
            <a:lvl6pPr marL="2560320" indent="0">
              <a:buNone/>
              <a:defRPr sz="1800" b="1"/>
            </a:lvl6pPr>
            <a:lvl7pPr marL="3072384" indent="0">
              <a:buNone/>
              <a:defRPr sz="1800" b="1"/>
            </a:lvl7pPr>
            <a:lvl8pPr marL="3584448" indent="0">
              <a:buNone/>
              <a:defRPr sz="1800" b="1"/>
            </a:lvl8pPr>
            <a:lvl9pPr marL="4096512" indent="0">
              <a:buNone/>
              <a:defRPr sz="1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7"/>
            <a:ext cx="4040188" cy="395128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535114"/>
            <a:ext cx="4041775" cy="63976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2064" indent="0">
              <a:buNone/>
              <a:defRPr sz="2300" b="1"/>
            </a:lvl2pPr>
            <a:lvl3pPr marL="1024128" indent="0">
              <a:buNone/>
              <a:defRPr sz="2000" b="1"/>
            </a:lvl3pPr>
            <a:lvl4pPr marL="1536192" indent="0">
              <a:buNone/>
              <a:defRPr sz="1800" b="1"/>
            </a:lvl4pPr>
            <a:lvl5pPr marL="2048256" indent="0">
              <a:buNone/>
              <a:defRPr sz="1800" b="1"/>
            </a:lvl5pPr>
            <a:lvl6pPr marL="2560320" indent="0">
              <a:buNone/>
              <a:defRPr sz="1800" b="1"/>
            </a:lvl6pPr>
            <a:lvl7pPr marL="3072384" indent="0">
              <a:buNone/>
              <a:defRPr sz="1800" b="1"/>
            </a:lvl7pPr>
            <a:lvl8pPr marL="3584448" indent="0">
              <a:buNone/>
              <a:defRPr sz="1800" b="1"/>
            </a:lvl8pPr>
            <a:lvl9pPr marL="4096512" indent="0">
              <a:buNone/>
              <a:defRPr sz="1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2174877"/>
            <a:ext cx="4041775" cy="395128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3906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8496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854725" y="1031258"/>
            <a:ext cx="7434551" cy="4289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97" tIns="38399" rIns="76797" bIns="38399" rtlCol="0" anchor="ctr"/>
          <a:lstStyle/>
          <a:p>
            <a:pPr algn="ctr" defTabSz="768096">
              <a:defRPr/>
            </a:pPr>
            <a:endParaRPr lang="zh-CN" altLang="en-US" sz="1500">
              <a:solidFill>
                <a:srgbClr val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4425043" y="6451899"/>
            <a:ext cx="293917" cy="2201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97" tIns="38399" rIns="76797" bIns="38399" rtlCol="0" anchor="ctr"/>
          <a:lstStyle/>
          <a:p>
            <a:pPr algn="ctr" defTabSz="768096">
              <a:defRPr/>
            </a:pPr>
            <a:endParaRPr lang="zh-CN" altLang="en-US" sz="1500">
              <a:solidFill>
                <a:srgbClr val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3505200" y="6396227"/>
            <a:ext cx="2133600" cy="365125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5025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86023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3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5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12064" indent="0">
              <a:buNone/>
              <a:defRPr sz="1300"/>
            </a:lvl2pPr>
            <a:lvl3pPr marL="1024128" indent="0">
              <a:buNone/>
              <a:defRPr sz="1200"/>
            </a:lvl3pPr>
            <a:lvl4pPr marL="1536192" indent="0">
              <a:buNone/>
              <a:defRPr sz="1000"/>
            </a:lvl4pPr>
            <a:lvl5pPr marL="2048256" indent="0">
              <a:buNone/>
              <a:defRPr sz="1000"/>
            </a:lvl5pPr>
            <a:lvl6pPr marL="2560320" indent="0">
              <a:buNone/>
              <a:defRPr sz="1000"/>
            </a:lvl6pPr>
            <a:lvl7pPr marL="3072384" indent="0">
              <a:buNone/>
              <a:defRPr sz="1000"/>
            </a:lvl7pPr>
            <a:lvl8pPr marL="3584448" indent="0">
              <a:buNone/>
              <a:defRPr sz="1000"/>
            </a:lvl8pPr>
            <a:lvl9pPr marL="4096512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0364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2"/>
            <a:ext cx="54864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4114800"/>
          </a:xfrm>
        </p:spPr>
        <p:txBody>
          <a:bodyPr/>
          <a:lstStyle>
            <a:lvl1pPr marL="0" indent="0">
              <a:buNone/>
              <a:defRPr sz="3600"/>
            </a:lvl1pPr>
            <a:lvl2pPr marL="512064" indent="0">
              <a:buNone/>
              <a:defRPr sz="3200"/>
            </a:lvl2pPr>
            <a:lvl3pPr marL="1024128" indent="0">
              <a:buNone/>
              <a:defRPr sz="2700"/>
            </a:lvl3pPr>
            <a:lvl4pPr marL="1536192" indent="0">
              <a:buNone/>
              <a:defRPr sz="2300"/>
            </a:lvl4pPr>
            <a:lvl5pPr marL="2048256" indent="0">
              <a:buNone/>
              <a:defRPr sz="2300"/>
            </a:lvl5pPr>
            <a:lvl6pPr marL="2560320" indent="0">
              <a:buNone/>
              <a:defRPr sz="2300"/>
            </a:lvl6pPr>
            <a:lvl7pPr marL="3072384" indent="0">
              <a:buNone/>
              <a:defRPr sz="2300"/>
            </a:lvl7pPr>
            <a:lvl8pPr marL="3584448" indent="0">
              <a:buNone/>
              <a:defRPr sz="2300"/>
            </a:lvl8pPr>
            <a:lvl9pPr marL="4096512" indent="0">
              <a:buNone/>
              <a:defRPr sz="23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12064" indent="0">
              <a:buNone/>
              <a:defRPr sz="1300"/>
            </a:lvl2pPr>
            <a:lvl3pPr marL="1024128" indent="0">
              <a:buNone/>
              <a:defRPr sz="1200"/>
            </a:lvl3pPr>
            <a:lvl4pPr marL="1536192" indent="0">
              <a:buNone/>
              <a:defRPr sz="1000"/>
            </a:lvl4pPr>
            <a:lvl5pPr marL="2048256" indent="0">
              <a:buNone/>
              <a:defRPr sz="1000"/>
            </a:lvl5pPr>
            <a:lvl6pPr marL="2560320" indent="0">
              <a:buNone/>
              <a:defRPr sz="1000"/>
            </a:lvl6pPr>
            <a:lvl7pPr marL="3072384" indent="0">
              <a:buNone/>
              <a:defRPr sz="1000"/>
            </a:lvl7pPr>
            <a:lvl8pPr marL="3584448" indent="0">
              <a:buNone/>
              <a:defRPr sz="1000"/>
            </a:lvl8pPr>
            <a:lvl9pPr marL="4096512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8443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7322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1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6386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942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06" tIns="45704" rIns="91406" bIns="4570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06" tIns="45704" rIns="91406" bIns="4570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06" tIns="45704" rIns="91406" bIns="4570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06" tIns="45704" rIns="91406" bIns="4570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06" tIns="45704" rIns="91406" bIns="4570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28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6" indent="-342856" algn="l" defTabSz="91428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6" indent="-285713" algn="l" defTabSz="91428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4" indent="-228571" algn="l" defTabSz="91428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6" indent="-228571" algn="l" defTabSz="91428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6" indent="-228571" algn="l" defTabSz="91428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8" indent="-228571" algn="l" defTabSz="91428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20" indent="-228571" algn="l" defTabSz="91428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62" indent="-228571" algn="l" defTabSz="91428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02" indent="-228571" algn="l" defTabSz="91428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1" algn="l" defTabSz="9142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4" algn="l" defTabSz="9142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5" algn="l" defTabSz="9142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6" algn="l" defTabSz="9142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6" algn="l" defTabSz="9142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9" algn="l" defTabSz="9142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90" algn="l" defTabSz="9142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32" algn="l" defTabSz="9142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</p:spPr>
        <p:txBody>
          <a:bodyPr vert="horz" lIns="76769" tIns="38385" rIns="76769" bIns="38385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76769" tIns="38385" rIns="76769" bIns="38385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76769" tIns="38385" rIns="76769" bIns="3838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97"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 defTabSz="767997"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6356353"/>
            <a:ext cx="2895600" cy="365125"/>
          </a:xfrm>
          <a:prstGeom prst="rect">
            <a:avLst/>
          </a:prstGeom>
        </p:spPr>
        <p:txBody>
          <a:bodyPr vert="horz" lIns="76769" tIns="38385" rIns="76769" bIns="3838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97"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76769" tIns="38385" rIns="76769" bIns="3838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97"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67997"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907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ctr" defTabSz="102399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3999" indent="-383999" algn="l" defTabSz="1023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1998" indent="-320000" algn="l" defTabSz="1023996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79996" indent="-255998" algn="l" defTabSz="1023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91995" indent="-255998" algn="l" defTabSz="1023996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3992" indent="-255998" algn="l" defTabSz="1023996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15991" indent="-255998" algn="l" defTabSz="1023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27990" indent="-255998" algn="l" defTabSz="1023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39989" indent="-255998" algn="l" defTabSz="1023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51986" indent="-255998" algn="l" defTabSz="10239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2399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1998" algn="l" defTabSz="102399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3996" algn="l" defTabSz="102399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5995" algn="l" defTabSz="102399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7994" algn="l" defTabSz="102399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59992" algn="l" defTabSz="102399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71990" algn="l" defTabSz="102399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83989" algn="l" defTabSz="102399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95988" algn="l" defTabSz="102399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</p:spPr>
        <p:txBody>
          <a:bodyPr vert="horz" lIns="76797" tIns="38399" rIns="76797" bIns="38399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76797" tIns="38399" rIns="76797" bIns="3839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76797" tIns="38399" rIns="76797" bIns="3839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8096"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 defTabSz="768096">
                <a:defRPr/>
              </a:pPr>
              <a:t>3/5/2020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6356353"/>
            <a:ext cx="2895600" cy="365125"/>
          </a:xfrm>
          <a:prstGeom prst="rect">
            <a:avLst/>
          </a:prstGeom>
        </p:spPr>
        <p:txBody>
          <a:bodyPr vert="horz" lIns="76797" tIns="38399" rIns="76797" bIns="3839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8096"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76797" tIns="38399" rIns="76797" bIns="3839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8096"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68096"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365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hf hdr="0" ftr="0" dt="0"/>
  <p:txStyles>
    <p:titleStyle>
      <a:lvl1pPr algn="ctr" defTabSz="1024128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1024128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2104" indent="-320040" algn="l" defTabSz="1024128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indent="-256032" algn="l" defTabSz="10241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92224" indent="-256032" algn="l" defTabSz="1024128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4288" indent="-256032" algn="l" defTabSz="1024128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16352" indent="-256032" algn="l" defTabSz="10241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28416" indent="-256032" algn="l" defTabSz="10241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indent="-256032" algn="l" defTabSz="10241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544" indent="-256032" algn="l" defTabSz="10241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2412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2064" algn="l" defTabSz="102412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128" algn="l" defTabSz="102412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6192" algn="l" defTabSz="102412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8256" algn="l" defTabSz="102412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0320" algn="l" defTabSz="102412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384" algn="l" defTabSz="102412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84448" algn="l" defTabSz="102412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96512" algn="l" defTabSz="102412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树, 户外, 雪花, 天空&#10;&#10;已生成极高可信度的说明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3"/>
            <a:ext cx="9144000" cy="6855520"/>
          </a:xfrm>
          <a:prstGeom prst="rect">
            <a:avLst/>
          </a:prstGeom>
        </p:spPr>
      </p:pic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450422" y="731354"/>
            <a:ext cx="3571335" cy="469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76758" tIns="38379" rIns="76758" bIns="3837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767948"/>
            <a:r>
              <a:rPr lang="en-US" altLang="zh-CN" sz="7400" dirty="0">
                <a:solidFill>
                  <a:srgbClr val="676767"/>
                </a:solidFill>
                <a:latin typeface="隶书"/>
                <a:ea typeface="隶书"/>
                <a:cs typeface="+mn-ea"/>
                <a:sym typeface="+mn-lt"/>
              </a:rPr>
              <a:t>    </a:t>
            </a:r>
            <a:r>
              <a:rPr lang="zh-CN" altLang="en-US" sz="5000" dirty="0">
                <a:solidFill>
                  <a:srgbClr val="676767"/>
                </a:solidFill>
                <a:latin typeface="隶书"/>
                <a:ea typeface="隶书"/>
                <a:cs typeface="+mn-ea"/>
                <a:sym typeface="+mn-lt"/>
              </a:rPr>
              <a:t>王安石</a:t>
            </a:r>
            <a:endParaRPr lang="zh-CN" altLang="en-US" sz="7400" dirty="0">
              <a:solidFill>
                <a:srgbClr val="676767"/>
              </a:solidFill>
              <a:latin typeface="隶书"/>
              <a:ea typeface="隶书"/>
              <a:cs typeface="+mn-ea"/>
              <a:sym typeface="+mn-lt"/>
            </a:endParaRPr>
          </a:p>
          <a:p>
            <a:pPr defTabSz="767948"/>
            <a:r>
              <a:rPr lang="zh-CN" altLang="en-US" sz="7400" dirty="0">
                <a:solidFill>
                  <a:srgbClr val="676767"/>
                </a:solidFill>
                <a:latin typeface="隶书"/>
                <a:ea typeface="隶书"/>
                <a:cs typeface="+mn-ea"/>
                <a:sym typeface="+mn-lt"/>
              </a:rPr>
              <a:t>登飞来峰</a:t>
            </a:r>
          </a:p>
          <a:p>
            <a:pPr defTabSz="767948"/>
            <a:endParaRPr lang="zh-CN" altLang="en-US" sz="7400" dirty="0">
              <a:solidFill>
                <a:srgbClr val="676767"/>
              </a:solidFill>
              <a:latin typeface="隶书"/>
              <a:ea typeface="隶书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803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文本框 15363"/>
          <p:cNvSpPr txBox="1"/>
          <p:nvPr/>
        </p:nvSpPr>
        <p:spPr>
          <a:xfrm>
            <a:off x="6691416" y="3763093"/>
            <a:ext cx="462792" cy="77572"/>
          </a:xfrm>
          <a:prstGeom prst="rect">
            <a:avLst/>
          </a:prstGeom>
          <a:noFill/>
          <a:ln w="9525">
            <a:noFill/>
          </a:ln>
        </p:spPr>
        <p:txBody>
          <a:bodyPr vert="eaVert" wrap="none" lIns="76758" tIns="38379" rIns="76758" bIns="38379">
            <a:spAutoFit/>
          </a:bodyPr>
          <a:lstStyle/>
          <a:p>
            <a:pPr defTabSz="767948"/>
            <a:endParaRPr lang="zh-CN" alt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文本框 15364"/>
          <p:cNvSpPr txBox="1"/>
          <p:nvPr/>
        </p:nvSpPr>
        <p:spPr>
          <a:xfrm>
            <a:off x="6172032" y="3809118"/>
            <a:ext cx="1632343" cy="3047294"/>
          </a:xfrm>
          <a:prstGeom prst="rect">
            <a:avLst/>
          </a:prstGeom>
          <a:noFill/>
          <a:ln w="9525">
            <a:noFill/>
          </a:ln>
        </p:spPr>
        <p:txBody>
          <a:bodyPr vert="eaVert" lIns="76758" tIns="38379" rIns="76758" bIns="38379">
            <a:spAutoFit/>
          </a:bodyPr>
          <a:lstStyle/>
          <a:p>
            <a:pPr defTabSz="767948">
              <a:spcBef>
                <a:spcPct val="50000"/>
              </a:spcBef>
            </a:pPr>
            <a:endParaRPr lang="zh-CN" altLang="en-US" sz="2400" b="1" i="1">
              <a:solidFill>
                <a:srgbClr val="3333FF"/>
              </a:solidFill>
              <a:latin typeface="Times New Roman" panose="02020603050405020304" pitchFamily="18" charset="0"/>
              <a:ea typeface="长城粗隶书体" pitchFamily="1" charset="-122"/>
            </a:endParaRPr>
          </a:p>
          <a:p>
            <a:pPr defTabSz="767948">
              <a:spcBef>
                <a:spcPct val="50000"/>
              </a:spcBef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defTabSz="767948">
              <a:spcBef>
                <a:spcPct val="50000"/>
              </a:spcBef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101" name="文本框 15365"/>
          <p:cNvSpPr txBox="1"/>
          <p:nvPr/>
        </p:nvSpPr>
        <p:spPr>
          <a:xfrm>
            <a:off x="1060509" y="504073"/>
            <a:ext cx="3312750" cy="846949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>
            <a:spAutoFit/>
          </a:bodyPr>
          <a:lstStyle/>
          <a:p>
            <a:pPr defTabSz="767948">
              <a:spcBef>
                <a:spcPct val="50000"/>
              </a:spcBef>
            </a:pPr>
            <a:r>
              <a:rPr lang="zh-CN" altLang="zh-CN" sz="5000" b="1">
                <a:ln w="22225">
                  <a:solidFill>
                    <a:srgbClr val="F17475"/>
                  </a:solidFill>
                  <a:prstDash val="solid"/>
                </a:ln>
                <a:solidFill>
                  <a:srgbClr val="F17475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知人论世</a:t>
            </a:r>
          </a:p>
        </p:txBody>
      </p:sp>
      <p:pic>
        <p:nvPicPr>
          <p:cNvPr id="4102" name="图片 15366" descr="21e55823b487fa7f9822edb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8959" y="129514"/>
            <a:ext cx="3538522" cy="6524384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51181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15362"/>
          <p:cNvSpPr txBox="1"/>
          <p:nvPr/>
        </p:nvSpPr>
        <p:spPr>
          <a:xfrm>
            <a:off x="270072" y="1686808"/>
            <a:ext cx="4630229" cy="424526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76758" tIns="38379" rIns="76758" bIns="38379">
            <a:spAutoFit/>
          </a:bodyPr>
          <a:lstStyle/>
          <a:p>
            <a:pPr defTabSz="767948">
              <a:lnSpc>
                <a:spcPct val="150000"/>
              </a:lnSpc>
              <a:spcBef>
                <a:spcPct val="50000"/>
              </a:spcBef>
            </a:pPr>
            <a:r>
              <a:rPr lang="en-US" altLang="zh-CN" sz="30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0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王安石，</a:t>
            </a:r>
            <a:r>
              <a:rPr lang="zh-CN" altLang="en-US" sz="3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字介甫</a:t>
            </a:r>
            <a:r>
              <a:rPr lang="zh-CN" altLang="en-US" sz="30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zh-CN" altLang="en-US" sz="3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晚号半山</a:t>
            </a:r>
            <a:r>
              <a:rPr lang="zh-CN" altLang="en-US" sz="30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。唐宋八大家之一。著有</a:t>
            </a:r>
            <a:r>
              <a:rPr lang="en-US" altLang="zh-CN" sz="30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0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临川先生文集</a:t>
            </a:r>
            <a:r>
              <a:rPr lang="en-US" altLang="zh-CN" sz="30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30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。宋神宗时，他致力于政治改革，表现了他勇于革新，不畏众议的精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神。</a:t>
            </a:r>
            <a:endParaRPr lang="zh-CN" altLang="en-US" sz="34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099" name="文本框 15363"/>
          <p:cNvSpPr txBox="1"/>
          <p:nvPr/>
        </p:nvSpPr>
        <p:spPr>
          <a:xfrm>
            <a:off x="6691416" y="3763093"/>
            <a:ext cx="462792" cy="77572"/>
          </a:xfrm>
          <a:prstGeom prst="rect">
            <a:avLst/>
          </a:prstGeom>
          <a:noFill/>
          <a:ln w="9525">
            <a:noFill/>
          </a:ln>
        </p:spPr>
        <p:txBody>
          <a:bodyPr vert="eaVert" wrap="none" lIns="76758" tIns="38379" rIns="76758" bIns="38379">
            <a:spAutoFit/>
          </a:bodyPr>
          <a:lstStyle/>
          <a:p>
            <a:pPr defTabSz="767948"/>
            <a:endParaRPr lang="zh-CN" alt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文本框 15364"/>
          <p:cNvSpPr txBox="1"/>
          <p:nvPr/>
        </p:nvSpPr>
        <p:spPr>
          <a:xfrm>
            <a:off x="6172032" y="3809118"/>
            <a:ext cx="1632343" cy="3047294"/>
          </a:xfrm>
          <a:prstGeom prst="rect">
            <a:avLst/>
          </a:prstGeom>
          <a:noFill/>
          <a:ln w="9525">
            <a:noFill/>
          </a:ln>
        </p:spPr>
        <p:txBody>
          <a:bodyPr vert="eaVert" lIns="76758" tIns="38379" rIns="76758" bIns="38379">
            <a:spAutoFit/>
          </a:bodyPr>
          <a:lstStyle/>
          <a:p>
            <a:pPr defTabSz="767948">
              <a:spcBef>
                <a:spcPct val="50000"/>
              </a:spcBef>
            </a:pPr>
            <a:endParaRPr lang="zh-CN" altLang="en-US" sz="2400" b="1" i="1">
              <a:solidFill>
                <a:srgbClr val="3333FF"/>
              </a:solidFill>
              <a:latin typeface="Times New Roman" panose="02020603050405020304" pitchFamily="18" charset="0"/>
              <a:ea typeface="长城粗隶书体" pitchFamily="1" charset="-122"/>
            </a:endParaRPr>
          </a:p>
          <a:p>
            <a:pPr defTabSz="767948">
              <a:spcBef>
                <a:spcPct val="50000"/>
              </a:spcBef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defTabSz="767948">
              <a:spcBef>
                <a:spcPct val="50000"/>
              </a:spcBef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101" name="文本框 15365"/>
          <p:cNvSpPr txBox="1"/>
          <p:nvPr/>
        </p:nvSpPr>
        <p:spPr>
          <a:xfrm>
            <a:off x="1060509" y="504073"/>
            <a:ext cx="3312750" cy="846949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>
            <a:spAutoFit/>
          </a:bodyPr>
          <a:lstStyle/>
          <a:p>
            <a:pPr defTabSz="767948">
              <a:spcBef>
                <a:spcPct val="50000"/>
              </a:spcBef>
            </a:pPr>
            <a:r>
              <a:rPr lang="zh-CN" altLang="zh-CN" sz="5000" b="1">
                <a:ln w="22225">
                  <a:solidFill>
                    <a:srgbClr val="F17475"/>
                  </a:solidFill>
                  <a:prstDash val="solid"/>
                </a:ln>
                <a:solidFill>
                  <a:srgbClr val="F17475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知人论世</a:t>
            </a:r>
          </a:p>
        </p:txBody>
      </p:sp>
      <p:pic>
        <p:nvPicPr>
          <p:cNvPr id="4102" name="图片 15366" descr="21e55823b487fa7f9822edb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8959" y="129514"/>
            <a:ext cx="3538522" cy="6524384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41087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标题 16385"/>
          <p:cNvSpPr>
            <a:spLocks noGrp="1" noRot="1"/>
          </p:cNvSpPr>
          <p:nvPr/>
        </p:nvSpPr>
        <p:spPr>
          <a:xfrm>
            <a:off x="213388" y="365044"/>
            <a:ext cx="8072298" cy="1142735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None/>
              <a:defRPr sz="4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</a:lstStyle>
          <a:p>
            <a:r>
              <a:rPr lang="zh-CN" altLang="en-US" sz="5000" b="1" dirty="0">
                <a:ln w="22225">
                  <a:solidFill>
                    <a:srgbClr val="F17475"/>
                  </a:solidFill>
                  <a:prstDash val="solid"/>
                </a:ln>
                <a:solidFill>
                  <a:srgbClr val="F17475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写作背景</a:t>
            </a:r>
          </a:p>
        </p:txBody>
      </p:sp>
      <p:sp>
        <p:nvSpPr>
          <p:cNvPr id="5122" name="内容占位符 16386"/>
          <p:cNvSpPr>
            <a:spLocks noGrp="1" noRot="1"/>
          </p:cNvSpPr>
          <p:nvPr/>
        </p:nvSpPr>
        <p:spPr>
          <a:xfrm>
            <a:off x="574910" y="1752198"/>
            <a:ext cx="7904398" cy="439381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lIns="76758" tIns="38379" rIns="76758" bIns="38379" anchor="t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9pPr>
          </a:lstStyle>
          <a:p>
            <a:pPr marL="0" indent="0">
              <a:lnSpc>
                <a:spcPct val="130000"/>
              </a:lnSpc>
              <a:buNone/>
            </a:pPr>
            <a:r>
              <a:rPr lang="en-US" altLang="zh-CN" sz="3000" b="1" dirty="0"/>
              <a:t>        </a:t>
            </a:r>
            <a:r>
              <a:rPr lang="zh-CN" altLang="en-US" sz="3000" b="1" dirty="0"/>
              <a:t>此诗为北宋诗人王安石30岁时所作，皇佑二年（1050）夏，他在浙江鄞（yín）县知县任满回江西临川故里时，途经杭州，写下此诗。这首诗是他初涉宦海之作。此时年少气盛，抱负不凡，正好借登飞来峰发抒胸臆，寄托壮怀，可看作万言书的先声，实行新法的前奏。</a:t>
            </a:r>
          </a:p>
        </p:txBody>
      </p:sp>
    </p:spTree>
    <p:extLst>
      <p:ext uri="{BB962C8B-B14F-4D97-AF65-F5344CB8AC3E}">
        <p14:creationId xmlns:p14="http://schemas.microsoft.com/office/powerpoint/2010/main" val="140813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框 17409"/>
          <p:cNvSpPr txBox="1"/>
          <p:nvPr/>
        </p:nvSpPr>
        <p:spPr>
          <a:xfrm>
            <a:off x="6284461" y="804043"/>
            <a:ext cx="155080" cy="385284"/>
          </a:xfrm>
          <a:prstGeom prst="rect">
            <a:avLst/>
          </a:prstGeom>
          <a:noFill/>
          <a:ln w="9525">
            <a:noFill/>
          </a:ln>
        </p:spPr>
        <p:txBody>
          <a:bodyPr wrap="none" lIns="76758" tIns="38379" rIns="76758" bIns="38379">
            <a:spAutoFit/>
          </a:bodyPr>
          <a:lstStyle/>
          <a:p>
            <a:pPr defTabSz="767948"/>
            <a:endParaRPr lang="zh-CN" alt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6" name="文本框 17410"/>
          <p:cNvSpPr txBox="1"/>
          <p:nvPr/>
        </p:nvSpPr>
        <p:spPr>
          <a:xfrm>
            <a:off x="5477535" y="935773"/>
            <a:ext cx="462792" cy="4799489"/>
          </a:xfrm>
          <a:prstGeom prst="rect">
            <a:avLst/>
          </a:prstGeom>
          <a:noFill/>
          <a:ln w="9525">
            <a:noFill/>
          </a:ln>
        </p:spPr>
        <p:txBody>
          <a:bodyPr vert="eaVert" lIns="76758" tIns="38379" rIns="76758" bIns="38379">
            <a:spAutoFit/>
          </a:bodyPr>
          <a:lstStyle/>
          <a:p>
            <a:pPr defTabSz="767948">
              <a:spcBef>
                <a:spcPct val="50000"/>
              </a:spcBef>
            </a:pPr>
            <a:endParaRPr lang="zh-CN" alt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文本框 17412"/>
          <p:cNvSpPr txBox="1"/>
          <p:nvPr/>
        </p:nvSpPr>
        <p:spPr>
          <a:xfrm>
            <a:off x="528710" y="632317"/>
            <a:ext cx="3598537" cy="54070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76758" tIns="38379" rIns="76758" bIns="38379">
            <a:spAutoFit/>
          </a:bodyPr>
          <a:lstStyle/>
          <a:p>
            <a:pPr defTabSz="767948">
              <a:lnSpc>
                <a:spcPct val="160000"/>
              </a:lnSpc>
            </a:pPr>
            <a:r>
              <a:rPr lang="zh-CN" altLang="en-US" sz="2700" b="1">
                <a:solidFill>
                  <a:srgbClr val="000000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       </a:t>
            </a:r>
            <a:r>
              <a:rPr lang="zh-CN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飞来峰</a:t>
            </a:r>
            <a:r>
              <a:rPr lang="zh-CN" altLang="en-US" sz="3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，即浙江绍兴城外的宝林山，唐宋时其上有应天塔，俗称塔山，古代传说此山自琅琊县城东武县（现在山东诸城）飞来，故名。</a:t>
            </a:r>
          </a:p>
        </p:txBody>
      </p:sp>
      <p:pic>
        <p:nvPicPr>
          <p:cNvPr id="6150" name="图片 17414" descr="34bbf8cd942e7e6c0eb345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004" y="631682"/>
            <a:ext cx="3861461" cy="540704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55825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框 18434"/>
          <p:cNvSpPr txBox="1"/>
          <p:nvPr/>
        </p:nvSpPr>
        <p:spPr>
          <a:xfrm>
            <a:off x="781390" y="2489896"/>
            <a:ext cx="6124181" cy="3209134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>
            <a:spAutoFit/>
          </a:bodyPr>
          <a:lstStyle/>
          <a:p>
            <a:pPr defTabSz="767948">
              <a:spcBef>
                <a:spcPct val="50000"/>
              </a:spcBef>
            </a:pP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飞来 </a:t>
            </a:r>
            <a:r>
              <a:rPr lang="en-US" altLang="zh-CN" sz="3700" b="1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／</a:t>
            </a: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山上</a:t>
            </a:r>
            <a:r>
              <a:rPr lang="en-US" altLang="zh-CN" sz="3700" b="1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／</a:t>
            </a:r>
            <a:r>
              <a:rPr lang="en-US" altLang="zh-CN" sz="3700" b="1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千寻塔</a:t>
            </a:r>
            <a:r>
              <a:rPr lang="en-US" altLang="zh-CN" sz="37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，</a:t>
            </a:r>
          </a:p>
          <a:p>
            <a:pPr defTabSz="767948">
              <a:spcBef>
                <a:spcPct val="50000"/>
              </a:spcBef>
            </a:pP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闻说 </a:t>
            </a:r>
            <a:r>
              <a:rPr lang="en-US" altLang="zh-CN" sz="3700" b="1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／</a:t>
            </a:r>
            <a:r>
              <a:rPr lang="zh-CN" alt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鸡鸣</a:t>
            </a:r>
            <a:r>
              <a:rPr lang="zh-CN" altLang="en-US" sz="37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／</a:t>
            </a: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见日升。</a:t>
            </a:r>
          </a:p>
          <a:p>
            <a:pPr defTabSz="767948">
              <a:spcBef>
                <a:spcPct val="50000"/>
              </a:spcBef>
            </a:pP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不畏 </a:t>
            </a:r>
            <a:r>
              <a:rPr lang="en-US" altLang="zh-CN" sz="3700" b="1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／</a:t>
            </a:r>
            <a:r>
              <a:rPr lang="zh-CN" alt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浮云</a:t>
            </a:r>
            <a:r>
              <a:rPr lang="zh-CN" altLang="en-US" sz="37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／</a:t>
            </a: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遮望眼，</a:t>
            </a:r>
          </a:p>
          <a:p>
            <a:pPr defTabSz="767948">
              <a:spcBef>
                <a:spcPct val="50000"/>
              </a:spcBef>
            </a:pP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自 缘 </a:t>
            </a:r>
            <a:r>
              <a:rPr lang="en-US" altLang="zh-CN" sz="3700" b="1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／</a:t>
            </a:r>
            <a:r>
              <a:rPr lang="zh-CN" alt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身在</a:t>
            </a:r>
            <a:r>
              <a:rPr lang="zh-CN" altLang="en-US" sz="37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／</a:t>
            </a:r>
            <a:r>
              <a:rPr lang="zh-CN" altLang="en-US" sz="37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仿宋" panose="02010600040101010101" pitchFamily="2" charset="-122"/>
              </a:rPr>
              <a:t>最高层。</a:t>
            </a:r>
          </a:p>
        </p:txBody>
      </p:sp>
      <p:sp>
        <p:nvSpPr>
          <p:cNvPr id="11266" name="文本框 18435"/>
          <p:cNvSpPr txBox="1"/>
          <p:nvPr/>
        </p:nvSpPr>
        <p:spPr>
          <a:xfrm>
            <a:off x="1848330" y="1367793"/>
            <a:ext cx="2213271" cy="693061"/>
          </a:xfrm>
          <a:prstGeom prst="rect">
            <a:avLst/>
          </a:prstGeom>
          <a:noFill/>
          <a:ln w="9525">
            <a:noFill/>
          </a:ln>
        </p:spPr>
        <p:txBody>
          <a:bodyPr wrap="none" lIns="76758" tIns="38379" rIns="76758" bIns="38379">
            <a:spAutoFit/>
          </a:bodyPr>
          <a:lstStyle/>
          <a:p>
            <a:pPr defTabSz="767948"/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登飞来峰</a:t>
            </a:r>
          </a:p>
        </p:txBody>
      </p:sp>
      <p:sp>
        <p:nvSpPr>
          <p:cNvPr id="11267" name="文本框 18436"/>
          <p:cNvSpPr txBox="1"/>
          <p:nvPr/>
        </p:nvSpPr>
        <p:spPr>
          <a:xfrm>
            <a:off x="5511883" y="1315737"/>
            <a:ext cx="155080" cy="493006"/>
          </a:xfrm>
          <a:prstGeom prst="rect">
            <a:avLst/>
          </a:prstGeom>
          <a:noFill/>
          <a:ln w="9525">
            <a:noFill/>
          </a:ln>
        </p:spPr>
        <p:txBody>
          <a:bodyPr wrap="none" lIns="76758" tIns="38379" rIns="76758" bIns="38379">
            <a:spAutoFit/>
          </a:bodyPr>
          <a:lstStyle/>
          <a:p>
            <a:pPr defTabSz="767948"/>
            <a:endParaRPr lang="zh-CN" altLang="en-US" sz="27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1269" name="文本框 15365"/>
          <p:cNvSpPr txBox="1"/>
          <p:nvPr/>
        </p:nvSpPr>
        <p:spPr>
          <a:xfrm>
            <a:off x="229346" y="393930"/>
            <a:ext cx="3312750" cy="770005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>
            <a:spAutoFit/>
          </a:bodyPr>
          <a:lstStyle/>
          <a:p>
            <a:pPr defTabSz="767948">
              <a:spcBef>
                <a:spcPct val="50000"/>
              </a:spcBef>
            </a:pPr>
            <a:r>
              <a:rPr lang="zh-CN" altLang="zh-CN" sz="4500" b="1">
                <a:ln w="22225">
                  <a:solidFill>
                    <a:srgbClr val="F17475"/>
                  </a:solidFill>
                  <a:prstDash val="solid"/>
                </a:ln>
                <a:solidFill>
                  <a:srgbClr val="F17475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朗读感知</a:t>
            </a:r>
          </a:p>
        </p:txBody>
      </p:sp>
      <p:sp>
        <p:nvSpPr>
          <p:cNvPr id="9218" name="Rectangle 2"/>
          <p:cNvSpPr/>
          <p:nvPr/>
        </p:nvSpPr>
        <p:spPr>
          <a:xfrm>
            <a:off x="5333742" y="219410"/>
            <a:ext cx="3478030" cy="6159215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99"/>
                    </a:gs>
                    <a:gs pos="100000">
                      <a:srgbClr val="CCFF99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</a14:hiddenFill>
            </a:ext>
          </a:extLst>
        </p:spPr>
        <p:txBody>
          <a:bodyPr wrap="square" lIns="76758" tIns="38379" rIns="76758" bIns="38379" anchor="ctr">
            <a:spAutoFit/>
          </a:bodyPr>
          <a:lstStyle/>
          <a:p>
            <a:pPr defTabSz="767948">
              <a:lnSpc>
                <a:spcPct val="130000"/>
              </a:lnSpc>
            </a:pPr>
            <a:r>
              <a:rPr lang="zh-CN" altLang="en-US" sz="34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 </a:t>
            </a:r>
            <a:r>
              <a:rPr lang="en-US" altLang="zh-CN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1. </a:t>
            </a:r>
            <a: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飞来峰：就是浙江绍兴城外的宝林山。</a:t>
            </a:r>
            <a:b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</a:br>
            <a: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    </a:t>
            </a:r>
            <a:r>
              <a:rPr lang="en-US" altLang="zh-CN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2. </a:t>
            </a:r>
            <a: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千寻塔：极言塔的高峻。古代八尺为寻。</a:t>
            </a:r>
            <a:b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</a:br>
            <a: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   </a:t>
            </a:r>
            <a:r>
              <a:rPr lang="en-US" altLang="zh-CN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  <a:sym typeface="+mn-ea"/>
              </a:rPr>
              <a:t>3.</a:t>
            </a:r>
            <a: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  <a:sym typeface="+mn-ea"/>
              </a:rPr>
              <a:t>鸡鸣见日升：鸡鸣时可以望见太阳升起。</a:t>
            </a:r>
          </a:p>
          <a:p>
            <a:pPr defTabSz="767948">
              <a:lnSpc>
                <a:spcPct val="130000"/>
              </a:lnSpc>
            </a:pPr>
            <a:r>
              <a:rPr lang="en-US" altLang="zh-CN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  <a:sym typeface="+mn-ea"/>
              </a:rPr>
              <a:t>   4.</a:t>
            </a:r>
            <a: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  <a:sym typeface="+mn-ea"/>
              </a:rPr>
              <a:t>浮云：在古代诗歌中，往往用来借代奸邪小人。</a:t>
            </a:r>
            <a: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      </a:t>
            </a:r>
          </a:p>
          <a:p>
            <a:pPr defTabSz="767948">
              <a:lnSpc>
                <a:spcPct val="130000"/>
              </a:lnSpc>
            </a:pPr>
            <a: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   </a:t>
            </a:r>
            <a:r>
              <a:rPr lang="en-US" altLang="zh-CN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5 </a:t>
            </a:r>
            <a:r>
              <a:rPr lang="zh-CN" altLang="en-US" sz="27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华文仿宋" panose="02010600040101010101" pitchFamily="2" charset="-122"/>
              </a:rPr>
              <a:t>缘：因为。</a:t>
            </a:r>
          </a:p>
        </p:txBody>
      </p:sp>
    </p:spTree>
    <p:extLst>
      <p:ext uri="{BB962C8B-B14F-4D97-AF65-F5344CB8AC3E}">
        <p14:creationId xmlns:p14="http://schemas.microsoft.com/office/powerpoint/2010/main" val="261592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文本占位符 19457"/>
          <p:cNvSpPr>
            <a:spLocks noGrp="1"/>
          </p:cNvSpPr>
          <p:nvPr/>
        </p:nvSpPr>
        <p:spPr>
          <a:xfrm>
            <a:off x="2234142" y="1497940"/>
            <a:ext cx="7351876" cy="6667543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 anchor="t">
            <a:scene3d>
              <a:camera prst="orthographicFront"/>
              <a:lightRig rig="threePt" dir="t"/>
            </a:scene3d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9pPr>
          </a:lstStyle>
          <a:p>
            <a:pPr marL="0" indent="0">
              <a:buNone/>
            </a:pPr>
            <a:r>
              <a:rPr lang="zh-CN" altLang="en-US" sz="3000" b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飞来</a:t>
            </a:r>
            <a:r>
              <a:rPr lang="en-US" altLang="zh-CN" sz="3000" b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en-US" sz="3000" b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山上／千寻塔，</a:t>
            </a:r>
          </a:p>
          <a:p>
            <a:endParaRPr lang="zh-CN" altLang="en-US" sz="3000" b="1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000" b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闻说</a:t>
            </a:r>
            <a:r>
              <a:rPr lang="en-US" altLang="zh-CN" sz="3000" b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en-US" sz="3000" b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鸡鸣／见日升。</a:t>
            </a:r>
          </a:p>
        </p:txBody>
      </p:sp>
      <p:sp>
        <p:nvSpPr>
          <p:cNvPr id="12291" name="文本框 19459"/>
          <p:cNvSpPr txBox="1"/>
          <p:nvPr/>
        </p:nvSpPr>
        <p:spPr>
          <a:xfrm>
            <a:off x="1800935" y="3558035"/>
            <a:ext cx="8359276" cy="539172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>
            <a:spAutoFit/>
            <a:scene3d>
              <a:camera prst="orthographicFront"/>
              <a:lightRig rig="threePt" dir="t"/>
            </a:scene3d>
          </a:bodyPr>
          <a:lstStyle/>
          <a:p>
            <a:pPr defTabSz="767948"/>
            <a:r>
              <a:rPr lang="zh-CN" altLang="en-US" sz="3000" b="1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听说在上面可以听到天鸡报晓，看见太阳初升。</a:t>
            </a:r>
          </a:p>
        </p:txBody>
      </p:sp>
      <p:sp>
        <p:nvSpPr>
          <p:cNvPr id="12292" name="文本框 20483"/>
          <p:cNvSpPr txBox="1"/>
          <p:nvPr/>
        </p:nvSpPr>
        <p:spPr>
          <a:xfrm>
            <a:off x="2128165" y="4203363"/>
            <a:ext cx="8112785" cy="1462502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>
            <a:spAutoFit/>
            <a:scene3d>
              <a:camera prst="orthographicFront"/>
              <a:lightRig rig="threePt" dir="t"/>
            </a:scene3d>
          </a:bodyPr>
          <a:lstStyle/>
          <a:p>
            <a:pPr defTabSz="767948"/>
            <a:r>
              <a:rPr lang="zh-CN" altLang="en-US" sz="3000" b="1" dirty="0">
                <a:ln/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不畏</a:t>
            </a:r>
            <a:r>
              <a:rPr lang="en-US" altLang="zh-CN" sz="3000" b="1">
                <a:ln/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en-US" sz="3000" b="1" dirty="0">
                <a:ln/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浮云 </a:t>
            </a:r>
            <a:r>
              <a:rPr lang="en-US" altLang="zh-CN" sz="3000" b="1">
                <a:ln/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/ </a:t>
            </a:r>
            <a:r>
              <a:rPr lang="zh-CN" altLang="en-US" sz="3000" b="1" dirty="0">
                <a:ln/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遮望眼，</a:t>
            </a:r>
          </a:p>
          <a:p>
            <a:pPr defTabSz="767948"/>
            <a:endParaRPr lang="zh-CN" altLang="en-US" sz="3000" b="1" dirty="0">
              <a:ln/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defTabSz="767948"/>
            <a:r>
              <a:rPr lang="zh-CN" altLang="en-US" sz="3000" b="1" dirty="0">
                <a:ln/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自缘</a:t>
            </a:r>
            <a:r>
              <a:rPr lang="en-US" altLang="zh-CN" sz="3000" b="1">
                <a:ln/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en-US" sz="3000" b="1" dirty="0">
                <a:ln/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身在 </a:t>
            </a:r>
            <a:r>
              <a:rPr lang="en-US" altLang="zh-CN" sz="3000" b="1">
                <a:ln/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/ </a:t>
            </a:r>
            <a:r>
              <a:rPr lang="zh-CN" altLang="en-US" sz="3000" b="1" dirty="0">
                <a:ln/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最高层。</a:t>
            </a:r>
          </a:p>
        </p:txBody>
      </p:sp>
      <p:sp>
        <p:nvSpPr>
          <p:cNvPr id="12293" name="文本框 2"/>
          <p:cNvSpPr txBox="1"/>
          <p:nvPr/>
        </p:nvSpPr>
        <p:spPr>
          <a:xfrm>
            <a:off x="1800939" y="4756956"/>
            <a:ext cx="6722519" cy="539172"/>
          </a:xfrm>
          <a:prstGeom prst="rect">
            <a:avLst/>
          </a:prstGeom>
          <a:noFill/>
          <a:ln w="9525">
            <a:noFill/>
          </a:ln>
        </p:spPr>
        <p:txBody>
          <a:bodyPr wrap="none" lIns="76758" tIns="38379" rIns="76758" bIns="38379">
            <a:spAutoFit/>
            <a:scene3d>
              <a:camera prst="orthographicFront"/>
              <a:lightRig rig="threePt" dir="t"/>
            </a:scene3d>
          </a:bodyPr>
          <a:lstStyle/>
          <a:p>
            <a:pPr defTabSz="767948"/>
            <a:r>
              <a:rPr lang="zh-CN" altLang="en-US" sz="3000" b="1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不怕被漂浮的云彩遮挡住远望的双眼</a:t>
            </a:r>
            <a:r>
              <a:rPr lang="zh-CN" altLang="en-US" sz="3000" b="1" dirty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，</a:t>
            </a:r>
          </a:p>
        </p:txBody>
      </p:sp>
      <p:sp>
        <p:nvSpPr>
          <p:cNvPr id="12294" name="文本框 1"/>
          <p:cNvSpPr txBox="1"/>
          <p:nvPr/>
        </p:nvSpPr>
        <p:spPr>
          <a:xfrm>
            <a:off x="1800700" y="5836206"/>
            <a:ext cx="6336194" cy="539172"/>
          </a:xfrm>
          <a:prstGeom prst="rect">
            <a:avLst/>
          </a:prstGeom>
          <a:noFill/>
          <a:ln w="9525">
            <a:noFill/>
          </a:ln>
        </p:spPr>
        <p:txBody>
          <a:bodyPr wrap="none" lIns="76758" tIns="38379" rIns="76758" bIns="38379">
            <a:spAutoFit/>
            <a:scene3d>
              <a:camera prst="orthographicFront"/>
              <a:lightRig rig="threePt" dir="t"/>
            </a:scene3d>
          </a:bodyPr>
          <a:lstStyle/>
          <a:p>
            <a:pPr defTabSz="767948"/>
            <a:r>
              <a:rPr lang="zh-CN" altLang="en-US" sz="3000" b="1" dirty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只</a:t>
            </a:r>
            <a:r>
              <a:rPr lang="zh-CN" altLang="en-US" sz="3000" b="1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是因为自己处在（</a:t>
            </a:r>
            <a:r>
              <a:rPr lang="zh-CN" altLang="en-US" sz="3000" b="1" dirty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山的）最</a:t>
            </a:r>
            <a:r>
              <a:rPr lang="zh-CN" altLang="en-US" sz="3000" b="1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高</a:t>
            </a:r>
            <a:r>
              <a:rPr lang="zh-CN" altLang="en-US" sz="3000" b="1" dirty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处。</a:t>
            </a:r>
          </a:p>
        </p:txBody>
      </p:sp>
      <p:sp>
        <p:nvSpPr>
          <p:cNvPr id="12295" name="文本框 15365"/>
          <p:cNvSpPr txBox="1"/>
          <p:nvPr/>
        </p:nvSpPr>
        <p:spPr>
          <a:xfrm>
            <a:off x="-237" y="5"/>
            <a:ext cx="3312750" cy="770005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>
            <a:spAutoFit/>
          </a:bodyPr>
          <a:lstStyle/>
          <a:p>
            <a:pPr defTabSz="767948">
              <a:spcBef>
                <a:spcPct val="50000"/>
              </a:spcBef>
            </a:pPr>
            <a:r>
              <a:rPr lang="zh-CN" altLang="zh-CN" sz="4500" b="1">
                <a:ln w="22225">
                  <a:solidFill>
                    <a:srgbClr val="F17475"/>
                  </a:solidFill>
                  <a:prstDash val="solid"/>
                </a:ln>
                <a:solidFill>
                  <a:srgbClr val="F17475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整体感知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00936" y="2121682"/>
            <a:ext cx="5177224" cy="539172"/>
          </a:xfrm>
          <a:prstGeom prst="rect">
            <a:avLst/>
          </a:prstGeom>
          <a:noFill/>
        </p:spPr>
        <p:txBody>
          <a:bodyPr wrap="none" lIns="76758" tIns="38379" rIns="76758" bIns="38379" rtlCol="0">
            <a:spAutoFit/>
          </a:bodyPr>
          <a:lstStyle/>
          <a:p>
            <a:pPr defTabSz="767948"/>
            <a:r>
              <a:rPr lang="zh-CN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飞来峰顶耸立着千寻的高塔，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786425" y="425353"/>
            <a:ext cx="2256766" cy="693061"/>
          </a:xfrm>
          <a:prstGeom prst="rect">
            <a:avLst/>
          </a:prstGeom>
          <a:noFill/>
        </p:spPr>
        <p:txBody>
          <a:bodyPr wrap="square" lIns="76758" tIns="38379" rIns="76758" bIns="38379" rtlCol="0">
            <a:spAutoFit/>
          </a:bodyPr>
          <a:lstStyle/>
          <a:p>
            <a:pPr defTabSz="767948"/>
            <a:r>
              <a:rPr lang="zh-CN" altLang="en-US" sz="4000" b="1">
                <a:ln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登飞来峰</a:t>
            </a:r>
          </a:p>
        </p:txBody>
      </p:sp>
    </p:spTree>
    <p:extLst>
      <p:ext uri="{BB962C8B-B14F-4D97-AF65-F5344CB8AC3E}">
        <p14:creationId xmlns:p14="http://schemas.microsoft.com/office/powerpoint/2010/main" val="215411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3" grpId="0"/>
      <p:bldP spid="12294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矩形 23553"/>
          <p:cNvSpPr/>
          <p:nvPr/>
        </p:nvSpPr>
        <p:spPr>
          <a:xfrm>
            <a:off x="211007" y="1428740"/>
            <a:ext cx="8571234" cy="1154726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>
            <a:spAutoFit/>
          </a:bodyPr>
          <a:lstStyle/>
          <a:p>
            <a:pPr defTabSz="767948"/>
            <a:r>
              <a:rPr lang="en-US" altLang="zh-CN" sz="3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细黑" panose="02010600040101010101" pitchFamily="2" charset="-122"/>
              </a:rPr>
              <a:t>    </a:t>
            </a:r>
            <a:r>
              <a:rPr lang="zh-CN" altLang="en-US" sz="3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细黑" panose="02010600040101010101" pitchFamily="2" charset="-122"/>
              </a:rPr>
              <a:t>这首诗</a:t>
            </a:r>
            <a:r>
              <a:rPr lang="en-US" altLang="zh-CN" sz="36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①②</a:t>
            </a:r>
            <a:r>
              <a:rPr lang="zh-CN" altLang="en-US" sz="36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句和</a:t>
            </a:r>
            <a:r>
              <a:rPr lang="en-US" altLang="zh-CN" sz="36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③④</a:t>
            </a:r>
            <a:r>
              <a:rPr lang="zh-CN" altLang="en-US" sz="36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句</a:t>
            </a:r>
            <a:r>
              <a:rPr lang="zh-CN" altLang="en-US" sz="3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细黑" panose="02010600040101010101" pitchFamily="2" charset="-122"/>
              </a:rPr>
              <a:t>在表达方式上有什么不同？</a:t>
            </a:r>
          </a:p>
        </p:txBody>
      </p:sp>
      <p:sp>
        <p:nvSpPr>
          <p:cNvPr id="13314" name="矩形 23554"/>
          <p:cNvSpPr/>
          <p:nvPr/>
        </p:nvSpPr>
        <p:spPr>
          <a:xfrm>
            <a:off x="989780" y="2755909"/>
            <a:ext cx="6602875" cy="646894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 anchor="ctr">
            <a:spAutoFit/>
          </a:bodyPr>
          <a:lstStyle/>
          <a:p>
            <a:pPr defTabSz="767948"/>
            <a:r>
              <a:rPr lang="en-US" altLang="zh-CN" sz="37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①②</a:t>
            </a:r>
            <a:r>
              <a:rPr lang="zh-CN" altLang="en-US" sz="37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句写飞来峰塔的形象</a:t>
            </a:r>
            <a:r>
              <a:rPr lang="zh-CN" altLang="en-US" sz="3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endParaRPr lang="zh-CN" altLang="en-US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15" name="矩形 23555"/>
          <p:cNvSpPr/>
          <p:nvPr/>
        </p:nvSpPr>
        <p:spPr>
          <a:xfrm>
            <a:off x="2469916" y="3423369"/>
            <a:ext cx="6209917" cy="600728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 anchor="ctr">
            <a:spAutoFit/>
          </a:bodyPr>
          <a:lstStyle/>
          <a:p>
            <a:pPr defTabSz="767948"/>
            <a:r>
              <a:rPr lang="zh-CN" altLang="en-US" sz="3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（描写景物</a:t>
            </a:r>
            <a:r>
              <a:rPr lang="en-US" altLang="zh-CN" sz="3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——</a:t>
            </a:r>
            <a:r>
              <a:rPr lang="zh-CN" altLang="en-US" sz="3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充满生机）</a:t>
            </a:r>
          </a:p>
        </p:txBody>
      </p:sp>
      <p:sp>
        <p:nvSpPr>
          <p:cNvPr id="13316" name="矩形 23556"/>
          <p:cNvSpPr/>
          <p:nvPr/>
        </p:nvSpPr>
        <p:spPr>
          <a:xfrm>
            <a:off x="989777" y="4995353"/>
            <a:ext cx="7214936" cy="646894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 anchor="ctr">
            <a:spAutoFit/>
          </a:bodyPr>
          <a:lstStyle/>
          <a:p>
            <a:pPr defTabSz="767948"/>
            <a:r>
              <a:rPr lang="en-US" altLang="zh-CN" sz="37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③④</a:t>
            </a:r>
            <a:r>
              <a:rPr lang="zh-CN" altLang="en-US" sz="37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句写登飞来峰塔的感想</a:t>
            </a:r>
            <a:r>
              <a:rPr lang="zh-CN" altLang="en-US" sz="3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3317" name="矩形 23557"/>
          <p:cNvSpPr/>
          <p:nvPr/>
        </p:nvSpPr>
        <p:spPr>
          <a:xfrm>
            <a:off x="2556843" y="5654876"/>
            <a:ext cx="6192056" cy="600728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 anchor="ctr">
            <a:spAutoFit/>
          </a:bodyPr>
          <a:lstStyle/>
          <a:p>
            <a:pPr defTabSz="767948"/>
            <a:r>
              <a:rPr lang="zh-CN" altLang="en-US" sz="3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（议论抒情</a:t>
            </a:r>
            <a:r>
              <a:rPr lang="en-US" altLang="zh-CN" sz="3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——</a:t>
            </a:r>
            <a:r>
              <a:rPr lang="zh-CN" altLang="en-US" sz="3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踌躇满志）</a:t>
            </a:r>
            <a:r>
              <a:rPr lang="zh-CN" altLang="en-US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3318" name="左大括号 23558"/>
          <p:cNvSpPr/>
          <p:nvPr/>
        </p:nvSpPr>
        <p:spPr>
          <a:xfrm>
            <a:off x="649213" y="2634958"/>
            <a:ext cx="271498" cy="3167916"/>
          </a:xfrm>
          <a:prstGeom prst="leftBrace">
            <a:avLst>
              <a:gd name="adj1" fmla="val 72872"/>
              <a:gd name="adj2" fmla="val 50000"/>
            </a:avLst>
          </a:prstGeom>
          <a:noFill/>
          <a:ln w="50800" cap="flat" cmpd="sng">
            <a:solidFill>
              <a:srgbClr val="800000"/>
            </a:solidFill>
            <a:prstDash val="solid"/>
            <a:headEnd type="none" w="med" len="med"/>
            <a:tailEnd type="none" w="med" len="med"/>
          </a:ln>
        </p:spPr>
        <p:txBody>
          <a:bodyPr lIns="76758" tIns="38379" rIns="76758" bIns="38379"/>
          <a:lstStyle/>
          <a:p>
            <a:pPr defTabSz="767948"/>
            <a:endParaRPr lang="zh-CN" altLang="en-US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3319" name="文本框 15365"/>
          <p:cNvSpPr txBox="1"/>
          <p:nvPr/>
        </p:nvSpPr>
        <p:spPr>
          <a:xfrm>
            <a:off x="318656" y="216806"/>
            <a:ext cx="3313941" cy="770005"/>
          </a:xfrm>
          <a:prstGeom prst="rect">
            <a:avLst/>
          </a:prstGeom>
          <a:noFill/>
          <a:ln w="9525">
            <a:noFill/>
          </a:ln>
        </p:spPr>
        <p:txBody>
          <a:bodyPr lIns="76758" tIns="38379" rIns="76758" bIns="38379">
            <a:spAutoFit/>
          </a:bodyPr>
          <a:lstStyle/>
          <a:p>
            <a:pPr defTabSz="767948">
              <a:spcBef>
                <a:spcPct val="50000"/>
              </a:spcBef>
            </a:pPr>
            <a:r>
              <a:rPr lang="zh-CN" altLang="zh-CN" sz="4500" b="1">
                <a:ln w="22225">
                  <a:solidFill>
                    <a:srgbClr val="F17475"/>
                  </a:solidFill>
                  <a:prstDash val="solid"/>
                </a:ln>
                <a:solidFill>
                  <a:srgbClr val="F17475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重点研析</a:t>
            </a:r>
          </a:p>
        </p:txBody>
      </p:sp>
    </p:spTree>
    <p:extLst>
      <p:ext uri="{BB962C8B-B14F-4D97-AF65-F5344CB8AC3E}">
        <p14:creationId xmlns:p14="http://schemas.microsoft.com/office/powerpoint/2010/main" val="408875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  <p:bldP spid="13316" grpId="0"/>
      <p:bldP spid="133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9458"/>
          <p:cNvSpPr txBox="1"/>
          <p:nvPr/>
        </p:nvSpPr>
        <p:spPr>
          <a:xfrm>
            <a:off x="387720" y="1032909"/>
            <a:ext cx="8736753" cy="539187"/>
          </a:xfrm>
          <a:prstGeom prst="rect">
            <a:avLst/>
          </a:prstGeom>
          <a:noFill/>
          <a:ln w="9525">
            <a:noFill/>
          </a:ln>
        </p:spPr>
        <p:txBody>
          <a:bodyPr lIns="76772" tIns="38386" rIns="76772" bIns="38386">
            <a:spAutoFit/>
          </a:bodyPr>
          <a:lstStyle/>
          <a:p>
            <a:r>
              <a:rPr lang="en-US" altLang="zh-CN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运用了什么手法？</a:t>
            </a:r>
            <a:r>
              <a:rPr lang="zh-CN" altLang="en-US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突出了塔何特点？</a:t>
            </a:r>
          </a:p>
        </p:txBody>
      </p:sp>
      <p:sp>
        <p:nvSpPr>
          <p:cNvPr id="14338" name="文本框 19459"/>
          <p:cNvSpPr txBox="1"/>
          <p:nvPr/>
        </p:nvSpPr>
        <p:spPr>
          <a:xfrm>
            <a:off x="602297" y="1805206"/>
            <a:ext cx="4298716" cy="539187"/>
          </a:xfrm>
          <a:prstGeom prst="rect">
            <a:avLst/>
          </a:prstGeom>
          <a:noFill/>
          <a:ln w="9525">
            <a:noFill/>
          </a:ln>
        </p:spPr>
        <p:txBody>
          <a:bodyPr lIns="76772" tIns="38386" rIns="76772" bIns="38386">
            <a:spAutoFit/>
          </a:bodyPr>
          <a:lstStyle/>
          <a:p>
            <a:r>
              <a:rPr lang="en-US" altLang="zh-CN" sz="3000" b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000" b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千寻</a:t>
            </a:r>
            <a:r>
              <a:rPr lang="en-US" altLang="zh-CN" sz="3000" b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en-US" altLang="zh-CN" sz="3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夸张手法。</a:t>
            </a:r>
          </a:p>
        </p:txBody>
      </p:sp>
      <p:sp>
        <p:nvSpPr>
          <p:cNvPr id="14339" name="文本占位符 19457"/>
          <p:cNvSpPr>
            <a:spLocks noGrp="1"/>
          </p:cNvSpPr>
          <p:nvPr/>
        </p:nvSpPr>
        <p:spPr>
          <a:xfrm>
            <a:off x="677316" y="210774"/>
            <a:ext cx="8741516" cy="822135"/>
          </a:xfrm>
          <a:prstGeom prst="rect">
            <a:avLst/>
          </a:prstGeom>
          <a:noFill/>
          <a:ln w="9525">
            <a:noFill/>
          </a:ln>
        </p:spPr>
        <p:txBody>
          <a:bodyPr lIns="76772" tIns="38386" rIns="76772" bIns="38386" anchor="t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9pPr>
          </a:lstStyle>
          <a:p>
            <a:pPr marL="0" indent="0">
              <a:buNone/>
            </a:pPr>
            <a:r>
              <a:rPr lang="zh-CN" altLang="en-US" sz="3400" b="1" dirty="0">
                <a:ln/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飞来山上千寻塔，闻说鸡鸣见日升。</a:t>
            </a:r>
          </a:p>
        </p:txBody>
      </p:sp>
      <p:sp>
        <p:nvSpPr>
          <p:cNvPr id="14340" name="文本框 4"/>
          <p:cNvSpPr txBox="1"/>
          <p:nvPr/>
        </p:nvSpPr>
        <p:spPr>
          <a:xfrm>
            <a:off x="384384" y="2482910"/>
            <a:ext cx="8743898" cy="1000851"/>
          </a:xfrm>
          <a:prstGeom prst="rect">
            <a:avLst/>
          </a:prstGeom>
          <a:noFill/>
          <a:ln w="9525">
            <a:noFill/>
          </a:ln>
        </p:spPr>
        <p:txBody>
          <a:bodyPr lIns="76772" tIns="38386" rIns="76772" bIns="38386">
            <a:spAutoFit/>
          </a:bodyPr>
          <a:lstStyle/>
          <a:p>
            <a:r>
              <a:rPr lang="en-US" altLang="zh-CN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为何能听到鸡鸣，看见日升？这是何写法？</a:t>
            </a:r>
            <a:r>
              <a:rPr lang="en-US" altLang="zh-CN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鸡鸣、日升</a:t>
            </a:r>
            <a:r>
              <a:rPr lang="en-US" altLang="zh-CN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有何象征意义？</a:t>
            </a:r>
          </a:p>
        </p:txBody>
      </p:sp>
      <p:sp>
        <p:nvSpPr>
          <p:cNvPr id="14341" name="文本框 5"/>
          <p:cNvSpPr txBox="1"/>
          <p:nvPr/>
        </p:nvSpPr>
        <p:spPr>
          <a:xfrm>
            <a:off x="995254" y="3582795"/>
            <a:ext cx="2583993" cy="539187"/>
          </a:xfrm>
          <a:prstGeom prst="rect">
            <a:avLst/>
          </a:prstGeom>
          <a:noFill/>
          <a:ln w="9525">
            <a:noFill/>
          </a:ln>
        </p:spPr>
        <p:txBody>
          <a:bodyPr lIns="76772" tIns="38386" rIns="76772" bIns="38386">
            <a:spAutoFit/>
          </a:bodyPr>
          <a:lstStyle/>
          <a:p>
            <a:r>
              <a:rPr lang="zh-CN" altLang="en-US" sz="3000" b="1"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因为塔之高。</a:t>
            </a:r>
            <a:r>
              <a:rPr lang="zh-CN" altLang="en-US" sz="3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endParaRPr lang="zh-CN" altLang="en-US" sz="30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42" name="文本框 6"/>
          <p:cNvSpPr txBox="1"/>
          <p:nvPr/>
        </p:nvSpPr>
        <p:spPr>
          <a:xfrm>
            <a:off x="4613083" y="3582795"/>
            <a:ext cx="3245633" cy="539187"/>
          </a:xfrm>
          <a:prstGeom prst="rect">
            <a:avLst/>
          </a:prstGeom>
          <a:noFill/>
          <a:ln w="9525">
            <a:noFill/>
          </a:ln>
        </p:spPr>
        <p:txBody>
          <a:bodyPr wrap="none" lIns="76772" tIns="38386" rIns="76772" bIns="38386">
            <a:spAutoFit/>
          </a:bodyPr>
          <a:lstStyle/>
          <a:p>
            <a:r>
              <a:rPr lang="zh-CN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虚写、侧面衬托。</a:t>
            </a:r>
          </a:p>
        </p:txBody>
      </p:sp>
      <p:sp>
        <p:nvSpPr>
          <p:cNvPr id="14343" name="文本框 7"/>
          <p:cNvSpPr txBox="1"/>
          <p:nvPr/>
        </p:nvSpPr>
        <p:spPr>
          <a:xfrm>
            <a:off x="4901014" y="1805206"/>
            <a:ext cx="3053273" cy="539187"/>
          </a:xfrm>
          <a:prstGeom prst="rect">
            <a:avLst/>
          </a:prstGeom>
          <a:noFill/>
          <a:ln w="9525">
            <a:noFill/>
          </a:ln>
        </p:spPr>
        <p:txBody>
          <a:bodyPr wrap="none" lIns="76772" tIns="38386" rIns="76772" bIns="38386">
            <a:spAutoFit/>
          </a:bodyPr>
          <a:lstStyle/>
          <a:p>
            <a:r>
              <a:rPr lang="zh-CN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 突出了塔之高</a:t>
            </a:r>
            <a:r>
              <a:rPr lang="zh-CN" altLang="en-US" sz="3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sz="3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44" name="文本框 8"/>
          <p:cNvSpPr txBox="1"/>
          <p:nvPr/>
        </p:nvSpPr>
        <p:spPr>
          <a:xfrm>
            <a:off x="285549" y="5108028"/>
            <a:ext cx="8458110" cy="539187"/>
          </a:xfrm>
          <a:prstGeom prst="rect">
            <a:avLst/>
          </a:prstGeom>
          <a:noFill/>
          <a:ln w="9525">
            <a:noFill/>
          </a:ln>
        </p:spPr>
        <p:txBody>
          <a:bodyPr lIns="76772" tIns="38386" rIns="76772" bIns="38386">
            <a:spAutoFit/>
          </a:bodyPr>
          <a:lstStyle/>
          <a:p>
            <a:r>
              <a:rPr lang="en-US" altLang="zh-CN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3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、总全诗来看前两句极力突出塔之高有何作用？</a:t>
            </a:r>
          </a:p>
        </p:txBody>
      </p:sp>
      <p:sp>
        <p:nvSpPr>
          <p:cNvPr id="14345" name="文本框 9"/>
          <p:cNvSpPr txBox="1"/>
          <p:nvPr/>
        </p:nvSpPr>
        <p:spPr>
          <a:xfrm>
            <a:off x="784486" y="5858743"/>
            <a:ext cx="8359276" cy="539187"/>
          </a:xfrm>
          <a:prstGeom prst="rect">
            <a:avLst/>
          </a:prstGeom>
          <a:noFill/>
          <a:ln w="9525">
            <a:noFill/>
          </a:ln>
        </p:spPr>
        <p:txBody>
          <a:bodyPr lIns="76772" tIns="38386" rIns="76772" bIns="38386">
            <a:spAutoFit/>
          </a:bodyPr>
          <a:lstStyle/>
          <a:p>
            <a:r>
              <a:rPr lang="zh-CN" altLang="en-US" sz="3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表明诗人</a:t>
            </a:r>
            <a:r>
              <a:rPr lang="zh-CN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立足点之高，为后面议</a:t>
            </a:r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论做</a:t>
            </a:r>
            <a:r>
              <a:rPr lang="zh-CN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铺垫</a:t>
            </a:r>
            <a:r>
              <a:rPr lang="zh-CN" altLang="en-US" sz="3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14346" name="文本框 1"/>
          <p:cNvSpPr txBox="1"/>
          <p:nvPr/>
        </p:nvSpPr>
        <p:spPr>
          <a:xfrm>
            <a:off x="995256" y="4304939"/>
            <a:ext cx="6143862" cy="539187"/>
          </a:xfrm>
          <a:prstGeom prst="rect">
            <a:avLst/>
          </a:prstGeom>
          <a:noFill/>
          <a:ln w="9525">
            <a:noFill/>
          </a:ln>
        </p:spPr>
        <p:txBody>
          <a:bodyPr wrap="none" lIns="76772" tIns="38386" rIns="76772" bIns="38386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灿烂的图景</a:t>
            </a:r>
            <a:r>
              <a:rPr lang="zh-CN" altLang="en-US" sz="3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象征</a:t>
            </a:r>
            <a:r>
              <a:rPr lang="zh-CN" altLang="en-US" sz="3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诗人美好</a:t>
            </a:r>
            <a:r>
              <a:rPr lang="zh-CN" altLang="en-US" sz="3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的</a:t>
            </a:r>
            <a:r>
              <a:rPr lang="zh-CN" altLang="en-US" sz="3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前程。 </a:t>
            </a:r>
          </a:p>
        </p:txBody>
      </p:sp>
    </p:spTree>
    <p:extLst>
      <p:ext uri="{BB962C8B-B14F-4D97-AF65-F5344CB8AC3E}">
        <p14:creationId xmlns:p14="http://schemas.microsoft.com/office/powerpoint/2010/main" val="2442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ldLvl="0"/>
      <p:bldP spid="14341" grpId="0" bldLvl="0"/>
      <p:bldP spid="14342" grpId="0"/>
      <p:bldP spid="14343" grpId="0"/>
      <p:bldP spid="14345" grpId="0" bldLvl="0"/>
      <p:bldP spid="143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0482"/>
          <p:cNvSpPr txBox="1"/>
          <p:nvPr/>
        </p:nvSpPr>
        <p:spPr>
          <a:xfrm>
            <a:off x="1353917" y="-99988"/>
            <a:ext cx="155136" cy="539201"/>
          </a:xfrm>
          <a:prstGeom prst="rect">
            <a:avLst/>
          </a:prstGeom>
          <a:noFill/>
          <a:ln w="9525">
            <a:noFill/>
          </a:ln>
        </p:spPr>
        <p:txBody>
          <a:bodyPr wrap="none" lIns="76786" tIns="38393" rIns="76786" bIns="38393">
            <a:spAutoFit/>
          </a:bodyPr>
          <a:lstStyle/>
          <a:p>
            <a:pPr defTabSz="768046"/>
            <a:endParaRPr lang="zh-CN" altLang="en-US" sz="3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2" name="文本框 20483"/>
          <p:cNvSpPr txBox="1"/>
          <p:nvPr/>
        </p:nvSpPr>
        <p:spPr>
          <a:xfrm>
            <a:off x="723280" y="282829"/>
            <a:ext cx="8112784" cy="600756"/>
          </a:xfrm>
          <a:prstGeom prst="rect">
            <a:avLst/>
          </a:prstGeom>
          <a:noFill/>
          <a:ln w="9525">
            <a:noFill/>
          </a:ln>
        </p:spPr>
        <p:txBody>
          <a:bodyPr lIns="76786" tIns="38393" rIns="76786" bIns="38393">
            <a:spAutoFit/>
          </a:bodyPr>
          <a:lstStyle/>
          <a:p>
            <a:pPr defTabSz="768046"/>
            <a:r>
              <a:rPr lang="zh-CN" altLang="en-US" sz="3400" b="1" dirty="0">
                <a:ln/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不畏浮云遮望眼，自缘身在最高层。</a:t>
            </a:r>
          </a:p>
        </p:txBody>
      </p:sp>
      <p:sp>
        <p:nvSpPr>
          <p:cNvPr id="15363" name="文本框 20485"/>
          <p:cNvSpPr txBox="1"/>
          <p:nvPr/>
        </p:nvSpPr>
        <p:spPr>
          <a:xfrm>
            <a:off x="110981" y="4113847"/>
            <a:ext cx="9032781" cy="2016528"/>
          </a:xfrm>
          <a:prstGeom prst="rect">
            <a:avLst/>
          </a:prstGeom>
          <a:noFill/>
          <a:ln w="9525">
            <a:noFill/>
          </a:ln>
        </p:spPr>
        <p:txBody>
          <a:bodyPr wrap="square" lIns="76786" tIns="38393" rIns="76786" bIns="38393">
            <a:spAutoFit/>
          </a:bodyPr>
          <a:lstStyle/>
          <a:p>
            <a:pPr defTabSz="768046">
              <a:lnSpc>
                <a:spcPct val="140000"/>
              </a:lnSpc>
            </a:pPr>
            <a:r>
              <a:rPr lang="zh-CN" altLang="en-US" sz="3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与王之涣《登鹳雀楼》</a:t>
            </a:r>
            <a:r>
              <a:rPr lang="zh-CN" altLang="en-US" sz="3000" b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</a:t>
            </a:r>
            <a:r>
              <a:rPr lang="zh-CN" altLang="en-US" sz="3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有异曲同工之妙；与苏轼《题西林壁》                     </a:t>
            </a:r>
          </a:p>
          <a:p>
            <a:pPr defTabSz="768046">
              <a:lnSpc>
                <a:spcPct val="140000"/>
              </a:lnSpc>
            </a:pPr>
            <a:r>
              <a:rPr lang="zh-CN" altLang="en-US" sz="3000" b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</a:t>
            </a:r>
            <a:r>
              <a:rPr lang="zh-CN" altLang="en-US" sz="3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一脉相承。</a:t>
            </a:r>
          </a:p>
        </p:txBody>
      </p:sp>
      <p:sp>
        <p:nvSpPr>
          <p:cNvPr id="15364" name="文本框 1"/>
          <p:cNvSpPr txBox="1"/>
          <p:nvPr/>
        </p:nvSpPr>
        <p:spPr>
          <a:xfrm>
            <a:off x="166472" y="989738"/>
            <a:ext cx="5781237" cy="539201"/>
          </a:xfrm>
          <a:prstGeom prst="rect">
            <a:avLst/>
          </a:prstGeom>
          <a:noFill/>
          <a:ln w="9525">
            <a:noFill/>
          </a:ln>
        </p:spPr>
        <p:txBody>
          <a:bodyPr lIns="76786" tIns="38393" rIns="76786" bIns="38393">
            <a:spAutoFit/>
          </a:bodyPr>
          <a:lstStyle/>
          <a:p>
            <a:pPr defTabSz="768046"/>
            <a:r>
              <a:rPr lang="en-US" altLang="zh-CN" sz="3000" b="1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3000" b="1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、 </a:t>
            </a:r>
            <a:r>
              <a:rPr lang="en-US" altLang="zh-CN" sz="3000" b="1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“</a:t>
            </a:r>
            <a:r>
              <a:rPr lang="zh-CN" altLang="en-US" sz="30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浮云</a:t>
            </a:r>
            <a:r>
              <a:rPr lang="en-US" altLang="zh-CN" sz="30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”</a:t>
            </a:r>
            <a:r>
              <a:rPr lang="zh-CN" altLang="en-US" sz="30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宋体" panose="02010600030101010101" pitchFamily="2" charset="-122"/>
              </a:rPr>
              <a:t>怎样理解？</a:t>
            </a:r>
          </a:p>
        </p:txBody>
      </p:sp>
      <p:sp>
        <p:nvSpPr>
          <p:cNvPr id="15365" name="文本框 47122"/>
          <p:cNvSpPr txBox="1"/>
          <p:nvPr/>
        </p:nvSpPr>
        <p:spPr>
          <a:xfrm>
            <a:off x="110981" y="1849645"/>
            <a:ext cx="5874118" cy="1000866"/>
          </a:xfrm>
          <a:prstGeom prst="rect">
            <a:avLst/>
          </a:prstGeom>
          <a:noFill/>
          <a:ln w="9525">
            <a:noFill/>
          </a:ln>
        </p:spPr>
        <p:txBody>
          <a:bodyPr lIns="76786" tIns="38393" rIns="76786" bIns="38393">
            <a:spAutoFit/>
          </a:bodyPr>
          <a:lstStyle/>
          <a:p>
            <a:pPr defTabSz="768046"/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比喻眼前的困难、挫折。</a:t>
            </a:r>
          </a:p>
          <a:p>
            <a:pPr defTabSz="768046"/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</a:p>
        </p:txBody>
      </p:sp>
      <p:sp>
        <p:nvSpPr>
          <p:cNvPr id="15366" name="文本框 3"/>
          <p:cNvSpPr txBox="1"/>
          <p:nvPr/>
        </p:nvSpPr>
        <p:spPr>
          <a:xfrm>
            <a:off x="166472" y="2633054"/>
            <a:ext cx="8066344" cy="539201"/>
          </a:xfrm>
          <a:prstGeom prst="rect">
            <a:avLst/>
          </a:prstGeom>
          <a:noFill/>
          <a:ln w="9525">
            <a:noFill/>
          </a:ln>
        </p:spPr>
        <p:txBody>
          <a:bodyPr lIns="76786" tIns="38393" rIns="76786" bIns="38393">
            <a:spAutoFit/>
          </a:bodyPr>
          <a:lstStyle/>
          <a:p>
            <a:pPr defTabSz="768046"/>
            <a:r>
              <a:rPr lang="en-US" altLang="zh-CN" sz="3000" b="1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3000" b="1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30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</a:t>
            </a:r>
            <a:r>
              <a:rPr lang="zh-CN" altLang="en-US" sz="3000" b="1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两句说</a:t>
            </a:r>
            <a:r>
              <a:rPr lang="zh-CN" altLang="en-US" sz="3000" b="1" dirty="0">
                <a:solidFill>
                  <a:srgbClr val="33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明了什么哲理？</a:t>
            </a:r>
          </a:p>
        </p:txBody>
      </p:sp>
      <p:sp>
        <p:nvSpPr>
          <p:cNvPr id="15367" name="文本框 4"/>
          <p:cNvSpPr txBox="1"/>
          <p:nvPr/>
        </p:nvSpPr>
        <p:spPr>
          <a:xfrm>
            <a:off x="15718" y="3383131"/>
            <a:ext cx="8820346" cy="1000866"/>
          </a:xfrm>
          <a:prstGeom prst="rect">
            <a:avLst/>
          </a:prstGeom>
          <a:noFill/>
          <a:ln w="9525">
            <a:noFill/>
          </a:ln>
        </p:spPr>
        <p:txBody>
          <a:bodyPr wrap="square" lIns="76786" tIns="38393" rIns="76786" bIns="38393">
            <a:spAutoFit/>
          </a:bodyPr>
          <a:lstStyle/>
          <a:p>
            <a:pPr defTabSz="768046"/>
            <a:r>
              <a:rPr lang="zh-CN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只有站得高看得远，才能不怕阻挠，不</a:t>
            </a:r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被眼前</a:t>
            </a:r>
            <a:r>
              <a:rPr lang="zh-CN" altLang="en-US" sz="3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的困难吓倒。 </a:t>
            </a:r>
          </a:p>
        </p:txBody>
      </p:sp>
      <p:sp>
        <p:nvSpPr>
          <p:cNvPr id="15368" name="文本框 5"/>
          <p:cNvSpPr txBox="1"/>
          <p:nvPr/>
        </p:nvSpPr>
        <p:spPr>
          <a:xfrm>
            <a:off x="4172883" y="4149433"/>
            <a:ext cx="4469135" cy="539201"/>
          </a:xfrm>
          <a:prstGeom prst="rect">
            <a:avLst/>
          </a:prstGeom>
          <a:noFill/>
          <a:ln w="9525">
            <a:noFill/>
          </a:ln>
        </p:spPr>
        <p:txBody>
          <a:bodyPr wrap="square" lIns="76786" tIns="38393" rIns="76786" bIns="38393">
            <a:spAutoFit/>
          </a:bodyPr>
          <a:lstStyle/>
          <a:p>
            <a:pPr defTabSz="768046"/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欲穷千里目，更上一层楼</a:t>
            </a:r>
          </a:p>
        </p:txBody>
      </p:sp>
      <p:sp>
        <p:nvSpPr>
          <p:cNvPr id="15369" name="文本框 6"/>
          <p:cNvSpPr txBox="1"/>
          <p:nvPr/>
        </p:nvSpPr>
        <p:spPr>
          <a:xfrm>
            <a:off x="181342" y="5394241"/>
            <a:ext cx="5949928" cy="539201"/>
          </a:xfrm>
          <a:prstGeom prst="rect">
            <a:avLst/>
          </a:prstGeom>
          <a:noFill/>
          <a:ln w="9525">
            <a:noFill/>
          </a:ln>
        </p:spPr>
        <p:txBody>
          <a:bodyPr wrap="none" lIns="76786" tIns="38393" rIns="76786" bIns="38393">
            <a:spAutoFit/>
          </a:bodyPr>
          <a:lstStyle/>
          <a:p>
            <a:pPr defTabSz="768046"/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不识庐山真面目，只缘身在此山中</a:t>
            </a:r>
          </a:p>
        </p:txBody>
      </p:sp>
    </p:spTree>
    <p:extLst>
      <p:ext uri="{BB962C8B-B14F-4D97-AF65-F5344CB8AC3E}">
        <p14:creationId xmlns:p14="http://schemas.microsoft.com/office/powerpoint/2010/main" val="18481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  <p:bldP spid="15368" grpId="0"/>
      <p:bldP spid="153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21505"/>
          <p:cNvSpPr>
            <a:spLocks noGrp="1" noRot="1"/>
          </p:cNvSpPr>
          <p:nvPr/>
        </p:nvSpPr>
        <p:spPr>
          <a:xfrm>
            <a:off x="120031" y="173951"/>
            <a:ext cx="3009816" cy="1142735"/>
          </a:xfrm>
          <a:prstGeom prst="rect">
            <a:avLst/>
          </a:prstGeom>
          <a:noFill/>
          <a:ln w="9525">
            <a:noFill/>
          </a:ln>
        </p:spPr>
        <p:txBody>
          <a:bodyPr lIns="76786" tIns="38393" rIns="76786" bIns="38393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None/>
              <a:defRPr sz="4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</a:lstStyle>
          <a:p>
            <a:r>
              <a:rPr lang="zh-CN" altLang="en-US" sz="4500" b="1" dirty="0">
                <a:ln w="22225">
                  <a:solidFill>
                    <a:srgbClr val="F17475"/>
                  </a:solidFill>
                  <a:prstDash val="solid"/>
                </a:ln>
                <a:solidFill>
                  <a:srgbClr val="F17475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诗歌主题</a:t>
            </a:r>
          </a:p>
        </p:txBody>
      </p:sp>
      <p:sp>
        <p:nvSpPr>
          <p:cNvPr id="16386" name="文本占位符 21506"/>
          <p:cNvSpPr>
            <a:spLocks noGrp="1" noRot="1"/>
          </p:cNvSpPr>
          <p:nvPr/>
        </p:nvSpPr>
        <p:spPr>
          <a:xfrm>
            <a:off x="611560" y="1316685"/>
            <a:ext cx="8064896" cy="4348743"/>
          </a:xfrm>
          <a:prstGeom prst="rect">
            <a:avLst/>
          </a:prstGeom>
          <a:noFill/>
          <a:ln w="9525">
            <a:noFill/>
          </a:ln>
        </p:spPr>
        <p:txBody>
          <a:bodyPr lIns="76786" tIns="38393" rIns="76786" bIns="38393" anchor="t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9pPr>
          </a:lstStyle>
          <a:p>
            <a:pPr marL="0" indent="0">
              <a:lnSpc>
                <a:spcPct val="170000"/>
              </a:lnSpc>
              <a:buNone/>
            </a:pPr>
            <a:r>
              <a:rPr lang="en-US" altLang="zh-CN" sz="3400" b="1" dirty="0">
                <a:solidFill>
                  <a:srgbClr val="FF0000"/>
                </a:solidFill>
              </a:rPr>
              <a:t>       </a:t>
            </a:r>
            <a:r>
              <a:rPr lang="en-US" altLang="zh-CN" sz="3400" b="1" dirty="0"/>
              <a:t> </a:t>
            </a:r>
            <a:r>
              <a:rPr lang="zh-CN" altLang="en-U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作者登高远望，表现诗人对</a:t>
            </a:r>
            <a:r>
              <a:rPr lang="en-US" altLang="zh-CN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只有站得高，才能看得远</a:t>
            </a:r>
            <a:r>
              <a:rPr lang="en-US" altLang="zh-CN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”</a:t>
            </a:r>
            <a:r>
              <a:rPr lang="zh-CN" altLang="en-US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的哲理</a:t>
            </a:r>
            <a:r>
              <a:rPr lang="zh-CN" altLang="en-U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思考；也表明了他高瞻远瞩、</a:t>
            </a:r>
            <a:r>
              <a:rPr lang="zh-CN" altLang="en-US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对前途充满信心</a:t>
            </a:r>
            <a:r>
              <a:rPr lang="zh-CN" altLang="en-U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的豪情和</a:t>
            </a:r>
            <a:r>
              <a:rPr lang="zh-CN" altLang="en-US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不怕困难、勇往直前</a:t>
            </a:r>
            <a:r>
              <a:rPr lang="zh-CN" altLang="en-U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的精神。</a:t>
            </a:r>
          </a:p>
        </p:txBody>
      </p:sp>
    </p:spTree>
    <p:extLst>
      <p:ext uri="{BB962C8B-B14F-4D97-AF65-F5344CB8AC3E}">
        <p14:creationId xmlns:p14="http://schemas.microsoft.com/office/powerpoint/2010/main" val="32113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xc3lvgkn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xc3lvgkn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619</Words>
  <Application>Microsoft Office PowerPoint</Application>
  <PresentationFormat>全屏显示(4:3)</PresentationFormat>
  <Paragraphs>70</Paragraphs>
  <Slides>11</Slides>
  <Notes>11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11</vt:i4>
      </vt:variant>
    </vt:vector>
  </HeadingPairs>
  <TitlesOfParts>
    <vt:vector size="14" baseType="lpstr">
      <vt:lpstr>Office 主题</vt:lpstr>
      <vt:lpstr>Office Theme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3</cp:revision>
  <dcterms:created xsi:type="dcterms:W3CDTF">2020-03-02T18:29:08Z</dcterms:created>
  <dcterms:modified xsi:type="dcterms:W3CDTF">2020-03-04T16:42:56Z</dcterms:modified>
</cp:coreProperties>
</file>