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av" ContentType="audio/x-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5" r:id="rId1"/>
  </p:sldMasterIdLst>
  <p:notesMasterIdLst>
    <p:notesMasterId r:id="rId16"/>
  </p:notesMasterIdLst>
  <p:sldIdLst>
    <p:sldId id="256" r:id="rId2"/>
    <p:sldId id="260" r:id="rId3"/>
    <p:sldId id="261" r:id="rId4"/>
    <p:sldId id="263" r:id="rId5"/>
    <p:sldId id="286" r:id="rId6"/>
    <p:sldId id="270" r:id="rId7"/>
    <p:sldId id="285" r:id="rId8"/>
    <p:sldId id="274" r:id="rId9"/>
    <p:sldId id="271" r:id="rId10"/>
    <p:sldId id="277" r:id="rId11"/>
    <p:sldId id="278" r:id="rId12"/>
    <p:sldId id="280" r:id="rId13"/>
    <p:sldId id="281" r:id="rId14"/>
    <p:sldId id="282" r:id="rId15"/>
  </p:sldIdLst>
  <p:sldSz cx="9144000" cy="6858000" type="screen4x3"/>
  <p:notesSz cx="6858000" cy="9144000"/>
  <p:defaultTextStyle>
    <a:defPPr>
      <a:defRPr lang="en-US"/>
    </a:defPPr>
    <a:lvl1pPr algn="l" rtl="0" eaLnBrk="0" fontAlgn="base" hangingPunct="0">
      <a:spcBef>
        <a:spcPct val="0"/>
      </a:spcBef>
      <a:spcAft>
        <a:spcPct val="0"/>
      </a:spcAft>
      <a:defRPr b="1" kern="1200">
        <a:solidFill>
          <a:schemeClr val="tx2"/>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b="1" kern="1200">
        <a:solidFill>
          <a:schemeClr val="tx2"/>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b="1" kern="1200">
        <a:solidFill>
          <a:schemeClr val="tx2"/>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b="1" kern="1200">
        <a:solidFill>
          <a:schemeClr val="tx2"/>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b="1" kern="1200">
        <a:solidFill>
          <a:schemeClr val="tx2"/>
        </a:solidFill>
        <a:latin typeface="Arial" panose="020B0604020202020204" pitchFamily="34" charset="0"/>
        <a:ea typeface="宋体" panose="02010600030101010101" pitchFamily="2" charset="-122"/>
        <a:cs typeface="+mn-cs"/>
      </a:defRPr>
    </a:lvl5pPr>
    <a:lvl6pPr marL="2286000" algn="l" defTabSz="914400" rtl="0" eaLnBrk="1" latinLnBrk="0" hangingPunct="1">
      <a:defRPr b="1" kern="1200">
        <a:solidFill>
          <a:schemeClr val="tx2"/>
        </a:solidFill>
        <a:latin typeface="Arial" panose="020B0604020202020204" pitchFamily="34" charset="0"/>
        <a:ea typeface="宋体" panose="02010600030101010101" pitchFamily="2" charset="-122"/>
        <a:cs typeface="+mn-cs"/>
      </a:defRPr>
    </a:lvl6pPr>
    <a:lvl7pPr marL="2743200" algn="l" defTabSz="914400" rtl="0" eaLnBrk="1" latinLnBrk="0" hangingPunct="1">
      <a:defRPr b="1" kern="1200">
        <a:solidFill>
          <a:schemeClr val="tx2"/>
        </a:solidFill>
        <a:latin typeface="Arial" panose="020B0604020202020204" pitchFamily="34" charset="0"/>
        <a:ea typeface="宋体" panose="02010600030101010101" pitchFamily="2" charset="-122"/>
        <a:cs typeface="+mn-cs"/>
      </a:defRPr>
    </a:lvl7pPr>
    <a:lvl8pPr marL="3200400" algn="l" defTabSz="914400" rtl="0" eaLnBrk="1" latinLnBrk="0" hangingPunct="1">
      <a:defRPr b="1" kern="1200">
        <a:solidFill>
          <a:schemeClr val="tx2"/>
        </a:solidFill>
        <a:latin typeface="Arial" panose="020B0604020202020204" pitchFamily="34" charset="0"/>
        <a:ea typeface="宋体" panose="02010600030101010101" pitchFamily="2" charset="-122"/>
        <a:cs typeface="+mn-cs"/>
      </a:defRPr>
    </a:lvl8pPr>
    <a:lvl9pPr marL="3657600" algn="l" defTabSz="914400" rtl="0" eaLnBrk="1" latinLnBrk="0" hangingPunct="1">
      <a:defRPr b="1" kern="1200">
        <a:solidFill>
          <a:schemeClr val="tx2"/>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0000"/>
    <a:srgbClr val="645516"/>
    <a:srgbClr val="001615"/>
    <a:srgbClr val="007A77"/>
    <a:srgbClr val="001A19"/>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66"/>
      </p:cViewPr>
      <p:guideLst>
        <p:guide orient="horz" pos="2160"/>
        <p:guide pos="2880"/>
      </p:guideLst>
    </p:cSldViewPr>
  </p:slideViewPr>
  <p:notesTextViewPr>
    <p:cViewPr>
      <p:scale>
        <a:sx n="100" d="100"/>
        <a:sy n="100" d="100"/>
      </p:scale>
      <p:origin x="0" y="0"/>
    </p:cViewPr>
  </p:notesText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b="0" smtClean="0">
                <a:solidFill>
                  <a:schemeClr val="tx1"/>
                </a:solidFill>
                <a:latin typeface="Times New Roman" panose="02020603050405020304" pitchFamily="18" charset="0"/>
              </a:defRPr>
            </a:lvl1pPr>
          </a:lstStyle>
          <a:p>
            <a:pPr>
              <a:defRPr/>
            </a:pPr>
            <a:endParaRPr lang="zh-CN" altLang="en-US"/>
          </a:p>
        </p:txBody>
      </p:sp>
      <p:sp>
        <p:nvSpPr>
          <p:cNvPr id="1229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b="0" smtClean="0">
                <a:solidFill>
                  <a:schemeClr val="tx1"/>
                </a:solidFill>
                <a:latin typeface="Times New Roman" panose="02020603050405020304" pitchFamily="18" charset="0"/>
              </a:defRPr>
            </a:lvl1pPr>
          </a:lstStyle>
          <a:p>
            <a:pPr>
              <a:defRPr/>
            </a:pPr>
            <a:endParaRPr lang="en-US" altLang="zh-CN"/>
          </a:p>
        </p:txBody>
      </p:sp>
      <p:sp>
        <p:nvSpPr>
          <p:cNvPr id="205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229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1229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b="0" smtClean="0">
                <a:solidFill>
                  <a:schemeClr val="tx1"/>
                </a:solidFill>
                <a:latin typeface="Times New Roman" panose="02020603050405020304" pitchFamily="18" charset="0"/>
              </a:defRPr>
            </a:lvl1pPr>
          </a:lstStyle>
          <a:p>
            <a:pPr>
              <a:defRPr/>
            </a:pPr>
            <a:endParaRPr lang="en-US" altLang="zh-CN"/>
          </a:p>
        </p:txBody>
      </p:sp>
      <p:sp>
        <p:nvSpPr>
          <p:cNvPr id="1229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b="0" smtClean="0">
                <a:solidFill>
                  <a:schemeClr val="tx1"/>
                </a:solidFill>
                <a:latin typeface="Times New Roman" panose="02020603050405020304" pitchFamily="18" charset="0"/>
              </a:defRPr>
            </a:lvl1pPr>
          </a:lstStyle>
          <a:p>
            <a:pPr>
              <a:defRPr/>
            </a:pPr>
            <a:fld id="{518CA992-6219-4A77-B0F5-2B8640327DA8}" type="slidenum">
              <a:rPr lang="zh-CN" altLang="en-US"/>
              <a:pPr>
                <a:defRPr/>
              </a:pPr>
              <a:t>‹#›</a:t>
            </a:fld>
            <a:endParaRPr lang="en-US" altLang="zh-CN"/>
          </a:p>
        </p:txBody>
      </p:sp>
    </p:spTree>
    <p:extLst>
      <p:ext uri="{BB962C8B-B14F-4D97-AF65-F5344CB8AC3E}">
        <p14:creationId xmlns:p14="http://schemas.microsoft.com/office/powerpoint/2010/main" val="411774888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宋体" panose="02010600030101010101"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8BCD61F8-1D1A-4067-B0B1-D2147C9CBA01}" type="slidenum">
              <a:rPr lang="zh-CN" altLang="en-US"/>
              <a:pPr>
                <a:defRPr/>
              </a:pPr>
              <a:t>‹#›</a:t>
            </a:fld>
            <a:endParaRPr lang="en-US" altLang="zh-CN"/>
          </a:p>
        </p:txBody>
      </p:sp>
    </p:spTree>
    <p:extLst>
      <p:ext uri="{BB962C8B-B14F-4D97-AF65-F5344CB8AC3E}">
        <p14:creationId xmlns:p14="http://schemas.microsoft.com/office/powerpoint/2010/main" val="27122678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AC0B78DA-A0DF-4162-90C9-FEF5C589699C}" type="slidenum">
              <a:rPr lang="zh-CN" altLang="en-US"/>
              <a:pPr>
                <a:defRPr/>
              </a:pPr>
              <a:t>‹#›</a:t>
            </a:fld>
            <a:endParaRPr lang="en-US" altLang="zh-CN"/>
          </a:p>
        </p:txBody>
      </p:sp>
    </p:spTree>
    <p:extLst>
      <p:ext uri="{BB962C8B-B14F-4D97-AF65-F5344CB8AC3E}">
        <p14:creationId xmlns:p14="http://schemas.microsoft.com/office/powerpoint/2010/main" val="1893345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8C8E818B-2701-4429-BF41-95688007467F}" type="slidenum">
              <a:rPr lang="zh-CN" altLang="en-US"/>
              <a:pPr>
                <a:defRPr/>
              </a:pPr>
              <a:t>‹#›</a:t>
            </a:fld>
            <a:endParaRPr lang="en-US" altLang="zh-CN"/>
          </a:p>
        </p:txBody>
      </p:sp>
    </p:spTree>
    <p:extLst>
      <p:ext uri="{BB962C8B-B14F-4D97-AF65-F5344CB8AC3E}">
        <p14:creationId xmlns:p14="http://schemas.microsoft.com/office/powerpoint/2010/main" val="87837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52EE3B6A-FD6B-4F00-BF78-AEC27C0C3263}" type="slidenum">
              <a:rPr lang="zh-CN" altLang="en-US"/>
              <a:pPr>
                <a:defRPr/>
              </a:pPr>
              <a:t>‹#›</a:t>
            </a:fld>
            <a:endParaRPr lang="en-US" altLang="zh-CN"/>
          </a:p>
        </p:txBody>
      </p:sp>
    </p:spTree>
    <p:extLst>
      <p:ext uri="{BB962C8B-B14F-4D97-AF65-F5344CB8AC3E}">
        <p14:creationId xmlns:p14="http://schemas.microsoft.com/office/powerpoint/2010/main" val="1141163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6"/>
          <p:cNvSpPr>
            <a:spLocks noGrp="1" noChangeArrowheads="1"/>
          </p:cNvSpPr>
          <p:nvPr>
            <p:ph type="sldNum" sz="quarter" idx="12"/>
          </p:nvPr>
        </p:nvSpPr>
        <p:spPr>
          <a:ln/>
        </p:spPr>
        <p:txBody>
          <a:bodyPr/>
          <a:lstStyle>
            <a:lvl1pPr>
              <a:defRPr/>
            </a:lvl1pPr>
          </a:lstStyle>
          <a:p>
            <a:pPr>
              <a:defRPr/>
            </a:pPr>
            <a:fld id="{C7ACA0BA-81E6-4C2A-821F-B6F0907D906E}" type="slidenum">
              <a:rPr lang="zh-CN" altLang="en-US"/>
              <a:pPr>
                <a:defRPr/>
              </a:pPr>
              <a:t>‹#›</a:t>
            </a:fld>
            <a:endParaRPr lang="en-US" altLang="zh-CN"/>
          </a:p>
        </p:txBody>
      </p:sp>
    </p:spTree>
    <p:extLst>
      <p:ext uri="{BB962C8B-B14F-4D97-AF65-F5344CB8AC3E}">
        <p14:creationId xmlns:p14="http://schemas.microsoft.com/office/powerpoint/2010/main" val="6912945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6"/>
          <p:cNvSpPr>
            <a:spLocks noGrp="1" noChangeArrowheads="1"/>
          </p:cNvSpPr>
          <p:nvPr>
            <p:ph type="sldNum" sz="quarter" idx="12"/>
          </p:nvPr>
        </p:nvSpPr>
        <p:spPr>
          <a:ln/>
        </p:spPr>
        <p:txBody>
          <a:bodyPr/>
          <a:lstStyle>
            <a:lvl1pPr>
              <a:defRPr/>
            </a:lvl1pPr>
          </a:lstStyle>
          <a:p>
            <a:pPr>
              <a:defRPr/>
            </a:pPr>
            <a:fld id="{F5485CF5-8CA5-4C17-824D-82A9A502FD60}" type="slidenum">
              <a:rPr lang="zh-CN" altLang="en-US"/>
              <a:pPr>
                <a:defRPr/>
              </a:pPr>
              <a:t>‹#›</a:t>
            </a:fld>
            <a:endParaRPr lang="en-US" altLang="zh-CN"/>
          </a:p>
        </p:txBody>
      </p:sp>
    </p:spTree>
    <p:extLst>
      <p:ext uri="{BB962C8B-B14F-4D97-AF65-F5344CB8AC3E}">
        <p14:creationId xmlns:p14="http://schemas.microsoft.com/office/powerpoint/2010/main" val="1963173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6"/>
          <p:cNvSpPr>
            <a:spLocks noGrp="1" noChangeArrowheads="1"/>
          </p:cNvSpPr>
          <p:nvPr>
            <p:ph type="sldNum" sz="quarter" idx="12"/>
          </p:nvPr>
        </p:nvSpPr>
        <p:spPr>
          <a:ln/>
        </p:spPr>
        <p:txBody>
          <a:bodyPr/>
          <a:lstStyle>
            <a:lvl1pPr>
              <a:defRPr/>
            </a:lvl1pPr>
          </a:lstStyle>
          <a:p>
            <a:pPr>
              <a:defRPr/>
            </a:pPr>
            <a:fld id="{FCC44438-1FB3-44EB-8F8A-0437E3AD8D83}" type="slidenum">
              <a:rPr lang="zh-CN" altLang="en-US"/>
              <a:pPr>
                <a:defRPr/>
              </a:pPr>
              <a:t>‹#›</a:t>
            </a:fld>
            <a:endParaRPr lang="en-US" altLang="zh-CN"/>
          </a:p>
        </p:txBody>
      </p:sp>
    </p:spTree>
    <p:extLst>
      <p:ext uri="{BB962C8B-B14F-4D97-AF65-F5344CB8AC3E}">
        <p14:creationId xmlns:p14="http://schemas.microsoft.com/office/powerpoint/2010/main" val="15182265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4282FC39-26F9-486D-9E58-0FC854CD8D09}" type="slidenum">
              <a:rPr lang="zh-CN" altLang="en-US"/>
              <a:pPr>
                <a:defRPr/>
              </a:pPr>
              <a:t>‹#›</a:t>
            </a:fld>
            <a:endParaRPr lang="en-US" altLang="zh-CN"/>
          </a:p>
        </p:txBody>
      </p:sp>
    </p:spTree>
    <p:extLst>
      <p:ext uri="{BB962C8B-B14F-4D97-AF65-F5344CB8AC3E}">
        <p14:creationId xmlns:p14="http://schemas.microsoft.com/office/powerpoint/2010/main" val="1905283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457200"/>
            <a:ext cx="2949575"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6"/>
          <p:cNvSpPr>
            <a:spLocks noGrp="1" noChangeArrowheads="1"/>
          </p:cNvSpPr>
          <p:nvPr>
            <p:ph type="sldNum" sz="quarter" idx="12"/>
          </p:nvPr>
        </p:nvSpPr>
        <p:spPr>
          <a:ln/>
        </p:spPr>
        <p:txBody>
          <a:bodyPr/>
          <a:lstStyle>
            <a:lvl1pPr>
              <a:defRPr/>
            </a:lvl1pPr>
          </a:lstStyle>
          <a:p>
            <a:pPr>
              <a:defRPr/>
            </a:pPr>
            <a:fld id="{2FCE589F-0E74-4D34-8A3A-169E66FD23F1}" type="slidenum">
              <a:rPr lang="zh-CN" altLang="en-US"/>
              <a:pPr>
                <a:defRPr/>
              </a:pPr>
              <a:t>‹#›</a:t>
            </a:fld>
            <a:endParaRPr lang="en-US" altLang="zh-CN"/>
          </a:p>
        </p:txBody>
      </p:sp>
    </p:spTree>
    <p:extLst>
      <p:ext uri="{BB962C8B-B14F-4D97-AF65-F5344CB8AC3E}">
        <p14:creationId xmlns:p14="http://schemas.microsoft.com/office/powerpoint/2010/main" val="3134444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CADD8D64-9626-43DB-9FC8-CE53100D18D1}" type="slidenum">
              <a:rPr lang="zh-CN" altLang="en-US"/>
              <a:pPr>
                <a:defRPr/>
              </a:pPr>
              <a:t>‹#›</a:t>
            </a:fld>
            <a:endParaRPr lang="en-US" altLang="zh-CN"/>
          </a:p>
        </p:txBody>
      </p:sp>
    </p:spTree>
    <p:extLst>
      <p:ext uri="{BB962C8B-B14F-4D97-AF65-F5344CB8AC3E}">
        <p14:creationId xmlns:p14="http://schemas.microsoft.com/office/powerpoint/2010/main" val="39746927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6"/>
          <p:cNvSpPr>
            <a:spLocks noGrp="1" noChangeArrowheads="1"/>
          </p:cNvSpPr>
          <p:nvPr>
            <p:ph type="sldNum" sz="quarter" idx="12"/>
          </p:nvPr>
        </p:nvSpPr>
        <p:spPr>
          <a:ln/>
        </p:spPr>
        <p:txBody>
          <a:bodyPr/>
          <a:lstStyle>
            <a:lvl1pPr>
              <a:defRPr/>
            </a:lvl1pPr>
          </a:lstStyle>
          <a:p>
            <a:pPr>
              <a:defRPr/>
            </a:pPr>
            <a:fld id="{8F624085-4E7A-4742-8EA0-7564B53FDD0F}" type="slidenum">
              <a:rPr lang="zh-CN" altLang="en-US"/>
              <a:pPr>
                <a:defRPr/>
              </a:pPr>
              <a:t>‹#›</a:t>
            </a:fld>
            <a:endParaRPr lang="en-US" altLang="zh-CN"/>
          </a:p>
        </p:txBody>
      </p:sp>
    </p:spTree>
    <p:extLst>
      <p:ext uri="{BB962C8B-B14F-4D97-AF65-F5344CB8AC3E}">
        <p14:creationId xmlns:p14="http://schemas.microsoft.com/office/powerpoint/2010/main" val="22113180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2566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b="0" smtClean="0">
                <a:solidFill>
                  <a:schemeClr val="tx1"/>
                </a:solidFill>
                <a:latin typeface="Times New Roman" panose="02020603050405020304" pitchFamily="18" charset="0"/>
              </a:defRPr>
            </a:lvl1pPr>
          </a:lstStyle>
          <a:p>
            <a:pPr>
              <a:defRPr/>
            </a:pPr>
            <a:endParaRPr lang="en-US" altLang="zh-CN"/>
          </a:p>
        </p:txBody>
      </p:sp>
      <p:sp>
        <p:nvSpPr>
          <p:cNvPr id="62566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b="0" smtClean="0">
                <a:solidFill>
                  <a:schemeClr val="tx1"/>
                </a:solidFill>
                <a:latin typeface="Times New Roman" panose="02020603050405020304" pitchFamily="18" charset="0"/>
              </a:defRPr>
            </a:lvl1pPr>
          </a:lstStyle>
          <a:p>
            <a:pPr>
              <a:defRPr/>
            </a:pPr>
            <a:endParaRPr lang="en-US" altLang="zh-CN"/>
          </a:p>
        </p:txBody>
      </p:sp>
      <p:sp>
        <p:nvSpPr>
          <p:cNvPr id="62567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b="0" smtClean="0">
                <a:solidFill>
                  <a:schemeClr val="tx1"/>
                </a:solidFill>
                <a:latin typeface="Times New Roman" panose="02020603050405020304" pitchFamily="18" charset="0"/>
              </a:defRPr>
            </a:lvl1pPr>
          </a:lstStyle>
          <a:p>
            <a:pPr>
              <a:defRPr/>
            </a:pPr>
            <a:fld id="{7AC2C1DE-D5EB-470C-A21A-63D2751C433A}" type="slidenum">
              <a:rPr lang="zh-CN" altLang="en-US"/>
              <a:pPr>
                <a:defRPr/>
              </a:pPr>
              <a:t>‹#›</a:t>
            </a:fld>
            <a:endParaRPr lang="en-US" altLang="zh-CN"/>
          </a:p>
        </p:txBody>
      </p:sp>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Lst>
  <p:txStyles>
    <p:title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2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125" y="1179513"/>
            <a:ext cx="7848600" cy="287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Rectangle 3"/>
          <p:cNvSpPr>
            <a:spLocks noChangeArrowheads="1"/>
          </p:cNvSpPr>
          <p:nvPr/>
        </p:nvSpPr>
        <p:spPr bwMode="auto">
          <a:xfrm>
            <a:off x="1376363" y="0"/>
            <a:ext cx="58308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0000CC"/>
                </a:solidFill>
              </a:rPr>
              <a:t>新课标人教版化学必修</a:t>
            </a:r>
            <a:r>
              <a:rPr kumimoji="1" lang="en-US" altLang="zh-CN" sz="3600">
                <a:solidFill>
                  <a:srgbClr val="0000CC"/>
                </a:solidFill>
              </a:rPr>
              <a:t>Ⅱ</a:t>
            </a:r>
            <a:r>
              <a:rPr kumimoji="1" lang="en-US" altLang="zh-CN" sz="3200">
                <a:solidFill>
                  <a:srgbClr val="0000CC"/>
                </a:solidFill>
              </a:rPr>
              <a:t> </a:t>
            </a:r>
          </a:p>
        </p:txBody>
      </p:sp>
      <p:sp>
        <p:nvSpPr>
          <p:cNvPr id="596996" name="Rectangle 4"/>
          <p:cNvSpPr>
            <a:spLocks noRot="1" noChangeArrowheads="1"/>
          </p:cNvSpPr>
          <p:nvPr/>
        </p:nvSpPr>
        <p:spPr bwMode="auto">
          <a:xfrm>
            <a:off x="522288" y="4598988"/>
            <a:ext cx="8280400" cy="1008062"/>
          </a:xfrm>
          <a:prstGeom prst="rect">
            <a:avLst/>
          </a:prstGeom>
          <a:noFill/>
          <a:ln>
            <a:noFill/>
          </a:ln>
          <a:effectLst/>
          <a:extLst>
            <a:ext uri="{909E8E84-426E-40DD-AFC4-6F175D3DCCD1}">
              <a14:hiddenFill xmlns:a14="http://schemas.microsoft.com/office/drawing/2010/main">
                <a:solidFill>
                  <a:srgbClr val="99CCFF">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ctr" eaLnBrk="1" hangingPunct="1"/>
            <a:r>
              <a:rPr lang="zh-CN" altLang="en-US" sz="3600">
                <a:solidFill>
                  <a:srgbClr val="FF0000"/>
                </a:solidFill>
                <a:latin typeface="方正舒体" panose="02010601030101010101" pitchFamily="2" charset="-122"/>
                <a:ea typeface="方正舒体" panose="02010601030101010101" pitchFamily="2" charset="-122"/>
              </a:rPr>
              <a:t>第二章　第一节 化学能与热能</a:t>
            </a:r>
            <a:br>
              <a:rPr lang="zh-CN" altLang="en-US" sz="3600">
                <a:solidFill>
                  <a:srgbClr val="FF0000"/>
                </a:solidFill>
                <a:latin typeface="方正舒体" panose="02010601030101010101" pitchFamily="2" charset="-122"/>
                <a:ea typeface="方正舒体" panose="02010601030101010101" pitchFamily="2" charset="-122"/>
              </a:rPr>
            </a:br>
            <a:r>
              <a:rPr lang="en-US" altLang="zh-CN" sz="3600">
                <a:solidFill>
                  <a:srgbClr val="FF0000"/>
                </a:solidFill>
                <a:latin typeface="方正舒体" panose="02010601030101010101" pitchFamily="2" charset="-122"/>
                <a:ea typeface="方正舒体" panose="02010601030101010101" pitchFamily="2" charset="-122"/>
              </a:rPr>
              <a:t>(</a:t>
            </a:r>
            <a:r>
              <a:rPr lang="zh-CN" altLang="en-US" sz="3600">
                <a:solidFill>
                  <a:srgbClr val="FF0000"/>
                </a:solidFill>
                <a:latin typeface="方正舒体" panose="02010601030101010101" pitchFamily="2" charset="-122"/>
                <a:ea typeface="方正舒体" panose="02010601030101010101" pitchFamily="2" charset="-122"/>
              </a:rPr>
              <a:t>第</a:t>
            </a:r>
            <a:r>
              <a:rPr lang="en-US" altLang="zh-CN" sz="3600">
                <a:solidFill>
                  <a:srgbClr val="FF0000"/>
                </a:solidFill>
                <a:latin typeface="方正舒体" panose="02010601030101010101" pitchFamily="2" charset="-122"/>
                <a:ea typeface="方正舒体" panose="02010601030101010101" pitchFamily="2" charset="-122"/>
              </a:rPr>
              <a:t>2</a:t>
            </a:r>
            <a:r>
              <a:rPr lang="zh-CN" altLang="en-US" sz="3600">
                <a:solidFill>
                  <a:srgbClr val="FF0000"/>
                </a:solidFill>
                <a:latin typeface="方正舒体" panose="02010601030101010101" pitchFamily="2" charset="-122"/>
                <a:ea typeface="方正舒体" panose="02010601030101010101" pitchFamily="2" charset="-122"/>
              </a:rPr>
              <a:t>课时）</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6" fill="hold" grpId="0" nodeType="afterEffect">
                                  <p:stCondLst>
                                    <p:cond delay="0"/>
                                  </p:stCondLst>
                                  <p:childTnLst>
                                    <p:set>
                                      <p:cBhvr>
                                        <p:cTn id="6" dur="1" fill="hold">
                                          <p:stCondLst>
                                            <p:cond delay="0"/>
                                          </p:stCondLst>
                                        </p:cTn>
                                        <p:tgtEl>
                                          <p:spTgt spid="596996"/>
                                        </p:tgtEl>
                                        <p:attrNameLst>
                                          <p:attrName>style.visibility</p:attrName>
                                        </p:attrNameLst>
                                      </p:cBhvr>
                                      <p:to>
                                        <p:strVal val="visible"/>
                                      </p:to>
                                    </p:set>
                                    <p:anim calcmode="lin" valueType="num">
                                      <p:cBhvr>
                                        <p:cTn id="7" dur="500" fill="hold"/>
                                        <p:tgtEl>
                                          <p:spTgt spid="596996"/>
                                        </p:tgtEl>
                                        <p:attrNameLst>
                                          <p:attrName>ppt_w</p:attrName>
                                        </p:attrNameLst>
                                      </p:cBhvr>
                                      <p:tavLst>
                                        <p:tav tm="0">
                                          <p:val>
                                            <p:strVal val="(6*min(max(#ppt_w*#ppt_h,.3),1)-7.4)/-.7*#ppt_w"/>
                                          </p:val>
                                        </p:tav>
                                        <p:tav tm="100000">
                                          <p:val>
                                            <p:strVal val="#ppt_w"/>
                                          </p:val>
                                        </p:tav>
                                      </p:tavLst>
                                    </p:anim>
                                    <p:anim calcmode="lin" valueType="num">
                                      <p:cBhvr>
                                        <p:cTn id="8" dur="500" fill="hold"/>
                                        <p:tgtEl>
                                          <p:spTgt spid="596996"/>
                                        </p:tgtEl>
                                        <p:attrNameLst>
                                          <p:attrName>ppt_h</p:attrName>
                                        </p:attrNameLst>
                                      </p:cBhvr>
                                      <p:tavLst>
                                        <p:tav tm="0">
                                          <p:val>
                                            <p:strVal val="(6*min(max(#ppt_w*#ppt_h,.3),1)-7.4)/-.7*#ppt_h"/>
                                          </p:val>
                                        </p:tav>
                                        <p:tav tm="100000">
                                          <p:val>
                                            <p:strVal val="#ppt_h"/>
                                          </p:val>
                                        </p:tav>
                                      </p:tavLst>
                                    </p:anim>
                                    <p:anim calcmode="lin" valueType="num">
                                      <p:cBhvr>
                                        <p:cTn id="9" dur="500" fill="hold"/>
                                        <p:tgtEl>
                                          <p:spTgt spid="596996"/>
                                        </p:tgtEl>
                                        <p:attrNameLst>
                                          <p:attrName>ppt_x</p:attrName>
                                        </p:attrNameLst>
                                      </p:cBhvr>
                                      <p:tavLst>
                                        <p:tav tm="0">
                                          <p:val>
                                            <p:fltVal val="0.5"/>
                                          </p:val>
                                        </p:tav>
                                        <p:tav tm="100000">
                                          <p:val>
                                            <p:strVal val="#ppt_x"/>
                                          </p:val>
                                        </p:tav>
                                      </p:tavLst>
                                    </p:anim>
                                    <p:anim calcmode="lin" valueType="num">
                                      <p:cBhvr>
                                        <p:cTn id="10" dur="500" fill="hold"/>
                                        <p:tgtEl>
                                          <p:spTgt spid="596996"/>
                                        </p:tgtEl>
                                        <p:attrNameLst>
                                          <p:attrName>ppt_y</p:attrName>
                                        </p:attrNameLst>
                                      </p:cBhvr>
                                      <p:tavLst>
                                        <p:tav tm="0">
                                          <p:val>
                                            <p:strVal val="1+(6*min(max(#ppt_w*#ppt_h,.3),1)-7.4)/-.7*#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LAS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6996" grpId="0"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p:cNvSpPr txBox="1">
            <a:spLocks noChangeArrowheads="1"/>
          </p:cNvSpPr>
          <p:nvPr/>
        </p:nvSpPr>
        <p:spPr bwMode="auto">
          <a:xfrm>
            <a:off x="1620837" y="98398"/>
            <a:ext cx="54927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4400" dirty="0">
                <a:solidFill>
                  <a:schemeClr val="tx1"/>
                </a:solidFill>
                <a:latin typeface="Times New Roman" panose="02020603050405020304" pitchFamily="18" charset="0"/>
                <a:ea typeface="华文行楷" panose="02010800040101010101" pitchFamily="2" charset="-122"/>
              </a:rPr>
              <a:t>第一节  化学能与热能</a:t>
            </a:r>
          </a:p>
        </p:txBody>
      </p:sp>
      <p:sp>
        <p:nvSpPr>
          <p:cNvPr id="601091" name="Text Box 3"/>
          <p:cNvSpPr txBox="1">
            <a:spLocks noChangeArrowheads="1"/>
          </p:cNvSpPr>
          <p:nvPr/>
        </p:nvSpPr>
        <p:spPr bwMode="auto">
          <a:xfrm>
            <a:off x="761206" y="984236"/>
            <a:ext cx="658495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2800" dirty="0">
                <a:solidFill>
                  <a:schemeClr val="tx1"/>
                </a:solidFill>
                <a:latin typeface="Times New Roman" panose="02020603050405020304" pitchFamily="18" charset="0"/>
                <a:ea typeface="华文行楷" panose="02010800040101010101" pitchFamily="2" charset="-122"/>
              </a:rPr>
              <a:t>二、化学键与化学反应中能量变化的关系</a:t>
            </a:r>
          </a:p>
        </p:txBody>
      </p:sp>
      <p:sp>
        <p:nvSpPr>
          <p:cNvPr id="601092" name="Text Box 4"/>
          <p:cNvSpPr txBox="1">
            <a:spLocks noChangeArrowheads="1"/>
          </p:cNvSpPr>
          <p:nvPr/>
        </p:nvSpPr>
        <p:spPr bwMode="auto">
          <a:xfrm>
            <a:off x="752037" y="1627187"/>
            <a:ext cx="5011737"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600" dirty="0">
                <a:solidFill>
                  <a:schemeClr val="tx1"/>
                </a:solidFill>
                <a:latin typeface="Times New Roman" panose="02020603050405020304" pitchFamily="18" charset="0"/>
                <a:ea typeface="华文行楷" panose="02010800040101010101" pitchFamily="2" charset="-122"/>
              </a:rPr>
              <a:t>1</a:t>
            </a:r>
            <a:r>
              <a:rPr kumimoji="1" lang="zh-CN" altLang="en-US" sz="3600" dirty="0">
                <a:solidFill>
                  <a:schemeClr val="tx1"/>
                </a:solidFill>
                <a:latin typeface="Times New Roman" panose="02020603050405020304" pitchFamily="18" charset="0"/>
                <a:ea typeface="华文行楷" panose="02010800040101010101" pitchFamily="2" charset="-122"/>
              </a:rPr>
              <a:t>、化学反应的本质是？</a:t>
            </a:r>
          </a:p>
          <a:p>
            <a:pPr eaLnBrk="1" hangingPunct="1"/>
            <a:r>
              <a:rPr kumimoji="1" lang="zh-CN" altLang="en-US" sz="3600" dirty="0">
                <a:solidFill>
                  <a:schemeClr val="tx1"/>
                </a:solidFill>
                <a:latin typeface="Times New Roman" panose="02020603050405020304" pitchFamily="18" charset="0"/>
                <a:ea typeface="华文行楷" panose="02010800040101010101" pitchFamily="2" charset="-122"/>
              </a:rPr>
              <a:t>      </a:t>
            </a:r>
          </a:p>
        </p:txBody>
      </p:sp>
      <p:pic>
        <p:nvPicPr>
          <p:cNvPr id="5125" name="Picture 5" descr="图片1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413" y="3656802"/>
            <a:ext cx="2740025" cy="294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01094" name="Rectangle 6"/>
          <p:cNvSpPr>
            <a:spLocks noChangeArrowheads="1"/>
          </p:cNvSpPr>
          <p:nvPr/>
        </p:nvSpPr>
        <p:spPr bwMode="auto">
          <a:xfrm>
            <a:off x="971600" y="2364602"/>
            <a:ext cx="7290810" cy="1588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lnSpc>
                <a:spcPct val="135000"/>
              </a:lnSpc>
              <a:spcBef>
                <a:spcPct val="50000"/>
              </a:spcBef>
              <a:buClr>
                <a:srgbClr val="FF00FF"/>
              </a:buClr>
              <a:buFont typeface="Wingdings" panose="05000000000000000000" pitchFamily="2" charset="2"/>
              <a:buChar char="Ø"/>
            </a:pPr>
            <a:r>
              <a:rPr kumimoji="1" lang="zh-CN" altLang="en-US" sz="3600" dirty="0">
                <a:solidFill>
                  <a:schemeClr val="tx1"/>
                </a:solidFill>
                <a:latin typeface="Times New Roman" panose="02020603050405020304" pitchFamily="18" charset="0"/>
              </a:rPr>
              <a:t>以氢气在氯气中燃烧为例，用化学键的观点分析反应的本质过程。</a:t>
            </a:r>
          </a:p>
        </p:txBody>
      </p:sp>
      <p:sp>
        <p:nvSpPr>
          <p:cNvPr id="7" name="Text Box 2"/>
          <p:cNvSpPr txBox="1">
            <a:spLocks noChangeArrowheads="1"/>
          </p:cNvSpPr>
          <p:nvPr/>
        </p:nvSpPr>
        <p:spPr bwMode="auto">
          <a:xfrm>
            <a:off x="2886044" y="4534749"/>
            <a:ext cx="5004544"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lang="zh-CN" altLang="en-US" sz="3200" dirty="0">
                <a:solidFill>
                  <a:srgbClr val="000000"/>
                </a:solidFill>
                <a:ea typeface="楷体_GB2312" pitchFamily="49" charset="-122"/>
              </a:rPr>
              <a:t>物质发生化学反应的同时还伴随着能量的变化</a:t>
            </a:r>
            <a:r>
              <a:rPr lang="en-US" altLang="zh-CN" sz="3200" dirty="0">
                <a:solidFill>
                  <a:srgbClr val="000000"/>
                </a:solidFill>
                <a:ea typeface="楷体_GB2312" pitchFamily="49" charset="-122"/>
              </a:rPr>
              <a:t>,</a:t>
            </a:r>
            <a:r>
              <a:rPr lang="zh-CN" altLang="en-US" sz="3200" dirty="0">
                <a:solidFill>
                  <a:srgbClr val="000000"/>
                </a:solidFill>
                <a:ea typeface="楷体_GB2312" pitchFamily="49" charset="-122"/>
              </a:rPr>
              <a:t>而这种能量变化又通常表现为热能变化。</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01091"/>
                                        </p:tgtEl>
                                        <p:attrNameLst>
                                          <p:attrName>style.visibility</p:attrName>
                                        </p:attrNameLst>
                                      </p:cBhvr>
                                      <p:to>
                                        <p:strVal val="visible"/>
                                      </p:to>
                                    </p:set>
                                    <p:anim calcmode="lin" valueType="num">
                                      <p:cBhvr additive="base">
                                        <p:cTn id="7" dur="500" fill="hold"/>
                                        <p:tgtEl>
                                          <p:spTgt spid="601091"/>
                                        </p:tgtEl>
                                        <p:attrNameLst>
                                          <p:attrName>ppt_x</p:attrName>
                                        </p:attrNameLst>
                                      </p:cBhvr>
                                      <p:tavLst>
                                        <p:tav tm="0">
                                          <p:val>
                                            <p:strVal val="0-#ppt_w/2"/>
                                          </p:val>
                                        </p:tav>
                                        <p:tav tm="100000">
                                          <p:val>
                                            <p:strVal val="#ppt_x"/>
                                          </p:val>
                                        </p:tav>
                                      </p:tavLst>
                                    </p:anim>
                                    <p:anim calcmode="lin" valueType="num">
                                      <p:cBhvr additive="base">
                                        <p:cTn id="8" dur="500" fill="hold"/>
                                        <p:tgtEl>
                                          <p:spTgt spid="601091"/>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01092"/>
                                        </p:tgtEl>
                                        <p:attrNameLst>
                                          <p:attrName>style.visibility</p:attrName>
                                        </p:attrNameLst>
                                      </p:cBhvr>
                                      <p:to>
                                        <p:strVal val="visible"/>
                                      </p:to>
                                    </p:set>
                                    <p:anim calcmode="lin" valueType="num">
                                      <p:cBhvr additive="base">
                                        <p:cTn id="13" dur="500" fill="hold"/>
                                        <p:tgtEl>
                                          <p:spTgt spid="601092"/>
                                        </p:tgtEl>
                                        <p:attrNameLst>
                                          <p:attrName>ppt_x</p:attrName>
                                        </p:attrNameLst>
                                      </p:cBhvr>
                                      <p:tavLst>
                                        <p:tav tm="0">
                                          <p:val>
                                            <p:strVal val="0-#ppt_w/2"/>
                                          </p:val>
                                        </p:tav>
                                        <p:tav tm="100000">
                                          <p:val>
                                            <p:strVal val="#ppt_x"/>
                                          </p:val>
                                        </p:tav>
                                      </p:tavLst>
                                    </p:anim>
                                    <p:anim calcmode="lin" valueType="num">
                                      <p:cBhvr additive="base">
                                        <p:cTn id="14" dur="500" fill="hold"/>
                                        <p:tgtEl>
                                          <p:spTgt spid="601092"/>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01094"/>
                                        </p:tgtEl>
                                        <p:attrNameLst>
                                          <p:attrName>style.visibility</p:attrName>
                                        </p:attrNameLst>
                                      </p:cBhvr>
                                      <p:to>
                                        <p:strVal val="visible"/>
                                      </p:to>
                                    </p:set>
                                    <p:anim calcmode="lin" valueType="num">
                                      <p:cBhvr additive="base">
                                        <p:cTn id="19" dur="500" fill="hold"/>
                                        <p:tgtEl>
                                          <p:spTgt spid="601094"/>
                                        </p:tgtEl>
                                        <p:attrNameLst>
                                          <p:attrName>ppt_x</p:attrName>
                                        </p:attrNameLst>
                                      </p:cBhvr>
                                      <p:tavLst>
                                        <p:tav tm="0">
                                          <p:val>
                                            <p:strVal val="#ppt_x"/>
                                          </p:val>
                                        </p:tav>
                                        <p:tav tm="100000">
                                          <p:val>
                                            <p:strVal val="#ppt_x"/>
                                          </p:val>
                                        </p:tav>
                                      </p:tavLst>
                                    </p:anim>
                                    <p:anim calcmode="lin" valueType="num">
                                      <p:cBhvr additive="base">
                                        <p:cTn id="20" dur="500" fill="hold"/>
                                        <p:tgtEl>
                                          <p:spTgt spid="60109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1091" grpId="0" autoUpdateAnimBg="0"/>
      <p:bldP spid="601092" grpId="0" autoUpdateAnimBg="0"/>
      <p:bldP spid="601094"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Group 2"/>
          <p:cNvGrpSpPr>
            <a:grpSpLocks/>
          </p:cNvGrpSpPr>
          <p:nvPr/>
        </p:nvGrpSpPr>
        <p:grpSpPr bwMode="auto">
          <a:xfrm>
            <a:off x="1447800" y="2971800"/>
            <a:ext cx="6324600" cy="1282700"/>
            <a:chOff x="816" y="1392"/>
            <a:chExt cx="3984" cy="808"/>
          </a:xfrm>
        </p:grpSpPr>
        <p:grpSp>
          <p:nvGrpSpPr>
            <p:cNvPr id="6160" name="Group 3"/>
            <p:cNvGrpSpPr>
              <a:grpSpLocks/>
            </p:cNvGrpSpPr>
            <p:nvPr/>
          </p:nvGrpSpPr>
          <p:grpSpPr bwMode="auto">
            <a:xfrm>
              <a:off x="816" y="1392"/>
              <a:ext cx="2277" cy="720"/>
              <a:chOff x="816" y="1392"/>
              <a:chExt cx="2277" cy="720"/>
            </a:xfrm>
          </p:grpSpPr>
          <p:sp>
            <p:nvSpPr>
              <p:cNvPr id="6171" name="Rectangle 4"/>
              <p:cNvSpPr>
                <a:spLocks noChangeArrowheads="1"/>
              </p:cNvSpPr>
              <p:nvPr/>
            </p:nvSpPr>
            <p:spPr bwMode="auto">
              <a:xfrm>
                <a:off x="816" y="1584"/>
                <a:ext cx="48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600">
                    <a:solidFill>
                      <a:srgbClr val="FF3300"/>
                    </a:solidFill>
                    <a:latin typeface="Times New Roman" panose="02020603050405020304" pitchFamily="18" charset="0"/>
                  </a:rPr>
                  <a:t>H ·</a:t>
                </a:r>
              </a:p>
            </p:txBody>
          </p:sp>
          <p:grpSp>
            <p:nvGrpSpPr>
              <p:cNvPr id="6172" name="Group 5"/>
              <p:cNvGrpSpPr>
                <a:grpSpLocks/>
              </p:cNvGrpSpPr>
              <p:nvPr/>
            </p:nvGrpSpPr>
            <p:grpSpPr bwMode="auto">
              <a:xfrm>
                <a:off x="1680" y="1392"/>
                <a:ext cx="1344" cy="720"/>
                <a:chOff x="2880" y="816"/>
                <a:chExt cx="1344" cy="720"/>
              </a:xfrm>
            </p:grpSpPr>
            <p:sp>
              <p:nvSpPr>
                <p:cNvPr id="6175" name="Rectangle 6"/>
                <p:cNvSpPr>
                  <a:spLocks noChangeArrowheads="1"/>
                </p:cNvSpPr>
                <p:nvPr/>
              </p:nvSpPr>
              <p:spPr bwMode="auto">
                <a:xfrm>
                  <a:off x="3216" y="816"/>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grpSp>
              <p:nvGrpSpPr>
                <p:cNvPr id="6176" name="Group 7"/>
                <p:cNvGrpSpPr>
                  <a:grpSpLocks/>
                </p:cNvGrpSpPr>
                <p:nvPr/>
              </p:nvGrpSpPr>
              <p:grpSpPr bwMode="auto">
                <a:xfrm>
                  <a:off x="2880" y="960"/>
                  <a:ext cx="1344" cy="576"/>
                  <a:chOff x="1104" y="2892"/>
                  <a:chExt cx="1344" cy="576"/>
                </a:xfrm>
              </p:grpSpPr>
              <p:sp>
                <p:nvSpPr>
                  <p:cNvPr id="6177" name="Rectangle 8"/>
                  <p:cNvSpPr>
                    <a:spLocks noChangeArrowheads="1"/>
                  </p:cNvSpPr>
                  <p:nvPr/>
                </p:nvSpPr>
                <p:spPr bwMode="auto">
                  <a:xfrm>
                    <a:off x="1104" y="2892"/>
                    <a:ext cx="1344"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 Cl  </a:t>
                    </a:r>
                  </a:p>
                </p:txBody>
              </p:sp>
              <p:sp>
                <p:nvSpPr>
                  <p:cNvPr id="6178" name="Rectangle 9"/>
                  <p:cNvSpPr>
                    <a:spLocks noChangeArrowheads="1"/>
                  </p:cNvSpPr>
                  <p:nvPr/>
                </p:nvSpPr>
                <p:spPr bwMode="auto">
                  <a:xfrm>
                    <a:off x="1440" y="3064"/>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sp>
                <p:nvSpPr>
                  <p:cNvPr id="6179" name="Text Box 10"/>
                  <p:cNvSpPr txBox="1">
                    <a:spLocks noChangeArrowheads="1"/>
                  </p:cNvSpPr>
                  <p:nvPr/>
                </p:nvSpPr>
                <p:spPr bwMode="auto">
                  <a:xfrm>
                    <a:off x="1584" y="2929"/>
                    <a:ext cx="24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800">
                        <a:solidFill>
                          <a:srgbClr val="FF3300"/>
                        </a:solidFill>
                        <a:latin typeface="Times New Roman" panose="02020603050405020304" pitchFamily="18" charset="0"/>
                      </a:rPr>
                      <a:t>      </a:t>
                    </a:r>
                  </a:p>
                </p:txBody>
              </p:sp>
              <p:sp>
                <p:nvSpPr>
                  <p:cNvPr id="6180" name="Text Box 11"/>
                  <p:cNvSpPr txBox="1">
                    <a:spLocks noChangeArrowheads="1"/>
                  </p:cNvSpPr>
                  <p:nvPr/>
                </p:nvSpPr>
                <p:spPr bwMode="auto">
                  <a:xfrm>
                    <a:off x="1728" y="2920"/>
                    <a:ext cx="24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800">
                        <a:solidFill>
                          <a:srgbClr val="FF3300"/>
                        </a:solidFill>
                        <a:latin typeface="Times New Roman" panose="02020603050405020304" pitchFamily="18" charset="0"/>
                      </a:rPr>
                      <a:t>：</a:t>
                    </a:r>
                  </a:p>
                </p:txBody>
              </p:sp>
            </p:grpSp>
          </p:grpSp>
          <p:sp>
            <p:nvSpPr>
              <p:cNvPr id="6173" name="Rectangle 12"/>
              <p:cNvSpPr>
                <a:spLocks noChangeArrowheads="1"/>
              </p:cNvSpPr>
              <p:nvPr/>
            </p:nvSpPr>
            <p:spPr bwMode="auto">
              <a:xfrm>
                <a:off x="1440" y="1584"/>
                <a:ext cx="40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rPr>
                  <a:t>＋</a:t>
                </a:r>
              </a:p>
            </p:txBody>
          </p:sp>
          <p:sp>
            <p:nvSpPr>
              <p:cNvPr id="6174" name="Rectangle 13"/>
              <p:cNvSpPr>
                <a:spLocks noChangeArrowheads="1"/>
              </p:cNvSpPr>
              <p:nvPr/>
            </p:nvSpPr>
            <p:spPr bwMode="auto">
              <a:xfrm>
                <a:off x="2688" y="1632"/>
                <a:ext cx="40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600">
                    <a:solidFill>
                      <a:srgbClr val="FF3300"/>
                    </a:solidFill>
                    <a:latin typeface="Times New Roman" panose="02020603050405020304" pitchFamily="18" charset="0"/>
                  </a:rPr>
                  <a:t>→</a:t>
                </a:r>
              </a:p>
            </p:txBody>
          </p:sp>
        </p:grpSp>
        <p:grpSp>
          <p:nvGrpSpPr>
            <p:cNvPr id="6161" name="Group 14"/>
            <p:cNvGrpSpPr>
              <a:grpSpLocks/>
            </p:cNvGrpSpPr>
            <p:nvPr/>
          </p:nvGrpSpPr>
          <p:grpSpPr bwMode="auto">
            <a:xfrm>
              <a:off x="3168" y="1440"/>
              <a:ext cx="1632" cy="760"/>
              <a:chOff x="3552" y="720"/>
              <a:chExt cx="1632" cy="760"/>
            </a:xfrm>
          </p:grpSpPr>
          <p:grpSp>
            <p:nvGrpSpPr>
              <p:cNvPr id="6162" name="Group 15"/>
              <p:cNvGrpSpPr>
                <a:grpSpLocks/>
              </p:cNvGrpSpPr>
              <p:nvPr/>
            </p:nvGrpSpPr>
            <p:grpSpPr bwMode="auto">
              <a:xfrm>
                <a:off x="3840" y="720"/>
                <a:ext cx="1344" cy="760"/>
                <a:chOff x="2784" y="2688"/>
                <a:chExt cx="1344" cy="760"/>
              </a:xfrm>
            </p:grpSpPr>
            <p:sp>
              <p:nvSpPr>
                <p:cNvPr id="6167" name="Rectangle 16"/>
                <p:cNvSpPr>
                  <a:spLocks noChangeArrowheads="1"/>
                </p:cNvSpPr>
                <p:nvPr/>
              </p:nvSpPr>
              <p:spPr bwMode="auto">
                <a:xfrm>
                  <a:off x="2784" y="2852"/>
                  <a:ext cx="1344"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Cl </a:t>
                  </a:r>
                  <a:endParaRPr kumimoji="1" lang="en-US" altLang="zh-CN" sz="4000" baseline="24000">
                    <a:solidFill>
                      <a:srgbClr val="FF3300"/>
                    </a:solidFill>
                    <a:latin typeface="Times New Roman" panose="02020603050405020304" pitchFamily="18" charset="0"/>
                    <a:ea typeface="楷体_GB2312" pitchFamily="49" charset="-122"/>
                  </a:endParaRPr>
                </a:p>
              </p:txBody>
            </p:sp>
            <p:sp>
              <p:nvSpPr>
                <p:cNvPr id="6168" name="Rectangle 17"/>
                <p:cNvSpPr>
                  <a:spLocks noChangeArrowheads="1"/>
                </p:cNvSpPr>
                <p:nvPr/>
              </p:nvSpPr>
              <p:spPr bwMode="auto">
                <a:xfrm>
                  <a:off x="2928" y="2688"/>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sp>
              <p:nvSpPr>
                <p:cNvPr id="6169" name="Rectangle 18"/>
                <p:cNvSpPr>
                  <a:spLocks noChangeArrowheads="1"/>
                </p:cNvSpPr>
                <p:nvPr/>
              </p:nvSpPr>
              <p:spPr bwMode="auto">
                <a:xfrm>
                  <a:off x="2928" y="3044"/>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sp>
              <p:nvSpPr>
                <p:cNvPr id="6170" name="Text Box 19"/>
                <p:cNvSpPr txBox="1">
                  <a:spLocks noChangeArrowheads="1"/>
                </p:cNvSpPr>
                <p:nvPr/>
              </p:nvSpPr>
              <p:spPr bwMode="auto">
                <a:xfrm>
                  <a:off x="2880" y="2852"/>
                  <a:ext cx="24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800">
                      <a:solidFill>
                        <a:srgbClr val="FF3300"/>
                      </a:solidFill>
                      <a:latin typeface="Times New Roman" panose="02020603050405020304" pitchFamily="18" charset="0"/>
                    </a:rPr>
                    <a:t> </a:t>
                  </a:r>
                </a:p>
              </p:txBody>
            </p:sp>
          </p:grpSp>
          <p:grpSp>
            <p:nvGrpSpPr>
              <p:cNvPr id="6163" name="Group 20"/>
              <p:cNvGrpSpPr>
                <a:grpSpLocks/>
              </p:cNvGrpSpPr>
              <p:nvPr/>
            </p:nvGrpSpPr>
            <p:grpSpPr bwMode="auto">
              <a:xfrm>
                <a:off x="3552" y="816"/>
                <a:ext cx="1056" cy="500"/>
                <a:chOff x="2496" y="2776"/>
                <a:chExt cx="1056" cy="500"/>
              </a:xfrm>
            </p:grpSpPr>
            <p:sp>
              <p:nvSpPr>
                <p:cNvPr id="6164" name="Text Box 21"/>
                <p:cNvSpPr txBox="1">
                  <a:spLocks noChangeArrowheads="1"/>
                </p:cNvSpPr>
                <p:nvPr/>
              </p:nvSpPr>
              <p:spPr bwMode="auto">
                <a:xfrm>
                  <a:off x="2496" y="2872"/>
                  <a:ext cx="576"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600">
                      <a:solidFill>
                        <a:srgbClr val="FF3300"/>
                      </a:solidFill>
                      <a:latin typeface="Times New Roman" panose="02020603050405020304" pitchFamily="18" charset="0"/>
                    </a:rPr>
                    <a:t>H </a:t>
                  </a:r>
                </a:p>
              </p:txBody>
            </p:sp>
            <p:sp>
              <p:nvSpPr>
                <p:cNvPr id="6165" name="Rectangle 22"/>
                <p:cNvSpPr>
                  <a:spLocks noChangeArrowheads="1"/>
                </p:cNvSpPr>
                <p:nvPr/>
              </p:nvSpPr>
              <p:spPr bwMode="auto">
                <a:xfrm rot="-5400000">
                  <a:off x="2678" y="2814"/>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sp>
              <p:nvSpPr>
                <p:cNvPr id="6166" name="Rectangle 23"/>
                <p:cNvSpPr>
                  <a:spLocks noChangeArrowheads="1"/>
                </p:cNvSpPr>
                <p:nvPr/>
              </p:nvSpPr>
              <p:spPr bwMode="auto">
                <a:xfrm rot="-5400000">
                  <a:off x="3110" y="2814"/>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grpSp>
        </p:grpSp>
      </p:grpSp>
      <p:sp>
        <p:nvSpPr>
          <p:cNvPr id="6147" name="Text Box 24"/>
          <p:cNvSpPr txBox="1">
            <a:spLocks noChangeArrowheads="1"/>
          </p:cNvSpPr>
          <p:nvPr/>
        </p:nvSpPr>
        <p:spPr bwMode="auto">
          <a:xfrm>
            <a:off x="1447800" y="457200"/>
            <a:ext cx="54991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600" b="0" dirty="0">
                <a:solidFill>
                  <a:schemeClr val="tx1"/>
                </a:solidFill>
                <a:latin typeface="Times New Roman" panose="02020603050405020304" pitchFamily="18" charset="0"/>
              </a:rPr>
              <a:t>H</a:t>
            </a:r>
            <a:r>
              <a:rPr kumimoji="1" lang="en-US" altLang="zh-CN" sz="3600" b="0" baseline="-25000" dirty="0">
                <a:solidFill>
                  <a:schemeClr val="tx1"/>
                </a:solidFill>
                <a:latin typeface="Times New Roman" panose="02020603050405020304" pitchFamily="18" charset="0"/>
              </a:rPr>
              <a:t>2</a:t>
            </a:r>
            <a:r>
              <a:rPr kumimoji="1" lang="en-US" altLang="zh-CN" sz="3600" b="0" dirty="0">
                <a:solidFill>
                  <a:schemeClr val="tx1"/>
                </a:solidFill>
                <a:latin typeface="Times New Roman" panose="02020603050405020304" pitchFamily="18" charset="0"/>
              </a:rPr>
              <a:t>      +      Cl</a:t>
            </a:r>
            <a:r>
              <a:rPr kumimoji="1" lang="en-US" altLang="zh-CN" sz="3600" b="0" baseline="-25000" dirty="0">
                <a:solidFill>
                  <a:schemeClr val="tx1"/>
                </a:solidFill>
                <a:latin typeface="Times New Roman" panose="02020603050405020304" pitchFamily="18" charset="0"/>
              </a:rPr>
              <a:t>2</a:t>
            </a:r>
            <a:r>
              <a:rPr kumimoji="1" lang="en-US" altLang="zh-CN" sz="3600" b="0" dirty="0">
                <a:solidFill>
                  <a:schemeClr val="tx1"/>
                </a:solidFill>
                <a:latin typeface="Times New Roman" panose="02020603050405020304" pitchFamily="18" charset="0"/>
              </a:rPr>
              <a:t>        =    2HCl</a:t>
            </a:r>
          </a:p>
        </p:txBody>
      </p:sp>
      <p:sp>
        <p:nvSpPr>
          <p:cNvPr id="6148" name="Text Box 25"/>
          <p:cNvSpPr txBox="1">
            <a:spLocks noChangeArrowheads="1"/>
          </p:cNvSpPr>
          <p:nvPr/>
        </p:nvSpPr>
        <p:spPr bwMode="auto">
          <a:xfrm>
            <a:off x="1066800" y="1219200"/>
            <a:ext cx="13239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a:solidFill>
                  <a:schemeClr val="tx1"/>
                </a:solidFill>
                <a:latin typeface="Times New Roman" panose="02020603050405020304" pitchFamily="18" charset="0"/>
              </a:rPr>
              <a:t>H—H </a:t>
            </a:r>
          </a:p>
        </p:txBody>
      </p:sp>
      <p:sp>
        <p:nvSpPr>
          <p:cNvPr id="6149" name="Text Box 26"/>
          <p:cNvSpPr txBox="1">
            <a:spLocks noChangeArrowheads="1"/>
          </p:cNvSpPr>
          <p:nvPr/>
        </p:nvSpPr>
        <p:spPr bwMode="auto">
          <a:xfrm>
            <a:off x="3124200" y="1143000"/>
            <a:ext cx="15049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a:solidFill>
                  <a:schemeClr val="tx1"/>
                </a:solidFill>
                <a:latin typeface="Times New Roman" panose="02020603050405020304" pitchFamily="18" charset="0"/>
              </a:rPr>
              <a:t>Cl —Cl</a:t>
            </a:r>
          </a:p>
        </p:txBody>
      </p:sp>
      <p:sp>
        <p:nvSpPr>
          <p:cNvPr id="6150" name="Text Box 27"/>
          <p:cNvSpPr txBox="1">
            <a:spLocks noChangeArrowheads="1"/>
          </p:cNvSpPr>
          <p:nvPr/>
        </p:nvSpPr>
        <p:spPr bwMode="auto">
          <a:xfrm rot="102935">
            <a:off x="5792788" y="1125538"/>
            <a:ext cx="13128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a:solidFill>
                  <a:schemeClr val="tx1"/>
                </a:solidFill>
                <a:latin typeface="Times New Roman" panose="02020603050405020304" pitchFamily="18" charset="0"/>
              </a:rPr>
              <a:t>H—Cl</a:t>
            </a:r>
          </a:p>
        </p:txBody>
      </p:sp>
      <p:sp>
        <p:nvSpPr>
          <p:cNvPr id="602140" name="AutoShape 28"/>
          <p:cNvSpPr>
            <a:spLocks noChangeArrowheads="1"/>
          </p:cNvSpPr>
          <p:nvPr/>
        </p:nvSpPr>
        <p:spPr bwMode="auto">
          <a:xfrm>
            <a:off x="1524000" y="1828800"/>
            <a:ext cx="228600" cy="1371600"/>
          </a:xfrm>
          <a:prstGeom prst="downArrow">
            <a:avLst>
              <a:gd name="adj1" fmla="val 50000"/>
              <a:gd name="adj2" fmla="val 1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02141" name="Text Box 29"/>
          <p:cNvSpPr txBox="1">
            <a:spLocks noChangeArrowheads="1"/>
          </p:cNvSpPr>
          <p:nvPr/>
        </p:nvSpPr>
        <p:spPr bwMode="auto">
          <a:xfrm>
            <a:off x="990600" y="1981200"/>
            <a:ext cx="549275" cy="1087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2400">
                <a:solidFill>
                  <a:schemeClr val="tx1"/>
                </a:solidFill>
                <a:latin typeface="Times New Roman" panose="02020603050405020304" pitchFamily="18" charset="0"/>
              </a:rPr>
              <a:t>断开</a:t>
            </a:r>
          </a:p>
        </p:txBody>
      </p:sp>
      <p:sp>
        <p:nvSpPr>
          <p:cNvPr id="602142" name="AutoShape 30"/>
          <p:cNvSpPr>
            <a:spLocks noChangeArrowheads="1"/>
          </p:cNvSpPr>
          <p:nvPr/>
        </p:nvSpPr>
        <p:spPr bwMode="auto">
          <a:xfrm>
            <a:off x="3733800" y="1752600"/>
            <a:ext cx="228600" cy="1371600"/>
          </a:xfrm>
          <a:prstGeom prst="downArrow">
            <a:avLst>
              <a:gd name="adj1" fmla="val 50000"/>
              <a:gd name="adj2" fmla="val 1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02143" name="Text Box 31"/>
          <p:cNvSpPr txBox="1">
            <a:spLocks noChangeArrowheads="1"/>
          </p:cNvSpPr>
          <p:nvPr/>
        </p:nvSpPr>
        <p:spPr bwMode="auto">
          <a:xfrm>
            <a:off x="3200400" y="2057400"/>
            <a:ext cx="549275" cy="1011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2400">
                <a:solidFill>
                  <a:schemeClr val="tx1"/>
                </a:solidFill>
                <a:latin typeface="Times New Roman" panose="02020603050405020304" pitchFamily="18" charset="0"/>
              </a:rPr>
              <a:t>断开</a:t>
            </a:r>
          </a:p>
        </p:txBody>
      </p:sp>
      <p:sp>
        <p:nvSpPr>
          <p:cNvPr id="6155" name="Rectangle 32"/>
          <p:cNvSpPr>
            <a:spLocks noChangeArrowheads="1"/>
          </p:cNvSpPr>
          <p:nvPr/>
        </p:nvSpPr>
        <p:spPr bwMode="auto">
          <a:xfrm>
            <a:off x="2743200" y="0"/>
            <a:ext cx="24796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kumimoji="1" lang="zh-CN" altLang="en-US" sz="3600">
              <a:solidFill>
                <a:srgbClr val="0604FF"/>
              </a:solidFill>
              <a:latin typeface="Times New Roman" panose="02020603050405020304" pitchFamily="18" charset="0"/>
              <a:ea typeface="隶书" panose="02010509060101010101" pitchFamily="49" charset="-122"/>
            </a:endParaRPr>
          </a:p>
        </p:txBody>
      </p:sp>
      <p:sp>
        <p:nvSpPr>
          <p:cNvPr id="6156" name="Text Box 33"/>
          <p:cNvSpPr txBox="1">
            <a:spLocks noChangeArrowheads="1"/>
          </p:cNvSpPr>
          <p:nvPr/>
        </p:nvSpPr>
        <p:spPr bwMode="auto">
          <a:xfrm>
            <a:off x="4953000" y="228600"/>
            <a:ext cx="698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a:solidFill>
                  <a:schemeClr val="tx1"/>
                </a:solidFill>
                <a:latin typeface="Times New Roman" panose="02020603050405020304" pitchFamily="18" charset="0"/>
              </a:rPr>
              <a:t>点燃</a:t>
            </a:r>
          </a:p>
        </p:txBody>
      </p:sp>
      <p:sp>
        <p:nvSpPr>
          <p:cNvPr id="602146" name="Rectangle 34"/>
          <p:cNvSpPr>
            <a:spLocks noChangeArrowheads="1"/>
          </p:cNvSpPr>
          <p:nvPr/>
        </p:nvSpPr>
        <p:spPr bwMode="auto">
          <a:xfrm>
            <a:off x="0" y="4292600"/>
            <a:ext cx="86772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b="0" dirty="0">
                <a:solidFill>
                  <a:schemeClr val="tx1"/>
                </a:solidFill>
              </a:rPr>
              <a:t>  </a:t>
            </a:r>
            <a:r>
              <a:rPr kumimoji="1" lang="zh-CN" altLang="en-US" sz="3600" dirty="0" smtClean="0">
                <a:solidFill>
                  <a:srgbClr val="0604FF"/>
                </a:solidFill>
              </a:rPr>
              <a:t>化学反应的本质是</a:t>
            </a:r>
            <a:endParaRPr kumimoji="1" lang="en-US" altLang="zh-CN" sz="3600" dirty="0" smtClean="0">
              <a:solidFill>
                <a:srgbClr val="0604FF"/>
              </a:solidFill>
            </a:endParaRPr>
          </a:p>
          <a:p>
            <a:pPr eaLnBrk="1" hangingPunct="1"/>
            <a:r>
              <a:rPr kumimoji="1" lang="en-US" altLang="zh-CN" sz="3600" dirty="0">
                <a:solidFill>
                  <a:srgbClr val="0604FF"/>
                </a:solidFill>
              </a:rPr>
              <a:t> </a:t>
            </a:r>
            <a:r>
              <a:rPr kumimoji="1" lang="en-US" altLang="zh-CN" sz="3600" dirty="0" smtClean="0">
                <a:solidFill>
                  <a:srgbClr val="0604FF"/>
                </a:solidFill>
              </a:rPr>
              <a:t>            </a:t>
            </a:r>
            <a:r>
              <a:rPr kumimoji="1" lang="zh-CN" altLang="en-US" sz="3600" dirty="0" smtClean="0">
                <a:solidFill>
                  <a:srgbClr val="0604FF"/>
                </a:solidFill>
              </a:rPr>
              <a:t>旧</a:t>
            </a:r>
            <a:r>
              <a:rPr kumimoji="1" lang="zh-CN" altLang="en-US" sz="3600" dirty="0">
                <a:solidFill>
                  <a:srgbClr val="0604FF"/>
                </a:solidFill>
              </a:rPr>
              <a:t>化学键</a:t>
            </a:r>
            <a:r>
              <a:rPr kumimoji="1" lang="zh-CN" altLang="en-US" sz="3600" dirty="0">
                <a:solidFill>
                  <a:srgbClr val="FF00FF"/>
                </a:solidFill>
              </a:rPr>
              <a:t>断裂</a:t>
            </a:r>
            <a:r>
              <a:rPr kumimoji="1" lang="zh-CN" altLang="en-US" sz="3600" dirty="0">
                <a:solidFill>
                  <a:srgbClr val="0604FF"/>
                </a:solidFill>
              </a:rPr>
              <a:t>和新化学键</a:t>
            </a:r>
            <a:r>
              <a:rPr kumimoji="1" lang="zh-CN" altLang="en-US" sz="3600" dirty="0" smtClean="0">
                <a:solidFill>
                  <a:srgbClr val="FF00FF"/>
                </a:solidFill>
              </a:rPr>
              <a:t>形成</a:t>
            </a:r>
            <a:r>
              <a:rPr kumimoji="1" lang="zh-CN" altLang="en-US" sz="3600" dirty="0" smtClean="0">
                <a:solidFill>
                  <a:srgbClr val="0604FF"/>
                </a:solidFill>
              </a:rPr>
              <a:t>。</a:t>
            </a:r>
            <a:endParaRPr kumimoji="1" lang="zh-CN" altLang="en-US" sz="3600" dirty="0">
              <a:solidFill>
                <a:srgbClr val="0604FF"/>
              </a:solidFill>
            </a:endParaRPr>
          </a:p>
        </p:txBody>
      </p:sp>
      <p:sp>
        <p:nvSpPr>
          <p:cNvPr id="602147" name="AutoShape 35"/>
          <p:cNvSpPr>
            <a:spLocks noChangeArrowheads="1"/>
          </p:cNvSpPr>
          <p:nvPr/>
        </p:nvSpPr>
        <p:spPr bwMode="auto">
          <a:xfrm flipV="1">
            <a:off x="6011863" y="1773238"/>
            <a:ext cx="360362" cy="1295400"/>
          </a:xfrm>
          <a:prstGeom prst="downArrow">
            <a:avLst>
              <a:gd name="adj1" fmla="val 50000"/>
              <a:gd name="adj2" fmla="val 8986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02148" name="Text Box 36"/>
          <p:cNvSpPr txBox="1">
            <a:spLocks noChangeArrowheads="1"/>
          </p:cNvSpPr>
          <p:nvPr/>
        </p:nvSpPr>
        <p:spPr bwMode="auto">
          <a:xfrm>
            <a:off x="6659563" y="1989138"/>
            <a:ext cx="549275" cy="1011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2400">
                <a:solidFill>
                  <a:schemeClr val="tx1"/>
                </a:solidFill>
                <a:latin typeface="Times New Roman" panose="02020603050405020304" pitchFamily="18" charset="0"/>
              </a:rPr>
              <a:t>形成</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02140"/>
                                        </p:tgtEl>
                                        <p:attrNameLst>
                                          <p:attrName>style.visibility</p:attrName>
                                        </p:attrNameLst>
                                      </p:cBhvr>
                                      <p:to>
                                        <p:strVal val="visible"/>
                                      </p:to>
                                    </p:set>
                                    <p:animEffect transition="in" filter="dissolve">
                                      <p:cBhvr>
                                        <p:cTn id="7" dur="500"/>
                                        <p:tgtEl>
                                          <p:spTgt spid="60214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02141"/>
                                        </p:tgtEl>
                                        <p:attrNameLst>
                                          <p:attrName>style.visibility</p:attrName>
                                        </p:attrNameLst>
                                      </p:cBhvr>
                                      <p:to>
                                        <p:strVal val="visible"/>
                                      </p:to>
                                    </p:set>
                                    <p:animEffect transition="in" filter="slide(fromBottom)">
                                      <p:cBhvr>
                                        <p:cTn id="12" dur="500"/>
                                        <p:tgtEl>
                                          <p:spTgt spid="60214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02142"/>
                                        </p:tgtEl>
                                        <p:attrNameLst>
                                          <p:attrName>style.visibility</p:attrName>
                                        </p:attrNameLst>
                                      </p:cBhvr>
                                      <p:to>
                                        <p:strVal val="visible"/>
                                      </p:to>
                                    </p:set>
                                    <p:animEffect transition="in" filter="dissolve">
                                      <p:cBhvr>
                                        <p:cTn id="17" dur="500"/>
                                        <p:tgtEl>
                                          <p:spTgt spid="60214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602143"/>
                                        </p:tgtEl>
                                        <p:attrNameLst>
                                          <p:attrName>style.visibility</p:attrName>
                                        </p:attrNameLst>
                                      </p:cBhvr>
                                      <p:to>
                                        <p:strVal val="visible"/>
                                      </p:to>
                                    </p:set>
                                    <p:animEffect transition="in" filter="slide(fromBottom)">
                                      <p:cBhvr>
                                        <p:cTn id="22" dur="500"/>
                                        <p:tgtEl>
                                          <p:spTgt spid="60214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602147"/>
                                        </p:tgtEl>
                                        <p:attrNameLst>
                                          <p:attrName>style.visibility</p:attrName>
                                        </p:attrNameLst>
                                      </p:cBhvr>
                                      <p:to>
                                        <p:strVal val="visible"/>
                                      </p:to>
                                    </p:set>
                                    <p:animEffect transition="in" filter="dissolve">
                                      <p:cBhvr>
                                        <p:cTn id="27" dur="500"/>
                                        <p:tgtEl>
                                          <p:spTgt spid="60214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602148"/>
                                        </p:tgtEl>
                                        <p:attrNameLst>
                                          <p:attrName>style.visibility</p:attrName>
                                        </p:attrNameLst>
                                      </p:cBhvr>
                                      <p:to>
                                        <p:strVal val="visible"/>
                                      </p:to>
                                    </p:set>
                                    <p:animEffect transition="in" filter="slide(fromBottom)">
                                      <p:cBhvr>
                                        <p:cTn id="32" dur="500"/>
                                        <p:tgtEl>
                                          <p:spTgt spid="60214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02146"/>
                                        </p:tgtEl>
                                        <p:attrNameLst>
                                          <p:attrName>style.visibility</p:attrName>
                                        </p:attrNameLst>
                                      </p:cBhvr>
                                      <p:to>
                                        <p:strVal val="visible"/>
                                      </p:to>
                                    </p:set>
                                    <p:anim calcmode="lin" valueType="num">
                                      <p:cBhvr additive="base">
                                        <p:cTn id="37" dur="500" fill="hold"/>
                                        <p:tgtEl>
                                          <p:spTgt spid="602146"/>
                                        </p:tgtEl>
                                        <p:attrNameLst>
                                          <p:attrName>ppt_x</p:attrName>
                                        </p:attrNameLst>
                                      </p:cBhvr>
                                      <p:tavLst>
                                        <p:tav tm="0">
                                          <p:val>
                                            <p:strVal val="#ppt_x"/>
                                          </p:val>
                                        </p:tav>
                                        <p:tav tm="100000">
                                          <p:val>
                                            <p:strVal val="#ppt_x"/>
                                          </p:val>
                                        </p:tav>
                                      </p:tavLst>
                                    </p:anim>
                                    <p:anim calcmode="lin" valueType="num">
                                      <p:cBhvr additive="base">
                                        <p:cTn id="38" dur="500" fill="hold"/>
                                        <p:tgtEl>
                                          <p:spTgt spid="602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2140" grpId="0" animBg="1"/>
      <p:bldP spid="602141" grpId="0" autoUpdateAnimBg="0"/>
      <p:bldP spid="602142" grpId="0" animBg="1"/>
      <p:bldP spid="602143" grpId="0" autoUpdateAnimBg="0"/>
      <p:bldP spid="602146" grpId="0"/>
      <p:bldP spid="602147" grpId="0" animBg="1"/>
      <p:bldP spid="602148"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63" name="Text Box 7"/>
          <p:cNvSpPr txBox="1">
            <a:spLocks noChangeArrowheads="1"/>
          </p:cNvSpPr>
          <p:nvPr/>
        </p:nvSpPr>
        <p:spPr bwMode="auto">
          <a:xfrm>
            <a:off x="555491" y="24668"/>
            <a:ext cx="7777162"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sz="2400" dirty="0">
                <a:solidFill>
                  <a:srgbClr val="FF0000"/>
                </a:solidFill>
                <a:latin typeface="黑体" panose="02010609060101010101" pitchFamily="49" charset="-122"/>
                <a:ea typeface="黑体" panose="02010609060101010101" pitchFamily="49" charset="-122"/>
              </a:rPr>
              <a:t>断裂反应物中的</a:t>
            </a:r>
            <a:r>
              <a:rPr lang="zh-CN" sz="2400" dirty="0">
                <a:latin typeface="黑体" panose="02010609060101010101" pitchFamily="49" charset="-122"/>
                <a:ea typeface="黑体" panose="02010609060101010101" pitchFamily="49" charset="-122"/>
              </a:rPr>
              <a:t>化学键</a:t>
            </a:r>
            <a:r>
              <a:rPr lang="zh-CN" sz="2400" dirty="0">
                <a:solidFill>
                  <a:srgbClr val="FF0000"/>
                </a:solidFill>
                <a:latin typeface="黑体" panose="02010609060101010101" pitchFamily="49" charset="-122"/>
                <a:ea typeface="黑体" panose="02010609060101010101" pitchFamily="49" charset="-122"/>
              </a:rPr>
              <a:t>吸收</a:t>
            </a:r>
            <a:r>
              <a:rPr lang="zh-CN" sz="2400" dirty="0">
                <a:latin typeface="黑体" panose="02010609060101010101" pitchFamily="49" charset="-122"/>
                <a:ea typeface="黑体" panose="02010609060101010101" pitchFamily="49" charset="-122"/>
              </a:rPr>
              <a:t>能量</a:t>
            </a:r>
            <a:r>
              <a:rPr lang="en-US" altLang="zh-CN" sz="2400" dirty="0">
                <a:latin typeface="黑体" panose="02010609060101010101" pitchFamily="49" charset="-122"/>
                <a:ea typeface="黑体" panose="02010609060101010101" pitchFamily="49" charset="-122"/>
              </a:rPr>
              <a:t>,</a:t>
            </a:r>
            <a:r>
              <a:rPr lang="en-US" altLang="zh-CN" sz="2400" dirty="0">
                <a:solidFill>
                  <a:srgbClr val="CC3300"/>
                </a:solidFill>
                <a:latin typeface="黑体" panose="02010609060101010101" pitchFamily="49" charset="-122"/>
                <a:ea typeface="黑体" panose="02010609060101010101" pitchFamily="49" charset="-122"/>
              </a:rPr>
              <a:t> </a:t>
            </a:r>
            <a:endParaRPr lang="en-US" altLang="zh-CN" sz="2400" dirty="0" smtClean="0">
              <a:solidFill>
                <a:srgbClr val="CC3300"/>
              </a:solidFill>
              <a:latin typeface="黑体" panose="02010609060101010101" pitchFamily="49" charset="-122"/>
              <a:ea typeface="黑体" panose="02010609060101010101" pitchFamily="49" charset="-122"/>
            </a:endParaRPr>
          </a:p>
          <a:p>
            <a:pPr eaLnBrk="1" hangingPunct="1">
              <a:spcBef>
                <a:spcPct val="50000"/>
              </a:spcBef>
              <a:buFontTx/>
              <a:buNone/>
            </a:pPr>
            <a:r>
              <a:rPr lang="zh-CN" sz="2400" dirty="0" smtClean="0">
                <a:solidFill>
                  <a:srgbClr val="FF0000"/>
                </a:solidFill>
                <a:latin typeface="黑体" panose="02010609060101010101" pitchFamily="49" charset="-122"/>
                <a:ea typeface="黑体" panose="02010609060101010101" pitchFamily="49" charset="-122"/>
              </a:rPr>
              <a:t>形成</a:t>
            </a:r>
            <a:r>
              <a:rPr lang="zh-CN" sz="2400" dirty="0">
                <a:solidFill>
                  <a:srgbClr val="FF0000"/>
                </a:solidFill>
                <a:latin typeface="黑体" panose="02010609060101010101" pitchFamily="49" charset="-122"/>
                <a:ea typeface="黑体" panose="02010609060101010101" pitchFamily="49" charset="-122"/>
              </a:rPr>
              <a:t>生成物中的</a:t>
            </a:r>
            <a:r>
              <a:rPr lang="zh-CN" sz="2400" dirty="0">
                <a:latin typeface="黑体" panose="02010609060101010101" pitchFamily="49" charset="-122"/>
                <a:ea typeface="黑体" panose="02010609060101010101" pitchFamily="49" charset="-122"/>
              </a:rPr>
              <a:t>化学键</a:t>
            </a:r>
            <a:r>
              <a:rPr lang="zh-CN" sz="2400" dirty="0">
                <a:solidFill>
                  <a:srgbClr val="FF0000"/>
                </a:solidFill>
                <a:latin typeface="黑体" panose="02010609060101010101" pitchFamily="49" charset="-122"/>
                <a:ea typeface="黑体" panose="02010609060101010101" pitchFamily="49" charset="-122"/>
              </a:rPr>
              <a:t>释放</a:t>
            </a:r>
            <a:r>
              <a:rPr lang="zh-CN" sz="2400" dirty="0">
                <a:latin typeface="黑体" panose="02010609060101010101" pitchFamily="49" charset="-122"/>
                <a:ea typeface="黑体" panose="02010609060101010101" pitchFamily="49" charset="-122"/>
              </a:rPr>
              <a:t>能量</a:t>
            </a:r>
            <a:endParaRPr lang="zh-CN" altLang="en-US" sz="2400" dirty="0">
              <a:latin typeface="黑体" panose="02010609060101010101" pitchFamily="49" charset="-122"/>
              <a:ea typeface="黑体" panose="02010609060101010101" pitchFamily="49" charset="-122"/>
            </a:endParaRPr>
          </a:p>
        </p:txBody>
      </p:sp>
      <p:grpSp>
        <p:nvGrpSpPr>
          <p:cNvPr id="604166" name="Group 6"/>
          <p:cNvGrpSpPr>
            <a:grpSpLocks/>
          </p:cNvGrpSpPr>
          <p:nvPr/>
        </p:nvGrpSpPr>
        <p:grpSpPr bwMode="auto">
          <a:xfrm>
            <a:off x="80456" y="941835"/>
            <a:ext cx="4375785" cy="2979737"/>
            <a:chOff x="0" y="0"/>
            <a:chExt cx="6891" cy="4692"/>
          </a:xfrm>
        </p:grpSpPr>
        <p:sp>
          <p:nvSpPr>
            <p:cNvPr id="8216" name="Line 2"/>
            <p:cNvSpPr>
              <a:spLocks noChangeShapeType="1"/>
            </p:cNvSpPr>
            <p:nvPr/>
          </p:nvSpPr>
          <p:spPr bwMode="auto">
            <a:xfrm>
              <a:off x="908" y="4559"/>
              <a:ext cx="5983"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8217" name="Line 3"/>
            <p:cNvSpPr>
              <a:spLocks noChangeShapeType="1"/>
            </p:cNvSpPr>
            <p:nvPr/>
          </p:nvSpPr>
          <p:spPr bwMode="auto">
            <a:xfrm flipV="1">
              <a:off x="909" y="0"/>
              <a:ext cx="1" cy="4558"/>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endParaRPr lang="zh-CN" altLang="en-US"/>
            </a:p>
          </p:txBody>
        </p:sp>
        <p:sp>
          <p:nvSpPr>
            <p:cNvPr id="8218" name="Text Box 4"/>
            <p:cNvSpPr txBox="1">
              <a:spLocks noChangeArrowheads="1"/>
            </p:cNvSpPr>
            <p:nvPr/>
          </p:nvSpPr>
          <p:spPr bwMode="auto">
            <a:xfrm>
              <a:off x="0" y="453"/>
              <a:ext cx="864" cy="18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400">
                  <a:solidFill>
                    <a:srgbClr val="0000FF"/>
                  </a:solidFill>
                  <a:latin typeface="Times New Roman" panose="02020603050405020304" pitchFamily="18" charset="0"/>
                </a:rPr>
                <a:t>能量</a:t>
              </a:r>
              <a:r>
                <a:rPr lang="en-US" altLang="zh-CN" sz="2400">
                  <a:solidFill>
                    <a:srgbClr val="0000FF"/>
                  </a:solidFill>
                  <a:latin typeface="Times New Roman" panose="02020603050405020304" pitchFamily="18" charset="0"/>
                </a:rPr>
                <a:t>\KJ</a:t>
              </a:r>
            </a:p>
          </p:txBody>
        </p:sp>
        <p:sp>
          <p:nvSpPr>
            <p:cNvPr id="8219" name="Line 6"/>
            <p:cNvSpPr>
              <a:spLocks noChangeShapeType="1"/>
            </p:cNvSpPr>
            <p:nvPr/>
          </p:nvSpPr>
          <p:spPr bwMode="auto">
            <a:xfrm flipV="1">
              <a:off x="881" y="3639"/>
              <a:ext cx="5670" cy="112"/>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8220" name="Line 7"/>
            <p:cNvSpPr>
              <a:spLocks noChangeShapeType="1"/>
            </p:cNvSpPr>
            <p:nvPr/>
          </p:nvSpPr>
          <p:spPr bwMode="auto">
            <a:xfrm>
              <a:off x="908" y="1586"/>
              <a:ext cx="5670"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8221" name="Text Box 10"/>
            <p:cNvSpPr txBox="1">
              <a:spLocks noChangeArrowheads="1"/>
            </p:cNvSpPr>
            <p:nvPr/>
          </p:nvSpPr>
          <p:spPr bwMode="auto">
            <a:xfrm>
              <a:off x="1561" y="3764"/>
              <a:ext cx="5102" cy="92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a:latin typeface="Times New Roman" panose="02020603050405020304" pitchFamily="18" charset="0"/>
                </a:rPr>
                <a:t>1mol</a:t>
              </a:r>
              <a:r>
                <a:rPr lang="en-US" altLang="zh-CN" sz="2800">
                  <a:latin typeface="Times New Roman" panose="02020603050405020304" pitchFamily="18" charset="0"/>
                </a:rPr>
                <a:t> H</a:t>
              </a:r>
              <a:r>
                <a:rPr lang="en-US" altLang="zh-CN" sz="2800" baseline="-25000">
                  <a:latin typeface="Times New Roman" panose="02020603050405020304" pitchFamily="18" charset="0"/>
                </a:rPr>
                <a:t>2 </a:t>
              </a:r>
              <a:r>
                <a:rPr lang="en-US" altLang="zh-CN" sz="2800">
                  <a:latin typeface="Times New Roman" panose="02020603050405020304" pitchFamily="18" charset="0"/>
                </a:rPr>
                <a:t>(</a:t>
              </a:r>
              <a:r>
                <a:rPr lang="en-US" altLang="zh-CN" sz="2400">
                  <a:latin typeface="Times New Roman" panose="02020603050405020304" pitchFamily="18" charset="0"/>
                </a:rPr>
                <a:t>1mol</a:t>
              </a:r>
              <a:r>
                <a:rPr lang="en-US" altLang="zh-CN" sz="1800" b="0"/>
                <a:t> </a:t>
              </a:r>
              <a:r>
                <a:rPr lang="en-US" altLang="zh-CN" sz="2800">
                  <a:latin typeface="Times New Roman" panose="02020603050405020304" pitchFamily="18" charset="0"/>
                </a:rPr>
                <a:t>H-H)</a:t>
              </a:r>
              <a:endParaRPr lang="zh-CN" altLang="zh-CN" sz="2800">
                <a:latin typeface="Times New Roman" panose="02020603050405020304" pitchFamily="18" charset="0"/>
              </a:endParaRPr>
            </a:p>
          </p:txBody>
        </p:sp>
        <p:sp>
          <p:nvSpPr>
            <p:cNvPr id="8222" name="Text Box 11"/>
            <p:cNvSpPr txBox="1">
              <a:spLocks noChangeArrowheads="1"/>
            </p:cNvSpPr>
            <p:nvPr/>
          </p:nvSpPr>
          <p:spPr bwMode="auto">
            <a:xfrm>
              <a:off x="2723" y="791"/>
              <a:ext cx="2156" cy="8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dirty="0">
                  <a:latin typeface="Times New Roman" panose="02020603050405020304" pitchFamily="18" charset="0"/>
                </a:rPr>
                <a:t>2mol</a:t>
              </a:r>
              <a:r>
                <a:rPr lang="en-US" altLang="zh-CN" sz="2800" dirty="0">
                  <a:latin typeface="Times New Roman" panose="02020603050405020304" pitchFamily="18" charset="0"/>
                </a:rPr>
                <a:t> H</a:t>
              </a:r>
              <a:endParaRPr lang="zh-CN" altLang="zh-CN" sz="2800" dirty="0">
                <a:latin typeface="Times New Roman" panose="02020603050405020304" pitchFamily="18" charset="0"/>
              </a:endParaRPr>
            </a:p>
          </p:txBody>
        </p:sp>
        <p:sp>
          <p:nvSpPr>
            <p:cNvPr id="8223" name="Text Box 12"/>
            <p:cNvSpPr txBox="1">
              <a:spLocks noChangeArrowheads="1"/>
            </p:cNvSpPr>
            <p:nvPr/>
          </p:nvSpPr>
          <p:spPr bwMode="auto">
            <a:xfrm>
              <a:off x="1588" y="2629"/>
              <a:ext cx="1620" cy="7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a:solidFill>
                    <a:srgbClr val="0000FF"/>
                  </a:solidFill>
                  <a:latin typeface="Times New Roman" panose="02020603050405020304" pitchFamily="18" charset="0"/>
                </a:rPr>
                <a:t>436KJ</a:t>
              </a:r>
            </a:p>
          </p:txBody>
        </p:sp>
        <p:sp>
          <p:nvSpPr>
            <p:cNvPr id="8224" name="Text Box 13"/>
            <p:cNvSpPr txBox="1">
              <a:spLocks noChangeArrowheads="1"/>
            </p:cNvSpPr>
            <p:nvPr/>
          </p:nvSpPr>
          <p:spPr bwMode="auto">
            <a:xfrm>
              <a:off x="4423" y="2629"/>
              <a:ext cx="1620" cy="7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a:solidFill>
                    <a:srgbClr val="FF0000"/>
                  </a:solidFill>
                  <a:latin typeface="Times New Roman" panose="02020603050405020304" pitchFamily="18" charset="0"/>
                </a:rPr>
                <a:t>436KJ</a:t>
              </a:r>
            </a:p>
          </p:txBody>
        </p:sp>
        <p:sp>
          <p:nvSpPr>
            <p:cNvPr id="8225" name="Text Box 28"/>
            <p:cNvSpPr txBox="1">
              <a:spLocks noChangeArrowheads="1"/>
            </p:cNvSpPr>
            <p:nvPr/>
          </p:nvSpPr>
          <p:spPr bwMode="auto">
            <a:xfrm>
              <a:off x="766" y="1949"/>
              <a:ext cx="2688" cy="6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000">
                  <a:solidFill>
                    <a:srgbClr val="0000FF"/>
                  </a:solidFill>
                </a:rPr>
                <a:t>断键吸收能量</a:t>
              </a:r>
            </a:p>
          </p:txBody>
        </p:sp>
        <p:sp>
          <p:nvSpPr>
            <p:cNvPr id="8226" name="Text Box 29"/>
            <p:cNvSpPr txBox="1">
              <a:spLocks noChangeArrowheads="1"/>
            </p:cNvSpPr>
            <p:nvPr/>
          </p:nvSpPr>
          <p:spPr bwMode="auto">
            <a:xfrm>
              <a:off x="4168" y="2024"/>
              <a:ext cx="2688" cy="6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000" dirty="0">
                  <a:solidFill>
                    <a:srgbClr val="FF0000"/>
                  </a:solidFill>
                </a:rPr>
                <a:t>成键放出能量</a:t>
              </a:r>
            </a:p>
          </p:txBody>
        </p:sp>
        <p:sp>
          <p:nvSpPr>
            <p:cNvPr id="8227" name="AutoShape 18"/>
            <p:cNvSpPr>
              <a:spLocks noChangeArrowheads="1"/>
            </p:cNvSpPr>
            <p:nvPr/>
          </p:nvSpPr>
          <p:spPr bwMode="auto">
            <a:xfrm>
              <a:off x="3376" y="1611"/>
              <a:ext cx="340" cy="2040"/>
            </a:xfrm>
            <a:prstGeom prst="upArrow">
              <a:avLst>
                <a:gd name="adj1" fmla="val 50000"/>
                <a:gd name="adj2" fmla="val 150000"/>
              </a:avLst>
            </a:prstGeom>
            <a:solidFill>
              <a:srgbClr val="0000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228" name="AutoShape 19"/>
            <p:cNvSpPr>
              <a:spLocks noChangeArrowheads="1"/>
            </p:cNvSpPr>
            <p:nvPr/>
          </p:nvSpPr>
          <p:spPr bwMode="auto">
            <a:xfrm>
              <a:off x="4053" y="1611"/>
              <a:ext cx="340" cy="2040"/>
            </a:xfrm>
            <a:prstGeom prst="downArrow">
              <a:avLst>
                <a:gd name="adj1" fmla="val 50000"/>
                <a:gd name="adj2" fmla="val 150000"/>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grpSp>
      <p:grpSp>
        <p:nvGrpSpPr>
          <p:cNvPr id="604180" name="Group 20"/>
          <p:cNvGrpSpPr>
            <a:grpSpLocks/>
          </p:cNvGrpSpPr>
          <p:nvPr/>
        </p:nvGrpSpPr>
        <p:grpSpPr bwMode="auto">
          <a:xfrm>
            <a:off x="1603186" y="4045445"/>
            <a:ext cx="4303703" cy="2913511"/>
            <a:chOff x="0" y="0"/>
            <a:chExt cx="6777" cy="6353"/>
          </a:xfrm>
        </p:grpSpPr>
        <p:sp>
          <p:nvSpPr>
            <p:cNvPr id="8202" name="Text Box 22"/>
            <p:cNvSpPr txBox="1">
              <a:spLocks noChangeArrowheads="1"/>
            </p:cNvSpPr>
            <p:nvPr/>
          </p:nvSpPr>
          <p:spPr bwMode="auto">
            <a:xfrm>
              <a:off x="1675" y="4992"/>
              <a:ext cx="5102" cy="11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dirty="0">
                  <a:latin typeface="Times New Roman" panose="02020603050405020304" pitchFamily="18" charset="0"/>
                </a:rPr>
                <a:t>1mol</a:t>
              </a:r>
              <a:r>
                <a:rPr lang="en-US" altLang="zh-CN" sz="2800" dirty="0">
                  <a:latin typeface="Times New Roman" panose="02020603050405020304" pitchFamily="18" charset="0"/>
                </a:rPr>
                <a:t> </a:t>
              </a:r>
              <a:r>
                <a:rPr lang="en-US" altLang="zh-CN" sz="2800" dirty="0" smtClean="0">
                  <a:latin typeface="Times New Roman" panose="02020603050405020304" pitchFamily="18" charset="0"/>
                </a:rPr>
                <a:t>HCl</a:t>
              </a:r>
              <a:endParaRPr lang="zh-CN" altLang="zh-CN" sz="2800" dirty="0">
                <a:latin typeface="Times New Roman" panose="02020603050405020304" pitchFamily="18" charset="0"/>
              </a:endParaRPr>
            </a:p>
          </p:txBody>
        </p:sp>
        <p:grpSp>
          <p:nvGrpSpPr>
            <p:cNvPr id="8203" name="Group 22"/>
            <p:cNvGrpSpPr>
              <a:grpSpLocks/>
            </p:cNvGrpSpPr>
            <p:nvPr/>
          </p:nvGrpSpPr>
          <p:grpSpPr bwMode="auto">
            <a:xfrm>
              <a:off x="0" y="0"/>
              <a:ext cx="6777" cy="6353"/>
              <a:chOff x="0" y="0"/>
              <a:chExt cx="6777" cy="6353"/>
            </a:xfrm>
          </p:grpSpPr>
          <p:sp>
            <p:nvSpPr>
              <p:cNvPr id="8204" name="Line 14"/>
              <p:cNvSpPr>
                <a:spLocks noChangeShapeType="1"/>
              </p:cNvSpPr>
              <p:nvPr/>
            </p:nvSpPr>
            <p:spPr bwMode="auto">
              <a:xfrm>
                <a:off x="795" y="6353"/>
                <a:ext cx="5982"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8205" name="Line 15"/>
              <p:cNvSpPr>
                <a:spLocks noChangeShapeType="1"/>
              </p:cNvSpPr>
              <p:nvPr/>
            </p:nvSpPr>
            <p:spPr bwMode="auto">
              <a:xfrm flipV="1">
                <a:off x="796" y="546"/>
                <a:ext cx="1" cy="5806"/>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endParaRPr lang="zh-CN" altLang="en-US"/>
              </a:p>
            </p:txBody>
          </p:sp>
          <p:sp>
            <p:nvSpPr>
              <p:cNvPr id="8206" name="Text Box 16"/>
              <p:cNvSpPr txBox="1">
                <a:spLocks noChangeArrowheads="1"/>
              </p:cNvSpPr>
              <p:nvPr/>
            </p:nvSpPr>
            <p:spPr bwMode="auto">
              <a:xfrm>
                <a:off x="0" y="1000"/>
                <a:ext cx="864" cy="18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400">
                    <a:solidFill>
                      <a:srgbClr val="0000FF"/>
                    </a:solidFill>
                    <a:latin typeface="Times New Roman" panose="02020603050405020304" pitchFamily="18" charset="0"/>
                  </a:rPr>
                  <a:t>能量</a:t>
                </a:r>
                <a:r>
                  <a:rPr lang="en-US" altLang="zh-CN" sz="2400">
                    <a:solidFill>
                      <a:srgbClr val="0000FF"/>
                    </a:solidFill>
                    <a:latin typeface="Times New Roman" panose="02020603050405020304" pitchFamily="18" charset="0"/>
                  </a:rPr>
                  <a:t>\KJ</a:t>
                </a:r>
              </a:p>
            </p:txBody>
          </p:sp>
          <p:sp>
            <p:nvSpPr>
              <p:cNvPr id="8207" name="Line 18"/>
              <p:cNvSpPr>
                <a:spLocks noChangeShapeType="1"/>
              </p:cNvSpPr>
              <p:nvPr/>
            </p:nvSpPr>
            <p:spPr bwMode="auto">
              <a:xfrm flipV="1">
                <a:off x="795" y="4758"/>
                <a:ext cx="5670" cy="112"/>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8208" name="Line 19"/>
              <p:cNvSpPr>
                <a:spLocks noChangeShapeType="1"/>
              </p:cNvSpPr>
              <p:nvPr/>
            </p:nvSpPr>
            <p:spPr bwMode="auto">
              <a:xfrm>
                <a:off x="795" y="908"/>
                <a:ext cx="5670"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8209" name="Text Box 23"/>
              <p:cNvSpPr txBox="1">
                <a:spLocks noChangeArrowheads="1"/>
              </p:cNvSpPr>
              <p:nvPr/>
            </p:nvSpPr>
            <p:spPr bwMode="auto">
              <a:xfrm>
                <a:off x="2352" y="0"/>
                <a:ext cx="4054" cy="114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dirty="0">
                    <a:latin typeface="Times New Roman" panose="02020603050405020304" pitchFamily="18" charset="0"/>
                  </a:rPr>
                  <a:t>1</a:t>
                </a:r>
                <a:r>
                  <a:rPr lang="en-US" altLang="zh-CN" sz="1800" dirty="0">
                    <a:latin typeface="Times New Roman" panose="02020603050405020304" pitchFamily="18" charset="0"/>
                  </a:rPr>
                  <a:t>mol</a:t>
                </a:r>
                <a:r>
                  <a:rPr lang="en-US" altLang="zh-CN" sz="1800" dirty="0"/>
                  <a:t> </a:t>
                </a:r>
                <a:r>
                  <a:rPr lang="en-US" altLang="zh-CN" sz="2800" dirty="0" smtClean="0">
                    <a:latin typeface="Times New Roman" panose="02020603050405020304" pitchFamily="18" charset="0"/>
                  </a:rPr>
                  <a:t>H+1mol Cl</a:t>
                </a:r>
                <a:endParaRPr lang="zh-CN" altLang="zh-CN" sz="2800" dirty="0">
                  <a:latin typeface="Times New Roman" panose="02020603050405020304" pitchFamily="18" charset="0"/>
                </a:endParaRPr>
              </a:p>
            </p:txBody>
          </p:sp>
          <p:sp>
            <p:nvSpPr>
              <p:cNvPr id="8210" name="Text Box 24"/>
              <p:cNvSpPr txBox="1">
                <a:spLocks noChangeArrowheads="1"/>
              </p:cNvSpPr>
              <p:nvPr/>
            </p:nvSpPr>
            <p:spPr bwMode="auto">
              <a:xfrm>
                <a:off x="2149" y="1248"/>
                <a:ext cx="768" cy="25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000" dirty="0">
                    <a:solidFill>
                      <a:srgbClr val="0000FF"/>
                    </a:solidFill>
                    <a:ea typeface="黑体" panose="02010609060101010101" pitchFamily="49" charset="-122"/>
                  </a:rPr>
                  <a:t>断键吸收能量</a:t>
                </a:r>
                <a:endParaRPr lang="zh-CN" altLang="en-US" sz="2000" dirty="0">
                  <a:solidFill>
                    <a:srgbClr val="0000FF"/>
                  </a:solidFill>
                  <a:ea typeface="黑体" panose="02010609060101010101" pitchFamily="49" charset="-122"/>
                </a:endParaRPr>
              </a:p>
            </p:txBody>
          </p:sp>
          <p:sp>
            <p:nvSpPr>
              <p:cNvPr id="8211" name="Text Box 25"/>
              <p:cNvSpPr txBox="1">
                <a:spLocks noChangeArrowheads="1"/>
              </p:cNvSpPr>
              <p:nvPr/>
            </p:nvSpPr>
            <p:spPr bwMode="auto">
              <a:xfrm>
                <a:off x="880" y="3743"/>
                <a:ext cx="1636" cy="10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dirty="0" smtClean="0">
                    <a:solidFill>
                      <a:srgbClr val="3333FF"/>
                    </a:solidFill>
                    <a:latin typeface="Times New Roman" panose="02020603050405020304" pitchFamily="18" charset="0"/>
                  </a:rPr>
                  <a:t>431KJ</a:t>
                </a:r>
                <a:endParaRPr lang="en-US" altLang="zh-CN" sz="2400" dirty="0">
                  <a:solidFill>
                    <a:srgbClr val="3333FF"/>
                  </a:solidFill>
                  <a:latin typeface="Times New Roman" panose="02020603050405020304" pitchFamily="18" charset="0"/>
                </a:endParaRPr>
              </a:p>
            </p:txBody>
          </p:sp>
          <p:sp>
            <p:nvSpPr>
              <p:cNvPr id="8212" name="Text Box 26"/>
              <p:cNvSpPr txBox="1">
                <a:spLocks noChangeArrowheads="1"/>
              </p:cNvSpPr>
              <p:nvPr/>
            </p:nvSpPr>
            <p:spPr bwMode="auto">
              <a:xfrm>
                <a:off x="4424" y="1248"/>
                <a:ext cx="768" cy="25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000">
                    <a:solidFill>
                      <a:srgbClr val="FF0000"/>
                    </a:solidFill>
                    <a:ea typeface="黑体" panose="02010609060101010101" pitchFamily="49" charset="-122"/>
                  </a:rPr>
                  <a:t>成键放出能量</a:t>
                </a:r>
                <a:endParaRPr lang="zh-CN" altLang="en-US" sz="2000">
                  <a:solidFill>
                    <a:srgbClr val="FF0000"/>
                  </a:solidFill>
                  <a:ea typeface="黑体" panose="02010609060101010101" pitchFamily="49" charset="-122"/>
                </a:endParaRPr>
              </a:p>
            </p:txBody>
          </p:sp>
          <p:sp>
            <p:nvSpPr>
              <p:cNvPr id="8213" name="Text Box 27"/>
              <p:cNvSpPr txBox="1">
                <a:spLocks noChangeArrowheads="1"/>
              </p:cNvSpPr>
              <p:nvPr/>
            </p:nvSpPr>
            <p:spPr bwMode="auto">
              <a:xfrm>
                <a:off x="4310" y="3743"/>
                <a:ext cx="2368" cy="7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a:solidFill>
                      <a:srgbClr val="FF0000"/>
                    </a:solidFill>
                  </a:rPr>
                  <a:t>4</a:t>
                </a:r>
                <a:r>
                  <a:rPr lang="zh-CN" altLang="zh-CN" sz="2400">
                    <a:solidFill>
                      <a:srgbClr val="FF0000"/>
                    </a:solidFill>
                  </a:rPr>
                  <a:t>×</a:t>
                </a:r>
                <a:r>
                  <a:rPr lang="en-US" altLang="zh-CN" sz="2400">
                    <a:solidFill>
                      <a:srgbClr val="FF0000"/>
                    </a:solidFill>
                    <a:latin typeface="Times New Roman" panose="02020603050405020304" pitchFamily="18" charset="0"/>
                  </a:rPr>
                  <a:t>415KJ</a:t>
                </a:r>
              </a:p>
            </p:txBody>
          </p:sp>
          <p:sp>
            <p:nvSpPr>
              <p:cNvPr id="8214" name="AutoShape 33"/>
              <p:cNvSpPr>
                <a:spLocks noChangeArrowheads="1"/>
              </p:cNvSpPr>
              <p:nvPr/>
            </p:nvSpPr>
            <p:spPr bwMode="auto">
              <a:xfrm>
                <a:off x="3147" y="887"/>
                <a:ext cx="340" cy="3969"/>
              </a:xfrm>
              <a:prstGeom prst="upArrow">
                <a:avLst>
                  <a:gd name="adj1" fmla="val 50000"/>
                  <a:gd name="adj2" fmla="val 291838"/>
                </a:avLst>
              </a:prstGeom>
              <a:solidFill>
                <a:srgbClr val="0000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8215" name="AutoShape 34"/>
              <p:cNvSpPr>
                <a:spLocks noChangeArrowheads="1"/>
              </p:cNvSpPr>
              <p:nvPr/>
            </p:nvSpPr>
            <p:spPr bwMode="auto">
              <a:xfrm>
                <a:off x="3942" y="910"/>
                <a:ext cx="340" cy="3968"/>
              </a:xfrm>
              <a:prstGeom prst="downArrow">
                <a:avLst>
                  <a:gd name="adj1" fmla="val 50000"/>
                  <a:gd name="adj2" fmla="val 291765"/>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grpSp>
      </p:grpSp>
      <p:grpSp>
        <p:nvGrpSpPr>
          <p:cNvPr id="37" name="Group 6"/>
          <p:cNvGrpSpPr>
            <a:grpSpLocks/>
          </p:cNvGrpSpPr>
          <p:nvPr/>
        </p:nvGrpSpPr>
        <p:grpSpPr bwMode="auto">
          <a:xfrm>
            <a:off x="4371739" y="912264"/>
            <a:ext cx="4375785" cy="2913690"/>
            <a:chOff x="0" y="0"/>
            <a:chExt cx="6891" cy="4588"/>
          </a:xfrm>
        </p:grpSpPr>
        <p:sp>
          <p:nvSpPr>
            <p:cNvPr id="38" name="Line 2"/>
            <p:cNvSpPr>
              <a:spLocks noChangeShapeType="1"/>
            </p:cNvSpPr>
            <p:nvPr/>
          </p:nvSpPr>
          <p:spPr bwMode="auto">
            <a:xfrm>
              <a:off x="908" y="4559"/>
              <a:ext cx="5983" cy="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39" name="Line 3"/>
            <p:cNvSpPr>
              <a:spLocks noChangeShapeType="1"/>
            </p:cNvSpPr>
            <p:nvPr/>
          </p:nvSpPr>
          <p:spPr bwMode="auto">
            <a:xfrm flipV="1">
              <a:off x="909" y="0"/>
              <a:ext cx="1" cy="4558"/>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p>
              <a:endParaRPr lang="zh-CN" altLang="en-US"/>
            </a:p>
          </p:txBody>
        </p:sp>
        <p:sp>
          <p:nvSpPr>
            <p:cNvPr id="40" name="Text Box 4"/>
            <p:cNvSpPr txBox="1">
              <a:spLocks noChangeArrowheads="1"/>
            </p:cNvSpPr>
            <p:nvPr/>
          </p:nvSpPr>
          <p:spPr bwMode="auto">
            <a:xfrm>
              <a:off x="0" y="453"/>
              <a:ext cx="864" cy="184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vert="eaVert"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400">
                  <a:solidFill>
                    <a:srgbClr val="0000FF"/>
                  </a:solidFill>
                  <a:latin typeface="Times New Roman" panose="02020603050405020304" pitchFamily="18" charset="0"/>
                </a:rPr>
                <a:t>能量</a:t>
              </a:r>
              <a:r>
                <a:rPr lang="en-US" altLang="zh-CN" sz="2400">
                  <a:solidFill>
                    <a:srgbClr val="0000FF"/>
                  </a:solidFill>
                  <a:latin typeface="Times New Roman" panose="02020603050405020304" pitchFamily="18" charset="0"/>
                </a:rPr>
                <a:t>\KJ</a:t>
              </a:r>
            </a:p>
          </p:txBody>
        </p:sp>
        <p:sp>
          <p:nvSpPr>
            <p:cNvPr id="41" name="Line 6"/>
            <p:cNvSpPr>
              <a:spLocks noChangeShapeType="1"/>
            </p:cNvSpPr>
            <p:nvPr/>
          </p:nvSpPr>
          <p:spPr bwMode="auto">
            <a:xfrm flipV="1">
              <a:off x="881" y="3639"/>
              <a:ext cx="5670" cy="112"/>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42" name="Line 7"/>
            <p:cNvSpPr>
              <a:spLocks noChangeShapeType="1"/>
            </p:cNvSpPr>
            <p:nvPr/>
          </p:nvSpPr>
          <p:spPr bwMode="auto">
            <a:xfrm>
              <a:off x="908" y="1586"/>
              <a:ext cx="5670" cy="0"/>
            </a:xfrm>
            <a:prstGeom prst="line">
              <a:avLst/>
            </a:prstGeom>
            <a:noFill/>
            <a:ln w="38100">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p>
              <a:endParaRPr lang="zh-CN" altLang="en-US"/>
            </a:p>
          </p:txBody>
        </p:sp>
        <p:sp>
          <p:nvSpPr>
            <p:cNvPr id="43" name="Text Box 10"/>
            <p:cNvSpPr txBox="1">
              <a:spLocks noChangeArrowheads="1"/>
            </p:cNvSpPr>
            <p:nvPr/>
          </p:nvSpPr>
          <p:spPr bwMode="auto">
            <a:xfrm>
              <a:off x="1561" y="3764"/>
              <a:ext cx="5102" cy="8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dirty="0">
                  <a:latin typeface="Times New Roman" panose="02020603050405020304" pitchFamily="18" charset="0"/>
                </a:rPr>
                <a:t>1mol</a:t>
              </a:r>
              <a:r>
                <a:rPr lang="en-US" altLang="zh-CN" sz="2800" dirty="0">
                  <a:latin typeface="Times New Roman" panose="02020603050405020304" pitchFamily="18" charset="0"/>
                </a:rPr>
                <a:t> </a:t>
              </a:r>
              <a:r>
                <a:rPr lang="en-US" altLang="zh-CN" sz="2800" dirty="0" smtClean="0">
                  <a:latin typeface="Times New Roman" panose="02020603050405020304" pitchFamily="18" charset="0"/>
                </a:rPr>
                <a:t>Cl</a:t>
              </a:r>
              <a:r>
                <a:rPr lang="en-US" altLang="zh-CN" sz="2800" baseline="-25000" dirty="0" smtClean="0">
                  <a:latin typeface="Times New Roman" panose="02020603050405020304" pitchFamily="18" charset="0"/>
                </a:rPr>
                <a:t>2 </a:t>
              </a:r>
              <a:r>
                <a:rPr lang="en-US" altLang="zh-CN" sz="2800" dirty="0">
                  <a:latin typeface="Times New Roman" panose="02020603050405020304" pitchFamily="18" charset="0"/>
                </a:rPr>
                <a:t>(</a:t>
              </a:r>
              <a:r>
                <a:rPr lang="en-US" altLang="zh-CN" sz="2400" dirty="0">
                  <a:latin typeface="Times New Roman" panose="02020603050405020304" pitchFamily="18" charset="0"/>
                </a:rPr>
                <a:t>1mol</a:t>
              </a:r>
              <a:r>
                <a:rPr lang="en-US" altLang="zh-CN" sz="1800" b="0" dirty="0"/>
                <a:t> </a:t>
              </a:r>
              <a:r>
                <a:rPr lang="en-US" altLang="zh-CN" sz="2800" dirty="0" smtClean="0">
                  <a:latin typeface="Times New Roman" panose="02020603050405020304" pitchFamily="18" charset="0"/>
                </a:rPr>
                <a:t>Cl-Cl)</a:t>
              </a:r>
              <a:endParaRPr lang="zh-CN" altLang="zh-CN" sz="2800" dirty="0">
                <a:latin typeface="Times New Roman" panose="02020603050405020304" pitchFamily="18" charset="0"/>
              </a:endParaRPr>
            </a:p>
          </p:txBody>
        </p:sp>
        <p:sp>
          <p:nvSpPr>
            <p:cNvPr id="44" name="Text Box 11"/>
            <p:cNvSpPr txBox="1">
              <a:spLocks noChangeArrowheads="1"/>
            </p:cNvSpPr>
            <p:nvPr/>
          </p:nvSpPr>
          <p:spPr bwMode="auto">
            <a:xfrm>
              <a:off x="2723" y="791"/>
              <a:ext cx="2156" cy="81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dirty="0">
                  <a:latin typeface="Times New Roman" panose="02020603050405020304" pitchFamily="18" charset="0"/>
                </a:rPr>
                <a:t>2mol</a:t>
              </a:r>
              <a:r>
                <a:rPr lang="en-US" altLang="zh-CN" sz="2800" dirty="0">
                  <a:latin typeface="Times New Roman" panose="02020603050405020304" pitchFamily="18" charset="0"/>
                </a:rPr>
                <a:t> </a:t>
              </a:r>
              <a:r>
                <a:rPr lang="en-US" altLang="zh-CN" sz="2800" dirty="0" smtClean="0">
                  <a:latin typeface="Times New Roman" panose="02020603050405020304" pitchFamily="18" charset="0"/>
                </a:rPr>
                <a:t>Cl</a:t>
              </a:r>
              <a:endParaRPr lang="zh-CN" altLang="zh-CN" sz="2800" dirty="0">
                <a:latin typeface="Times New Roman" panose="02020603050405020304" pitchFamily="18" charset="0"/>
              </a:endParaRPr>
            </a:p>
          </p:txBody>
        </p:sp>
        <p:sp>
          <p:nvSpPr>
            <p:cNvPr id="45" name="Text Box 12"/>
            <p:cNvSpPr txBox="1">
              <a:spLocks noChangeArrowheads="1"/>
            </p:cNvSpPr>
            <p:nvPr/>
          </p:nvSpPr>
          <p:spPr bwMode="auto">
            <a:xfrm>
              <a:off x="1588" y="2629"/>
              <a:ext cx="1636" cy="7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dirty="0" smtClean="0">
                  <a:solidFill>
                    <a:srgbClr val="0000FF"/>
                  </a:solidFill>
                  <a:latin typeface="Times New Roman" panose="02020603050405020304" pitchFamily="18" charset="0"/>
                </a:rPr>
                <a:t>243KJ</a:t>
              </a:r>
              <a:endParaRPr lang="en-US" altLang="zh-CN" sz="2400" dirty="0">
                <a:solidFill>
                  <a:srgbClr val="0000FF"/>
                </a:solidFill>
                <a:latin typeface="Times New Roman" panose="02020603050405020304" pitchFamily="18" charset="0"/>
              </a:endParaRPr>
            </a:p>
          </p:txBody>
        </p:sp>
        <p:sp>
          <p:nvSpPr>
            <p:cNvPr id="46" name="Text Box 13"/>
            <p:cNvSpPr txBox="1">
              <a:spLocks noChangeArrowheads="1"/>
            </p:cNvSpPr>
            <p:nvPr/>
          </p:nvSpPr>
          <p:spPr bwMode="auto">
            <a:xfrm>
              <a:off x="4423" y="2629"/>
              <a:ext cx="1636" cy="7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en-US" altLang="zh-CN" sz="2400" dirty="0" smtClean="0">
                  <a:solidFill>
                    <a:srgbClr val="FF0000"/>
                  </a:solidFill>
                  <a:latin typeface="Times New Roman" panose="02020603050405020304" pitchFamily="18" charset="0"/>
                </a:rPr>
                <a:t>243KJ</a:t>
              </a:r>
              <a:endParaRPr lang="en-US" altLang="zh-CN" sz="2400" dirty="0">
                <a:solidFill>
                  <a:srgbClr val="FF0000"/>
                </a:solidFill>
                <a:latin typeface="Times New Roman" panose="02020603050405020304" pitchFamily="18" charset="0"/>
              </a:endParaRPr>
            </a:p>
          </p:txBody>
        </p:sp>
        <p:sp>
          <p:nvSpPr>
            <p:cNvPr id="47" name="Text Box 28"/>
            <p:cNvSpPr txBox="1">
              <a:spLocks noChangeArrowheads="1"/>
            </p:cNvSpPr>
            <p:nvPr/>
          </p:nvSpPr>
          <p:spPr bwMode="auto">
            <a:xfrm>
              <a:off x="766" y="1949"/>
              <a:ext cx="2688" cy="6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000">
                  <a:solidFill>
                    <a:srgbClr val="0000FF"/>
                  </a:solidFill>
                </a:rPr>
                <a:t>断键吸收能量</a:t>
              </a:r>
            </a:p>
          </p:txBody>
        </p:sp>
        <p:sp>
          <p:nvSpPr>
            <p:cNvPr id="48" name="Text Box 29"/>
            <p:cNvSpPr txBox="1">
              <a:spLocks noChangeArrowheads="1"/>
            </p:cNvSpPr>
            <p:nvPr/>
          </p:nvSpPr>
          <p:spPr bwMode="auto">
            <a:xfrm>
              <a:off x="4168" y="2024"/>
              <a:ext cx="2688" cy="62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000" dirty="0">
                  <a:solidFill>
                    <a:srgbClr val="FF0000"/>
                  </a:solidFill>
                </a:rPr>
                <a:t>成键放出能量</a:t>
              </a:r>
            </a:p>
          </p:txBody>
        </p:sp>
        <p:sp>
          <p:nvSpPr>
            <p:cNvPr id="49" name="AutoShape 18"/>
            <p:cNvSpPr>
              <a:spLocks noChangeArrowheads="1"/>
            </p:cNvSpPr>
            <p:nvPr/>
          </p:nvSpPr>
          <p:spPr bwMode="auto">
            <a:xfrm>
              <a:off x="3376" y="1611"/>
              <a:ext cx="340" cy="2040"/>
            </a:xfrm>
            <a:prstGeom prst="upArrow">
              <a:avLst>
                <a:gd name="adj1" fmla="val 50000"/>
                <a:gd name="adj2" fmla="val 150000"/>
              </a:avLst>
            </a:prstGeom>
            <a:solidFill>
              <a:srgbClr val="0000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50" name="AutoShape 19"/>
            <p:cNvSpPr>
              <a:spLocks noChangeArrowheads="1"/>
            </p:cNvSpPr>
            <p:nvPr/>
          </p:nvSpPr>
          <p:spPr bwMode="auto">
            <a:xfrm>
              <a:off x="4053" y="1611"/>
              <a:ext cx="340" cy="2040"/>
            </a:xfrm>
            <a:prstGeom prst="downArrow">
              <a:avLst>
                <a:gd name="adj1" fmla="val 50000"/>
                <a:gd name="adj2" fmla="val 150000"/>
              </a:avLst>
            </a:prstGeom>
            <a:solidFill>
              <a:srgbClr val="FF0000"/>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04163"/>
                                        </p:tgtEl>
                                        <p:attrNameLst>
                                          <p:attrName>style.visibility</p:attrName>
                                        </p:attrNameLst>
                                      </p:cBhvr>
                                      <p:to>
                                        <p:strVal val="visible"/>
                                      </p:to>
                                    </p:set>
                                    <p:anim calcmode="lin" valueType="num">
                                      <p:cBhvr additive="base">
                                        <p:cTn id="7" dur="500" fill="hold"/>
                                        <p:tgtEl>
                                          <p:spTgt spid="604163"/>
                                        </p:tgtEl>
                                        <p:attrNameLst>
                                          <p:attrName>ppt_x</p:attrName>
                                        </p:attrNameLst>
                                      </p:cBhvr>
                                      <p:tavLst>
                                        <p:tav tm="0">
                                          <p:val>
                                            <p:strVal val="#ppt_x"/>
                                          </p:val>
                                        </p:tav>
                                        <p:tav tm="100000">
                                          <p:val>
                                            <p:strVal val="#ppt_x"/>
                                          </p:val>
                                        </p:tav>
                                      </p:tavLst>
                                    </p:anim>
                                    <p:anim calcmode="lin" valueType="num">
                                      <p:cBhvr additive="base">
                                        <p:cTn id="8" dur="500" fill="hold"/>
                                        <p:tgtEl>
                                          <p:spTgt spid="60416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604166"/>
                                        </p:tgtEl>
                                        <p:attrNameLst>
                                          <p:attrName>style.visibility</p:attrName>
                                        </p:attrNameLst>
                                      </p:cBhvr>
                                      <p:to>
                                        <p:strVal val="visible"/>
                                      </p:to>
                                    </p:set>
                                    <p:animEffect transition="in" filter="diamond(in)">
                                      <p:cBhvr>
                                        <p:cTn id="13" dur="500"/>
                                        <p:tgtEl>
                                          <p:spTgt spid="604166"/>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8" presetClass="entr" presetSubtype="16" fill="hold" nodeType="clickEffect">
                                  <p:stCondLst>
                                    <p:cond delay="0"/>
                                  </p:stCondLst>
                                  <p:childTnLst>
                                    <p:set>
                                      <p:cBhvr>
                                        <p:cTn id="17" dur="1" fill="hold">
                                          <p:stCondLst>
                                            <p:cond delay="0"/>
                                          </p:stCondLst>
                                        </p:cTn>
                                        <p:tgtEl>
                                          <p:spTgt spid="604180"/>
                                        </p:tgtEl>
                                        <p:attrNameLst>
                                          <p:attrName>style.visibility</p:attrName>
                                        </p:attrNameLst>
                                      </p:cBhvr>
                                      <p:to>
                                        <p:strVal val="visible"/>
                                      </p:to>
                                    </p:set>
                                    <p:animEffect transition="in" filter="diamond(in)">
                                      <p:cBhvr>
                                        <p:cTn id="18" dur="500"/>
                                        <p:tgtEl>
                                          <p:spTgt spid="604180"/>
                                        </p:tgtEl>
                                      </p:cBhvr>
                                    </p:animEffect>
                                  </p:childTnLst>
                                </p:cTn>
                              </p:par>
                            </p:childTnLst>
                          </p:cTn>
                        </p:par>
                      </p:childTnLst>
                    </p:cTn>
                  </p:par>
                  <p:par>
                    <p:cTn id="19" fill="hold">
                      <p:stCondLst>
                        <p:cond delay="indefinite"/>
                      </p:stCondLst>
                      <p:childTnLst>
                        <p:par>
                          <p:cTn id="20" fill="hold">
                            <p:stCondLst>
                              <p:cond delay="0"/>
                            </p:stCondLst>
                            <p:childTnLst>
                              <p:par>
                                <p:cTn id="21" presetID="8" presetClass="entr" presetSubtype="16" fill="hold" nodeType="click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diamond(in)">
                                      <p:cBhvr>
                                        <p:cTn id="2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63"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Group 2"/>
          <p:cNvGrpSpPr>
            <a:grpSpLocks/>
          </p:cNvGrpSpPr>
          <p:nvPr/>
        </p:nvGrpSpPr>
        <p:grpSpPr bwMode="auto">
          <a:xfrm>
            <a:off x="1447800" y="2971800"/>
            <a:ext cx="6324600" cy="1282700"/>
            <a:chOff x="816" y="1392"/>
            <a:chExt cx="3984" cy="808"/>
          </a:xfrm>
        </p:grpSpPr>
        <p:grpSp>
          <p:nvGrpSpPr>
            <p:cNvPr id="6160" name="Group 3"/>
            <p:cNvGrpSpPr>
              <a:grpSpLocks/>
            </p:cNvGrpSpPr>
            <p:nvPr/>
          </p:nvGrpSpPr>
          <p:grpSpPr bwMode="auto">
            <a:xfrm>
              <a:off x="816" y="1392"/>
              <a:ext cx="2277" cy="720"/>
              <a:chOff x="816" y="1392"/>
              <a:chExt cx="2277" cy="720"/>
            </a:xfrm>
          </p:grpSpPr>
          <p:sp>
            <p:nvSpPr>
              <p:cNvPr id="6171" name="Rectangle 4"/>
              <p:cNvSpPr>
                <a:spLocks noChangeArrowheads="1"/>
              </p:cNvSpPr>
              <p:nvPr/>
            </p:nvSpPr>
            <p:spPr bwMode="auto">
              <a:xfrm>
                <a:off x="816" y="1584"/>
                <a:ext cx="484"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600">
                    <a:solidFill>
                      <a:srgbClr val="FF3300"/>
                    </a:solidFill>
                    <a:latin typeface="Times New Roman" panose="02020603050405020304" pitchFamily="18" charset="0"/>
                  </a:rPr>
                  <a:t>H ·</a:t>
                </a:r>
              </a:p>
            </p:txBody>
          </p:sp>
          <p:grpSp>
            <p:nvGrpSpPr>
              <p:cNvPr id="6172" name="Group 5"/>
              <p:cNvGrpSpPr>
                <a:grpSpLocks/>
              </p:cNvGrpSpPr>
              <p:nvPr/>
            </p:nvGrpSpPr>
            <p:grpSpPr bwMode="auto">
              <a:xfrm>
                <a:off x="1680" y="1392"/>
                <a:ext cx="1344" cy="720"/>
                <a:chOff x="2880" y="816"/>
                <a:chExt cx="1344" cy="720"/>
              </a:xfrm>
            </p:grpSpPr>
            <p:sp>
              <p:nvSpPr>
                <p:cNvPr id="6175" name="Rectangle 6"/>
                <p:cNvSpPr>
                  <a:spLocks noChangeArrowheads="1"/>
                </p:cNvSpPr>
                <p:nvPr/>
              </p:nvSpPr>
              <p:spPr bwMode="auto">
                <a:xfrm>
                  <a:off x="3216" y="816"/>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grpSp>
              <p:nvGrpSpPr>
                <p:cNvPr id="6176" name="Group 7"/>
                <p:cNvGrpSpPr>
                  <a:grpSpLocks/>
                </p:cNvGrpSpPr>
                <p:nvPr/>
              </p:nvGrpSpPr>
              <p:grpSpPr bwMode="auto">
                <a:xfrm>
                  <a:off x="2880" y="960"/>
                  <a:ext cx="1344" cy="576"/>
                  <a:chOff x="1104" y="2892"/>
                  <a:chExt cx="1344" cy="576"/>
                </a:xfrm>
              </p:grpSpPr>
              <p:sp>
                <p:nvSpPr>
                  <p:cNvPr id="6177" name="Rectangle 8"/>
                  <p:cNvSpPr>
                    <a:spLocks noChangeArrowheads="1"/>
                  </p:cNvSpPr>
                  <p:nvPr/>
                </p:nvSpPr>
                <p:spPr bwMode="auto">
                  <a:xfrm>
                    <a:off x="1104" y="2892"/>
                    <a:ext cx="1344"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 Cl  </a:t>
                    </a:r>
                  </a:p>
                </p:txBody>
              </p:sp>
              <p:sp>
                <p:nvSpPr>
                  <p:cNvPr id="6178" name="Rectangle 9"/>
                  <p:cNvSpPr>
                    <a:spLocks noChangeArrowheads="1"/>
                  </p:cNvSpPr>
                  <p:nvPr/>
                </p:nvSpPr>
                <p:spPr bwMode="auto">
                  <a:xfrm>
                    <a:off x="1440" y="3064"/>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sp>
                <p:nvSpPr>
                  <p:cNvPr id="6179" name="Text Box 10"/>
                  <p:cNvSpPr txBox="1">
                    <a:spLocks noChangeArrowheads="1"/>
                  </p:cNvSpPr>
                  <p:nvPr/>
                </p:nvSpPr>
                <p:spPr bwMode="auto">
                  <a:xfrm>
                    <a:off x="1584" y="2929"/>
                    <a:ext cx="24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800">
                        <a:solidFill>
                          <a:srgbClr val="FF3300"/>
                        </a:solidFill>
                        <a:latin typeface="Times New Roman" panose="02020603050405020304" pitchFamily="18" charset="0"/>
                      </a:rPr>
                      <a:t>      </a:t>
                    </a:r>
                  </a:p>
                </p:txBody>
              </p:sp>
              <p:sp>
                <p:nvSpPr>
                  <p:cNvPr id="6180" name="Text Box 11"/>
                  <p:cNvSpPr txBox="1">
                    <a:spLocks noChangeArrowheads="1"/>
                  </p:cNvSpPr>
                  <p:nvPr/>
                </p:nvSpPr>
                <p:spPr bwMode="auto">
                  <a:xfrm>
                    <a:off x="1728" y="2920"/>
                    <a:ext cx="24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800">
                        <a:solidFill>
                          <a:srgbClr val="FF3300"/>
                        </a:solidFill>
                        <a:latin typeface="Times New Roman" panose="02020603050405020304" pitchFamily="18" charset="0"/>
                      </a:rPr>
                      <a:t>：</a:t>
                    </a:r>
                  </a:p>
                </p:txBody>
              </p:sp>
            </p:grpSp>
          </p:grpSp>
          <p:sp>
            <p:nvSpPr>
              <p:cNvPr id="6173" name="Rectangle 12"/>
              <p:cNvSpPr>
                <a:spLocks noChangeArrowheads="1"/>
              </p:cNvSpPr>
              <p:nvPr/>
            </p:nvSpPr>
            <p:spPr bwMode="auto">
              <a:xfrm>
                <a:off x="1440" y="1584"/>
                <a:ext cx="40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rPr>
                  <a:t>＋</a:t>
                </a:r>
              </a:p>
            </p:txBody>
          </p:sp>
          <p:sp>
            <p:nvSpPr>
              <p:cNvPr id="6174" name="Rectangle 13"/>
              <p:cNvSpPr>
                <a:spLocks noChangeArrowheads="1"/>
              </p:cNvSpPr>
              <p:nvPr/>
            </p:nvSpPr>
            <p:spPr bwMode="auto">
              <a:xfrm>
                <a:off x="2688" y="1632"/>
                <a:ext cx="405"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600">
                    <a:solidFill>
                      <a:srgbClr val="FF3300"/>
                    </a:solidFill>
                    <a:latin typeface="Times New Roman" panose="02020603050405020304" pitchFamily="18" charset="0"/>
                  </a:rPr>
                  <a:t>→</a:t>
                </a:r>
              </a:p>
            </p:txBody>
          </p:sp>
        </p:grpSp>
        <p:grpSp>
          <p:nvGrpSpPr>
            <p:cNvPr id="6161" name="Group 14"/>
            <p:cNvGrpSpPr>
              <a:grpSpLocks/>
            </p:cNvGrpSpPr>
            <p:nvPr/>
          </p:nvGrpSpPr>
          <p:grpSpPr bwMode="auto">
            <a:xfrm>
              <a:off x="3168" y="1440"/>
              <a:ext cx="1632" cy="760"/>
              <a:chOff x="3552" y="720"/>
              <a:chExt cx="1632" cy="760"/>
            </a:xfrm>
          </p:grpSpPr>
          <p:grpSp>
            <p:nvGrpSpPr>
              <p:cNvPr id="6162" name="Group 15"/>
              <p:cNvGrpSpPr>
                <a:grpSpLocks/>
              </p:cNvGrpSpPr>
              <p:nvPr/>
            </p:nvGrpSpPr>
            <p:grpSpPr bwMode="auto">
              <a:xfrm>
                <a:off x="3840" y="720"/>
                <a:ext cx="1344" cy="760"/>
                <a:chOff x="2784" y="2688"/>
                <a:chExt cx="1344" cy="760"/>
              </a:xfrm>
            </p:grpSpPr>
            <p:sp>
              <p:nvSpPr>
                <p:cNvPr id="6167" name="Rectangle 16"/>
                <p:cNvSpPr>
                  <a:spLocks noChangeArrowheads="1"/>
                </p:cNvSpPr>
                <p:nvPr/>
              </p:nvSpPr>
              <p:spPr bwMode="auto">
                <a:xfrm>
                  <a:off x="2784" y="2852"/>
                  <a:ext cx="1344"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Cl </a:t>
                  </a:r>
                  <a:endParaRPr kumimoji="1" lang="en-US" altLang="zh-CN" sz="4000" baseline="24000">
                    <a:solidFill>
                      <a:srgbClr val="FF3300"/>
                    </a:solidFill>
                    <a:latin typeface="Times New Roman" panose="02020603050405020304" pitchFamily="18" charset="0"/>
                    <a:ea typeface="楷体_GB2312" pitchFamily="49" charset="-122"/>
                  </a:endParaRPr>
                </a:p>
              </p:txBody>
            </p:sp>
            <p:sp>
              <p:nvSpPr>
                <p:cNvPr id="6168" name="Rectangle 17"/>
                <p:cNvSpPr>
                  <a:spLocks noChangeArrowheads="1"/>
                </p:cNvSpPr>
                <p:nvPr/>
              </p:nvSpPr>
              <p:spPr bwMode="auto">
                <a:xfrm>
                  <a:off x="2928" y="2688"/>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sp>
              <p:nvSpPr>
                <p:cNvPr id="6169" name="Rectangle 18"/>
                <p:cNvSpPr>
                  <a:spLocks noChangeArrowheads="1"/>
                </p:cNvSpPr>
                <p:nvPr/>
              </p:nvSpPr>
              <p:spPr bwMode="auto">
                <a:xfrm>
                  <a:off x="2928" y="3044"/>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sp>
              <p:nvSpPr>
                <p:cNvPr id="6170" name="Text Box 19"/>
                <p:cNvSpPr txBox="1">
                  <a:spLocks noChangeArrowheads="1"/>
                </p:cNvSpPr>
                <p:nvPr/>
              </p:nvSpPr>
              <p:spPr bwMode="auto">
                <a:xfrm>
                  <a:off x="2880" y="2852"/>
                  <a:ext cx="240"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zh-CN" altLang="en-US" sz="2800">
                      <a:solidFill>
                        <a:srgbClr val="FF3300"/>
                      </a:solidFill>
                      <a:latin typeface="Times New Roman" panose="02020603050405020304" pitchFamily="18" charset="0"/>
                    </a:rPr>
                    <a:t> </a:t>
                  </a:r>
                </a:p>
              </p:txBody>
            </p:sp>
          </p:grpSp>
          <p:grpSp>
            <p:nvGrpSpPr>
              <p:cNvPr id="6163" name="Group 20"/>
              <p:cNvGrpSpPr>
                <a:grpSpLocks/>
              </p:cNvGrpSpPr>
              <p:nvPr/>
            </p:nvGrpSpPr>
            <p:grpSpPr bwMode="auto">
              <a:xfrm>
                <a:off x="3552" y="816"/>
                <a:ext cx="1056" cy="500"/>
                <a:chOff x="2496" y="2776"/>
                <a:chExt cx="1056" cy="500"/>
              </a:xfrm>
            </p:grpSpPr>
            <p:sp>
              <p:nvSpPr>
                <p:cNvPr id="6164" name="Text Box 21"/>
                <p:cNvSpPr txBox="1">
                  <a:spLocks noChangeArrowheads="1"/>
                </p:cNvSpPr>
                <p:nvPr/>
              </p:nvSpPr>
              <p:spPr bwMode="auto">
                <a:xfrm>
                  <a:off x="2496" y="2872"/>
                  <a:ext cx="576" cy="4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spcBef>
                      <a:spcPct val="50000"/>
                    </a:spcBef>
                  </a:pPr>
                  <a:r>
                    <a:rPr kumimoji="1" lang="en-US" altLang="zh-CN" sz="3600">
                      <a:solidFill>
                        <a:srgbClr val="FF3300"/>
                      </a:solidFill>
                      <a:latin typeface="Times New Roman" panose="02020603050405020304" pitchFamily="18" charset="0"/>
                    </a:rPr>
                    <a:t>H </a:t>
                  </a:r>
                </a:p>
              </p:txBody>
            </p:sp>
            <p:sp>
              <p:nvSpPr>
                <p:cNvPr id="6165" name="Rectangle 22"/>
                <p:cNvSpPr>
                  <a:spLocks noChangeArrowheads="1"/>
                </p:cNvSpPr>
                <p:nvPr/>
              </p:nvSpPr>
              <p:spPr bwMode="auto">
                <a:xfrm rot="-5400000">
                  <a:off x="2678" y="2814"/>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sp>
              <p:nvSpPr>
                <p:cNvPr id="6166" name="Rectangle 23"/>
                <p:cNvSpPr>
                  <a:spLocks noChangeArrowheads="1"/>
                </p:cNvSpPr>
                <p:nvPr/>
              </p:nvSpPr>
              <p:spPr bwMode="auto">
                <a:xfrm rot="-5400000">
                  <a:off x="3110" y="2814"/>
                  <a:ext cx="480" cy="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FF3300"/>
                      </a:solidFill>
                      <a:latin typeface="Times New Roman" panose="02020603050405020304" pitchFamily="18" charset="0"/>
                      <a:ea typeface="楷体_GB2312" pitchFamily="49" charset="-122"/>
                    </a:rPr>
                    <a:t> </a:t>
                  </a:r>
                  <a:r>
                    <a:rPr kumimoji="1" lang="en-US" altLang="zh-CN" sz="3600">
                      <a:solidFill>
                        <a:srgbClr val="FF3300"/>
                      </a:solidFill>
                      <a:latin typeface="Times New Roman" panose="02020603050405020304" pitchFamily="18" charset="0"/>
                      <a:ea typeface="楷体_GB2312" pitchFamily="49" charset="-122"/>
                    </a:rPr>
                    <a:t>··</a:t>
                  </a:r>
                </a:p>
              </p:txBody>
            </p:sp>
          </p:grpSp>
        </p:grpSp>
      </p:grpSp>
      <p:sp>
        <p:nvSpPr>
          <p:cNvPr id="6147" name="Text Box 24"/>
          <p:cNvSpPr txBox="1">
            <a:spLocks noChangeArrowheads="1"/>
          </p:cNvSpPr>
          <p:nvPr/>
        </p:nvSpPr>
        <p:spPr bwMode="auto">
          <a:xfrm>
            <a:off x="1447800" y="457200"/>
            <a:ext cx="54991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600" b="0" dirty="0">
                <a:solidFill>
                  <a:schemeClr val="tx1"/>
                </a:solidFill>
                <a:latin typeface="Times New Roman" panose="02020603050405020304" pitchFamily="18" charset="0"/>
              </a:rPr>
              <a:t>H</a:t>
            </a:r>
            <a:r>
              <a:rPr kumimoji="1" lang="en-US" altLang="zh-CN" sz="3600" b="0" baseline="-25000" dirty="0">
                <a:solidFill>
                  <a:schemeClr val="tx1"/>
                </a:solidFill>
                <a:latin typeface="Times New Roman" panose="02020603050405020304" pitchFamily="18" charset="0"/>
              </a:rPr>
              <a:t>2</a:t>
            </a:r>
            <a:r>
              <a:rPr kumimoji="1" lang="en-US" altLang="zh-CN" sz="3600" b="0" dirty="0">
                <a:solidFill>
                  <a:schemeClr val="tx1"/>
                </a:solidFill>
                <a:latin typeface="Times New Roman" panose="02020603050405020304" pitchFamily="18" charset="0"/>
              </a:rPr>
              <a:t>      +      Cl</a:t>
            </a:r>
            <a:r>
              <a:rPr kumimoji="1" lang="en-US" altLang="zh-CN" sz="3600" b="0" baseline="-25000" dirty="0">
                <a:solidFill>
                  <a:schemeClr val="tx1"/>
                </a:solidFill>
                <a:latin typeface="Times New Roman" panose="02020603050405020304" pitchFamily="18" charset="0"/>
              </a:rPr>
              <a:t>2</a:t>
            </a:r>
            <a:r>
              <a:rPr kumimoji="1" lang="en-US" altLang="zh-CN" sz="3600" b="0" dirty="0">
                <a:solidFill>
                  <a:schemeClr val="tx1"/>
                </a:solidFill>
                <a:latin typeface="Times New Roman" panose="02020603050405020304" pitchFamily="18" charset="0"/>
              </a:rPr>
              <a:t>        =    2HCl</a:t>
            </a:r>
          </a:p>
        </p:txBody>
      </p:sp>
      <p:sp>
        <p:nvSpPr>
          <p:cNvPr id="6148" name="Text Box 25"/>
          <p:cNvSpPr txBox="1">
            <a:spLocks noChangeArrowheads="1"/>
          </p:cNvSpPr>
          <p:nvPr/>
        </p:nvSpPr>
        <p:spPr bwMode="auto">
          <a:xfrm>
            <a:off x="1066800" y="1219200"/>
            <a:ext cx="13239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a:solidFill>
                  <a:schemeClr val="tx1"/>
                </a:solidFill>
                <a:latin typeface="Times New Roman" panose="02020603050405020304" pitchFamily="18" charset="0"/>
              </a:rPr>
              <a:t>H—H </a:t>
            </a:r>
          </a:p>
        </p:txBody>
      </p:sp>
      <p:sp>
        <p:nvSpPr>
          <p:cNvPr id="6149" name="Text Box 26"/>
          <p:cNvSpPr txBox="1">
            <a:spLocks noChangeArrowheads="1"/>
          </p:cNvSpPr>
          <p:nvPr/>
        </p:nvSpPr>
        <p:spPr bwMode="auto">
          <a:xfrm>
            <a:off x="3124200" y="1143000"/>
            <a:ext cx="15049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a:solidFill>
                  <a:schemeClr val="tx1"/>
                </a:solidFill>
                <a:latin typeface="Times New Roman" panose="02020603050405020304" pitchFamily="18" charset="0"/>
              </a:rPr>
              <a:t>Cl —Cl</a:t>
            </a:r>
          </a:p>
        </p:txBody>
      </p:sp>
      <p:sp>
        <p:nvSpPr>
          <p:cNvPr id="6150" name="Text Box 27"/>
          <p:cNvSpPr txBox="1">
            <a:spLocks noChangeArrowheads="1"/>
          </p:cNvSpPr>
          <p:nvPr/>
        </p:nvSpPr>
        <p:spPr bwMode="auto">
          <a:xfrm rot="102935">
            <a:off x="5792788" y="1125538"/>
            <a:ext cx="1312862"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a:solidFill>
                  <a:schemeClr val="tx1"/>
                </a:solidFill>
                <a:latin typeface="Times New Roman" panose="02020603050405020304" pitchFamily="18" charset="0"/>
              </a:rPr>
              <a:t>H—Cl</a:t>
            </a:r>
          </a:p>
        </p:txBody>
      </p:sp>
      <p:sp>
        <p:nvSpPr>
          <p:cNvPr id="602140" name="AutoShape 28"/>
          <p:cNvSpPr>
            <a:spLocks noChangeArrowheads="1"/>
          </p:cNvSpPr>
          <p:nvPr/>
        </p:nvSpPr>
        <p:spPr bwMode="auto">
          <a:xfrm>
            <a:off x="1524000" y="1828800"/>
            <a:ext cx="228600" cy="1371600"/>
          </a:xfrm>
          <a:prstGeom prst="downArrow">
            <a:avLst>
              <a:gd name="adj1" fmla="val 50000"/>
              <a:gd name="adj2" fmla="val 1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02141" name="Text Box 29"/>
          <p:cNvSpPr txBox="1">
            <a:spLocks noChangeArrowheads="1"/>
          </p:cNvSpPr>
          <p:nvPr/>
        </p:nvSpPr>
        <p:spPr bwMode="auto">
          <a:xfrm>
            <a:off x="990600" y="1981200"/>
            <a:ext cx="549275" cy="1087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2400">
                <a:solidFill>
                  <a:schemeClr val="tx1"/>
                </a:solidFill>
                <a:latin typeface="Times New Roman" panose="02020603050405020304" pitchFamily="18" charset="0"/>
              </a:rPr>
              <a:t>断开</a:t>
            </a:r>
          </a:p>
        </p:txBody>
      </p:sp>
      <p:sp>
        <p:nvSpPr>
          <p:cNvPr id="602142" name="AutoShape 30"/>
          <p:cNvSpPr>
            <a:spLocks noChangeArrowheads="1"/>
          </p:cNvSpPr>
          <p:nvPr/>
        </p:nvSpPr>
        <p:spPr bwMode="auto">
          <a:xfrm>
            <a:off x="3733800" y="1752600"/>
            <a:ext cx="228600" cy="1371600"/>
          </a:xfrm>
          <a:prstGeom prst="downArrow">
            <a:avLst>
              <a:gd name="adj1" fmla="val 50000"/>
              <a:gd name="adj2" fmla="val 150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02143" name="Text Box 31"/>
          <p:cNvSpPr txBox="1">
            <a:spLocks noChangeArrowheads="1"/>
          </p:cNvSpPr>
          <p:nvPr/>
        </p:nvSpPr>
        <p:spPr bwMode="auto">
          <a:xfrm>
            <a:off x="3200400" y="2057400"/>
            <a:ext cx="549275" cy="1011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2400">
                <a:solidFill>
                  <a:schemeClr val="tx1"/>
                </a:solidFill>
                <a:latin typeface="Times New Roman" panose="02020603050405020304" pitchFamily="18" charset="0"/>
              </a:rPr>
              <a:t>断开</a:t>
            </a:r>
          </a:p>
        </p:txBody>
      </p:sp>
      <p:sp>
        <p:nvSpPr>
          <p:cNvPr id="6155" name="Rectangle 32"/>
          <p:cNvSpPr>
            <a:spLocks noChangeArrowheads="1"/>
          </p:cNvSpPr>
          <p:nvPr/>
        </p:nvSpPr>
        <p:spPr bwMode="auto">
          <a:xfrm>
            <a:off x="2743200" y="0"/>
            <a:ext cx="24796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kumimoji="1" lang="zh-CN" altLang="en-US" sz="3600">
              <a:solidFill>
                <a:srgbClr val="0604FF"/>
              </a:solidFill>
              <a:latin typeface="Times New Roman" panose="02020603050405020304" pitchFamily="18" charset="0"/>
              <a:ea typeface="隶书" panose="02010509060101010101" pitchFamily="49" charset="-122"/>
            </a:endParaRPr>
          </a:p>
        </p:txBody>
      </p:sp>
      <p:sp>
        <p:nvSpPr>
          <p:cNvPr id="6156" name="Text Box 33"/>
          <p:cNvSpPr txBox="1">
            <a:spLocks noChangeArrowheads="1"/>
          </p:cNvSpPr>
          <p:nvPr/>
        </p:nvSpPr>
        <p:spPr bwMode="auto">
          <a:xfrm>
            <a:off x="4953000" y="228600"/>
            <a:ext cx="6985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a:solidFill>
                  <a:schemeClr val="tx1"/>
                </a:solidFill>
                <a:latin typeface="Times New Roman" panose="02020603050405020304" pitchFamily="18" charset="0"/>
              </a:rPr>
              <a:t>点燃</a:t>
            </a:r>
          </a:p>
        </p:txBody>
      </p:sp>
      <p:sp>
        <p:nvSpPr>
          <p:cNvPr id="602146" name="Rectangle 34"/>
          <p:cNvSpPr>
            <a:spLocks noChangeArrowheads="1"/>
          </p:cNvSpPr>
          <p:nvPr/>
        </p:nvSpPr>
        <p:spPr bwMode="auto">
          <a:xfrm>
            <a:off x="0" y="4292600"/>
            <a:ext cx="86772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b="0" dirty="0">
                <a:solidFill>
                  <a:schemeClr val="tx1"/>
                </a:solidFill>
              </a:rPr>
              <a:t>  </a:t>
            </a:r>
            <a:r>
              <a:rPr kumimoji="1" lang="zh-CN" altLang="en-US" sz="3600" dirty="0" smtClean="0">
                <a:solidFill>
                  <a:srgbClr val="0604FF"/>
                </a:solidFill>
              </a:rPr>
              <a:t>化学反应的本质是</a:t>
            </a:r>
            <a:endParaRPr kumimoji="1" lang="en-US" altLang="zh-CN" sz="3600" dirty="0" smtClean="0">
              <a:solidFill>
                <a:srgbClr val="0604FF"/>
              </a:solidFill>
            </a:endParaRPr>
          </a:p>
          <a:p>
            <a:pPr eaLnBrk="1" hangingPunct="1"/>
            <a:r>
              <a:rPr kumimoji="1" lang="en-US" altLang="zh-CN" sz="3600" dirty="0">
                <a:solidFill>
                  <a:srgbClr val="0604FF"/>
                </a:solidFill>
              </a:rPr>
              <a:t> </a:t>
            </a:r>
            <a:r>
              <a:rPr kumimoji="1" lang="en-US" altLang="zh-CN" sz="3600" dirty="0" smtClean="0">
                <a:solidFill>
                  <a:srgbClr val="0604FF"/>
                </a:solidFill>
              </a:rPr>
              <a:t>            </a:t>
            </a:r>
            <a:r>
              <a:rPr kumimoji="1" lang="zh-CN" altLang="en-US" sz="3600" dirty="0" smtClean="0">
                <a:solidFill>
                  <a:srgbClr val="0604FF"/>
                </a:solidFill>
              </a:rPr>
              <a:t>旧</a:t>
            </a:r>
            <a:r>
              <a:rPr kumimoji="1" lang="zh-CN" altLang="en-US" sz="3600" dirty="0">
                <a:solidFill>
                  <a:srgbClr val="0604FF"/>
                </a:solidFill>
              </a:rPr>
              <a:t>化学键</a:t>
            </a:r>
            <a:r>
              <a:rPr kumimoji="1" lang="zh-CN" altLang="en-US" sz="3600" dirty="0">
                <a:solidFill>
                  <a:srgbClr val="FF00FF"/>
                </a:solidFill>
              </a:rPr>
              <a:t>断裂</a:t>
            </a:r>
            <a:r>
              <a:rPr kumimoji="1" lang="zh-CN" altLang="en-US" sz="3600" dirty="0">
                <a:solidFill>
                  <a:srgbClr val="0604FF"/>
                </a:solidFill>
              </a:rPr>
              <a:t>和新化学键</a:t>
            </a:r>
            <a:r>
              <a:rPr kumimoji="1" lang="zh-CN" altLang="en-US" sz="3600" dirty="0" smtClean="0">
                <a:solidFill>
                  <a:srgbClr val="FF00FF"/>
                </a:solidFill>
              </a:rPr>
              <a:t>形成</a:t>
            </a:r>
            <a:r>
              <a:rPr kumimoji="1" lang="zh-CN" altLang="en-US" sz="3600" dirty="0" smtClean="0">
                <a:solidFill>
                  <a:srgbClr val="0604FF"/>
                </a:solidFill>
              </a:rPr>
              <a:t>。</a:t>
            </a:r>
            <a:endParaRPr kumimoji="1" lang="zh-CN" altLang="en-US" sz="3600" dirty="0">
              <a:solidFill>
                <a:srgbClr val="0604FF"/>
              </a:solidFill>
            </a:endParaRPr>
          </a:p>
        </p:txBody>
      </p:sp>
      <p:sp>
        <p:nvSpPr>
          <p:cNvPr id="602147" name="AutoShape 35"/>
          <p:cNvSpPr>
            <a:spLocks noChangeArrowheads="1"/>
          </p:cNvSpPr>
          <p:nvPr/>
        </p:nvSpPr>
        <p:spPr bwMode="auto">
          <a:xfrm flipV="1">
            <a:off x="6011863" y="1773238"/>
            <a:ext cx="360362" cy="1295400"/>
          </a:xfrm>
          <a:prstGeom prst="downArrow">
            <a:avLst>
              <a:gd name="adj1" fmla="val 50000"/>
              <a:gd name="adj2" fmla="val 89868"/>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endParaRPr lang="zh-CN" altLang="en-US"/>
          </a:p>
        </p:txBody>
      </p:sp>
      <p:sp>
        <p:nvSpPr>
          <p:cNvPr id="602148" name="Text Box 36"/>
          <p:cNvSpPr txBox="1">
            <a:spLocks noChangeArrowheads="1"/>
          </p:cNvSpPr>
          <p:nvPr/>
        </p:nvSpPr>
        <p:spPr bwMode="auto">
          <a:xfrm>
            <a:off x="6659563" y="1989138"/>
            <a:ext cx="549275" cy="1011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2400">
                <a:solidFill>
                  <a:schemeClr val="tx1"/>
                </a:solidFill>
                <a:latin typeface="Times New Roman" panose="02020603050405020304" pitchFamily="18" charset="0"/>
              </a:rPr>
              <a:t>形成</a:t>
            </a:r>
          </a:p>
        </p:txBody>
      </p:sp>
      <p:sp>
        <p:nvSpPr>
          <p:cNvPr id="2" name="矩形 1"/>
          <p:cNvSpPr/>
          <p:nvPr/>
        </p:nvSpPr>
        <p:spPr>
          <a:xfrm>
            <a:off x="76503" y="5573967"/>
            <a:ext cx="7619394" cy="1323439"/>
          </a:xfrm>
          <a:prstGeom prst="rect">
            <a:avLst/>
          </a:prstGeom>
          <a:noFill/>
        </p:spPr>
        <p:txBody>
          <a:bodyPr wrap="none" lIns="91440" tIns="45720" rIns="91440" bIns="45720">
            <a:spAutoFit/>
          </a:bodyPr>
          <a:lstStyle/>
          <a:p>
            <a:r>
              <a:rPr lang="en-US" altLang="zh-CN" sz="4000" b="1" cap="none" spc="0" dirty="0" smtClean="0">
                <a:ln w="22225">
                  <a:solidFill>
                    <a:schemeClr val="accent2"/>
                  </a:solidFill>
                  <a:prstDash val="solid"/>
                </a:ln>
                <a:solidFill>
                  <a:schemeClr val="accent2">
                    <a:lumMod val="40000"/>
                    <a:lumOff val="60000"/>
                  </a:schemeClr>
                </a:solidFill>
                <a:effectLst/>
              </a:rPr>
              <a:t>Q=Q</a:t>
            </a:r>
            <a:r>
              <a:rPr lang="zh-CN" altLang="en-US" sz="4000" b="1" cap="none" spc="0" baseline="-25000" dirty="0" smtClean="0">
                <a:ln w="22225">
                  <a:solidFill>
                    <a:schemeClr val="accent2"/>
                  </a:solidFill>
                  <a:prstDash val="solid"/>
                </a:ln>
                <a:solidFill>
                  <a:schemeClr val="accent2">
                    <a:lumMod val="40000"/>
                    <a:lumOff val="60000"/>
                  </a:schemeClr>
                </a:solidFill>
                <a:effectLst/>
              </a:rPr>
              <a:t>吸</a:t>
            </a:r>
            <a:r>
              <a:rPr lang="en-US" altLang="zh-CN" sz="4000" b="1" cap="none" spc="0" dirty="0" smtClean="0">
                <a:ln w="22225">
                  <a:solidFill>
                    <a:schemeClr val="accent2"/>
                  </a:solidFill>
                  <a:prstDash val="solid"/>
                </a:ln>
                <a:solidFill>
                  <a:schemeClr val="accent2">
                    <a:lumMod val="40000"/>
                    <a:lumOff val="60000"/>
                  </a:schemeClr>
                </a:solidFill>
                <a:effectLst/>
              </a:rPr>
              <a:t>-Q</a:t>
            </a:r>
            <a:r>
              <a:rPr lang="zh-CN" altLang="en-US" sz="4000" b="1" cap="none" spc="0" baseline="-25000" dirty="0" smtClean="0">
                <a:ln w="22225">
                  <a:solidFill>
                    <a:schemeClr val="accent2"/>
                  </a:solidFill>
                  <a:prstDash val="solid"/>
                </a:ln>
                <a:solidFill>
                  <a:schemeClr val="accent2">
                    <a:lumMod val="40000"/>
                    <a:lumOff val="60000"/>
                  </a:schemeClr>
                </a:solidFill>
                <a:effectLst/>
              </a:rPr>
              <a:t>放</a:t>
            </a:r>
            <a:endParaRPr lang="en-US" altLang="zh-CN" sz="4000" b="1" cap="none" spc="0" baseline="-25000" dirty="0" smtClean="0">
              <a:ln w="22225">
                <a:solidFill>
                  <a:schemeClr val="accent2"/>
                </a:solidFill>
                <a:prstDash val="solid"/>
              </a:ln>
              <a:solidFill>
                <a:schemeClr val="accent2">
                  <a:lumMod val="40000"/>
                  <a:lumOff val="60000"/>
                </a:schemeClr>
              </a:solidFill>
              <a:effectLst/>
            </a:endParaRPr>
          </a:p>
          <a:p>
            <a:pPr algn="ctr"/>
            <a:r>
              <a:rPr lang="en-US" altLang="zh-CN" sz="4000" b="1" cap="none" spc="0" dirty="0" smtClean="0">
                <a:ln w="22225">
                  <a:solidFill>
                    <a:schemeClr val="accent2"/>
                  </a:solidFill>
                  <a:prstDash val="solid"/>
                </a:ln>
                <a:solidFill>
                  <a:schemeClr val="accent2">
                    <a:lumMod val="40000"/>
                    <a:lumOff val="60000"/>
                  </a:schemeClr>
                </a:solidFill>
                <a:effectLst/>
              </a:rPr>
              <a:t>=436kJ+243kJ-2*431kJ=-183kJ</a:t>
            </a:r>
            <a:endParaRPr lang="zh-CN" altLang="en-US" sz="4000" b="1" cap="none" spc="0" dirty="0">
              <a:ln w="22225">
                <a:solidFill>
                  <a:schemeClr val="accent2"/>
                </a:solidFill>
                <a:prstDash val="solid"/>
              </a:ln>
              <a:solidFill>
                <a:schemeClr val="accent2">
                  <a:lumMod val="40000"/>
                  <a:lumOff val="60000"/>
                </a:schemeClr>
              </a:solidFill>
              <a:effectLst/>
            </a:endParaRPr>
          </a:p>
        </p:txBody>
      </p:sp>
    </p:spTree>
    <p:extLst>
      <p:ext uri="{BB962C8B-B14F-4D97-AF65-F5344CB8AC3E}">
        <p14:creationId xmlns:p14="http://schemas.microsoft.com/office/powerpoint/2010/main" val="15328705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02140"/>
                                        </p:tgtEl>
                                        <p:attrNameLst>
                                          <p:attrName>style.visibility</p:attrName>
                                        </p:attrNameLst>
                                      </p:cBhvr>
                                      <p:to>
                                        <p:strVal val="visible"/>
                                      </p:to>
                                    </p:set>
                                    <p:animEffect transition="in" filter="dissolve">
                                      <p:cBhvr>
                                        <p:cTn id="7" dur="500"/>
                                        <p:tgtEl>
                                          <p:spTgt spid="60214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602141"/>
                                        </p:tgtEl>
                                        <p:attrNameLst>
                                          <p:attrName>style.visibility</p:attrName>
                                        </p:attrNameLst>
                                      </p:cBhvr>
                                      <p:to>
                                        <p:strVal val="visible"/>
                                      </p:to>
                                    </p:set>
                                    <p:animEffect transition="in" filter="slide(fromBottom)">
                                      <p:cBhvr>
                                        <p:cTn id="12" dur="500"/>
                                        <p:tgtEl>
                                          <p:spTgt spid="602141"/>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02142"/>
                                        </p:tgtEl>
                                        <p:attrNameLst>
                                          <p:attrName>style.visibility</p:attrName>
                                        </p:attrNameLst>
                                      </p:cBhvr>
                                      <p:to>
                                        <p:strVal val="visible"/>
                                      </p:to>
                                    </p:set>
                                    <p:animEffect transition="in" filter="dissolve">
                                      <p:cBhvr>
                                        <p:cTn id="17" dur="500"/>
                                        <p:tgtEl>
                                          <p:spTgt spid="602142"/>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602143"/>
                                        </p:tgtEl>
                                        <p:attrNameLst>
                                          <p:attrName>style.visibility</p:attrName>
                                        </p:attrNameLst>
                                      </p:cBhvr>
                                      <p:to>
                                        <p:strVal val="visible"/>
                                      </p:to>
                                    </p:set>
                                    <p:animEffect transition="in" filter="slide(fromBottom)">
                                      <p:cBhvr>
                                        <p:cTn id="22" dur="500"/>
                                        <p:tgtEl>
                                          <p:spTgt spid="60214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602147"/>
                                        </p:tgtEl>
                                        <p:attrNameLst>
                                          <p:attrName>style.visibility</p:attrName>
                                        </p:attrNameLst>
                                      </p:cBhvr>
                                      <p:to>
                                        <p:strVal val="visible"/>
                                      </p:to>
                                    </p:set>
                                    <p:animEffect transition="in" filter="dissolve">
                                      <p:cBhvr>
                                        <p:cTn id="27" dur="500"/>
                                        <p:tgtEl>
                                          <p:spTgt spid="60214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602148"/>
                                        </p:tgtEl>
                                        <p:attrNameLst>
                                          <p:attrName>style.visibility</p:attrName>
                                        </p:attrNameLst>
                                      </p:cBhvr>
                                      <p:to>
                                        <p:strVal val="visible"/>
                                      </p:to>
                                    </p:set>
                                    <p:animEffect transition="in" filter="slide(fromBottom)">
                                      <p:cBhvr>
                                        <p:cTn id="32" dur="500"/>
                                        <p:tgtEl>
                                          <p:spTgt spid="60214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602146"/>
                                        </p:tgtEl>
                                        <p:attrNameLst>
                                          <p:attrName>style.visibility</p:attrName>
                                        </p:attrNameLst>
                                      </p:cBhvr>
                                      <p:to>
                                        <p:strVal val="visible"/>
                                      </p:to>
                                    </p:set>
                                    <p:anim calcmode="lin" valueType="num">
                                      <p:cBhvr additive="base">
                                        <p:cTn id="37" dur="500" fill="hold"/>
                                        <p:tgtEl>
                                          <p:spTgt spid="602146"/>
                                        </p:tgtEl>
                                        <p:attrNameLst>
                                          <p:attrName>ppt_x</p:attrName>
                                        </p:attrNameLst>
                                      </p:cBhvr>
                                      <p:tavLst>
                                        <p:tav tm="0">
                                          <p:val>
                                            <p:strVal val="#ppt_x"/>
                                          </p:val>
                                        </p:tav>
                                        <p:tav tm="100000">
                                          <p:val>
                                            <p:strVal val="#ppt_x"/>
                                          </p:val>
                                        </p:tav>
                                      </p:tavLst>
                                    </p:anim>
                                    <p:anim calcmode="lin" valueType="num">
                                      <p:cBhvr additive="base">
                                        <p:cTn id="38" dur="500" fill="hold"/>
                                        <p:tgtEl>
                                          <p:spTgt spid="60214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additive="base">
                                        <p:cTn id="43" dur="500" fill="hold"/>
                                        <p:tgtEl>
                                          <p:spTgt spid="2"/>
                                        </p:tgtEl>
                                        <p:attrNameLst>
                                          <p:attrName>ppt_x</p:attrName>
                                        </p:attrNameLst>
                                      </p:cBhvr>
                                      <p:tavLst>
                                        <p:tav tm="0">
                                          <p:val>
                                            <p:strVal val="#ppt_x"/>
                                          </p:val>
                                        </p:tav>
                                        <p:tav tm="100000">
                                          <p:val>
                                            <p:strVal val="#ppt_x"/>
                                          </p:val>
                                        </p:tav>
                                      </p:tavLst>
                                    </p:anim>
                                    <p:anim calcmode="lin" valueType="num">
                                      <p:cBhvr additive="base">
                                        <p:cTn id="4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2140" grpId="0" animBg="1"/>
      <p:bldP spid="602141" grpId="0" autoUpdateAnimBg="0"/>
      <p:bldP spid="602142" grpId="0" animBg="1"/>
      <p:bldP spid="602143" grpId="0" autoUpdateAnimBg="0"/>
      <p:bldP spid="602146" grpId="0"/>
      <p:bldP spid="602147" grpId="0" animBg="1"/>
      <p:bldP spid="602148" grpId="0" autoUpdateAnimBg="0"/>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Group 2"/>
          <p:cNvGrpSpPr>
            <a:grpSpLocks/>
          </p:cNvGrpSpPr>
          <p:nvPr/>
        </p:nvGrpSpPr>
        <p:grpSpPr bwMode="auto">
          <a:xfrm>
            <a:off x="395288" y="1557338"/>
            <a:ext cx="8748712" cy="4608512"/>
            <a:chOff x="2877" y="9884"/>
            <a:chExt cx="6120" cy="2340"/>
          </a:xfrm>
        </p:grpSpPr>
        <p:grpSp>
          <p:nvGrpSpPr>
            <p:cNvPr id="10244" name="Group 3"/>
            <p:cNvGrpSpPr>
              <a:grpSpLocks/>
            </p:cNvGrpSpPr>
            <p:nvPr/>
          </p:nvGrpSpPr>
          <p:grpSpPr bwMode="auto">
            <a:xfrm>
              <a:off x="3237" y="9884"/>
              <a:ext cx="2340" cy="1872"/>
              <a:chOff x="2697" y="9416"/>
              <a:chExt cx="2340" cy="1872"/>
            </a:xfrm>
          </p:grpSpPr>
          <p:sp>
            <p:nvSpPr>
              <p:cNvPr id="10273" name="Line 4"/>
              <p:cNvSpPr>
                <a:spLocks noChangeShapeType="1"/>
              </p:cNvSpPr>
              <p:nvPr/>
            </p:nvSpPr>
            <p:spPr bwMode="auto">
              <a:xfrm>
                <a:off x="2697" y="11288"/>
                <a:ext cx="234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0274" name="Line 5"/>
              <p:cNvSpPr>
                <a:spLocks noChangeShapeType="1"/>
              </p:cNvSpPr>
              <p:nvPr/>
            </p:nvSpPr>
            <p:spPr bwMode="auto">
              <a:xfrm flipV="1">
                <a:off x="2697" y="9416"/>
                <a:ext cx="0" cy="187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grpSp>
          <p:nvGrpSpPr>
            <p:cNvPr id="10245" name="Group 6"/>
            <p:cNvGrpSpPr>
              <a:grpSpLocks/>
            </p:cNvGrpSpPr>
            <p:nvPr/>
          </p:nvGrpSpPr>
          <p:grpSpPr bwMode="auto">
            <a:xfrm>
              <a:off x="6657" y="9884"/>
              <a:ext cx="2340" cy="1872"/>
              <a:chOff x="7197" y="11697"/>
              <a:chExt cx="2340" cy="1872"/>
            </a:xfrm>
          </p:grpSpPr>
          <p:sp>
            <p:nvSpPr>
              <p:cNvPr id="10271" name="Line 7"/>
              <p:cNvSpPr>
                <a:spLocks noChangeShapeType="1"/>
              </p:cNvSpPr>
              <p:nvPr/>
            </p:nvSpPr>
            <p:spPr bwMode="auto">
              <a:xfrm flipV="1">
                <a:off x="7197" y="11697"/>
                <a:ext cx="0" cy="1872"/>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0272" name="Line 8"/>
              <p:cNvSpPr>
                <a:spLocks noChangeShapeType="1"/>
              </p:cNvSpPr>
              <p:nvPr/>
            </p:nvSpPr>
            <p:spPr bwMode="auto">
              <a:xfrm>
                <a:off x="7197" y="13569"/>
                <a:ext cx="2340" cy="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sp>
          <p:nvSpPr>
            <p:cNvPr id="10246" name="Text Box 9"/>
            <p:cNvSpPr txBox="1">
              <a:spLocks noChangeArrowheads="1"/>
            </p:cNvSpPr>
            <p:nvPr/>
          </p:nvSpPr>
          <p:spPr bwMode="auto">
            <a:xfrm>
              <a:off x="6297" y="10040"/>
              <a:ext cx="180"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Times New Roman" panose="02020603050405020304" pitchFamily="18" charset="0"/>
                </a:rPr>
                <a:t>能量</a:t>
              </a:r>
            </a:p>
          </p:txBody>
        </p:sp>
        <p:sp>
          <p:nvSpPr>
            <p:cNvPr id="10247" name="Text Box 10"/>
            <p:cNvSpPr txBox="1">
              <a:spLocks noChangeArrowheads="1"/>
            </p:cNvSpPr>
            <p:nvPr/>
          </p:nvSpPr>
          <p:spPr bwMode="auto">
            <a:xfrm>
              <a:off x="3597" y="11912"/>
              <a:ext cx="108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Times New Roman" panose="02020603050405020304" pitchFamily="18" charset="0"/>
                </a:rPr>
                <a:t>反应过程</a:t>
              </a:r>
            </a:p>
          </p:txBody>
        </p:sp>
        <p:sp>
          <p:nvSpPr>
            <p:cNvPr id="10248" name="Text Box 11"/>
            <p:cNvSpPr txBox="1">
              <a:spLocks noChangeArrowheads="1"/>
            </p:cNvSpPr>
            <p:nvPr/>
          </p:nvSpPr>
          <p:spPr bwMode="auto">
            <a:xfrm>
              <a:off x="7197" y="11912"/>
              <a:ext cx="108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Times New Roman" panose="02020603050405020304" pitchFamily="18" charset="0"/>
                </a:rPr>
                <a:t>反应过程</a:t>
              </a:r>
            </a:p>
          </p:txBody>
        </p:sp>
        <p:grpSp>
          <p:nvGrpSpPr>
            <p:cNvPr id="10249" name="Group 12"/>
            <p:cNvGrpSpPr>
              <a:grpSpLocks/>
            </p:cNvGrpSpPr>
            <p:nvPr/>
          </p:nvGrpSpPr>
          <p:grpSpPr bwMode="auto">
            <a:xfrm>
              <a:off x="3203" y="10436"/>
              <a:ext cx="1800" cy="1110"/>
              <a:chOff x="2963" y="10196"/>
              <a:chExt cx="1800" cy="1110"/>
            </a:xfrm>
          </p:grpSpPr>
          <p:sp>
            <p:nvSpPr>
              <p:cNvPr id="10265" name="Line 13"/>
              <p:cNvSpPr>
                <a:spLocks noChangeShapeType="1"/>
              </p:cNvSpPr>
              <p:nvPr/>
            </p:nvSpPr>
            <p:spPr bwMode="auto">
              <a:xfrm>
                <a:off x="2963" y="10196"/>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6" name="Line 14"/>
              <p:cNvSpPr>
                <a:spLocks noChangeShapeType="1"/>
              </p:cNvSpPr>
              <p:nvPr/>
            </p:nvSpPr>
            <p:spPr bwMode="auto">
              <a:xfrm>
                <a:off x="4223" y="11288"/>
                <a:ext cx="54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7" name="Freeform 15"/>
              <p:cNvSpPr>
                <a:spLocks/>
              </p:cNvSpPr>
              <p:nvPr/>
            </p:nvSpPr>
            <p:spPr bwMode="auto">
              <a:xfrm>
                <a:off x="3459" y="10196"/>
                <a:ext cx="765" cy="1110"/>
              </a:xfrm>
              <a:custGeom>
                <a:avLst/>
                <a:gdLst>
                  <a:gd name="T0" fmla="*/ 0 w 765"/>
                  <a:gd name="T1" fmla="*/ 0 h 1110"/>
                  <a:gd name="T2" fmla="*/ 90 w 765"/>
                  <a:gd name="T3" fmla="*/ 60 h 1110"/>
                  <a:gd name="T4" fmla="*/ 165 w 765"/>
                  <a:gd name="T5" fmla="*/ 120 h 1110"/>
                  <a:gd name="T6" fmla="*/ 300 w 765"/>
                  <a:gd name="T7" fmla="*/ 300 h 1110"/>
                  <a:gd name="T8" fmla="*/ 390 w 765"/>
                  <a:gd name="T9" fmla="*/ 480 h 1110"/>
                  <a:gd name="T10" fmla="*/ 450 w 765"/>
                  <a:gd name="T11" fmla="*/ 660 h 1110"/>
                  <a:gd name="T12" fmla="*/ 510 w 765"/>
                  <a:gd name="T13" fmla="*/ 750 h 1110"/>
                  <a:gd name="T14" fmla="*/ 525 w 765"/>
                  <a:gd name="T15" fmla="*/ 795 h 1110"/>
                  <a:gd name="T16" fmla="*/ 615 w 765"/>
                  <a:gd name="T17" fmla="*/ 930 h 1110"/>
                  <a:gd name="T18" fmla="*/ 765 w 765"/>
                  <a:gd name="T19" fmla="*/ 1110 h 111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765" h="1110">
                    <a:moveTo>
                      <a:pt x="0" y="0"/>
                    </a:moveTo>
                    <a:cubicBezTo>
                      <a:pt x="30" y="20"/>
                      <a:pt x="70" y="30"/>
                      <a:pt x="90" y="60"/>
                    </a:cubicBezTo>
                    <a:cubicBezTo>
                      <a:pt x="129" y="118"/>
                      <a:pt x="103" y="99"/>
                      <a:pt x="165" y="120"/>
                    </a:cubicBezTo>
                    <a:cubicBezTo>
                      <a:pt x="210" y="188"/>
                      <a:pt x="244" y="244"/>
                      <a:pt x="300" y="300"/>
                    </a:cubicBezTo>
                    <a:cubicBezTo>
                      <a:pt x="322" y="365"/>
                      <a:pt x="363" y="418"/>
                      <a:pt x="390" y="480"/>
                    </a:cubicBezTo>
                    <a:cubicBezTo>
                      <a:pt x="415" y="536"/>
                      <a:pt x="431" y="602"/>
                      <a:pt x="450" y="660"/>
                    </a:cubicBezTo>
                    <a:cubicBezTo>
                      <a:pt x="461" y="694"/>
                      <a:pt x="490" y="720"/>
                      <a:pt x="510" y="750"/>
                    </a:cubicBezTo>
                    <a:cubicBezTo>
                      <a:pt x="519" y="763"/>
                      <a:pt x="517" y="781"/>
                      <a:pt x="525" y="795"/>
                    </a:cubicBezTo>
                    <a:cubicBezTo>
                      <a:pt x="525" y="795"/>
                      <a:pt x="600" y="907"/>
                      <a:pt x="615" y="930"/>
                    </a:cubicBezTo>
                    <a:cubicBezTo>
                      <a:pt x="639" y="966"/>
                      <a:pt x="717" y="1110"/>
                      <a:pt x="765" y="1110"/>
                    </a:cubicBezTo>
                  </a:path>
                </a:pathLst>
              </a:custGeom>
              <a:noFill/>
              <a:ln w="9525">
                <a:solidFill>
                  <a:srgbClr val="0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268" name="Line 16"/>
              <p:cNvSpPr>
                <a:spLocks noChangeShapeType="1"/>
              </p:cNvSpPr>
              <p:nvPr/>
            </p:nvSpPr>
            <p:spPr bwMode="auto">
              <a:xfrm>
                <a:off x="3503" y="10196"/>
                <a:ext cx="1260" cy="0"/>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69" name="Line 17"/>
              <p:cNvSpPr>
                <a:spLocks noChangeShapeType="1"/>
              </p:cNvSpPr>
              <p:nvPr/>
            </p:nvSpPr>
            <p:spPr bwMode="auto">
              <a:xfrm flipH="1">
                <a:off x="2963" y="11288"/>
                <a:ext cx="1260" cy="0"/>
              </a:xfrm>
              <a:prstGeom prst="line">
                <a:avLst/>
              </a:prstGeom>
              <a:noFill/>
              <a:ln w="9525">
                <a:solidFill>
                  <a:srgbClr val="000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70" name="Line 18"/>
              <p:cNvSpPr>
                <a:spLocks noChangeShapeType="1"/>
              </p:cNvSpPr>
              <p:nvPr/>
            </p:nvSpPr>
            <p:spPr bwMode="auto">
              <a:xfrm flipV="1">
                <a:off x="4403" y="10196"/>
                <a:ext cx="0" cy="468"/>
              </a:xfrm>
              <a:prstGeom prst="line">
                <a:avLst/>
              </a:prstGeom>
              <a:noFill/>
              <a:ln w="9525">
                <a:solidFill>
                  <a:srgbClr val="00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grpSp>
        <p:sp>
          <p:nvSpPr>
            <p:cNvPr id="10250" name="Line 19"/>
            <p:cNvSpPr>
              <a:spLocks noChangeShapeType="1"/>
            </p:cNvSpPr>
            <p:nvPr/>
          </p:nvSpPr>
          <p:spPr bwMode="auto">
            <a:xfrm>
              <a:off x="4643" y="11060"/>
              <a:ext cx="0" cy="468"/>
            </a:xfrm>
            <a:prstGeom prst="line">
              <a:avLst/>
            </a:prstGeom>
            <a:noFill/>
            <a:ln w="9525">
              <a:solidFill>
                <a:srgbClr val="00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0251" name="Text Box 20"/>
            <p:cNvSpPr txBox="1">
              <a:spLocks noChangeArrowheads="1"/>
            </p:cNvSpPr>
            <p:nvPr/>
          </p:nvSpPr>
          <p:spPr bwMode="auto">
            <a:xfrm>
              <a:off x="3237" y="10196"/>
              <a:ext cx="72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Times New Roman" panose="02020603050405020304" pitchFamily="18" charset="0"/>
                </a:rPr>
                <a:t>反应物</a:t>
              </a:r>
            </a:p>
          </p:txBody>
        </p:sp>
        <p:sp>
          <p:nvSpPr>
            <p:cNvPr id="10252" name="Text Box 21"/>
            <p:cNvSpPr txBox="1">
              <a:spLocks noChangeArrowheads="1"/>
            </p:cNvSpPr>
            <p:nvPr/>
          </p:nvSpPr>
          <p:spPr bwMode="auto">
            <a:xfrm>
              <a:off x="4317" y="11444"/>
              <a:ext cx="72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Times New Roman" panose="02020603050405020304" pitchFamily="18" charset="0"/>
                </a:rPr>
                <a:t>生成物</a:t>
              </a:r>
            </a:p>
          </p:txBody>
        </p:sp>
        <p:sp>
          <p:nvSpPr>
            <p:cNvPr id="10253" name="Text Box 22"/>
            <p:cNvSpPr txBox="1">
              <a:spLocks noChangeArrowheads="1"/>
            </p:cNvSpPr>
            <p:nvPr/>
          </p:nvSpPr>
          <p:spPr bwMode="auto">
            <a:xfrm>
              <a:off x="2877" y="9884"/>
              <a:ext cx="180" cy="6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Times New Roman" panose="02020603050405020304" pitchFamily="18" charset="0"/>
                </a:rPr>
                <a:t>能量</a:t>
              </a:r>
            </a:p>
          </p:txBody>
        </p:sp>
        <p:sp>
          <p:nvSpPr>
            <p:cNvPr id="10254" name="Text Box 23"/>
            <p:cNvSpPr txBox="1">
              <a:spLocks noChangeArrowheads="1"/>
            </p:cNvSpPr>
            <p:nvPr/>
          </p:nvSpPr>
          <p:spPr bwMode="auto">
            <a:xfrm>
              <a:off x="4677" y="10820"/>
              <a:ext cx="540" cy="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宋体" panose="02010600030101010101" pitchFamily="2" charset="-122"/>
                </a:rPr>
                <a:t>放热反应</a:t>
              </a:r>
              <a:endParaRPr lang="zh-CN" altLang="en-US" sz="2400">
                <a:solidFill>
                  <a:schemeClr val="tx1"/>
                </a:solidFill>
                <a:latin typeface="Times New Roman" panose="02020603050405020304" pitchFamily="18" charset="0"/>
              </a:endParaRPr>
            </a:p>
          </p:txBody>
        </p:sp>
        <p:sp>
          <p:nvSpPr>
            <p:cNvPr id="10255" name="Line 24"/>
            <p:cNvSpPr>
              <a:spLocks noChangeShapeType="1"/>
            </p:cNvSpPr>
            <p:nvPr/>
          </p:nvSpPr>
          <p:spPr bwMode="auto">
            <a:xfrm>
              <a:off x="6657" y="10508"/>
              <a:ext cx="1080" cy="0"/>
            </a:xfrm>
            <a:prstGeom prst="line">
              <a:avLst/>
            </a:prstGeom>
            <a:noFill/>
            <a:ln w="9525" cap="rnd">
              <a:solidFill>
                <a:srgbClr val="000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6" name="Line 25"/>
            <p:cNvSpPr>
              <a:spLocks noChangeShapeType="1"/>
            </p:cNvSpPr>
            <p:nvPr/>
          </p:nvSpPr>
          <p:spPr bwMode="auto">
            <a:xfrm>
              <a:off x="7377" y="11600"/>
              <a:ext cx="1080" cy="0"/>
            </a:xfrm>
            <a:prstGeom prst="line">
              <a:avLst/>
            </a:prstGeom>
            <a:noFill/>
            <a:ln w="9525" cap="rnd">
              <a:solidFill>
                <a:srgbClr val="000000"/>
              </a:solidFill>
              <a:prstDash val="sysDot"/>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7" name="Line 26"/>
            <p:cNvSpPr>
              <a:spLocks noChangeShapeType="1"/>
            </p:cNvSpPr>
            <p:nvPr/>
          </p:nvSpPr>
          <p:spPr bwMode="auto">
            <a:xfrm>
              <a:off x="7737" y="10508"/>
              <a:ext cx="720" cy="0"/>
            </a:xfrm>
            <a:prstGeom prst="line">
              <a:avLst/>
            </a:prstGeom>
            <a:noFill/>
            <a:ln w="317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8" name="Line 27"/>
            <p:cNvSpPr>
              <a:spLocks noChangeShapeType="1"/>
            </p:cNvSpPr>
            <p:nvPr/>
          </p:nvSpPr>
          <p:spPr bwMode="auto">
            <a:xfrm flipH="1">
              <a:off x="6657" y="11600"/>
              <a:ext cx="720" cy="0"/>
            </a:xfrm>
            <a:prstGeom prst="line">
              <a:avLst/>
            </a:prstGeom>
            <a:noFill/>
            <a:ln w="9525">
              <a:solidFill>
                <a:srgbClr val="0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259" name="Line 28"/>
            <p:cNvSpPr>
              <a:spLocks noChangeShapeType="1"/>
            </p:cNvSpPr>
            <p:nvPr/>
          </p:nvSpPr>
          <p:spPr bwMode="auto">
            <a:xfrm flipV="1">
              <a:off x="8097" y="10508"/>
              <a:ext cx="0" cy="468"/>
            </a:xfrm>
            <a:prstGeom prst="line">
              <a:avLst/>
            </a:prstGeom>
            <a:noFill/>
            <a:ln w="9525">
              <a:solidFill>
                <a:srgbClr val="00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0260" name="Text Box 29"/>
            <p:cNvSpPr txBox="1">
              <a:spLocks noChangeArrowheads="1"/>
            </p:cNvSpPr>
            <p:nvPr/>
          </p:nvSpPr>
          <p:spPr bwMode="auto">
            <a:xfrm>
              <a:off x="8131" y="10892"/>
              <a:ext cx="540" cy="4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宋体" panose="02010600030101010101" pitchFamily="2" charset="-122"/>
                </a:rPr>
                <a:t>吸热反应</a:t>
              </a:r>
              <a:endParaRPr lang="zh-CN" altLang="en-US" sz="2400">
                <a:solidFill>
                  <a:schemeClr val="tx1"/>
                </a:solidFill>
                <a:latin typeface="Times New Roman" panose="02020603050405020304" pitchFamily="18" charset="0"/>
              </a:endParaRPr>
            </a:p>
          </p:txBody>
        </p:sp>
        <p:sp>
          <p:nvSpPr>
            <p:cNvPr id="10261" name="Line 30"/>
            <p:cNvSpPr>
              <a:spLocks noChangeShapeType="1"/>
            </p:cNvSpPr>
            <p:nvPr/>
          </p:nvSpPr>
          <p:spPr bwMode="auto">
            <a:xfrm>
              <a:off x="8097" y="11132"/>
              <a:ext cx="0" cy="468"/>
            </a:xfrm>
            <a:prstGeom prst="line">
              <a:avLst/>
            </a:prstGeom>
            <a:noFill/>
            <a:ln w="9525">
              <a:solidFill>
                <a:srgbClr val="000000"/>
              </a:solidFill>
              <a:prstDash val="sysDot"/>
              <a:round/>
              <a:headEnd/>
              <a:tailEnd type="triangle" w="med" len="med"/>
            </a:ln>
            <a:extLst>
              <a:ext uri="{909E8E84-426E-40DD-AFC4-6F175D3DCCD1}">
                <a14:hiddenFill xmlns:a14="http://schemas.microsoft.com/office/drawing/2010/main">
                  <a:noFill/>
                </a14:hiddenFill>
              </a:ext>
            </a:extLst>
          </p:spPr>
          <p:txBody>
            <a:bodyPr/>
            <a:lstStyle/>
            <a:p>
              <a:endParaRPr lang="zh-CN" altLang="en-US"/>
            </a:p>
          </p:txBody>
        </p:sp>
        <p:sp>
          <p:nvSpPr>
            <p:cNvPr id="10262" name="Freeform 31"/>
            <p:cNvSpPr>
              <a:spLocks/>
            </p:cNvSpPr>
            <p:nvPr/>
          </p:nvSpPr>
          <p:spPr bwMode="auto">
            <a:xfrm>
              <a:off x="7320" y="10508"/>
              <a:ext cx="777" cy="1057"/>
            </a:xfrm>
            <a:custGeom>
              <a:avLst/>
              <a:gdLst>
                <a:gd name="T0" fmla="*/ 777 w 777"/>
                <a:gd name="T1" fmla="*/ 0 h 1057"/>
                <a:gd name="T2" fmla="*/ 510 w 777"/>
                <a:gd name="T3" fmla="*/ 187 h 1057"/>
                <a:gd name="T4" fmla="*/ 330 w 777"/>
                <a:gd name="T5" fmla="*/ 352 h 1057"/>
                <a:gd name="T6" fmla="*/ 150 w 777"/>
                <a:gd name="T7" fmla="*/ 682 h 1057"/>
                <a:gd name="T8" fmla="*/ 0 w 777"/>
                <a:gd name="T9" fmla="*/ 1057 h 105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77" h="1057">
                  <a:moveTo>
                    <a:pt x="777" y="0"/>
                  </a:moveTo>
                  <a:lnTo>
                    <a:pt x="510" y="187"/>
                  </a:lnTo>
                  <a:lnTo>
                    <a:pt x="330" y="352"/>
                  </a:lnTo>
                  <a:lnTo>
                    <a:pt x="150" y="682"/>
                  </a:lnTo>
                  <a:lnTo>
                    <a:pt x="0" y="1057"/>
                  </a:lnTo>
                </a:path>
              </a:pathLst>
            </a:custGeom>
            <a:noFill/>
            <a:ln w="9525">
              <a:solidFill>
                <a:srgbClr val="000000"/>
              </a:solidFill>
              <a:round/>
              <a:headEnd type="none" w="med" len="med"/>
              <a:tailEnd type="non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263" name="Text Box 32"/>
            <p:cNvSpPr txBox="1">
              <a:spLocks noChangeArrowheads="1"/>
            </p:cNvSpPr>
            <p:nvPr/>
          </p:nvSpPr>
          <p:spPr bwMode="auto">
            <a:xfrm>
              <a:off x="6657" y="11288"/>
              <a:ext cx="72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Times New Roman" panose="02020603050405020304" pitchFamily="18" charset="0"/>
                </a:rPr>
                <a:t>反应物</a:t>
              </a:r>
            </a:p>
          </p:txBody>
        </p:sp>
        <p:sp>
          <p:nvSpPr>
            <p:cNvPr id="10264" name="Text Box 33"/>
            <p:cNvSpPr txBox="1">
              <a:spLocks noChangeArrowheads="1"/>
            </p:cNvSpPr>
            <p:nvPr/>
          </p:nvSpPr>
          <p:spPr bwMode="auto">
            <a:xfrm>
              <a:off x="7737" y="10196"/>
              <a:ext cx="720" cy="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algn="just" eaLnBrk="1" hangingPunct="1"/>
              <a:r>
                <a:rPr lang="zh-CN" altLang="en-US" sz="2400">
                  <a:solidFill>
                    <a:schemeClr val="tx1"/>
                  </a:solidFill>
                  <a:latin typeface="Times New Roman" panose="02020603050405020304" pitchFamily="18" charset="0"/>
                </a:rPr>
                <a:t>生成物</a:t>
              </a:r>
            </a:p>
          </p:txBody>
        </p:sp>
      </p:grpSp>
      <p:sp>
        <p:nvSpPr>
          <p:cNvPr id="10243" name="Rectangle 34"/>
          <p:cNvSpPr>
            <a:spLocks noGrp="1" noChangeArrowheads="1"/>
          </p:cNvSpPr>
          <p:nvPr>
            <p:ph type="title"/>
          </p:nvPr>
        </p:nvSpPr>
        <p:spPr>
          <a:xfrm>
            <a:off x="460375" y="274638"/>
            <a:ext cx="8223250" cy="1143000"/>
          </a:xfrm>
          <a:noFill/>
        </p:spPr>
        <p:txBody>
          <a:bodyPr anchor="b"/>
          <a:lstStyle/>
          <a:p>
            <a:pPr eaLnBrk="1" hangingPunct="1"/>
            <a:r>
              <a:rPr lang="zh-CN" altLang="en-US" b="1" smtClean="0"/>
              <a:t>规律</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zh-CN" altLang="en-US" smtClean="0"/>
              <a:t>能垒图</a:t>
            </a:r>
          </a:p>
        </p:txBody>
      </p:sp>
      <p:pic>
        <p:nvPicPr>
          <p:cNvPr id="1433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763713"/>
            <a:ext cx="8893175" cy="3709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26" name="Rectangle 2"/>
          <p:cNvSpPr>
            <a:spLocks noChangeArrowheads="1"/>
          </p:cNvSpPr>
          <p:nvPr>
            <p:ph type="body" idx="4294967295"/>
          </p:nvPr>
        </p:nvSpPr>
        <p:spPr>
          <a:xfrm>
            <a:off x="971550" y="765175"/>
            <a:ext cx="7705725" cy="2089150"/>
          </a:xfrm>
          <a:noFill/>
        </p:spPr>
        <p:txBody>
          <a:bodyPr/>
          <a:lstStyle/>
          <a:p>
            <a:pPr algn="just" eaLnBrk="1" hangingPunct="1">
              <a:lnSpc>
                <a:spcPct val="80000"/>
              </a:lnSpc>
              <a:buFontTx/>
              <a:buNone/>
            </a:pPr>
            <a:r>
              <a:rPr lang="zh-CN" sz="2800" b="1" smtClean="0">
                <a:latin typeface="楷体_GB2312" pitchFamily="49" charset="-122"/>
                <a:ea typeface="楷体_GB2312" pitchFamily="49" charset="-122"/>
              </a:rPr>
              <a:t>（</a:t>
            </a:r>
            <a:r>
              <a:rPr lang="zh-CN" altLang="zh-CN" sz="2800" b="1" smtClean="0">
                <a:latin typeface="楷体_GB2312" pitchFamily="49" charset="-122"/>
                <a:ea typeface="楷体_GB2312" pitchFamily="49" charset="-122"/>
              </a:rPr>
              <a:t>1</a:t>
            </a:r>
            <a:r>
              <a:rPr lang="zh-CN" sz="2800" b="1" smtClean="0">
                <a:latin typeface="楷体_GB2312" pitchFamily="49" charset="-122"/>
                <a:ea typeface="楷体_GB2312" pitchFamily="49" charset="-122"/>
              </a:rPr>
              <a:t>）</a:t>
            </a:r>
            <a:r>
              <a:rPr lang="zh-CN" sz="2800" b="1" smtClean="0">
                <a:solidFill>
                  <a:srgbClr val="0000FF"/>
                </a:solidFill>
                <a:latin typeface="楷体_GB2312" pitchFamily="49" charset="-122"/>
                <a:ea typeface="楷体_GB2312" pitchFamily="49" charset="-122"/>
              </a:rPr>
              <a:t>宏观</a:t>
            </a:r>
            <a:r>
              <a:rPr lang="zh-CN" sz="2800" b="1" smtClean="0">
                <a:latin typeface="楷体_GB2312" pitchFamily="49" charset="-122"/>
                <a:ea typeface="楷体_GB2312" pitchFamily="49" charset="-122"/>
              </a:rPr>
              <a:t>：化学反应中，化学反应中能量变化主要取决于反应物的总能量和生成物的总能量的相对大小。</a:t>
            </a:r>
          </a:p>
          <a:p>
            <a:pPr algn="just" eaLnBrk="1" hangingPunct="1">
              <a:lnSpc>
                <a:spcPct val="80000"/>
              </a:lnSpc>
              <a:buFontTx/>
              <a:buNone/>
            </a:pPr>
            <a:r>
              <a:rPr lang="zh-CN" sz="2800" b="1" smtClean="0">
                <a:latin typeface="楷体_GB2312" pitchFamily="49" charset="-122"/>
                <a:ea typeface="楷体_GB2312" pitchFamily="49" charset="-122"/>
              </a:rPr>
              <a:t>（</a:t>
            </a:r>
            <a:r>
              <a:rPr lang="zh-CN" altLang="zh-CN" sz="2800" b="1" smtClean="0">
                <a:latin typeface="楷体_GB2312" pitchFamily="49" charset="-122"/>
                <a:ea typeface="楷体_GB2312" pitchFamily="49" charset="-122"/>
              </a:rPr>
              <a:t>2</a:t>
            </a:r>
            <a:r>
              <a:rPr lang="zh-CN" sz="2800" b="1" smtClean="0">
                <a:latin typeface="楷体_GB2312" pitchFamily="49" charset="-122"/>
                <a:ea typeface="楷体_GB2312" pitchFamily="49" charset="-122"/>
              </a:rPr>
              <a:t>）</a:t>
            </a:r>
            <a:r>
              <a:rPr lang="zh-CN" sz="2800" b="1" smtClean="0">
                <a:solidFill>
                  <a:srgbClr val="0000FF"/>
                </a:solidFill>
                <a:latin typeface="楷体_GB2312" pitchFamily="49" charset="-122"/>
                <a:ea typeface="楷体_GB2312" pitchFamily="49" charset="-122"/>
              </a:rPr>
              <a:t>微观</a:t>
            </a:r>
            <a:r>
              <a:rPr lang="zh-CN" sz="2800" b="1" smtClean="0">
                <a:latin typeface="楷体_GB2312" pitchFamily="49" charset="-122"/>
                <a:ea typeface="楷体_GB2312" pitchFamily="49" charset="-122"/>
              </a:rPr>
              <a:t>：化学键的断裂和形成是化学反应中能量变化的主要原因。</a:t>
            </a:r>
          </a:p>
        </p:txBody>
      </p:sp>
      <p:sp>
        <p:nvSpPr>
          <p:cNvPr id="13315" name="WordArt 3" descr="纸袋"/>
          <p:cNvSpPr>
            <a:spLocks noChangeArrowheads="1" noChangeShapeType="1"/>
          </p:cNvSpPr>
          <p:nvPr/>
        </p:nvSpPr>
        <p:spPr bwMode="auto">
          <a:xfrm>
            <a:off x="250825" y="620713"/>
            <a:ext cx="792163" cy="647700"/>
          </a:xfrm>
          <a:prstGeom prst="rect">
            <a:avLst/>
          </a:prstGeom>
        </p:spPr>
        <p:txBody>
          <a:bodyPr wrap="none" fromWordArt="1">
            <a:prstTxWarp prst="textPlain">
              <a:avLst>
                <a:gd name="adj" fmla="val 50000"/>
              </a:avLst>
            </a:prstTxWarp>
          </a:bodyPr>
          <a:lstStyle/>
          <a:p>
            <a:pPr algn="ctr"/>
            <a:r>
              <a:rPr lang="zh-CN" altLang="en-US" sz="3600" kern="10">
                <a:ln w="9525">
                  <a:solidFill>
                    <a:srgbClr val="008000"/>
                  </a:solidFill>
                  <a:round/>
                  <a:headEnd/>
                  <a:tailEnd/>
                </a:ln>
                <a:blipFill dpi="0" rotWithShape="0">
                  <a:blip r:embed="rId2"/>
                  <a:srcRect/>
                  <a:tile tx="0" ty="0" sx="100000" sy="100000" flip="none" algn="tl"/>
                </a:blipFill>
                <a:effectLst>
                  <a:outerShdw dist="563972" dir="14049741" sx="125000" sy="125000" algn="tl" rotWithShape="0">
                    <a:srgbClr val="C7DFD3">
                      <a:alpha val="79999"/>
                    </a:srgbClr>
                  </a:outerShdw>
                </a:effectLst>
                <a:latin typeface="宋体" panose="02010600030101010101" pitchFamily="2" charset="-122"/>
              </a:rPr>
              <a:t>小结</a:t>
            </a:r>
          </a:p>
        </p:txBody>
      </p:sp>
      <p:sp>
        <p:nvSpPr>
          <p:cNvPr id="615428" name="Text Box 4"/>
          <p:cNvSpPr txBox="1">
            <a:spLocks noChangeArrowheads="1"/>
          </p:cNvSpPr>
          <p:nvPr/>
        </p:nvSpPr>
        <p:spPr bwMode="auto">
          <a:xfrm>
            <a:off x="3060700" y="3429000"/>
            <a:ext cx="546735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800">
                <a:solidFill>
                  <a:srgbClr val="0000CC"/>
                </a:solidFill>
                <a:ea typeface="黑体" panose="02010609060101010101" pitchFamily="49" charset="-122"/>
              </a:rPr>
              <a:t>断键吸收总能量 </a:t>
            </a:r>
            <a:r>
              <a:rPr lang="en-US" altLang="zh-CN" sz="2800">
                <a:solidFill>
                  <a:srgbClr val="FF0000"/>
                </a:solidFill>
                <a:ea typeface="黑体" panose="02010609060101010101" pitchFamily="49" charset="-122"/>
              </a:rPr>
              <a:t>&lt;</a:t>
            </a:r>
            <a:r>
              <a:rPr lang="zh-CN" sz="2800">
                <a:solidFill>
                  <a:srgbClr val="0000CC"/>
                </a:solidFill>
                <a:ea typeface="黑体" panose="02010609060101010101" pitchFamily="49" charset="-122"/>
              </a:rPr>
              <a:t>成键</a:t>
            </a:r>
            <a:r>
              <a:rPr lang="zh-CN" sz="2800">
                <a:solidFill>
                  <a:srgbClr val="FF0000"/>
                </a:solidFill>
                <a:ea typeface="黑体" panose="02010609060101010101" pitchFamily="49" charset="-122"/>
              </a:rPr>
              <a:t>放出</a:t>
            </a:r>
            <a:r>
              <a:rPr lang="zh-CN" sz="2800">
                <a:solidFill>
                  <a:srgbClr val="0000CC"/>
                </a:solidFill>
                <a:ea typeface="黑体" panose="02010609060101010101" pitchFamily="49" charset="-122"/>
              </a:rPr>
              <a:t>总能量</a:t>
            </a:r>
          </a:p>
        </p:txBody>
      </p:sp>
      <p:sp>
        <p:nvSpPr>
          <p:cNvPr id="615429" name="Text Box 5"/>
          <p:cNvSpPr txBox="1">
            <a:spLocks noChangeArrowheads="1"/>
          </p:cNvSpPr>
          <p:nvPr/>
        </p:nvSpPr>
        <p:spPr bwMode="auto">
          <a:xfrm>
            <a:off x="2987675" y="4725988"/>
            <a:ext cx="556577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800">
                <a:solidFill>
                  <a:srgbClr val="0000CC"/>
                </a:solidFill>
                <a:ea typeface="黑体" panose="02010609060101010101" pitchFamily="49" charset="-122"/>
              </a:rPr>
              <a:t>断键</a:t>
            </a:r>
            <a:r>
              <a:rPr lang="zh-CN" sz="2800">
                <a:solidFill>
                  <a:srgbClr val="FF0000"/>
                </a:solidFill>
                <a:ea typeface="黑体" panose="02010609060101010101" pitchFamily="49" charset="-122"/>
              </a:rPr>
              <a:t>吸收</a:t>
            </a:r>
            <a:r>
              <a:rPr lang="zh-CN" sz="2800">
                <a:solidFill>
                  <a:srgbClr val="0000CC"/>
                </a:solidFill>
                <a:ea typeface="黑体" panose="02010609060101010101" pitchFamily="49" charset="-122"/>
              </a:rPr>
              <a:t>总能量 </a:t>
            </a:r>
            <a:r>
              <a:rPr lang="en-US" altLang="zh-CN" sz="2800">
                <a:solidFill>
                  <a:srgbClr val="FF0000"/>
                </a:solidFill>
                <a:ea typeface="黑体" panose="02010609060101010101" pitchFamily="49" charset="-122"/>
              </a:rPr>
              <a:t>&gt;</a:t>
            </a:r>
            <a:r>
              <a:rPr lang="en-US" altLang="zh-CN" sz="2800">
                <a:solidFill>
                  <a:srgbClr val="0000CC"/>
                </a:solidFill>
                <a:ea typeface="黑体" panose="02010609060101010101" pitchFamily="49" charset="-122"/>
              </a:rPr>
              <a:t> </a:t>
            </a:r>
            <a:r>
              <a:rPr lang="zh-CN" sz="2800">
                <a:solidFill>
                  <a:srgbClr val="0000CC"/>
                </a:solidFill>
                <a:ea typeface="黑体" panose="02010609060101010101" pitchFamily="49" charset="-122"/>
              </a:rPr>
              <a:t>成键放出总能量</a:t>
            </a:r>
          </a:p>
        </p:txBody>
      </p:sp>
      <p:sp>
        <p:nvSpPr>
          <p:cNvPr id="615430" name="Rectangle 6"/>
          <p:cNvSpPr>
            <a:spLocks noChangeArrowheads="1"/>
          </p:cNvSpPr>
          <p:nvPr/>
        </p:nvSpPr>
        <p:spPr bwMode="auto">
          <a:xfrm>
            <a:off x="2987675" y="2925763"/>
            <a:ext cx="5546725"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800">
                <a:solidFill>
                  <a:srgbClr val="0000FF"/>
                </a:solidFill>
                <a:latin typeface="黑体" panose="02010609060101010101" pitchFamily="49" charset="-122"/>
                <a:ea typeface="黑体" panose="02010609060101010101" pitchFamily="49" charset="-122"/>
              </a:rPr>
              <a:t>反应物的</a:t>
            </a:r>
            <a:r>
              <a:rPr lang="zh-CN" sz="2800">
                <a:solidFill>
                  <a:srgbClr val="FF0000"/>
                </a:solidFill>
                <a:latin typeface="黑体" panose="02010609060101010101" pitchFamily="49" charset="-122"/>
                <a:ea typeface="黑体" panose="02010609060101010101" pitchFamily="49" charset="-122"/>
              </a:rPr>
              <a:t>总</a:t>
            </a:r>
            <a:r>
              <a:rPr lang="zh-CN" sz="2800">
                <a:solidFill>
                  <a:srgbClr val="0000FF"/>
                </a:solidFill>
                <a:latin typeface="黑体" panose="02010609060101010101" pitchFamily="49" charset="-122"/>
                <a:ea typeface="黑体" panose="02010609060101010101" pitchFamily="49" charset="-122"/>
              </a:rPr>
              <a:t>能量 </a:t>
            </a:r>
            <a:r>
              <a:rPr lang="en-US" altLang="zh-CN" sz="2800">
                <a:solidFill>
                  <a:srgbClr val="FF0000"/>
                </a:solidFill>
                <a:ea typeface="黑体" panose="02010609060101010101" pitchFamily="49" charset="-122"/>
              </a:rPr>
              <a:t>&gt;</a:t>
            </a:r>
            <a:r>
              <a:rPr lang="zh-CN" sz="2800">
                <a:solidFill>
                  <a:srgbClr val="0000FF"/>
                </a:solidFill>
                <a:latin typeface="黑体" panose="02010609060101010101" pitchFamily="49" charset="-122"/>
                <a:ea typeface="黑体" panose="02010609060101010101" pitchFamily="49" charset="-122"/>
              </a:rPr>
              <a:t>生成物的</a:t>
            </a:r>
            <a:r>
              <a:rPr lang="zh-CN" sz="2800">
                <a:solidFill>
                  <a:srgbClr val="FF0000"/>
                </a:solidFill>
                <a:latin typeface="黑体" panose="02010609060101010101" pitchFamily="49" charset="-122"/>
                <a:ea typeface="黑体" panose="02010609060101010101" pitchFamily="49" charset="-122"/>
              </a:rPr>
              <a:t>总</a:t>
            </a:r>
            <a:r>
              <a:rPr lang="zh-CN" sz="2800">
                <a:solidFill>
                  <a:srgbClr val="0000FF"/>
                </a:solidFill>
                <a:latin typeface="黑体" panose="02010609060101010101" pitchFamily="49" charset="-122"/>
                <a:ea typeface="黑体" panose="02010609060101010101" pitchFamily="49" charset="-122"/>
              </a:rPr>
              <a:t>能量</a:t>
            </a:r>
          </a:p>
        </p:txBody>
      </p:sp>
      <p:sp>
        <p:nvSpPr>
          <p:cNvPr id="615431" name="Rectangle 7"/>
          <p:cNvSpPr>
            <a:spLocks noChangeArrowheads="1"/>
          </p:cNvSpPr>
          <p:nvPr/>
        </p:nvSpPr>
        <p:spPr bwMode="auto">
          <a:xfrm>
            <a:off x="2987675" y="4076700"/>
            <a:ext cx="5546725"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sz="2800">
                <a:solidFill>
                  <a:srgbClr val="0000FF"/>
                </a:solidFill>
                <a:latin typeface="黑体" panose="02010609060101010101" pitchFamily="49" charset="-122"/>
                <a:ea typeface="黑体" panose="02010609060101010101" pitchFamily="49" charset="-122"/>
              </a:rPr>
              <a:t>反应物的总能量 </a:t>
            </a:r>
            <a:r>
              <a:rPr lang="en-US" altLang="zh-CN" sz="2800">
                <a:solidFill>
                  <a:srgbClr val="FF0000"/>
                </a:solidFill>
                <a:ea typeface="黑体" panose="02010609060101010101" pitchFamily="49" charset="-122"/>
              </a:rPr>
              <a:t>&lt;</a:t>
            </a:r>
            <a:r>
              <a:rPr lang="zh-CN" sz="2800">
                <a:solidFill>
                  <a:srgbClr val="0000FF"/>
                </a:solidFill>
                <a:latin typeface="黑体" panose="02010609060101010101" pitchFamily="49" charset="-122"/>
                <a:ea typeface="黑体" panose="02010609060101010101" pitchFamily="49" charset="-122"/>
              </a:rPr>
              <a:t>生成物的总能量</a:t>
            </a:r>
          </a:p>
        </p:txBody>
      </p:sp>
      <p:grpSp>
        <p:nvGrpSpPr>
          <p:cNvPr id="615432" name="Group 8"/>
          <p:cNvGrpSpPr>
            <a:grpSpLocks/>
          </p:cNvGrpSpPr>
          <p:nvPr/>
        </p:nvGrpSpPr>
        <p:grpSpPr bwMode="auto">
          <a:xfrm>
            <a:off x="395288" y="3070225"/>
            <a:ext cx="2592387" cy="719138"/>
            <a:chOff x="0" y="0"/>
            <a:chExt cx="4082" cy="1814"/>
          </a:xfrm>
        </p:grpSpPr>
        <p:sp>
          <p:nvSpPr>
            <p:cNvPr id="13326" name="Rectangle 10"/>
            <p:cNvSpPr>
              <a:spLocks noChangeArrowheads="1"/>
            </p:cNvSpPr>
            <p:nvPr/>
          </p:nvSpPr>
          <p:spPr bwMode="auto">
            <a:xfrm>
              <a:off x="0" y="226"/>
              <a:ext cx="3648"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a:solidFill>
                    <a:srgbClr val="0000CC"/>
                  </a:solidFill>
                  <a:ea typeface="黑体" panose="02010609060101010101" pitchFamily="49" charset="-122"/>
                </a:rPr>
                <a:t>反应</a:t>
              </a:r>
              <a:r>
                <a:rPr lang="zh-CN" altLang="en-US" sz="2800">
                  <a:solidFill>
                    <a:srgbClr val="FF0000"/>
                  </a:solidFill>
                  <a:ea typeface="黑体" panose="02010609060101010101" pitchFamily="49" charset="-122"/>
                </a:rPr>
                <a:t>放出</a:t>
              </a:r>
              <a:r>
                <a:rPr lang="zh-CN" altLang="en-US" sz="2800">
                  <a:solidFill>
                    <a:srgbClr val="0000FF"/>
                  </a:solidFill>
                  <a:ea typeface="黑体" panose="02010609060101010101" pitchFamily="49" charset="-122"/>
                </a:rPr>
                <a:t>能量</a:t>
              </a:r>
            </a:p>
          </p:txBody>
        </p:sp>
        <p:sp>
          <p:nvSpPr>
            <p:cNvPr id="13327" name="AutoShape 11"/>
            <p:cNvSpPr>
              <a:spLocks/>
            </p:cNvSpPr>
            <p:nvPr/>
          </p:nvSpPr>
          <p:spPr bwMode="auto">
            <a:xfrm>
              <a:off x="3630" y="0"/>
              <a:ext cx="453" cy="1815"/>
            </a:xfrm>
            <a:prstGeom prst="leftBrace">
              <a:avLst>
                <a:gd name="adj1" fmla="val 33389"/>
                <a:gd name="adj2" fmla="val 50000"/>
              </a:avLst>
            </a:prstGeom>
            <a:noFill/>
            <a:ln w="31750">
              <a:solidFill>
                <a:srgbClr val="0000FF"/>
              </a:solidFill>
              <a:round/>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1800" b="0"/>
            </a:p>
          </p:txBody>
        </p:sp>
      </p:grpSp>
      <p:grpSp>
        <p:nvGrpSpPr>
          <p:cNvPr id="615435" name="Group 11"/>
          <p:cNvGrpSpPr>
            <a:grpSpLocks/>
          </p:cNvGrpSpPr>
          <p:nvPr/>
        </p:nvGrpSpPr>
        <p:grpSpPr bwMode="auto">
          <a:xfrm>
            <a:off x="395288" y="4294188"/>
            <a:ext cx="2592387" cy="790575"/>
            <a:chOff x="0" y="0"/>
            <a:chExt cx="4080" cy="1814"/>
          </a:xfrm>
        </p:grpSpPr>
        <p:sp>
          <p:nvSpPr>
            <p:cNvPr id="13324" name="Rectangle 13"/>
            <p:cNvSpPr>
              <a:spLocks noChangeArrowheads="1"/>
            </p:cNvSpPr>
            <p:nvPr/>
          </p:nvSpPr>
          <p:spPr bwMode="auto">
            <a:xfrm>
              <a:off x="0" y="340"/>
              <a:ext cx="3648"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r>
                <a:rPr lang="zh-CN" altLang="en-US" sz="2800">
                  <a:solidFill>
                    <a:srgbClr val="0000CC"/>
                  </a:solidFill>
                  <a:ea typeface="黑体" panose="02010609060101010101" pitchFamily="49" charset="-122"/>
                </a:rPr>
                <a:t>反应</a:t>
              </a:r>
              <a:r>
                <a:rPr lang="zh-CN" altLang="en-US" sz="2800">
                  <a:solidFill>
                    <a:srgbClr val="FF0000"/>
                  </a:solidFill>
                  <a:ea typeface="黑体" panose="02010609060101010101" pitchFamily="49" charset="-122"/>
                </a:rPr>
                <a:t>吸收</a:t>
              </a:r>
              <a:r>
                <a:rPr lang="zh-CN" altLang="en-US" sz="2800">
                  <a:solidFill>
                    <a:srgbClr val="0000FF"/>
                  </a:solidFill>
                  <a:ea typeface="黑体" panose="02010609060101010101" pitchFamily="49" charset="-122"/>
                </a:rPr>
                <a:t>能量</a:t>
              </a:r>
            </a:p>
          </p:txBody>
        </p:sp>
        <p:sp>
          <p:nvSpPr>
            <p:cNvPr id="13325" name="AutoShape 14"/>
            <p:cNvSpPr>
              <a:spLocks/>
            </p:cNvSpPr>
            <p:nvPr/>
          </p:nvSpPr>
          <p:spPr bwMode="auto">
            <a:xfrm>
              <a:off x="3628" y="0"/>
              <a:ext cx="453" cy="1815"/>
            </a:xfrm>
            <a:prstGeom prst="leftBrace">
              <a:avLst>
                <a:gd name="adj1" fmla="val 33389"/>
                <a:gd name="adj2" fmla="val 50000"/>
              </a:avLst>
            </a:prstGeom>
            <a:noFill/>
            <a:ln w="31750">
              <a:solidFill>
                <a:srgbClr val="0000FF"/>
              </a:solidFill>
              <a:round/>
              <a:headEnd/>
              <a:tailEnd/>
            </a:ln>
            <a:extLst>
              <a:ext uri="{909E8E84-426E-40DD-AFC4-6F175D3DCCD1}">
                <a14:hiddenFill xmlns:a14="http://schemas.microsoft.com/office/drawing/2010/main">
                  <a:solidFill>
                    <a:srgbClr val="FFFFFF"/>
                  </a:solidFill>
                </a14:hiddenFill>
              </a:ext>
            </a:extLst>
          </p:spPr>
          <p:txBody>
            <a:bodyPr anchor="ct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0"/>
                </a:spcBef>
                <a:buFontTx/>
                <a:buNone/>
              </a:pPr>
              <a:endParaRPr lang="zh-CN" altLang="zh-CN" sz="1800" b="0"/>
            </a:p>
          </p:txBody>
        </p:sp>
      </p:grpSp>
      <p:sp>
        <p:nvSpPr>
          <p:cNvPr id="615438" name="Text Box 21"/>
          <p:cNvSpPr txBox="1">
            <a:spLocks noChangeArrowheads="1"/>
          </p:cNvSpPr>
          <p:nvPr/>
        </p:nvSpPr>
        <p:spPr bwMode="auto">
          <a:xfrm>
            <a:off x="755650" y="5445125"/>
            <a:ext cx="7920038"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zh-CN">
                <a:ea typeface="黑体" panose="02010609060101010101" pitchFamily="49" charset="-122"/>
              </a:rPr>
              <a:t>2</a:t>
            </a:r>
            <a:r>
              <a:rPr lang="zh-CN">
                <a:ea typeface="黑体" panose="02010609060101010101" pitchFamily="49" charset="-122"/>
              </a:rPr>
              <a:t>、化学反应中能量变化</a:t>
            </a:r>
            <a:r>
              <a:rPr lang="zh-CN">
                <a:solidFill>
                  <a:srgbClr val="FF0000"/>
                </a:solidFill>
                <a:ea typeface="黑体" panose="02010609060101010101" pitchFamily="49" charset="-122"/>
              </a:rPr>
              <a:t>遵循能量守恒定律</a:t>
            </a:r>
          </a:p>
        </p:txBody>
      </p:sp>
      <p:sp>
        <p:nvSpPr>
          <p:cNvPr id="13323" name="Text Box 21"/>
          <p:cNvSpPr txBox="1">
            <a:spLocks noChangeArrowheads="1"/>
          </p:cNvSpPr>
          <p:nvPr/>
        </p:nvSpPr>
        <p:spPr bwMode="auto">
          <a:xfrm>
            <a:off x="755650" y="117475"/>
            <a:ext cx="5616575" cy="5794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eaLnBrk="1" hangingPunct="1">
              <a:spcBef>
                <a:spcPct val="50000"/>
              </a:spcBef>
              <a:buFontTx/>
              <a:buNone/>
            </a:pPr>
            <a:r>
              <a:rPr lang="zh-CN" altLang="zh-CN">
                <a:ea typeface="黑体" panose="02010609060101010101" pitchFamily="49" charset="-122"/>
              </a:rPr>
              <a:t>1</a:t>
            </a:r>
            <a:r>
              <a:rPr lang="zh-CN">
                <a:ea typeface="黑体" panose="02010609060101010101" pitchFamily="49" charset="-122"/>
              </a:rPr>
              <a:t>、化学反应中能量变化原因</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615426">
                                            <p:txEl>
                                              <p:pRg st="0" end="0"/>
                                            </p:txEl>
                                          </p:spTgt>
                                        </p:tgtEl>
                                        <p:attrNameLst>
                                          <p:attrName>style.visibility</p:attrName>
                                        </p:attrNameLst>
                                      </p:cBhvr>
                                      <p:to>
                                        <p:strVal val="visible"/>
                                      </p:to>
                                    </p:set>
                                    <p:animEffect transition="in" filter="diamond(in)">
                                      <p:cBhvr>
                                        <p:cTn id="7" dur="2000"/>
                                        <p:tgtEl>
                                          <p:spTgt spid="615426">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8" presetClass="entr" presetSubtype="16" fill="hold" nodeType="clickEffect">
                                  <p:stCondLst>
                                    <p:cond delay="0"/>
                                  </p:stCondLst>
                                  <p:childTnLst>
                                    <p:set>
                                      <p:cBhvr>
                                        <p:cTn id="11" dur="1" fill="hold">
                                          <p:stCondLst>
                                            <p:cond delay="0"/>
                                          </p:stCondLst>
                                        </p:cTn>
                                        <p:tgtEl>
                                          <p:spTgt spid="615426">
                                            <p:txEl>
                                              <p:pRg st="1" end="1"/>
                                            </p:txEl>
                                          </p:spTgt>
                                        </p:tgtEl>
                                        <p:attrNameLst>
                                          <p:attrName>style.visibility</p:attrName>
                                        </p:attrNameLst>
                                      </p:cBhvr>
                                      <p:to>
                                        <p:strVal val="visible"/>
                                      </p:to>
                                    </p:set>
                                    <p:animEffect transition="in" filter="diamond(in)">
                                      <p:cBhvr>
                                        <p:cTn id="12" dur="500"/>
                                        <p:tgtEl>
                                          <p:spTgt spid="615426">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grpId="0" nodeType="clickEffect">
                                  <p:stCondLst>
                                    <p:cond delay="0"/>
                                  </p:stCondLst>
                                  <p:childTnLst>
                                    <p:set>
                                      <p:cBhvr>
                                        <p:cTn id="16" dur="1" fill="hold">
                                          <p:stCondLst>
                                            <p:cond delay="0"/>
                                          </p:stCondLst>
                                        </p:cTn>
                                        <p:tgtEl>
                                          <p:spTgt spid="615430"/>
                                        </p:tgtEl>
                                        <p:attrNameLst>
                                          <p:attrName>style.visibility</p:attrName>
                                        </p:attrNameLst>
                                      </p:cBhvr>
                                      <p:to>
                                        <p:strVal val="visible"/>
                                      </p:to>
                                    </p:set>
                                    <p:animEffect transition="in" filter="diamond(in)">
                                      <p:cBhvr>
                                        <p:cTn id="17" dur="2000"/>
                                        <p:tgtEl>
                                          <p:spTgt spid="615430"/>
                                        </p:tgtEl>
                                      </p:cBhvr>
                                    </p:animEffect>
                                  </p:childTnLst>
                                </p:cTn>
                              </p:par>
                              <p:par>
                                <p:cTn id="18" presetID="8" presetClass="entr" presetSubtype="16" fill="hold" grpId="0" nodeType="withEffect">
                                  <p:stCondLst>
                                    <p:cond delay="0"/>
                                  </p:stCondLst>
                                  <p:childTnLst>
                                    <p:set>
                                      <p:cBhvr>
                                        <p:cTn id="19" dur="1" fill="hold">
                                          <p:stCondLst>
                                            <p:cond delay="0"/>
                                          </p:stCondLst>
                                        </p:cTn>
                                        <p:tgtEl>
                                          <p:spTgt spid="615428"/>
                                        </p:tgtEl>
                                        <p:attrNameLst>
                                          <p:attrName>style.visibility</p:attrName>
                                        </p:attrNameLst>
                                      </p:cBhvr>
                                      <p:to>
                                        <p:strVal val="visible"/>
                                      </p:to>
                                    </p:set>
                                    <p:animEffect transition="in" filter="diamond(in)">
                                      <p:cBhvr>
                                        <p:cTn id="20" dur="2000"/>
                                        <p:tgtEl>
                                          <p:spTgt spid="615428"/>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8" fill="hold" nodeType="clickEffect">
                                  <p:stCondLst>
                                    <p:cond delay="0"/>
                                  </p:stCondLst>
                                  <p:childTnLst>
                                    <p:set>
                                      <p:cBhvr>
                                        <p:cTn id="24" dur="1" fill="hold">
                                          <p:stCondLst>
                                            <p:cond delay="0"/>
                                          </p:stCondLst>
                                        </p:cTn>
                                        <p:tgtEl>
                                          <p:spTgt spid="615432"/>
                                        </p:tgtEl>
                                        <p:attrNameLst>
                                          <p:attrName>style.visibility</p:attrName>
                                        </p:attrNameLst>
                                      </p:cBhvr>
                                      <p:to>
                                        <p:strVal val="visible"/>
                                      </p:to>
                                    </p:set>
                                    <p:animEffect transition="in" filter="wipe(left)">
                                      <p:cBhvr>
                                        <p:cTn id="25" dur="500"/>
                                        <p:tgtEl>
                                          <p:spTgt spid="615432"/>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615429"/>
                                        </p:tgtEl>
                                        <p:attrNameLst>
                                          <p:attrName>style.visibility</p:attrName>
                                        </p:attrNameLst>
                                      </p:cBhvr>
                                      <p:to>
                                        <p:strVal val="visible"/>
                                      </p:to>
                                    </p:set>
                                  </p:childTnLst>
                                </p:cTn>
                              </p:par>
                              <p:par>
                                <p:cTn id="30" presetID="4" presetClass="entr" presetSubtype="16" fill="hold" grpId="0" nodeType="withEffect">
                                  <p:stCondLst>
                                    <p:cond delay="0"/>
                                  </p:stCondLst>
                                  <p:childTnLst>
                                    <p:set>
                                      <p:cBhvr>
                                        <p:cTn id="31" dur="1" fill="hold">
                                          <p:stCondLst>
                                            <p:cond delay="0"/>
                                          </p:stCondLst>
                                        </p:cTn>
                                        <p:tgtEl>
                                          <p:spTgt spid="615431"/>
                                        </p:tgtEl>
                                        <p:attrNameLst>
                                          <p:attrName>style.visibility</p:attrName>
                                        </p:attrNameLst>
                                      </p:cBhvr>
                                      <p:to>
                                        <p:strVal val="visible"/>
                                      </p:to>
                                    </p:set>
                                    <p:animEffect transition="in" filter="box(in)">
                                      <p:cBhvr>
                                        <p:cTn id="32" dur="500"/>
                                        <p:tgtEl>
                                          <p:spTgt spid="615431"/>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615435"/>
                                        </p:tgtEl>
                                        <p:attrNameLst>
                                          <p:attrName>style.visibility</p:attrName>
                                        </p:attrNameLst>
                                      </p:cBhvr>
                                      <p:to>
                                        <p:strVal val="visible"/>
                                      </p:to>
                                    </p:set>
                                    <p:animEffect transition="in" filter="wipe(left)">
                                      <p:cBhvr>
                                        <p:cTn id="37" dur="500"/>
                                        <p:tgtEl>
                                          <p:spTgt spid="615435"/>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615438"/>
                                        </p:tgtEl>
                                        <p:attrNameLst>
                                          <p:attrName>style.visibility</p:attrName>
                                        </p:attrNameLst>
                                      </p:cBhvr>
                                      <p:to>
                                        <p:strVal val="visible"/>
                                      </p:to>
                                    </p:set>
                                    <p:animEffect transition="in" filter="box(in)">
                                      <p:cBhvr>
                                        <p:cTn id="42" dur="500"/>
                                        <p:tgtEl>
                                          <p:spTgt spid="6154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426" grpId="0" build="p" autoUpdateAnimBg="0"/>
      <p:bldP spid="615428" grpId="0" bldLvl="0" autoUpdateAnimBg="0"/>
      <p:bldP spid="615429" grpId="0" bldLvl="0" autoUpdateAnimBg="0"/>
      <p:bldP spid="615430" grpId="0" bldLvl="0" autoUpdateAnimBg="0"/>
      <p:bldP spid="615431" grpId="0" bldLvl="0" autoUpdateAnimBg="0"/>
      <p:bldP spid="615438"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
          <p:cNvSpPr txBox="1">
            <a:spLocks noChangeArrowheads="1"/>
          </p:cNvSpPr>
          <p:nvPr/>
        </p:nvSpPr>
        <p:spPr bwMode="auto">
          <a:xfrm>
            <a:off x="2484438" y="620713"/>
            <a:ext cx="381635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4000">
                <a:solidFill>
                  <a:srgbClr val="FC0C3F"/>
                </a:solidFill>
                <a:latin typeface="Times New Roman" panose="02020603050405020304" pitchFamily="18" charset="0"/>
              </a:rPr>
              <a:t>【</a:t>
            </a:r>
            <a:r>
              <a:rPr kumimoji="1" lang="zh-CN" altLang="en-US" sz="4000">
                <a:solidFill>
                  <a:srgbClr val="FC0C3F"/>
                </a:solidFill>
                <a:latin typeface="Times New Roman" panose="02020603050405020304" pitchFamily="18" charset="0"/>
              </a:rPr>
              <a:t>归纳小结</a:t>
            </a:r>
            <a:r>
              <a:rPr kumimoji="1" lang="en-US" altLang="zh-CN" sz="4000">
                <a:solidFill>
                  <a:srgbClr val="FC0C3F"/>
                </a:solidFill>
                <a:latin typeface="Times New Roman" panose="02020603050405020304" pitchFamily="18" charset="0"/>
              </a:rPr>
              <a:t>】</a:t>
            </a:r>
          </a:p>
        </p:txBody>
      </p:sp>
      <p:sp>
        <p:nvSpPr>
          <p:cNvPr id="612355" name="Text Box 3"/>
          <p:cNvSpPr txBox="1">
            <a:spLocks noChangeArrowheads="1"/>
          </p:cNvSpPr>
          <p:nvPr/>
        </p:nvSpPr>
        <p:spPr bwMode="auto">
          <a:xfrm>
            <a:off x="0" y="1673225"/>
            <a:ext cx="8870950" cy="1190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chemeClr val="accent2"/>
                </a:solidFill>
                <a:latin typeface="Times New Roman" panose="02020603050405020304" pitchFamily="18" charset="0"/>
                <a:ea typeface="华文彩云" panose="02010800040101010101" pitchFamily="2" charset="-122"/>
              </a:rPr>
              <a:t>一个化学反应</a:t>
            </a:r>
            <a:r>
              <a:rPr kumimoji="1" lang="zh-CN" altLang="en-US" sz="3600">
                <a:solidFill>
                  <a:srgbClr val="FF0066"/>
                </a:solidFill>
                <a:latin typeface="Times New Roman" panose="02020603050405020304" pitchFamily="18" charset="0"/>
                <a:ea typeface="华文彩云" panose="02010800040101010101" pitchFamily="2" charset="-122"/>
              </a:rPr>
              <a:t>是“放热反应”</a:t>
            </a:r>
            <a:r>
              <a:rPr kumimoji="1" lang="zh-CN" altLang="en-US" sz="3600">
                <a:solidFill>
                  <a:schemeClr val="accent2"/>
                </a:solidFill>
                <a:latin typeface="Times New Roman" panose="02020603050405020304" pitchFamily="18" charset="0"/>
                <a:ea typeface="华文彩云" panose="02010800040101010101" pitchFamily="2" charset="-122"/>
              </a:rPr>
              <a:t>还是“</a:t>
            </a:r>
            <a:r>
              <a:rPr kumimoji="1" lang="zh-CN" altLang="en-US" sz="3600">
                <a:solidFill>
                  <a:srgbClr val="FF0066"/>
                </a:solidFill>
                <a:latin typeface="Times New Roman" panose="02020603050405020304" pitchFamily="18" charset="0"/>
                <a:ea typeface="华文彩云" panose="02010800040101010101" pitchFamily="2" charset="-122"/>
              </a:rPr>
              <a:t>吸热反应”</a:t>
            </a:r>
          </a:p>
          <a:p>
            <a:pPr eaLnBrk="1" hangingPunct="1"/>
            <a:r>
              <a:rPr kumimoji="1" lang="zh-CN" altLang="en-US" sz="3600">
                <a:solidFill>
                  <a:schemeClr val="accent2"/>
                </a:solidFill>
                <a:latin typeface="Times New Roman" panose="02020603050405020304" pitchFamily="18" charset="0"/>
                <a:ea typeface="华文彩云" panose="02010800040101010101" pitchFamily="2" charset="-122"/>
              </a:rPr>
              <a:t>取决于：</a:t>
            </a:r>
          </a:p>
        </p:txBody>
      </p:sp>
      <p:sp>
        <p:nvSpPr>
          <p:cNvPr id="612356" name="Text Box 4"/>
          <p:cNvSpPr txBox="1">
            <a:spLocks noChangeArrowheads="1"/>
          </p:cNvSpPr>
          <p:nvPr/>
        </p:nvSpPr>
        <p:spPr bwMode="auto">
          <a:xfrm>
            <a:off x="684213" y="2997200"/>
            <a:ext cx="7559675" cy="2847975"/>
          </a:xfrm>
          <a:prstGeom prst="rect">
            <a:avLst/>
          </a:prstGeom>
          <a:solidFill>
            <a:srgbClr val="99FFCC"/>
          </a:solidFill>
          <a:ln w="9525">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zh-CN" altLang="en-US" sz="3600">
                <a:solidFill>
                  <a:srgbClr val="0000FF"/>
                </a:solidFill>
                <a:latin typeface="Times New Roman" panose="02020603050405020304" pitchFamily="18" charset="0"/>
              </a:rPr>
              <a:t>取决于所有</a:t>
            </a:r>
            <a:r>
              <a:rPr kumimoji="1" lang="zh-CN" altLang="en-US" sz="3600">
                <a:solidFill>
                  <a:srgbClr val="FF0066"/>
                </a:solidFill>
                <a:latin typeface="Times New Roman" panose="02020603050405020304" pitchFamily="18" charset="0"/>
              </a:rPr>
              <a:t>断键吸收的总能量</a:t>
            </a:r>
            <a:r>
              <a:rPr kumimoji="1" lang="zh-CN" altLang="en-US" sz="3600">
                <a:solidFill>
                  <a:srgbClr val="0000FF"/>
                </a:solidFill>
                <a:latin typeface="Times New Roman" panose="02020603050405020304" pitchFamily="18" charset="0"/>
              </a:rPr>
              <a:t>与所有</a:t>
            </a:r>
          </a:p>
          <a:p>
            <a:pPr eaLnBrk="1" hangingPunct="1"/>
            <a:r>
              <a:rPr kumimoji="1" lang="zh-CN" altLang="en-US" sz="3600">
                <a:solidFill>
                  <a:srgbClr val="FF0066"/>
                </a:solidFill>
                <a:latin typeface="Times New Roman" panose="02020603050405020304" pitchFamily="18" charset="0"/>
              </a:rPr>
              <a:t>形成新键放出的总能量</a:t>
            </a:r>
            <a:r>
              <a:rPr kumimoji="1" lang="zh-CN" altLang="en-US" sz="3600">
                <a:solidFill>
                  <a:srgbClr val="0000FF"/>
                </a:solidFill>
                <a:latin typeface="Times New Roman" panose="02020603050405020304" pitchFamily="18" charset="0"/>
              </a:rPr>
              <a:t>的相对大小，</a:t>
            </a:r>
          </a:p>
          <a:p>
            <a:pPr eaLnBrk="1" hangingPunct="1"/>
            <a:endParaRPr kumimoji="1" lang="zh-CN" altLang="en-US" sz="3600">
              <a:solidFill>
                <a:srgbClr val="0000FF"/>
              </a:solidFill>
              <a:latin typeface="Times New Roman" panose="02020603050405020304" pitchFamily="18" charset="0"/>
            </a:endParaRPr>
          </a:p>
          <a:p>
            <a:pPr eaLnBrk="1" hangingPunct="1"/>
            <a:r>
              <a:rPr kumimoji="1" lang="zh-CN" altLang="en-US" sz="3600">
                <a:solidFill>
                  <a:srgbClr val="0000FF"/>
                </a:solidFill>
                <a:latin typeface="Times New Roman" panose="02020603050405020304" pitchFamily="18" charset="0"/>
              </a:rPr>
              <a:t>即取决于反应物的总能量与生成物的总能量的相对大小。</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2355"/>
                                        </p:tgtEl>
                                        <p:attrNameLst>
                                          <p:attrName>style.visibility</p:attrName>
                                        </p:attrNameLst>
                                      </p:cBhvr>
                                      <p:to>
                                        <p:strVal val="visible"/>
                                      </p:to>
                                    </p:set>
                                    <p:anim calcmode="lin" valueType="num">
                                      <p:cBhvr additive="base">
                                        <p:cTn id="7" dur="500" fill="hold"/>
                                        <p:tgtEl>
                                          <p:spTgt spid="612355"/>
                                        </p:tgtEl>
                                        <p:attrNameLst>
                                          <p:attrName>ppt_x</p:attrName>
                                        </p:attrNameLst>
                                      </p:cBhvr>
                                      <p:tavLst>
                                        <p:tav tm="0">
                                          <p:val>
                                            <p:strVal val="0-#ppt_w/2"/>
                                          </p:val>
                                        </p:tav>
                                        <p:tav tm="100000">
                                          <p:val>
                                            <p:strVal val="#ppt_x"/>
                                          </p:val>
                                        </p:tav>
                                      </p:tavLst>
                                    </p:anim>
                                    <p:anim calcmode="lin" valueType="num">
                                      <p:cBhvr additive="base">
                                        <p:cTn id="8" dur="500" fill="hold"/>
                                        <p:tgtEl>
                                          <p:spTgt spid="612355"/>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612356"/>
                                        </p:tgtEl>
                                        <p:attrNameLst>
                                          <p:attrName>style.visibility</p:attrName>
                                        </p:attrNameLst>
                                      </p:cBhvr>
                                      <p:to>
                                        <p:strVal val="visible"/>
                                      </p:to>
                                    </p:set>
                                    <p:anim calcmode="lin" valueType="num">
                                      <p:cBhvr additive="base">
                                        <p:cTn id="13" dur="500" fill="hold"/>
                                        <p:tgtEl>
                                          <p:spTgt spid="612356"/>
                                        </p:tgtEl>
                                        <p:attrNameLst>
                                          <p:attrName>ppt_x</p:attrName>
                                        </p:attrNameLst>
                                      </p:cBhvr>
                                      <p:tavLst>
                                        <p:tav tm="0">
                                          <p:val>
                                            <p:strVal val="0-#ppt_w/2"/>
                                          </p:val>
                                        </p:tav>
                                        <p:tav tm="100000">
                                          <p:val>
                                            <p:strVal val="#ppt_x"/>
                                          </p:val>
                                        </p:tav>
                                      </p:tavLst>
                                    </p:anim>
                                    <p:anim calcmode="lin" valueType="num">
                                      <p:cBhvr additive="base">
                                        <p:cTn id="14" dur="500" fill="hold"/>
                                        <p:tgtEl>
                                          <p:spTgt spid="6123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2355" grpId="0" autoUpdateAnimBg="0"/>
      <p:bldP spid="612356"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0" y="0"/>
            <a:ext cx="8550950"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4000" dirty="0" smtClean="0">
                <a:solidFill>
                  <a:schemeClr val="tx1"/>
                </a:solidFill>
                <a:latin typeface="+mn-ea"/>
                <a:ea typeface="+mn-ea"/>
              </a:rPr>
              <a:t>1</a:t>
            </a:r>
            <a:r>
              <a:rPr kumimoji="1" lang="zh-CN" altLang="en-US" sz="4000" dirty="0" smtClean="0">
                <a:solidFill>
                  <a:schemeClr val="tx1"/>
                </a:solidFill>
                <a:latin typeface="+mn-ea"/>
                <a:ea typeface="+mn-ea"/>
              </a:rPr>
              <a:t>已知</a:t>
            </a:r>
            <a:r>
              <a:rPr kumimoji="1" lang="zh-CN" altLang="en-US" sz="4000" dirty="0">
                <a:solidFill>
                  <a:schemeClr val="tx1"/>
                </a:solidFill>
                <a:latin typeface="+mn-ea"/>
                <a:ea typeface="+mn-ea"/>
              </a:rPr>
              <a:t>反应</a:t>
            </a:r>
            <a:r>
              <a:rPr kumimoji="1" lang="en-US" altLang="zh-CN" sz="4000" dirty="0">
                <a:solidFill>
                  <a:schemeClr val="tx1"/>
                </a:solidFill>
                <a:latin typeface="+mn-ea"/>
                <a:ea typeface="+mn-ea"/>
              </a:rPr>
              <a:t>A</a:t>
            </a:r>
            <a:r>
              <a:rPr kumimoji="1" lang="zh-CN" altLang="en-US" sz="4000" dirty="0">
                <a:solidFill>
                  <a:schemeClr val="tx1"/>
                </a:solidFill>
                <a:latin typeface="+mn-ea"/>
                <a:ea typeface="+mn-ea"/>
              </a:rPr>
              <a:t>＋</a:t>
            </a:r>
            <a:r>
              <a:rPr kumimoji="1" lang="en-US" altLang="zh-CN" sz="4000" dirty="0">
                <a:solidFill>
                  <a:schemeClr val="tx1"/>
                </a:solidFill>
                <a:latin typeface="+mn-ea"/>
                <a:ea typeface="+mn-ea"/>
              </a:rPr>
              <a:t>B</a:t>
            </a:r>
            <a:r>
              <a:rPr kumimoji="1" lang="zh-CN" altLang="en-US" sz="4000" dirty="0">
                <a:solidFill>
                  <a:schemeClr val="tx1"/>
                </a:solidFill>
                <a:latin typeface="+mn-ea"/>
                <a:ea typeface="+mn-ea"/>
              </a:rPr>
              <a:t>＝</a:t>
            </a:r>
            <a:r>
              <a:rPr kumimoji="1" lang="en-US" altLang="zh-CN" sz="4000" dirty="0">
                <a:solidFill>
                  <a:schemeClr val="tx1"/>
                </a:solidFill>
                <a:latin typeface="+mn-ea"/>
                <a:ea typeface="+mn-ea"/>
              </a:rPr>
              <a:t>C</a:t>
            </a:r>
            <a:r>
              <a:rPr kumimoji="1" lang="zh-CN" altLang="en-US" sz="4000" dirty="0">
                <a:solidFill>
                  <a:schemeClr val="tx1"/>
                </a:solidFill>
                <a:latin typeface="+mn-ea"/>
                <a:ea typeface="+mn-ea"/>
              </a:rPr>
              <a:t>＋</a:t>
            </a:r>
            <a:r>
              <a:rPr kumimoji="1" lang="en-US" altLang="zh-CN" sz="4000" dirty="0">
                <a:solidFill>
                  <a:schemeClr val="tx1"/>
                </a:solidFill>
                <a:latin typeface="+mn-ea"/>
                <a:ea typeface="+mn-ea"/>
              </a:rPr>
              <a:t>D</a:t>
            </a:r>
            <a:r>
              <a:rPr kumimoji="1" lang="zh-CN" altLang="en-US" sz="4000" dirty="0">
                <a:solidFill>
                  <a:schemeClr val="tx1"/>
                </a:solidFill>
                <a:latin typeface="+mn-ea"/>
                <a:ea typeface="+mn-ea"/>
              </a:rPr>
              <a:t>为放热反应，对该</a:t>
            </a:r>
            <a:r>
              <a:rPr kumimoji="1" lang="zh-CN" altLang="en-US" sz="4000" dirty="0" smtClean="0">
                <a:solidFill>
                  <a:schemeClr val="tx1"/>
                </a:solidFill>
                <a:latin typeface="+mn-ea"/>
                <a:ea typeface="+mn-ea"/>
              </a:rPr>
              <a:t>反应的</a:t>
            </a:r>
            <a:r>
              <a:rPr kumimoji="1" lang="zh-CN" altLang="en-US" sz="4000" dirty="0">
                <a:solidFill>
                  <a:schemeClr val="tx1"/>
                </a:solidFill>
                <a:latin typeface="+mn-ea"/>
                <a:ea typeface="+mn-ea"/>
              </a:rPr>
              <a:t>下列说法中正确的是（        </a:t>
            </a:r>
            <a:r>
              <a:rPr kumimoji="1" lang="zh-CN" altLang="en-US" sz="4000" dirty="0" smtClean="0">
                <a:solidFill>
                  <a:schemeClr val="tx1"/>
                </a:solidFill>
                <a:latin typeface="+mn-ea"/>
                <a:ea typeface="+mn-ea"/>
              </a:rPr>
              <a:t>）      </a:t>
            </a:r>
            <a:endParaRPr kumimoji="1" lang="zh-CN" altLang="en-US" sz="4000" dirty="0">
              <a:solidFill>
                <a:schemeClr val="tx1"/>
              </a:solidFill>
              <a:latin typeface="+mn-ea"/>
              <a:ea typeface="+mn-ea"/>
            </a:endParaRPr>
          </a:p>
          <a:p>
            <a:pPr eaLnBrk="1" hangingPunct="1"/>
            <a:r>
              <a:rPr kumimoji="1" lang="en-US" altLang="zh-CN" sz="4000" dirty="0" smtClean="0">
                <a:solidFill>
                  <a:schemeClr val="tx1"/>
                </a:solidFill>
                <a:latin typeface="+mn-ea"/>
                <a:ea typeface="+mn-ea"/>
              </a:rPr>
              <a:t>A</a:t>
            </a:r>
            <a:r>
              <a:rPr kumimoji="1" lang="en-US" altLang="zh-CN" sz="4000" dirty="0">
                <a:solidFill>
                  <a:schemeClr val="tx1"/>
                </a:solidFill>
                <a:latin typeface="+mn-ea"/>
                <a:ea typeface="+mn-ea"/>
              </a:rPr>
              <a:t>.  A</a:t>
            </a:r>
            <a:r>
              <a:rPr kumimoji="1" lang="zh-CN" altLang="en-US" sz="4000" dirty="0">
                <a:solidFill>
                  <a:schemeClr val="tx1"/>
                </a:solidFill>
                <a:latin typeface="+mn-ea"/>
                <a:ea typeface="+mn-ea"/>
              </a:rPr>
              <a:t>的能量一定高于</a:t>
            </a:r>
            <a:r>
              <a:rPr kumimoji="1" lang="en-US" altLang="zh-CN" sz="4000" dirty="0">
                <a:solidFill>
                  <a:schemeClr val="tx1"/>
                </a:solidFill>
                <a:latin typeface="+mn-ea"/>
                <a:ea typeface="+mn-ea"/>
              </a:rPr>
              <a:t>C</a:t>
            </a:r>
          </a:p>
          <a:p>
            <a:pPr eaLnBrk="1" hangingPunct="1"/>
            <a:r>
              <a:rPr kumimoji="1" lang="en-US" altLang="zh-CN" sz="4000" dirty="0" smtClean="0">
                <a:solidFill>
                  <a:schemeClr val="tx1"/>
                </a:solidFill>
                <a:latin typeface="+mn-ea"/>
                <a:ea typeface="+mn-ea"/>
              </a:rPr>
              <a:t>B</a:t>
            </a:r>
            <a:r>
              <a:rPr kumimoji="1" lang="en-US" altLang="zh-CN" sz="4000" dirty="0">
                <a:solidFill>
                  <a:schemeClr val="tx1"/>
                </a:solidFill>
                <a:latin typeface="+mn-ea"/>
                <a:ea typeface="+mn-ea"/>
              </a:rPr>
              <a:t>.  B</a:t>
            </a:r>
            <a:r>
              <a:rPr kumimoji="1" lang="zh-CN" altLang="en-US" sz="4000" dirty="0">
                <a:solidFill>
                  <a:schemeClr val="tx1"/>
                </a:solidFill>
                <a:latin typeface="+mn-ea"/>
                <a:ea typeface="+mn-ea"/>
              </a:rPr>
              <a:t>的能量一定高于</a:t>
            </a:r>
            <a:r>
              <a:rPr kumimoji="1" lang="en-US" altLang="zh-CN" sz="4000" dirty="0">
                <a:solidFill>
                  <a:schemeClr val="tx1"/>
                </a:solidFill>
                <a:latin typeface="+mn-ea"/>
                <a:ea typeface="+mn-ea"/>
              </a:rPr>
              <a:t>D</a:t>
            </a:r>
          </a:p>
          <a:p>
            <a:pPr eaLnBrk="1" hangingPunct="1"/>
            <a:r>
              <a:rPr kumimoji="1" lang="en-US" altLang="zh-CN" sz="4000" dirty="0" smtClean="0">
                <a:solidFill>
                  <a:schemeClr val="tx1"/>
                </a:solidFill>
                <a:latin typeface="+mn-ea"/>
                <a:ea typeface="+mn-ea"/>
              </a:rPr>
              <a:t>C</a:t>
            </a:r>
            <a:r>
              <a:rPr kumimoji="1" lang="en-US" altLang="zh-CN" sz="4000" dirty="0">
                <a:solidFill>
                  <a:schemeClr val="tx1"/>
                </a:solidFill>
                <a:latin typeface="+mn-ea"/>
                <a:ea typeface="+mn-ea"/>
              </a:rPr>
              <a:t>.  A</a:t>
            </a:r>
            <a:r>
              <a:rPr kumimoji="1" lang="zh-CN" altLang="en-US" sz="4000" dirty="0">
                <a:solidFill>
                  <a:schemeClr val="tx1"/>
                </a:solidFill>
                <a:latin typeface="+mn-ea"/>
                <a:ea typeface="+mn-ea"/>
              </a:rPr>
              <a:t>和</a:t>
            </a:r>
            <a:r>
              <a:rPr kumimoji="1" lang="en-US" altLang="zh-CN" sz="4000" dirty="0">
                <a:solidFill>
                  <a:schemeClr val="tx1"/>
                </a:solidFill>
                <a:latin typeface="+mn-ea"/>
                <a:ea typeface="+mn-ea"/>
              </a:rPr>
              <a:t>B</a:t>
            </a:r>
            <a:r>
              <a:rPr kumimoji="1" lang="zh-CN" altLang="en-US" sz="4000" dirty="0">
                <a:solidFill>
                  <a:schemeClr val="tx1"/>
                </a:solidFill>
                <a:latin typeface="+mn-ea"/>
                <a:ea typeface="+mn-ea"/>
              </a:rPr>
              <a:t>的总能量一定高于</a:t>
            </a:r>
            <a:r>
              <a:rPr kumimoji="1" lang="en-US" altLang="zh-CN" sz="4000" dirty="0">
                <a:solidFill>
                  <a:schemeClr val="tx1"/>
                </a:solidFill>
                <a:latin typeface="+mn-ea"/>
                <a:ea typeface="+mn-ea"/>
              </a:rPr>
              <a:t>C</a:t>
            </a:r>
            <a:r>
              <a:rPr kumimoji="1" lang="zh-CN" altLang="en-US" sz="4000" dirty="0">
                <a:solidFill>
                  <a:schemeClr val="tx1"/>
                </a:solidFill>
                <a:latin typeface="+mn-ea"/>
                <a:ea typeface="+mn-ea"/>
              </a:rPr>
              <a:t>和</a:t>
            </a:r>
            <a:r>
              <a:rPr kumimoji="1" lang="en-US" altLang="zh-CN" sz="4000" dirty="0">
                <a:solidFill>
                  <a:schemeClr val="tx1"/>
                </a:solidFill>
                <a:latin typeface="+mn-ea"/>
                <a:ea typeface="+mn-ea"/>
              </a:rPr>
              <a:t>D</a:t>
            </a:r>
            <a:r>
              <a:rPr kumimoji="1" lang="zh-CN" altLang="en-US" sz="4000" dirty="0">
                <a:solidFill>
                  <a:schemeClr val="tx1"/>
                </a:solidFill>
                <a:latin typeface="+mn-ea"/>
                <a:ea typeface="+mn-ea"/>
              </a:rPr>
              <a:t>的总能量</a:t>
            </a:r>
          </a:p>
          <a:p>
            <a:pPr eaLnBrk="1" hangingPunct="1"/>
            <a:r>
              <a:rPr kumimoji="1" lang="en-US" altLang="zh-CN" sz="4000" dirty="0" smtClean="0">
                <a:solidFill>
                  <a:schemeClr val="tx1"/>
                </a:solidFill>
                <a:latin typeface="+mn-ea"/>
                <a:ea typeface="+mn-ea"/>
              </a:rPr>
              <a:t>D</a:t>
            </a:r>
            <a:r>
              <a:rPr kumimoji="1" lang="en-US" altLang="zh-CN" sz="4000" dirty="0">
                <a:solidFill>
                  <a:schemeClr val="tx1"/>
                </a:solidFill>
                <a:latin typeface="+mn-ea"/>
                <a:ea typeface="+mn-ea"/>
              </a:rPr>
              <a:t>.  </a:t>
            </a:r>
            <a:r>
              <a:rPr kumimoji="1" lang="zh-CN" altLang="en-US" sz="4000" dirty="0">
                <a:solidFill>
                  <a:schemeClr val="tx1"/>
                </a:solidFill>
                <a:latin typeface="+mn-ea"/>
                <a:ea typeface="+mn-ea"/>
              </a:rPr>
              <a:t>该反应为放热反应，故不必加热就</a:t>
            </a:r>
            <a:r>
              <a:rPr kumimoji="1" lang="zh-CN" altLang="en-US" sz="4000" dirty="0" smtClean="0">
                <a:solidFill>
                  <a:schemeClr val="tx1"/>
                </a:solidFill>
                <a:latin typeface="+mn-ea"/>
                <a:ea typeface="+mn-ea"/>
              </a:rPr>
              <a:t>一定能</a:t>
            </a:r>
            <a:r>
              <a:rPr kumimoji="1" lang="zh-CN" altLang="en-US" sz="4000" dirty="0">
                <a:solidFill>
                  <a:schemeClr val="tx1"/>
                </a:solidFill>
                <a:latin typeface="+mn-ea"/>
                <a:ea typeface="+mn-ea"/>
              </a:rPr>
              <a:t>发生</a:t>
            </a:r>
          </a:p>
        </p:txBody>
      </p:sp>
      <p:sp>
        <p:nvSpPr>
          <p:cNvPr id="618499" name="Text Box 3"/>
          <p:cNvSpPr txBox="1">
            <a:spLocks noChangeArrowheads="1"/>
          </p:cNvSpPr>
          <p:nvPr/>
        </p:nvSpPr>
        <p:spPr bwMode="auto">
          <a:xfrm>
            <a:off x="926595" y="1268760"/>
            <a:ext cx="4413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2800" dirty="0">
                <a:solidFill>
                  <a:srgbClr val="FC0C3F"/>
                </a:solidFill>
                <a:latin typeface="Times New Roman" panose="02020603050405020304" pitchFamily="18" charset="0"/>
                <a:ea typeface="华文行楷" panose="02010800040101010101" pitchFamily="2" charset="-122"/>
              </a:rPr>
              <a:t>C</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8499"/>
                                        </p:tgtEl>
                                        <p:attrNameLst>
                                          <p:attrName>style.visibility</p:attrName>
                                        </p:attrNameLst>
                                      </p:cBhvr>
                                      <p:to>
                                        <p:strVal val="visible"/>
                                      </p:to>
                                    </p:set>
                                    <p:anim calcmode="lin" valueType="num">
                                      <p:cBhvr additive="base">
                                        <p:cTn id="7" dur="500" fill="hold"/>
                                        <p:tgtEl>
                                          <p:spTgt spid="618499"/>
                                        </p:tgtEl>
                                        <p:attrNameLst>
                                          <p:attrName>ppt_x</p:attrName>
                                        </p:attrNameLst>
                                      </p:cBhvr>
                                      <p:tavLst>
                                        <p:tav tm="0">
                                          <p:val>
                                            <p:strVal val="0-#ppt_w/2"/>
                                          </p:val>
                                        </p:tav>
                                        <p:tav tm="100000">
                                          <p:val>
                                            <p:strVal val="#ppt_x"/>
                                          </p:val>
                                        </p:tav>
                                      </p:tavLst>
                                    </p:anim>
                                    <p:anim calcmode="lin" valueType="num">
                                      <p:cBhvr additive="base">
                                        <p:cTn id="8" dur="500" fill="hold"/>
                                        <p:tgtEl>
                                          <p:spTgt spid="61849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849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381000" y="2405063"/>
            <a:ext cx="9041258" cy="25545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dirty="0" smtClean="0">
                <a:solidFill>
                  <a:schemeClr val="tx1"/>
                </a:solidFill>
                <a:latin typeface="Times New Roman" panose="02020603050405020304" pitchFamily="18" charset="0"/>
                <a:ea typeface="华文行楷" panose="02010800040101010101" pitchFamily="2" charset="-122"/>
              </a:rPr>
              <a:t>2</a:t>
            </a:r>
            <a:r>
              <a:rPr kumimoji="1" lang="zh-CN" altLang="en-US" sz="3200" dirty="0" smtClean="0">
                <a:solidFill>
                  <a:schemeClr val="tx1"/>
                </a:solidFill>
                <a:latin typeface="Times New Roman" panose="02020603050405020304" pitchFamily="18" charset="0"/>
                <a:ea typeface="华文行楷" panose="02010800040101010101" pitchFamily="2" charset="-122"/>
              </a:rPr>
              <a:t>、</a:t>
            </a:r>
            <a:r>
              <a:rPr kumimoji="1" lang="zh-CN" altLang="en-US" sz="3200" dirty="0">
                <a:solidFill>
                  <a:schemeClr val="tx1"/>
                </a:solidFill>
                <a:latin typeface="Times New Roman" panose="02020603050405020304" pitchFamily="18" charset="0"/>
                <a:ea typeface="华文行楷" panose="02010800040101010101" pitchFamily="2" charset="-122"/>
              </a:rPr>
              <a:t>在反应</a:t>
            </a:r>
            <a:r>
              <a:rPr kumimoji="1" lang="en-US" altLang="zh-CN" sz="3200" dirty="0">
                <a:solidFill>
                  <a:schemeClr val="tx1"/>
                </a:solidFill>
                <a:latin typeface="Times New Roman" panose="02020603050405020304" pitchFamily="18" charset="0"/>
                <a:ea typeface="华文行楷" panose="02010800040101010101" pitchFamily="2" charset="-122"/>
              </a:rPr>
              <a:t>H</a:t>
            </a:r>
            <a:r>
              <a:rPr kumimoji="1" lang="en-US" altLang="zh-CN" sz="3200" baseline="-25000" dirty="0">
                <a:solidFill>
                  <a:schemeClr val="tx1"/>
                </a:solidFill>
                <a:latin typeface="Times New Roman" panose="02020603050405020304" pitchFamily="18" charset="0"/>
                <a:ea typeface="华文行楷" panose="02010800040101010101" pitchFamily="2" charset="-122"/>
              </a:rPr>
              <a:t>2</a:t>
            </a:r>
            <a:r>
              <a:rPr kumimoji="1" lang="en-US" altLang="zh-CN" sz="3200" dirty="0">
                <a:solidFill>
                  <a:schemeClr val="tx1"/>
                </a:solidFill>
                <a:latin typeface="Times New Roman" panose="02020603050405020304" pitchFamily="18" charset="0"/>
                <a:ea typeface="华文行楷" panose="02010800040101010101" pitchFamily="2" charset="-122"/>
              </a:rPr>
              <a:t> + Cl</a:t>
            </a:r>
            <a:r>
              <a:rPr kumimoji="1" lang="en-US" altLang="zh-CN" sz="3200" baseline="-25000" dirty="0">
                <a:solidFill>
                  <a:schemeClr val="tx1"/>
                </a:solidFill>
                <a:latin typeface="Times New Roman" panose="02020603050405020304" pitchFamily="18" charset="0"/>
                <a:ea typeface="华文行楷" panose="02010800040101010101" pitchFamily="2" charset="-122"/>
              </a:rPr>
              <a:t>2</a:t>
            </a:r>
            <a:r>
              <a:rPr kumimoji="1" lang="en-US" altLang="zh-CN" sz="3200" dirty="0">
                <a:solidFill>
                  <a:schemeClr val="tx1"/>
                </a:solidFill>
                <a:latin typeface="Times New Roman" panose="02020603050405020304" pitchFamily="18" charset="0"/>
                <a:ea typeface="华文行楷" panose="02010800040101010101" pitchFamily="2" charset="-122"/>
              </a:rPr>
              <a:t>  </a:t>
            </a:r>
            <a:r>
              <a:rPr kumimoji="1" lang="zh-CN" altLang="en-US" sz="3200" dirty="0">
                <a:solidFill>
                  <a:schemeClr val="tx1"/>
                </a:solidFill>
                <a:latin typeface="Times New Roman" panose="02020603050405020304" pitchFamily="18" charset="0"/>
                <a:ea typeface="华文行楷" panose="02010800040101010101" pitchFamily="2" charset="-122"/>
              </a:rPr>
              <a:t>＝</a:t>
            </a:r>
            <a:r>
              <a:rPr kumimoji="1" lang="en-US" altLang="zh-CN" sz="3200" dirty="0">
                <a:solidFill>
                  <a:schemeClr val="tx1"/>
                </a:solidFill>
                <a:latin typeface="Times New Roman" panose="02020603050405020304" pitchFamily="18" charset="0"/>
                <a:ea typeface="华文行楷" panose="02010800040101010101" pitchFamily="2" charset="-122"/>
              </a:rPr>
              <a:t>2HCl</a:t>
            </a:r>
            <a:r>
              <a:rPr kumimoji="1" lang="zh-CN" altLang="en-US" sz="3200" dirty="0">
                <a:solidFill>
                  <a:schemeClr val="tx1"/>
                </a:solidFill>
                <a:latin typeface="Times New Roman" panose="02020603050405020304" pitchFamily="18" charset="0"/>
                <a:ea typeface="华文行楷" panose="02010800040101010101" pitchFamily="2" charset="-122"/>
              </a:rPr>
              <a:t>中，已知</a:t>
            </a:r>
            <a:r>
              <a:rPr kumimoji="1" lang="en-US" altLang="zh-CN" sz="3200" dirty="0">
                <a:solidFill>
                  <a:schemeClr val="tx1"/>
                </a:solidFill>
                <a:latin typeface="Times New Roman" panose="02020603050405020304" pitchFamily="18" charset="0"/>
                <a:ea typeface="华文行楷" panose="02010800040101010101" pitchFamily="2" charset="-122"/>
              </a:rPr>
              <a:t>H</a:t>
            </a:r>
            <a:r>
              <a:rPr kumimoji="1" lang="zh-CN" altLang="en-US" sz="3200" dirty="0">
                <a:solidFill>
                  <a:schemeClr val="tx1"/>
                </a:solidFill>
                <a:latin typeface="Times New Roman" panose="02020603050405020304" pitchFamily="18" charset="0"/>
                <a:ea typeface="华文行楷" panose="02010800040101010101" pitchFamily="2" charset="-122"/>
              </a:rPr>
              <a:t>－</a:t>
            </a:r>
            <a:r>
              <a:rPr kumimoji="1" lang="en-US" altLang="zh-CN" sz="3200" dirty="0">
                <a:solidFill>
                  <a:schemeClr val="tx1"/>
                </a:solidFill>
                <a:latin typeface="Times New Roman" panose="02020603050405020304" pitchFamily="18" charset="0"/>
                <a:ea typeface="华文行楷" panose="02010800040101010101" pitchFamily="2" charset="-122"/>
              </a:rPr>
              <a:t>H</a:t>
            </a:r>
          </a:p>
          <a:p>
            <a:pPr eaLnBrk="1" hangingPunct="1"/>
            <a:r>
              <a:rPr kumimoji="1" lang="en-US" altLang="zh-CN" sz="3200" dirty="0">
                <a:solidFill>
                  <a:schemeClr val="tx1"/>
                </a:solidFill>
                <a:latin typeface="Times New Roman" panose="02020603050405020304" pitchFamily="18" charset="0"/>
                <a:ea typeface="华文行楷" panose="02010800040101010101" pitchFamily="2" charset="-122"/>
              </a:rPr>
              <a:t>          </a:t>
            </a:r>
            <a:r>
              <a:rPr kumimoji="1" lang="zh-CN" altLang="en-US" sz="3200" dirty="0">
                <a:solidFill>
                  <a:schemeClr val="tx1"/>
                </a:solidFill>
                <a:latin typeface="Times New Roman" panose="02020603050405020304" pitchFamily="18" charset="0"/>
                <a:ea typeface="华文行楷" panose="02010800040101010101" pitchFamily="2" charset="-122"/>
              </a:rPr>
              <a:t>键能为</a:t>
            </a:r>
            <a:r>
              <a:rPr kumimoji="1" lang="en-US" altLang="zh-CN" sz="3200" dirty="0">
                <a:solidFill>
                  <a:schemeClr val="tx1"/>
                </a:solidFill>
                <a:latin typeface="Times New Roman" panose="02020603050405020304" pitchFamily="18" charset="0"/>
                <a:ea typeface="华文行楷" panose="02010800040101010101" pitchFamily="2" charset="-122"/>
              </a:rPr>
              <a:t>436kJ</a:t>
            </a:r>
            <a:r>
              <a:rPr kumimoji="1" lang="zh-CN" altLang="en-US" sz="3200" dirty="0">
                <a:solidFill>
                  <a:schemeClr val="tx1"/>
                </a:solidFill>
                <a:latin typeface="Times New Roman" panose="02020603050405020304" pitchFamily="18" charset="0"/>
                <a:ea typeface="华文行楷" panose="02010800040101010101" pitchFamily="2" charset="-122"/>
              </a:rPr>
              <a:t>，</a:t>
            </a:r>
            <a:r>
              <a:rPr kumimoji="1" lang="en-US" altLang="zh-CN" sz="3200" dirty="0">
                <a:solidFill>
                  <a:schemeClr val="tx1"/>
                </a:solidFill>
                <a:latin typeface="Times New Roman" panose="02020603050405020304" pitchFamily="18" charset="0"/>
                <a:ea typeface="华文行楷" panose="02010800040101010101" pitchFamily="2" charset="-122"/>
              </a:rPr>
              <a:t>Cl</a:t>
            </a:r>
            <a:r>
              <a:rPr kumimoji="1" lang="zh-CN" altLang="en-US" sz="3200" dirty="0">
                <a:solidFill>
                  <a:schemeClr val="tx1"/>
                </a:solidFill>
                <a:latin typeface="Times New Roman" panose="02020603050405020304" pitchFamily="18" charset="0"/>
                <a:ea typeface="华文行楷" panose="02010800040101010101" pitchFamily="2" charset="-122"/>
              </a:rPr>
              <a:t>－</a:t>
            </a:r>
            <a:r>
              <a:rPr kumimoji="1" lang="en-US" altLang="zh-CN" sz="3200" dirty="0">
                <a:solidFill>
                  <a:schemeClr val="tx1"/>
                </a:solidFill>
                <a:latin typeface="Times New Roman" panose="02020603050405020304" pitchFamily="18" charset="0"/>
                <a:ea typeface="华文行楷" panose="02010800040101010101" pitchFamily="2" charset="-122"/>
              </a:rPr>
              <a:t>Cl</a:t>
            </a:r>
            <a:r>
              <a:rPr kumimoji="1" lang="zh-CN" altLang="en-US" sz="3200" dirty="0">
                <a:solidFill>
                  <a:schemeClr val="tx1"/>
                </a:solidFill>
                <a:latin typeface="Times New Roman" panose="02020603050405020304" pitchFamily="18" charset="0"/>
                <a:ea typeface="华文行楷" panose="02010800040101010101" pitchFamily="2" charset="-122"/>
              </a:rPr>
              <a:t>键能为</a:t>
            </a:r>
            <a:r>
              <a:rPr kumimoji="1" lang="en-US" altLang="zh-CN" sz="3200" dirty="0">
                <a:solidFill>
                  <a:schemeClr val="tx1"/>
                </a:solidFill>
                <a:latin typeface="Times New Roman" panose="02020603050405020304" pitchFamily="18" charset="0"/>
                <a:ea typeface="华文行楷" panose="02010800040101010101" pitchFamily="2" charset="-122"/>
              </a:rPr>
              <a:t>247kJ</a:t>
            </a:r>
            <a:r>
              <a:rPr kumimoji="1" lang="zh-CN" altLang="en-US" sz="3200" dirty="0">
                <a:solidFill>
                  <a:schemeClr val="tx1"/>
                </a:solidFill>
                <a:latin typeface="Times New Roman" panose="02020603050405020304" pitchFamily="18" charset="0"/>
                <a:ea typeface="华文行楷" panose="02010800040101010101" pitchFamily="2" charset="-122"/>
              </a:rPr>
              <a:t>，</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H</a:t>
            </a:r>
            <a:r>
              <a:rPr kumimoji="1" lang="zh-CN" altLang="en-US" sz="3200" dirty="0">
                <a:solidFill>
                  <a:schemeClr val="tx1"/>
                </a:solidFill>
                <a:latin typeface="Times New Roman" panose="02020603050405020304" pitchFamily="18" charset="0"/>
                <a:ea typeface="华文行楷" panose="02010800040101010101" pitchFamily="2" charset="-122"/>
              </a:rPr>
              <a:t>－</a:t>
            </a:r>
            <a:r>
              <a:rPr kumimoji="1" lang="en-US" altLang="zh-CN" sz="3200" dirty="0">
                <a:solidFill>
                  <a:schemeClr val="tx1"/>
                </a:solidFill>
                <a:latin typeface="Times New Roman" panose="02020603050405020304" pitchFamily="18" charset="0"/>
                <a:ea typeface="华文行楷" panose="02010800040101010101" pitchFamily="2" charset="-122"/>
              </a:rPr>
              <a:t>Cl</a:t>
            </a:r>
            <a:r>
              <a:rPr kumimoji="1" lang="zh-CN" altLang="en-US" sz="3200" dirty="0">
                <a:solidFill>
                  <a:schemeClr val="tx1"/>
                </a:solidFill>
                <a:latin typeface="Times New Roman" panose="02020603050405020304" pitchFamily="18" charset="0"/>
                <a:ea typeface="华文行楷" panose="02010800040101010101" pitchFamily="2" charset="-122"/>
              </a:rPr>
              <a:t>键能为</a:t>
            </a:r>
            <a:r>
              <a:rPr kumimoji="1" lang="en-US" altLang="zh-CN" sz="3200" dirty="0">
                <a:solidFill>
                  <a:schemeClr val="tx1"/>
                </a:solidFill>
                <a:latin typeface="Times New Roman" panose="02020603050405020304" pitchFamily="18" charset="0"/>
                <a:ea typeface="华文行楷" panose="02010800040101010101" pitchFamily="2" charset="-122"/>
              </a:rPr>
              <a:t>431kJ</a:t>
            </a:r>
            <a:r>
              <a:rPr kumimoji="1" lang="zh-CN" altLang="en-US" sz="3200" dirty="0">
                <a:solidFill>
                  <a:schemeClr val="tx1"/>
                </a:solidFill>
                <a:latin typeface="Times New Roman" panose="02020603050405020304" pitchFamily="18" charset="0"/>
                <a:ea typeface="华文行楷" panose="02010800040101010101" pitchFamily="2" charset="-122"/>
              </a:rPr>
              <a:t>，判断该反应是</a:t>
            </a:r>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       ）</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         </a:t>
            </a:r>
            <a:r>
              <a:rPr kumimoji="1" lang="en-US" altLang="zh-CN"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A. </a:t>
            </a:r>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吸热反应              </a:t>
            </a:r>
            <a:r>
              <a:rPr kumimoji="1" lang="en-US" altLang="zh-CN"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B. </a:t>
            </a:r>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放热反应</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         </a:t>
            </a:r>
            <a:r>
              <a:rPr kumimoji="1" lang="en-US" altLang="zh-CN"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C. </a:t>
            </a:r>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吸收</a:t>
            </a:r>
            <a:r>
              <a:rPr kumimoji="1" lang="en-US" altLang="zh-CN"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179kJ</a:t>
            </a:r>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热量    </a:t>
            </a:r>
            <a:r>
              <a:rPr kumimoji="1" lang="en-US" altLang="zh-CN"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D.</a:t>
            </a:r>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放出</a:t>
            </a:r>
            <a:r>
              <a:rPr kumimoji="1" lang="en-US" altLang="zh-CN"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179kJ</a:t>
            </a:r>
            <a:r>
              <a:rPr kumimoji="1" lang="zh-CN" altLang="en-US" sz="3200" dirty="0">
                <a:solidFill>
                  <a:schemeClr val="tx1"/>
                </a:solidFill>
                <a:latin typeface="Times New Roman" panose="02020603050405020304" pitchFamily="18" charset="0"/>
                <a:ea typeface="华文行楷" panose="02010800040101010101" pitchFamily="2" charset="-122"/>
                <a:sym typeface="Wingdings" panose="05000000000000000000" pitchFamily="2" charset="2"/>
              </a:rPr>
              <a:t>热量</a:t>
            </a:r>
            <a:endParaRPr kumimoji="1" lang="zh-CN" altLang="en-US" sz="3200" dirty="0">
              <a:solidFill>
                <a:schemeClr val="tx1"/>
              </a:solidFill>
              <a:latin typeface="Times New Roman" panose="02020603050405020304" pitchFamily="18" charset="0"/>
              <a:ea typeface="华文行楷" panose="02010800040101010101" pitchFamily="2" charset="-122"/>
            </a:endParaRPr>
          </a:p>
        </p:txBody>
      </p:sp>
      <p:sp>
        <p:nvSpPr>
          <p:cNvPr id="619523" name="Text Box 3"/>
          <p:cNvSpPr txBox="1">
            <a:spLocks noChangeArrowheads="1"/>
          </p:cNvSpPr>
          <p:nvPr/>
        </p:nvSpPr>
        <p:spPr bwMode="auto">
          <a:xfrm>
            <a:off x="8077200" y="3352800"/>
            <a:ext cx="7493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a:solidFill>
                  <a:srgbClr val="FF0000"/>
                </a:solidFill>
                <a:latin typeface="Times New Roman" panose="02020603050405020304" pitchFamily="18" charset="0"/>
                <a:ea typeface="华文行楷" panose="02010800040101010101" pitchFamily="2" charset="-122"/>
              </a:rPr>
              <a:t>BD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19523"/>
                                        </p:tgtEl>
                                        <p:attrNameLst>
                                          <p:attrName>style.visibility</p:attrName>
                                        </p:attrNameLst>
                                      </p:cBhvr>
                                      <p:to>
                                        <p:strVal val="visible"/>
                                      </p:to>
                                    </p:set>
                                    <p:anim calcmode="lin" valueType="num">
                                      <p:cBhvr additive="base">
                                        <p:cTn id="7" dur="500" fill="hold"/>
                                        <p:tgtEl>
                                          <p:spTgt spid="619523"/>
                                        </p:tgtEl>
                                        <p:attrNameLst>
                                          <p:attrName>ppt_x</p:attrName>
                                        </p:attrNameLst>
                                      </p:cBhvr>
                                      <p:tavLst>
                                        <p:tav tm="0">
                                          <p:val>
                                            <p:strVal val="0-#ppt_w/2"/>
                                          </p:val>
                                        </p:tav>
                                        <p:tav tm="100000">
                                          <p:val>
                                            <p:strVal val="#ppt_x"/>
                                          </p:val>
                                        </p:tav>
                                      </p:tavLst>
                                    </p:anim>
                                    <p:anim calcmode="lin" valueType="num">
                                      <p:cBhvr additive="base">
                                        <p:cTn id="8" dur="500" fill="hold"/>
                                        <p:tgtEl>
                                          <p:spTgt spid="6195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9523"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2"/>
          <p:cNvSpPr txBox="1">
            <a:spLocks noChangeArrowheads="1"/>
          </p:cNvSpPr>
          <p:nvPr/>
        </p:nvSpPr>
        <p:spPr bwMode="auto">
          <a:xfrm>
            <a:off x="-4704" y="507179"/>
            <a:ext cx="8712460" cy="56323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600" dirty="0" smtClean="0">
                <a:solidFill>
                  <a:schemeClr val="tx1"/>
                </a:solidFill>
                <a:latin typeface="Times New Roman" panose="02020603050405020304" pitchFamily="18" charset="0"/>
                <a:ea typeface="华文行楷" panose="02010800040101010101" pitchFamily="2" charset="-122"/>
              </a:rPr>
              <a:t>3</a:t>
            </a:r>
            <a:r>
              <a:rPr kumimoji="1" lang="zh-CN" altLang="en-US" sz="3600" dirty="0" smtClean="0">
                <a:solidFill>
                  <a:schemeClr val="tx1"/>
                </a:solidFill>
                <a:latin typeface="Times New Roman" panose="02020603050405020304" pitchFamily="18" charset="0"/>
                <a:ea typeface="华文行楷" panose="02010800040101010101" pitchFamily="2" charset="-122"/>
              </a:rPr>
              <a:t>、</a:t>
            </a:r>
            <a:r>
              <a:rPr kumimoji="1" lang="zh-CN" altLang="en-US" sz="3600" dirty="0">
                <a:solidFill>
                  <a:schemeClr val="tx1"/>
                </a:solidFill>
                <a:latin typeface="Times New Roman" panose="02020603050405020304" pitchFamily="18" charset="0"/>
                <a:ea typeface="华文行楷" panose="02010800040101010101" pitchFamily="2" charset="-122"/>
              </a:rPr>
              <a:t>氢气在氧气中燃烧产生蓝色火焰，在反应中，</a:t>
            </a:r>
          </a:p>
          <a:p>
            <a:pPr eaLnBrk="1" hangingPunct="1"/>
            <a:r>
              <a:rPr kumimoji="1" lang="zh-CN" altLang="en-US" sz="3600" dirty="0">
                <a:solidFill>
                  <a:schemeClr val="tx1"/>
                </a:solidFill>
                <a:latin typeface="Times New Roman" panose="02020603050405020304" pitchFamily="18" charset="0"/>
                <a:ea typeface="华文行楷" panose="02010800040101010101" pitchFamily="2" charset="-122"/>
              </a:rPr>
              <a:t>      破坏</a:t>
            </a:r>
            <a:r>
              <a:rPr kumimoji="1" lang="en-US" altLang="zh-CN" sz="3600" dirty="0">
                <a:solidFill>
                  <a:srgbClr val="FF0000"/>
                </a:solidFill>
                <a:latin typeface="Times New Roman" panose="02020603050405020304" pitchFamily="18" charset="0"/>
                <a:ea typeface="华文行楷" panose="02010800040101010101" pitchFamily="2" charset="-122"/>
              </a:rPr>
              <a:t>1mol</a:t>
            </a:r>
            <a:r>
              <a:rPr kumimoji="1" lang="en-US" altLang="zh-CN" sz="3600" dirty="0">
                <a:solidFill>
                  <a:schemeClr val="tx1"/>
                </a:solidFill>
                <a:latin typeface="Times New Roman" panose="02020603050405020304" pitchFamily="18" charset="0"/>
                <a:ea typeface="华文行楷" panose="02010800040101010101" pitchFamily="2" charset="-122"/>
              </a:rPr>
              <a:t>H</a:t>
            </a:r>
            <a:r>
              <a:rPr kumimoji="1" lang="zh-CN" altLang="en-US" sz="3600" dirty="0">
                <a:solidFill>
                  <a:schemeClr val="tx1"/>
                </a:solidFill>
                <a:latin typeface="Times New Roman" panose="02020603050405020304" pitchFamily="18" charset="0"/>
                <a:ea typeface="华文行楷" panose="02010800040101010101" pitchFamily="2" charset="-122"/>
              </a:rPr>
              <a:t>－</a:t>
            </a:r>
            <a:r>
              <a:rPr kumimoji="1" lang="en-US" altLang="zh-CN" sz="3600" dirty="0">
                <a:solidFill>
                  <a:schemeClr val="tx1"/>
                </a:solidFill>
                <a:latin typeface="Times New Roman" panose="02020603050405020304" pitchFamily="18" charset="0"/>
                <a:ea typeface="华文行楷" panose="02010800040101010101" pitchFamily="2" charset="-122"/>
              </a:rPr>
              <a:t>H</a:t>
            </a:r>
            <a:r>
              <a:rPr kumimoji="1" lang="zh-CN" altLang="en-US" sz="3600" dirty="0">
                <a:solidFill>
                  <a:schemeClr val="tx1"/>
                </a:solidFill>
                <a:latin typeface="Times New Roman" panose="02020603050405020304" pitchFamily="18" charset="0"/>
                <a:ea typeface="华文行楷" panose="02010800040101010101" pitchFamily="2" charset="-122"/>
              </a:rPr>
              <a:t>键消耗的能量为</a:t>
            </a:r>
            <a:r>
              <a:rPr kumimoji="1" lang="en-US" altLang="zh-CN" sz="3600" dirty="0">
                <a:solidFill>
                  <a:srgbClr val="FF0000"/>
                </a:solidFill>
                <a:latin typeface="Times New Roman" panose="02020603050405020304" pitchFamily="18" charset="0"/>
                <a:ea typeface="华文行楷" panose="02010800040101010101" pitchFamily="2" charset="-122"/>
              </a:rPr>
              <a:t>Q</a:t>
            </a:r>
            <a:r>
              <a:rPr kumimoji="1" lang="en-US" altLang="zh-CN" sz="3600" baseline="-25000" dirty="0">
                <a:solidFill>
                  <a:srgbClr val="FF0000"/>
                </a:solidFill>
                <a:latin typeface="Times New Roman" panose="02020603050405020304" pitchFamily="18" charset="0"/>
                <a:ea typeface="华文行楷" panose="02010800040101010101" pitchFamily="2" charset="-122"/>
              </a:rPr>
              <a:t>1</a:t>
            </a:r>
            <a:r>
              <a:rPr kumimoji="1" lang="en-US" altLang="zh-CN" sz="3600" dirty="0">
                <a:solidFill>
                  <a:schemeClr val="tx1"/>
                </a:solidFill>
                <a:latin typeface="Times New Roman" panose="02020603050405020304" pitchFamily="18" charset="0"/>
                <a:ea typeface="华文行楷" panose="02010800040101010101" pitchFamily="2" charset="-122"/>
              </a:rPr>
              <a:t>kJ</a:t>
            </a:r>
            <a:r>
              <a:rPr kumimoji="1" lang="zh-CN" altLang="en-US" sz="3600" dirty="0">
                <a:solidFill>
                  <a:schemeClr val="tx1"/>
                </a:solidFill>
                <a:latin typeface="Times New Roman" panose="02020603050405020304" pitchFamily="18" charset="0"/>
                <a:ea typeface="华文行楷" panose="02010800040101010101" pitchFamily="2" charset="-122"/>
              </a:rPr>
              <a:t>，</a:t>
            </a:r>
          </a:p>
          <a:p>
            <a:pPr eaLnBrk="1" hangingPunct="1"/>
            <a:r>
              <a:rPr kumimoji="1" lang="zh-CN" altLang="en-US" sz="3600" dirty="0">
                <a:solidFill>
                  <a:schemeClr val="tx1"/>
                </a:solidFill>
                <a:latin typeface="Times New Roman" panose="02020603050405020304" pitchFamily="18" charset="0"/>
                <a:ea typeface="华文行楷" panose="02010800040101010101" pitchFamily="2" charset="-122"/>
              </a:rPr>
              <a:t>      破坏</a:t>
            </a:r>
            <a:r>
              <a:rPr kumimoji="1" lang="en-US" altLang="zh-CN" sz="3600" dirty="0">
                <a:solidFill>
                  <a:srgbClr val="FF0000"/>
                </a:solidFill>
                <a:latin typeface="Times New Roman" panose="02020603050405020304" pitchFamily="18" charset="0"/>
                <a:ea typeface="华文行楷" panose="02010800040101010101" pitchFamily="2" charset="-122"/>
              </a:rPr>
              <a:t>1mol</a:t>
            </a:r>
            <a:r>
              <a:rPr kumimoji="1" lang="en-US" altLang="zh-CN" sz="3600" dirty="0">
                <a:solidFill>
                  <a:schemeClr val="tx1"/>
                </a:solidFill>
                <a:latin typeface="Times New Roman" panose="02020603050405020304" pitchFamily="18" charset="0"/>
                <a:ea typeface="华文行楷" panose="02010800040101010101" pitchFamily="2" charset="-122"/>
              </a:rPr>
              <a:t>O = O</a:t>
            </a:r>
            <a:r>
              <a:rPr kumimoji="1" lang="zh-CN" altLang="en-US" sz="3600" dirty="0">
                <a:solidFill>
                  <a:schemeClr val="tx1"/>
                </a:solidFill>
                <a:latin typeface="Times New Roman" panose="02020603050405020304" pitchFamily="18" charset="0"/>
                <a:ea typeface="华文行楷" panose="02010800040101010101" pitchFamily="2" charset="-122"/>
              </a:rPr>
              <a:t>键消耗的能量为</a:t>
            </a:r>
            <a:r>
              <a:rPr kumimoji="1" lang="en-US" altLang="zh-CN" sz="3600" dirty="0">
                <a:solidFill>
                  <a:srgbClr val="FF0000"/>
                </a:solidFill>
                <a:latin typeface="Times New Roman" panose="02020603050405020304" pitchFamily="18" charset="0"/>
                <a:ea typeface="华文行楷" panose="02010800040101010101" pitchFamily="2" charset="-122"/>
              </a:rPr>
              <a:t>Q</a:t>
            </a:r>
            <a:r>
              <a:rPr kumimoji="1" lang="en-US" altLang="zh-CN" sz="3600" baseline="-25000" dirty="0">
                <a:solidFill>
                  <a:srgbClr val="FF0000"/>
                </a:solidFill>
                <a:latin typeface="Times New Roman" panose="02020603050405020304" pitchFamily="18" charset="0"/>
                <a:ea typeface="华文行楷" panose="02010800040101010101" pitchFamily="2" charset="-122"/>
              </a:rPr>
              <a:t>2</a:t>
            </a:r>
            <a:r>
              <a:rPr kumimoji="1" lang="en-US" altLang="zh-CN" sz="3600" dirty="0">
                <a:solidFill>
                  <a:schemeClr val="tx1"/>
                </a:solidFill>
                <a:latin typeface="Times New Roman" panose="02020603050405020304" pitchFamily="18" charset="0"/>
                <a:ea typeface="华文行楷" panose="02010800040101010101" pitchFamily="2" charset="-122"/>
              </a:rPr>
              <a:t>kJ</a:t>
            </a:r>
            <a:r>
              <a:rPr kumimoji="1" lang="zh-CN" altLang="en-US" sz="3600" dirty="0">
                <a:solidFill>
                  <a:schemeClr val="tx1"/>
                </a:solidFill>
                <a:latin typeface="Times New Roman" panose="02020603050405020304" pitchFamily="18" charset="0"/>
                <a:ea typeface="华文行楷" panose="02010800040101010101" pitchFamily="2" charset="-122"/>
              </a:rPr>
              <a:t>，</a:t>
            </a:r>
          </a:p>
          <a:p>
            <a:pPr eaLnBrk="1" hangingPunct="1"/>
            <a:r>
              <a:rPr kumimoji="1" lang="zh-CN" altLang="en-US" sz="3600" dirty="0">
                <a:solidFill>
                  <a:schemeClr val="tx1"/>
                </a:solidFill>
                <a:latin typeface="Times New Roman" panose="02020603050405020304" pitchFamily="18" charset="0"/>
                <a:ea typeface="华文行楷" panose="02010800040101010101" pitchFamily="2" charset="-122"/>
              </a:rPr>
              <a:t>      形成</a:t>
            </a:r>
            <a:r>
              <a:rPr kumimoji="1" lang="en-US" altLang="zh-CN" sz="3600" dirty="0">
                <a:solidFill>
                  <a:srgbClr val="FF0000"/>
                </a:solidFill>
                <a:latin typeface="Times New Roman" panose="02020603050405020304" pitchFamily="18" charset="0"/>
                <a:ea typeface="华文行楷" panose="02010800040101010101" pitchFamily="2" charset="-122"/>
              </a:rPr>
              <a:t>1mol</a:t>
            </a:r>
            <a:r>
              <a:rPr kumimoji="1" lang="en-US" altLang="zh-CN" sz="3600" dirty="0">
                <a:solidFill>
                  <a:schemeClr val="tx1"/>
                </a:solidFill>
                <a:latin typeface="Times New Roman" panose="02020603050405020304" pitchFamily="18" charset="0"/>
                <a:ea typeface="华文行楷" panose="02010800040101010101" pitchFamily="2" charset="-122"/>
              </a:rPr>
              <a:t>H</a:t>
            </a:r>
            <a:r>
              <a:rPr kumimoji="1" lang="zh-CN" altLang="en-US" sz="3600" dirty="0">
                <a:solidFill>
                  <a:schemeClr val="tx1"/>
                </a:solidFill>
                <a:latin typeface="Times New Roman" panose="02020603050405020304" pitchFamily="18" charset="0"/>
                <a:ea typeface="华文行楷" panose="02010800040101010101" pitchFamily="2" charset="-122"/>
              </a:rPr>
              <a:t>－</a:t>
            </a:r>
            <a:r>
              <a:rPr kumimoji="1" lang="en-US" altLang="zh-CN" sz="3600" dirty="0">
                <a:solidFill>
                  <a:schemeClr val="tx1"/>
                </a:solidFill>
                <a:latin typeface="Times New Roman" panose="02020603050405020304" pitchFamily="18" charset="0"/>
                <a:ea typeface="华文行楷" panose="02010800040101010101" pitchFamily="2" charset="-122"/>
              </a:rPr>
              <a:t>O</a:t>
            </a:r>
            <a:r>
              <a:rPr kumimoji="1" lang="zh-CN" altLang="en-US" sz="3600" dirty="0">
                <a:solidFill>
                  <a:schemeClr val="tx1"/>
                </a:solidFill>
                <a:latin typeface="Times New Roman" panose="02020603050405020304" pitchFamily="18" charset="0"/>
                <a:ea typeface="华文行楷" panose="02010800040101010101" pitchFamily="2" charset="-122"/>
              </a:rPr>
              <a:t>键释放的能量为</a:t>
            </a:r>
            <a:r>
              <a:rPr kumimoji="1" lang="en-US" altLang="zh-CN" sz="3600" dirty="0">
                <a:solidFill>
                  <a:srgbClr val="FF0000"/>
                </a:solidFill>
                <a:latin typeface="Times New Roman" panose="02020603050405020304" pitchFamily="18" charset="0"/>
                <a:ea typeface="华文行楷" panose="02010800040101010101" pitchFamily="2" charset="-122"/>
              </a:rPr>
              <a:t>Q</a:t>
            </a:r>
            <a:r>
              <a:rPr kumimoji="1" lang="en-US" altLang="zh-CN" sz="3600" baseline="-25000" dirty="0">
                <a:solidFill>
                  <a:srgbClr val="FF0000"/>
                </a:solidFill>
                <a:latin typeface="Times New Roman" panose="02020603050405020304" pitchFamily="18" charset="0"/>
                <a:ea typeface="华文行楷" panose="02010800040101010101" pitchFamily="2" charset="-122"/>
              </a:rPr>
              <a:t>3</a:t>
            </a:r>
            <a:r>
              <a:rPr kumimoji="1" lang="en-US" altLang="zh-CN" sz="3600" dirty="0">
                <a:solidFill>
                  <a:schemeClr val="tx1"/>
                </a:solidFill>
                <a:latin typeface="Times New Roman" panose="02020603050405020304" pitchFamily="18" charset="0"/>
                <a:ea typeface="华文行楷" panose="02010800040101010101" pitchFamily="2" charset="-122"/>
              </a:rPr>
              <a:t>kJ</a:t>
            </a:r>
            <a:r>
              <a:rPr kumimoji="1" lang="zh-CN" altLang="en-US" sz="3600" dirty="0">
                <a:solidFill>
                  <a:schemeClr val="tx1"/>
                </a:solidFill>
                <a:latin typeface="Times New Roman" panose="02020603050405020304" pitchFamily="18" charset="0"/>
                <a:ea typeface="华文行楷" panose="02010800040101010101" pitchFamily="2" charset="-122"/>
              </a:rPr>
              <a:t>。</a:t>
            </a:r>
          </a:p>
          <a:p>
            <a:pPr eaLnBrk="1" hangingPunct="1"/>
            <a:r>
              <a:rPr kumimoji="1" lang="zh-CN" altLang="en-US" sz="3600" dirty="0">
                <a:solidFill>
                  <a:schemeClr val="tx1"/>
                </a:solidFill>
                <a:latin typeface="Times New Roman" panose="02020603050405020304" pitchFamily="18" charset="0"/>
                <a:ea typeface="华文行楷" panose="02010800040101010101" pitchFamily="2" charset="-122"/>
              </a:rPr>
              <a:t>      下列关系式中正确的是（        ）</a:t>
            </a:r>
          </a:p>
          <a:p>
            <a:pPr eaLnBrk="1" hangingPunct="1"/>
            <a:r>
              <a:rPr kumimoji="1" lang="zh-CN" altLang="en-US" sz="3600" dirty="0">
                <a:solidFill>
                  <a:schemeClr val="tx1"/>
                </a:solidFill>
                <a:latin typeface="Times New Roman" panose="02020603050405020304" pitchFamily="18" charset="0"/>
                <a:ea typeface="华文行楷" panose="02010800040101010101" pitchFamily="2" charset="-122"/>
              </a:rPr>
              <a:t> </a:t>
            </a:r>
            <a:r>
              <a:rPr kumimoji="1" lang="en-US" altLang="zh-CN" sz="3600" dirty="0" smtClean="0">
                <a:solidFill>
                  <a:schemeClr val="tx1"/>
                </a:solidFill>
                <a:latin typeface="Times New Roman" panose="02020603050405020304" pitchFamily="18" charset="0"/>
                <a:ea typeface="华文行楷" panose="02010800040101010101" pitchFamily="2" charset="-122"/>
              </a:rPr>
              <a:t>A</a:t>
            </a:r>
            <a:r>
              <a:rPr kumimoji="1" lang="en-US" altLang="zh-CN" sz="3600" dirty="0">
                <a:solidFill>
                  <a:schemeClr val="tx1"/>
                </a:solidFill>
                <a:latin typeface="Times New Roman" panose="02020603050405020304" pitchFamily="18" charset="0"/>
                <a:ea typeface="华文行楷" panose="02010800040101010101" pitchFamily="2" charset="-122"/>
              </a:rPr>
              <a:t>.  2Q</a:t>
            </a:r>
            <a:r>
              <a:rPr kumimoji="1" lang="en-US" altLang="zh-CN" sz="3600" baseline="-25000" dirty="0">
                <a:solidFill>
                  <a:schemeClr val="tx1"/>
                </a:solidFill>
                <a:latin typeface="Times New Roman" panose="02020603050405020304" pitchFamily="18" charset="0"/>
                <a:ea typeface="华文行楷" panose="02010800040101010101" pitchFamily="2" charset="-122"/>
              </a:rPr>
              <a:t>1</a:t>
            </a:r>
            <a:r>
              <a:rPr kumimoji="1" lang="en-US" altLang="zh-CN" sz="3600" dirty="0">
                <a:solidFill>
                  <a:schemeClr val="tx1"/>
                </a:solidFill>
                <a:latin typeface="Times New Roman" panose="02020603050405020304" pitchFamily="18" charset="0"/>
                <a:ea typeface="华文行楷" panose="02010800040101010101" pitchFamily="2" charset="-122"/>
              </a:rPr>
              <a:t>   +  Q</a:t>
            </a:r>
            <a:r>
              <a:rPr kumimoji="1" lang="en-US" altLang="zh-CN" sz="3600" baseline="-25000" dirty="0">
                <a:solidFill>
                  <a:schemeClr val="tx1"/>
                </a:solidFill>
                <a:latin typeface="Times New Roman" panose="02020603050405020304" pitchFamily="18" charset="0"/>
                <a:ea typeface="华文行楷" panose="02010800040101010101" pitchFamily="2" charset="-122"/>
              </a:rPr>
              <a:t>2 </a:t>
            </a:r>
            <a:r>
              <a:rPr kumimoji="1" lang="en-US" altLang="zh-CN" sz="3600" dirty="0">
                <a:solidFill>
                  <a:schemeClr val="tx1"/>
                </a:solidFill>
                <a:latin typeface="Times New Roman" panose="02020603050405020304" pitchFamily="18" charset="0"/>
                <a:ea typeface="华文行楷" panose="02010800040101010101" pitchFamily="2" charset="-122"/>
              </a:rPr>
              <a:t>  &gt;  4Q</a:t>
            </a:r>
            <a:r>
              <a:rPr kumimoji="1" lang="en-US" altLang="zh-CN" sz="3600" baseline="-25000" dirty="0">
                <a:solidFill>
                  <a:schemeClr val="tx1"/>
                </a:solidFill>
                <a:latin typeface="Times New Roman" panose="02020603050405020304" pitchFamily="18" charset="0"/>
                <a:ea typeface="华文行楷" panose="02010800040101010101" pitchFamily="2" charset="-122"/>
              </a:rPr>
              <a:t>3         </a:t>
            </a:r>
            <a:endParaRPr kumimoji="1" lang="en-US" altLang="zh-CN" sz="3600" baseline="-25000" dirty="0" smtClean="0">
              <a:solidFill>
                <a:schemeClr val="tx1"/>
              </a:solidFill>
              <a:latin typeface="Times New Roman" panose="02020603050405020304" pitchFamily="18" charset="0"/>
              <a:ea typeface="华文行楷" panose="02010800040101010101" pitchFamily="2" charset="-122"/>
            </a:endParaRPr>
          </a:p>
          <a:p>
            <a:pPr eaLnBrk="1" hangingPunct="1"/>
            <a:r>
              <a:rPr kumimoji="1" lang="en-US" altLang="zh-CN" sz="3600" baseline="-25000" dirty="0" smtClean="0">
                <a:solidFill>
                  <a:schemeClr val="tx1"/>
                </a:solidFill>
                <a:latin typeface="Times New Roman" panose="02020603050405020304" pitchFamily="18" charset="0"/>
                <a:ea typeface="华文行楷" panose="02010800040101010101" pitchFamily="2" charset="-122"/>
              </a:rPr>
              <a:t> </a:t>
            </a:r>
            <a:r>
              <a:rPr kumimoji="1" lang="en-US" altLang="zh-CN" sz="3600" dirty="0">
                <a:solidFill>
                  <a:schemeClr val="tx1"/>
                </a:solidFill>
                <a:latin typeface="Times New Roman" panose="02020603050405020304" pitchFamily="18" charset="0"/>
                <a:ea typeface="华文行楷" panose="02010800040101010101" pitchFamily="2" charset="-122"/>
              </a:rPr>
              <a:t>B.  2Q</a:t>
            </a:r>
            <a:r>
              <a:rPr kumimoji="1" lang="en-US" altLang="zh-CN" sz="3600" baseline="-25000" dirty="0">
                <a:solidFill>
                  <a:schemeClr val="tx1"/>
                </a:solidFill>
                <a:latin typeface="Times New Roman" panose="02020603050405020304" pitchFamily="18" charset="0"/>
                <a:ea typeface="华文行楷" panose="02010800040101010101" pitchFamily="2" charset="-122"/>
              </a:rPr>
              <a:t>1</a:t>
            </a:r>
            <a:r>
              <a:rPr kumimoji="1" lang="en-US" altLang="zh-CN" sz="3600" dirty="0">
                <a:solidFill>
                  <a:schemeClr val="tx1"/>
                </a:solidFill>
                <a:latin typeface="Times New Roman" panose="02020603050405020304" pitchFamily="18" charset="0"/>
                <a:ea typeface="华文行楷" panose="02010800040101010101" pitchFamily="2" charset="-122"/>
              </a:rPr>
              <a:t>   +  Q</a:t>
            </a:r>
            <a:r>
              <a:rPr kumimoji="1" lang="en-US" altLang="zh-CN" sz="3600" baseline="-25000" dirty="0">
                <a:solidFill>
                  <a:schemeClr val="tx1"/>
                </a:solidFill>
                <a:latin typeface="Times New Roman" panose="02020603050405020304" pitchFamily="18" charset="0"/>
                <a:ea typeface="华文行楷" panose="02010800040101010101" pitchFamily="2" charset="-122"/>
              </a:rPr>
              <a:t>2 </a:t>
            </a:r>
            <a:r>
              <a:rPr kumimoji="1" lang="en-US" altLang="zh-CN" sz="3600" dirty="0">
                <a:solidFill>
                  <a:schemeClr val="tx1"/>
                </a:solidFill>
                <a:latin typeface="Times New Roman" panose="02020603050405020304" pitchFamily="18" charset="0"/>
                <a:ea typeface="华文行楷" panose="02010800040101010101" pitchFamily="2" charset="-122"/>
              </a:rPr>
              <a:t>  &lt;  4Q</a:t>
            </a:r>
            <a:r>
              <a:rPr kumimoji="1" lang="en-US" altLang="zh-CN" sz="3600" baseline="-25000" dirty="0">
                <a:solidFill>
                  <a:schemeClr val="tx1"/>
                </a:solidFill>
                <a:latin typeface="Times New Roman" panose="02020603050405020304" pitchFamily="18" charset="0"/>
                <a:ea typeface="华文行楷" panose="02010800040101010101" pitchFamily="2" charset="-122"/>
              </a:rPr>
              <a:t>3 </a:t>
            </a:r>
          </a:p>
          <a:p>
            <a:pPr eaLnBrk="1" hangingPunct="1"/>
            <a:r>
              <a:rPr kumimoji="1" lang="en-US" altLang="zh-CN" sz="3600" dirty="0" smtClean="0">
                <a:solidFill>
                  <a:schemeClr val="tx1"/>
                </a:solidFill>
                <a:latin typeface="Times New Roman" panose="02020603050405020304" pitchFamily="18" charset="0"/>
                <a:ea typeface="华文行楷" panose="02010800040101010101" pitchFamily="2" charset="-122"/>
              </a:rPr>
              <a:t>C</a:t>
            </a:r>
            <a:r>
              <a:rPr kumimoji="1" lang="en-US" altLang="zh-CN" sz="3600" dirty="0">
                <a:solidFill>
                  <a:schemeClr val="tx1"/>
                </a:solidFill>
                <a:latin typeface="Times New Roman" panose="02020603050405020304" pitchFamily="18" charset="0"/>
                <a:ea typeface="华文行楷" panose="02010800040101010101" pitchFamily="2" charset="-122"/>
              </a:rPr>
              <a:t>.  Q</a:t>
            </a:r>
            <a:r>
              <a:rPr kumimoji="1" lang="en-US" altLang="zh-CN" sz="3600" baseline="-25000" dirty="0">
                <a:solidFill>
                  <a:schemeClr val="tx1"/>
                </a:solidFill>
                <a:latin typeface="Times New Roman" panose="02020603050405020304" pitchFamily="18" charset="0"/>
                <a:ea typeface="华文行楷" panose="02010800040101010101" pitchFamily="2" charset="-122"/>
              </a:rPr>
              <a:t>1</a:t>
            </a:r>
            <a:r>
              <a:rPr kumimoji="1" lang="en-US" altLang="zh-CN" sz="3600" dirty="0">
                <a:solidFill>
                  <a:schemeClr val="tx1"/>
                </a:solidFill>
                <a:latin typeface="Times New Roman" panose="02020603050405020304" pitchFamily="18" charset="0"/>
                <a:ea typeface="华文行楷" panose="02010800040101010101" pitchFamily="2" charset="-122"/>
              </a:rPr>
              <a:t>     +   Q</a:t>
            </a:r>
            <a:r>
              <a:rPr kumimoji="1" lang="en-US" altLang="zh-CN" sz="3600" baseline="-25000" dirty="0">
                <a:solidFill>
                  <a:schemeClr val="tx1"/>
                </a:solidFill>
                <a:latin typeface="Times New Roman" panose="02020603050405020304" pitchFamily="18" charset="0"/>
                <a:ea typeface="华文行楷" panose="02010800040101010101" pitchFamily="2" charset="-122"/>
              </a:rPr>
              <a:t>2 </a:t>
            </a:r>
            <a:r>
              <a:rPr kumimoji="1" lang="en-US" altLang="zh-CN" sz="3600" dirty="0">
                <a:solidFill>
                  <a:schemeClr val="tx1"/>
                </a:solidFill>
                <a:latin typeface="Times New Roman" panose="02020603050405020304" pitchFamily="18" charset="0"/>
                <a:ea typeface="华文行楷" panose="02010800040101010101" pitchFamily="2" charset="-122"/>
              </a:rPr>
              <a:t>  &lt;  Q</a:t>
            </a:r>
            <a:r>
              <a:rPr kumimoji="1" lang="en-US" altLang="zh-CN" sz="3600" baseline="-25000" dirty="0">
                <a:solidFill>
                  <a:schemeClr val="tx1"/>
                </a:solidFill>
                <a:latin typeface="Times New Roman" panose="02020603050405020304" pitchFamily="18" charset="0"/>
                <a:ea typeface="华文行楷" panose="02010800040101010101" pitchFamily="2" charset="-122"/>
              </a:rPr>
              <a:t>3             </a:t>
            </a:r>
            <a:endParaRPr kumimoji="1" lang="en-US" altLang="zh-CN" sz="3600" baseline="-25000" dirty="0" smtClean="0">
              <a:solidFill>
                <a:schemeClr val="tx1"/>
              </a:solidFill>
              <a:latin typeface="Times New Roman" panose="02020603050405020304" pitchFamily="18" charset="0"/>
              <a:ea typeface="华文行楷" panose="02010800040101010101" pitchFamily="2" charset="-122"/>
            </a:endParaRPr>
          </a:p>
          <a:p>
            <a:pPr eaLnBrk="1" hangingPunct="1"/>
            <a:r>
              <a:rPr kumimoji="1" lang="en-US" altLang="zh-CN" sz="3600" dirty="0" smtClean="0">
                <a:solidFill>
                  <a:schemeClr val="tx1"/>
                </a:solidFill>
                <a:latin typeface="Times New Roman" panose="02020603050405020304" pitchFamily="18" charset="0"/>
                <a:ea typeface="华文行楷" panose="02010800040101010101" pitchFamily="2" charset="-122"/>
              </a:rPr>
              <a:t>D</a:t>
            </a:r>
            <a:r>
              <a:rPr kumimoji="1" lang="en-US" altLang="zh-CN" sz="3600" dirty="0">
                <a:solidFill>
                  <a:schemeClr val="tx1"/>
                </a:solidFill>
                <a:latin typeface="Times New Roman" panose="02020603050405020304" pitchFamily="18" charset="0"/>
                <a:ea typeface="华文行楷" panose="02010800040101010101" pitchFamily="2" charset="-122"/>
              </a:rPr>
              <a:t>.  Q</a:t>
            </a:r>
            <a:r>
              <a:rPr kumimoji="1" lang="en-US" altLang="zh-CN" sz="3600" baseline="-25000" dirty="0">
                <a:solidFill>
                  <a:schemeClr val="tx1"/>
                </a:solidFill>
                <a:latin typeface="Times New Roman" panose="02020603050405020304" pitchFamily="18" charset="0"/>
                <a:ea typeface="华文行楷" panose="02010800040101010101" pitchFamily="2" charset="-122"/>
              </a:rPr>
              <a:t>1</a:t>
            </a:r>
            <a:r>
              <a:rPr kumimoji="1" lang="en-US" altLang="zh-CN" sz="3600" dirty="0">
                <a:solidFill>
                  <a:schemeClr val="tx1"/>
                </a:solidFill>
                <a:latin typeface="Times New Roman" panose="02020603050405020304" pitchFamily="18" charset="0"/>
                <a:ea typeface="华文行楷" panose="02010800040101010101" pitchFamily="2" charset="-122"/>
              </a:rPr>
              <a:t>   +  Q</a:t>
            </a:r>
            <a:r>
              <a:rPr kumimoji="1" lang="en-US" altLang="zh-CN" sz="3600" baseline="-25000" dirty="0">
                <a:solidFill>
                  <a:schemeClr val="tx1"/>
                </a:solidFill>
                <a:latin typeface="Times New Roman" panose="02020603050405020304" pitchFamily="18" charset="0"/>
                <a:ea typeface="华文行楷" panose="02010800040101010101" pitchFamily="2" charset="-122"/>
              </a:rPr>
              <a:t>2 </a:t>
            </a:r>
            <a:r>
              <a:rPr kumimoji="1" lang="en-US" altLang="zh-CN" sz="3600" dirty="0">
                <a:solidFill>
                  <a:schemeClr val="tx1"/>
                </a:solidFill>
                <a:latin typeface="Times New Roman" panose="02020603050405020304" pitchFamily="18" charset="0"/>
                <a:ea typeface="华文行楷" panose="02010800040101010101" pitchFamily="2" charset="-122"/>
              </a:rPr>
              <a:t>  =  Q</a:t>
            </a:r>
            <a:r>
              <a:rPr kumimoji="1" lang="en-US" altLang="zh-CN" sz="3600" baseline="-25000" dirty="0">
                <a:solidFill>
                  <a:schemeClr val="tx1"/>
                </a:solidFill>
                <a:latin typeface="Times New Roman" panose="02020603050405020304" pitchFamily="18" charset="0"/>
                <a:ea typeface="华文行楷" panose="02010800040101010101" pitchFamily="2" charset="-122"/>
              </a:rPr>
              <a:t>3</a:t>
            </a:r>
          </a:p>
        </p:txBody>
      </p:sp>
      <p:sp>
        <p:nvSpPr>
          <p:cNvPr id="621571" name="Text Box 3"/>
          <p:cNvSpPr txBox="1">
            <a:spLocks noChangeArrowheads="1"/>
          </p:cNvSpPr>
          <p:nvPr/>
        </p:nvSpPr>
        <p:spPr bwMode="auto">
          <a:xfrm>
            <a:off x="6057165" y="3323335"/>
            <a:ext cx="4206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2800" dirty="0">
                <a:solidFill>
                  <a:srgbClr val="FF0000"/>
                </a:solidFill>
                <a:latin typeface="Times New Roman" panose="02020603050405020304" pitchFamily="18" charset="0"/>
                <a:ea typeface="华文行楷" panose="02010800040101010101" pitchFamily="2" charset="-122"/>
              </a:rPr>
              <a:t>B</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21571"/>
                                        </p:tgtEl>
                                        <p:attrNameLst>
                                          <p:attrName>style.visibility</p:attrName>
                                        </p:attrNameLst>
                                      </p:cBhvr>
                                      <p:to>
                                        <p:strVal val="visible"/>
                                      </p:to>
                                    </p:set>
                                    <p:anim calcmode="lin" valueType="num">
                                      <p:cBhvr additive="base">
                                        <p:cTn id="7" dur="500" fill="hold"/>
                                        <p:tgtEl>
                                          <p:spTgt spid="621571"/>
                                        </p:tgtEl>
                                        <p:attrNameLst>
                                          <p:attrName>ppt_x</p:attrName>
                                        </p:attrNameLst>
                                      </p:cBhvr>
                                      <p:tavLst>
                                        <p:tav tm="0">
                                          <p:val>
                                            <p:strVal val="0-#ppt_w/2"/>
                                          </p:val>
                                        </p:tav>
                                        <p:tav tm="100000">
                                          <p:val>
                                            <p:strVal val="#ppt_x"/>
                                          </p:val>
                                        </p:tav>
                                      </p:tavLst>
                                    </p:anim>
                                    <p:anim calcmode="lin" valueType="num">
                                      <p:cBhvr additive="base">
                                        <p:cTn id="8" dur="500" fill="hold"/>
                                        <p:tgtEl>
                                          <p:spTgt spid="62157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1571"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684213" y="1763713"/>
            <a:ext cx="810895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dirty="0" smtClean="0">
                <a:solidFill>
                  <a:schemeClr val="tx1"/>
                </a:solidFill>
                <a:latin typeface="Times New Roman" panose="02020603050405020304" pitchFamily="18" charset="0"/>
                <a:ea typeface="华文行楷" panose="02010800040101010101" pitchFamily="2" charset="-122"/>
              </a:rPr>
              <a:t>4</a:t>
            </a:r>
            <a:r>
              <a:rPr kumimoji="1" lang="zh-CN" altLang="en-US" sz="3200" dirty="0" smtClean="0">
                <a:solidFill>
                  <a:schemeClr val="tx1"/>
                </a:solidFill>
                <a:latin typeface="Times New Roman" panose="02020603050405020304" pitchFamily="18" charset="0"/>
                <a:ea typeface="华文行楷" panose="02010800040101010101" pitchFamily="2" charset="-122"/>
              </a:rPr>
              <a:t>、</a:t>
            </a:r>
            <a:r>
              <a:rPr kumimoji="1" lang="zh-CN" altLang="en-US" sz="3600" dirty="0">
                <a:solidFill>
                  <a:schemeClr val="tx1"/>
                </a:solidFill>
                <a:latin typeface="Times New Roman" panose="02020603050405020304" pitchFamily="18" charset="0"/>
                <a:ea typeface="华文行楷" panose="02010800040101010101" pitchFamily="2" charset="-122"/>
              </a:rPr>
              <a:t>下列关于能量转换的认识中不正确的</a:t>
            </a:r>
          </a:p>
          <a:p>
            <a:pPr eaLnBrk="1" hangingPunct="1"/>
            <a:r>
              <a:rPr kumimoji="1" lang="zh-CN" altLang="en-US" sz="3600" dirty="0">
                <a:solidFill>
                  <a:schemeClr val="tx1"/>
                </a:solidFill>
                <a:latin typeface="Times New Roman" panose="02020603050405020304" pitchFamily="18" charset="0"/>
                <a:ea typeface="华文行楷" panose="02010800040101010101" pitchFamily="2" charset="-122"/>
              </a:rPr>
              <a:t>      是（      ）</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A.  </a:t>
            </a:r>
            <a:r>
              <a:rPr kumimoji="1" lang="zh-CN" altLang="en-US" sz="3200" dirty="0">
                <a:solidFill>
                  <a:schemeClr val="tx1"/>
                </a:solidFill>
                <a:latin typeface="Times New Roman" panose="02020603050405020304" pitchFamily="18" charset="0"/>
                <a:ea typeface="华文行楷" panose="02010800040101010101" pitchFamily="2" charset="-122"/>
              </a:rPr>
              <a:t>电解水生成氢气和氧气时，电能转</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rPr>
              <a:t>            化为化学能</a:t>
            </a:r>
          </a:p>
          <a:p>
            <a:pPr eaLnBrk="1" hangingPunct="1"/>
            <a:r>
              <a:rPr kumimoji="1" lang="zh-CN" altLang="en-US" sz="3200" baseline="-250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B.  </a:t>
            </a:r>
            <a:r>
              <a:rPr kumimoji="1" lang="zh-CN" altLang="en-US" sz="3200" dirty="0">
                <a:solidFill>
                  <a:schemeClr val="tx1"/>
                </a:solidFill>
                <a:latin typeface="Times New Roman" panose="02020603050405020304" pitchFamily="18" charset="0"/>
                <a:ea typeface="华文行楷" panose="02010800040101010101" pitchFamily="2" charset="-122"/>
              </a:rPr>
              <a:t>绿色植物进行光合作用时，太阳能</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rPr>
              <a:t>            转化为热能</a:t>
            </a:r>
            <a:endParaRPr kumimoji="1" lang="zh-CN" altLang="en-US" sz="3200" baseline="-25000" dirty="0">
              <a:solidFill>
                <a:schemeClr val="tx1"/>
              </a:solidFill>
              <a:latin typeface="Times New Roman" panose="02020603050405020304" pitchFamily="18" charset="0"/>
              <a:ea typeface="华文行楷" panose="02010800040101010101" pitchFamily="2" charset="-122"/>
            </a:endParaRPr>
          </a:p>
          <a:p>
            <a:pPr eaLnBrk="1" hangingPunct="1"/>
            <a:r>
              <a:rPr kumimoji="1" lang="zh-CN" altLang="en-US" sz="3200" baseline="-250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C.  </a:t>
            </a:r>
            <a:r>
              <a:rPr kumimoji="1" lang="zh-CN" altLang="en-US" sz="3200" dirty="0">
                <a:solidFill>
                  <a:schemeClr val="tx1"/>
                </a:solidFill>
                <a:latin typeface="Times New Roman" panose="02020603050405020304" pitchFamily="18" charset="0"/>
                <a:ea typeface="华文行楷" panose="02010800040101010101" pitchFamily="2" charset="-122"/>
              </a:rPr>
              <a:t>煤燃烧时，化学能主要转化为热能</a:t>
            </a:r>
          </a:p>
          <a:p>
            <a:pPr eaLnBrk="1" hangingPunct="1"/>
            <a:r>
              <a:rPr kumimoji="1" lang="zh-CN" altLang="en-US" sz="3200" baseline="-250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D.  </a:t>
            </a:r>
            <a:r>
              <a:rPr kumimoji="1" lang="zh-CN" altLang="en-US" sz="3200" dirty="0">
                <a:solidFill>
                  <a:schemeClr val="tx1"/>
                </a:solidFill>
                <a:latin typeface="Times New Roman" panose="02020603050405020304" pitchFamily="18" charset="0"/>
                <a:ea typeface="华文行楷" panose="02010800040101010101" pitchFamily="2" charset="-122"/>
              </a:rPr>
              <a:t>白炽灯工作时，电能全部转化为光能</a:t>
            </a:r>
            <a:endParaRPr kumimoji="1" lang="zh-CN" altLang="en-US" sz="3200" baseline="-25000" dirty="0">
              <a:solidFill>
                <a:schemeClr val="tx1"/>
              </a:solidFill>
              <a:latin typeface="Times New Roman" panose="02020603050405020304" pitchFamily="18" charset="0"/>
              <a:ea typeface="华文行楷" panose="02010800040101010101" pitchFamily="2" charset="-122"/>
            </a:endParaRPr>
          </a:p>
        </p:txBody>
      </p:sp>
      <p:sp>
        <p:nvSpPr>
          <p:cNvPr id="622595" name="Text Box 3"/>
          <p:cNvSpPr txBox="1">
            <a:spLocks noChangeArrowheads="1"/>
          </p:cNvSpPr>
          <p:nvPr/>
        </p:nvSpPr>
        <p:spPr bwMode="auto">
          <a:xfrm>
            <a:off x="2411413" y="2420938"/>
            <a:ext cx="677862"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2800">
                <a:solidFill>
                  <a:srgbClr val="FF0000"/>
                </a:solidFill>
                <a:latin typeface="Times New Roman" panose="02020603050405020304" pitchFamily="18" charset="0"/>
                <a:ea typeface="华文行楷" panose="02010800040101010101" pitchFamily="2" charset="-122"/>
              </a:rPr>
              <a:t>BD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22595"/>
                                        </p:tgtEl>
                                        <p:attrNameLst>
                                          <p:attrName>style.visibility</p:attrName>
                                        </p:attrNameLst>
                                      </p:cBhvr>
                                      <p:to>
                                        <p:strVal val="visible"/>
                                      </p:to>
                                    </p:set>
                                    <p:anim calcmode="lin" valueType="num">
                                      <p:cBhvr additive="base">
                                        <p:cTn id="7" dur="500" fill="hold"/>
                                        <p:tgtEl>
                                          <p:spTgt spid="622595"/>
                                        </p:tgtEl>
                                        <p:attrNameLst>
                                          <p:attrName>ppt_x</p:attrName>
                                        </p:attrNameLst>
                                      </p:cBhvr>
                                      <p:tavLst>
                                        <p:tav tm="0">
                                          <p:val>
                                            <p:strVal val="0-#ppt_w/2"/>
                                          </p:val>
                                        </p:tav>
                                        <p:tav tm="100000">
                                          <p:val>
                                            <p:strVal val="#ppt_x"/>
                                          </p:val>
                                        </p:tav>
                                      </p:tavLst>
                                    </p:anim>
                                    <p:anim calcmode="lin" valueType="num">
                                      <p:cBhvr additive="base">
                                        <p:cTn id="8" dur="500" fill="hold"/>
                                        <p:tgtEl>
                                          <p:spTgt spid="62259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259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2"/>
          <p:cNvSpPr txBox="1">
            <a:spLocks noChangeArrowheads="1"/>
          </p:cNvSpPr>
          <p:nvPr/>
        </p:nvSpPr>
        <p:spPr bwMode="auto">
          <a:xfrm>
            <a:off x="684213" y="1751013"/>
            <a:ext cx="8432117" cy="40934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3200" dirty="0" smtClean="0">
                <a:solidFill>
                  <a:schemeClr val="tx1"/>
                </a:solidFill>
                <a:latin typeface="Times New Roman" panose="02020603050405020304" pitchFamily="18" charset="0"/>
                <a:ea typeface="华文行楷" panose="02010800040101010101" pitchFamily="2" charset="-122"/>
              </a:rPr>
              <a:t>5</a:t>
            </a:r>
            <a:r>
              <a:rPr kumimoji="1" lang="zh-CN" altLang="en-US" sz="3200" dirty="0" smtClean="0">
                <a:solidFill>
                  <a:schemeClr val="tx1"/>
                </a:solidFill>
                <a:latin typeface="Times New Roman" panose="02020603050405020304" pitchFamily="18" charset="0"/>
                <a:ea typeface="华文行楷" panose="02010800040101010101" pitchFamily="2" charset="-122"/>
              </a:rPr>
              <a:t>、</a:t>
            </a:r>
            <a:r>
              <a:rPr kumimoji="1" lang="zh-CN" altLang="en-US" sz="3600" dirty="0">
                <a:solidFill>
                  <a:schemeClr val="tx1"/>
                </a:solidFill>
                <a:latin typeface="Times New Roman" panose="02020603050405020304" pitchFamily="18" charset="0"/>
                <a:ea typeface="华文行楷" panose="02010800040101010101" pitchFamily="2" charset="-122"/>
              </a:rPr>
              <a:t>下列说法中正确的是（      ）</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A.  </a:t>
            </a:r>
            <a:r>
              <a:rPr kumimoji="1" lang="zh-CN" altLang="en-US" sz="3200" dirty="0">
                <a:solidFill>
                  <a:schemeClr val="tx1"/>
                </a:solidFill>
                <a:latin typeface="Times New Roman" panose="02020603050405020304" pitchFamily="18" charset="0"/>
                <a:ea typeface="华文行楷" panose="02010800040101010101" pitchFamily="2" charset="-122"/>
              </a:rPr>
              <a:t>物质发生化学反应都伴随着能量变化</a:t>
            </a:r>
          </a:p>
          <a:p>
            <a:pPr eaLnBrk="1" hangingPunct="1"/>
            <a:r>
              <a:rPr kumimoji="1" lang="zh-CN" altLang="en-US" sz="3200" baseline="-250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B.  </a:t>
            </a:r>
            <a:r>
              <a:rPr kumimoji="1" lang="zh-CN" altLang="en-US" sz="3200" dirty="0">
                <a:solidFill>
                  <a:schemeClr val="tx1"/>
                </a:solidFill>
                <a:latin typeface="Times New Roman" panose="02020603050405020304" pitchFamily="18" charset="0"/>
                <a:ea typeface="华文行楷" panose="02010800040101010101" pitchFamily="2" charset="-122"/>
              </a:rPr>
              <a:t>所有物质的内部都“储存”有能量，而</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rPr>
              <a:t>            且这些能量都是相等的</a:t>
            </a:r>
            <a:endParaRPr kumimoji="1" lang="zh-CN" altLang="en-US" sz="3200" baseline="-25000" dirty="0">
              <a:solidFill>
                <a:schemeClr val="tx1"/>
              </a:solidFill>
              <a:latin typeface="Times New Roman" panose="02020603050405020304" pitchFamily="18" charset="0"/>
              <a:ea typeface="华文行楷" panose="02010800040101010101" pitchFamily="2" charset="-122"/>
            </a:endParaRPr>
          </a:p>
          <a:p>
            <a:pPr eaLnBrk="1" hangingPunct="1"/>
            <a:r>
              <a:rPr kumimoji="1" lang="zh-CN" altLang="en-US" sz="3200" baseline="-250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C.  </a:t>
            </a:r>
            <a:r>
              <a:rPr kumimoji="1" lang="zh-CN" altLang="en-US" sz="3200" dirty="0">
                <a:solidFill>
                  <a:schemeClr val="tx1"/>
                </a:solidFill>
                <a:latin typeface="Times New Roman" panose="02020603050405020304" pitchFamily="18" charset="0"/>
                <a:ea typeface="华文行楷" panose="02010800040101010101" pitchFamily="2" charset="-122"/>
              </a:rPr>
              <a:t>在一个确定的化学反应关系中，反应</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rPr>
              <a:t>            物的总能量总是高于生成物的总能量</a:t>
            </a:r>
          </a:p>
          <a:p>
            <a:pPr eaLnBrk="1" hangingPunct="1"/>
            <a:r>
              <a:rPr kumimoji="1" lang="zh-CN" altLang="en-US" sz="3200" baseline="-25000" dirty="0">
                <a:solidFill>
                  <a:schemeClr val="tx1"/>
                </a:solidFill>
                <a:latin typeface="Times New Roman" panose="02020603050405020304" pitchFamily="18" charset="0"/>
                <a:ea typeface="华文行楷" panose="02010800040101010101" pitchFamily="2" charset="-122"/>
              </a:rPr>
              <a:t>          </a:t>
            </a:r>
            <a:r>
              <a:rPr kumimoji="1" lang="en-US" altLang="zh-CN" sz="3200" dirty="0">
                <a:solidFill>
                  <a:schemeClr val="tx1"/>
                </a:solidFill>
                <a:latin typeface="Times New Roman" panose="02020603050405020304" pitchFamily="18" charset="0"/>
                <a:ea typeface="华文行楷" panose="02010800040101010101" pitchFamily="2" charset="-122"/>
              </a:rPr>
              <a:t>D.  </a:t>
            </a:r>
            <a:r>
              <a:rPr kumimoji="1" lang="zh-CN" altLang="en-US" sz="3200" dirty="0">
                <a:solidFill>
                  <a:schemeClr val="tx1"/>
                </a:solidFill>
                <a:latin typeface="Times New Roman" panose="02020603050405020304" pitchFamily="18" charset="0"/>
                <a:ea typeface="华文行楷" panose="02010800040101010101" pitchFamily="2" charset="-122"/>
              </a:rPr>
              <a:t>化学反应的过程实质是断开旧化学键</a:t>
            </a:r>
          </a:p>
          <a:p>
            <a:pPr eaLnBrk="1" hangingPunct="1"/>
            <a:r>
              <a:rPr kumimoji="1" lang="zh-CN" altLang="en-US" sz="3200" dirty="0">
                <a:solidFill>
                  <a:schemeClr val="tx1"/>
                </a:solidFill>
                <a:latin typeface="Times New Roman" panose="02020603050405020304" pitchFamily="18" charset="0"/>
                <a:ea typeface="华文行楷" panose="02010800040101010101" pitchFamily="2" charset="-122"/>
              </a:rPr>
              <a:t>           形成新化学键的过程</a:t>
            </a:r>
            <a:endParaRPr kumimoji="1" lang="zh-CN" altLang="en-US" sz="3200" baseline="-25000" dirty="0">
              <a:solidFill>
                <a:schemeClr val="tx1"/>
              </a:solidFill>
              <a:latin typeface="Times New Roman" panose="02020603050405020304" pitchFamily="18" charset="0"/>
              <a:ea typeface="华文行楷" panose="02010800040101010101" pitchFamily="2" charset="-122"/>
            </a:endParaRPr>
          </a:p>
        </p:txBody>
      </p:sp>
      <p:sp>
        <p:nvSpPr>
          <p:cNvPr id="623619" name="Text Box 3"/>
          <p:cNvSpPr txBox="1">
            <a:spLocks noChangeArrowheads="1"/>
          </p:cNvSpPr>
          <p:nvPr/>
        </p:nvSpPr>
        <p:spPr bwMode="auto">
          <a:xfrm>
            <a:off x="6011863" y="1773238"/>
            <a:ext cx="6985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b="1">
                <a:solidFill>
                  <a:schemeClr val="tx2"/>
                </a:solidFill>
                <a:latin typeface="Arial" panose="020B0604020202020204" pitchFamily="34" charset="0"/>
                <a:ea typeface="宋体" panose="02010600030101010101" pitchFamily="2" charset="-122"/>
              </a:defRPr>
            </a:lvl1pPr>
            <a:lvl2pPr marL="742950" indent="-285750">
              <a:defRPr b="1">
                <a:solidFill>
                  <a:schemeClr val="tx2"/>
                </a:solidFill>
                <a:latin typeface="Arial" panose="020B0604020202020204" pitchFamily="34" charset="0"/>
                <a:ea typeface="宋体" panose="02010600030101010101" pitchFamily="2" charset="-122"/>
              </a:defRPr>
            </a:lvl2pPr>
            <a:lvl3pPr marL="1143000" indent="-228600">
              <a:defRPr b="1">
                <a:solidFill>
                  <a:schemeClr val="tx2"/>
                </a:solidFill>
                <a:latin typeface="Arial" panose="020B0604020202020204" pitchFamily="34" charset="0"/>
                <a:ea typeface="宋体" panose="02010600030101010101" pitchFamily="2" charset="-122"/>
              </a:defRPr>
            </a:lvl3pPr>
            <a:lvl4pPr marL="1600200" indent="-228600">
              <a:defRPr b="1">
                <a:solidFill>
                  <a:schemeClr val="tx2"/>
                </a:solidFill>
                <a:latin typeface="Arial" panose="020B0604020202020204" pitchFamily="34" charset="0"/>
                <a:ea typeface="宋体" panose="02010600030101010101" pitchFamily="2" charset="-122"/>
              </a:defRPr>
            </a:lvl4pPr>
            <a:lvl5pPr marL="2057400" indent="-228600">
              <a:defRPr b="1">
                <a:solidFill>
                  <a:schemeClr val="tx2"/>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b="1">
                <a:solidFill>
                  <a:schemeClr val="tx2"/>
                </a:solidFill>
                <a:latin typeface="Arial" panose="020B0604020202020204" pitchFamily="34" charset="0"/>
                <a:ea typeface="宋体" panose="02010600030101010101" pitchFamily="2" charset="-122"/>
              </a:defRPr>
            </a:lvl9pPr>
          </a:lstStyle>
          <a:p>
            <a:pPr eaLnBrk="1" hangingPunct="1"/>
            <a:r>
              <a:rPr kumimoji="1" lang="en-US" altLang="zh-CN" sz="2800">
                <a:solidFill>
                  <a:srgbClr val="FF0000"/>
                </a:solidFill>
                <a:latin typeface="Times New Roman" panose="02020603050405020304" pitchFamily="18" charset="0"/>
                <a:ea typeface="华文行楷" panose="02010800040101010101" pitchFamily="2" charset="-122"/>
              </a:rPr>
              <a:t>AD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623619"/>
                                        </p:tgtEl>
                                        <p:attrNameLst>
                                          <p:attrName>style.visibility</p:attrName>
                                        </p:attrNameLst>
                                      </p:cBhvr>
                                      <p:to>
                                        <p:strVal val="visible"/>
                                      </p:to>
                                    </p:set>
                                    <p:anim calcmode="lin" valueType="num">
                                      <p:cBhvr additive="base">
                                        <p:cTn id="7" dur="500" fill="hold"/>
                                        <p:tgtEl>
                                          <p:spTgt spid="623619"/>
                                        </p:tgtEl>
                                        <p:attrNameLst>
                                          <p:attrName>ppt_x</p:attrName>
                                        </p:attrNameLst>
                                      </p:cBhvr>
                                      <p:tavLst>
                                        <p:tav tm="0">
                                          <p:val>
                                            <p:strVal val="0-#ppt_w/2"/>
                                          </p:val>
                                        </p:tav>
                                        <p:tav tm="100000">
                                          <p:val>
                                            <p:strVal val="#ppt_x"/>
                                          </p:val>
                                        </p:tav>
                                      </p:tavLst>
                                    </p:anim>
                                    <p:anim calcmode="lin" valueType="num">
                                      <p:cBhvr additive="base">
                                        <p:cTn id="8" dur="500" fill="hold"/>
                                        <p:tgtEl>
                                          <p:spTgt spid="6236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3619" grpId="0" autoUpdateAnimBg="0"/>
    </p:bldLst>
  </p:timing>
</p:sld>
</file>

<file path=ppt/theme/theme1.xml><?xml version="1.0" encoding="utf-8"?>
<a:theme xmlns:a="http://schemas.openxmlformats.org/drawingml/2006/main" name="自定义设计方案">
  <a:themeElements>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自定义设计方案">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2"/>
            </a:solidFill>
            <a:effectLst/>
            <a:latin typeface="Arial" panose="020B0604020202020204" pitchFamily="34" charset="0"/>
            <a:ea typeface="宋体" panose="02010600030101010101" pitchFamily="2" charset="-122"/>
          </a:defRPr>
        </a:defPPr>
      </a:lstStyle>
    </a:lnDef>
  </a:objectDefaults>
  <a:extraClrSchemeLst>
    <a:extraClrScheme>
      <a:clrScheme name="自定义设计方案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自定义设计方案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自定义设计方案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自定义设计方案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自定义设计方案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自定义设计方案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自定义设计方案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自定义设计方案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自定义设计方案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自定义设计方案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自定义设计方案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自定义设计方案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461</TotalTime>
  <Words>813</Words>
  <Application>Microsoft Office PowerPoint</Application>
  <PresentationFormat>全屏显示(4:3)</PresentationFormat>
  <Paragraphs>153</Paragraphs>
  <Slides>14</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14</vt:i4>
      </vt:variant>
    </vt:vector>
  </HeadingPairs>
  <TitlesOfParts>
    <vt:vector size="25" baseType="lpstr">
      <vt:lpstr>Arial</vt:lpstr>
      <vt:lpstr>宋体</vt:lpstr>
      <vt:lpstr>Times New Roman</vt:lpstr>
      <vt:lpstr>方正舒体</vt:lpstr>
      <vt:lpstr>楷体_GB2312</vt:lpstr>
      <vt:lpstr>华文行楷</vt:lpstr>
      <vt:lpstr>Wingdings</vt:lpstr>
      <vt:lpstr>隶书</vt:lpstr>
      <vt:lpstr>华文彩云</vt:lpstr>
      <vt:lpstr>黑体</vt:lpstr>
      <vt:lpstr>自定义设计方案</vt:lpstr>
      <vt:lpstr>PowerPoint 演示文稿</vt:lpstr>
      <vt:lpstr>PowerPoint 演示文稿</vt:lpstr>
      <vt:lpstr>PowerPoint 演示文稿</vt:lpstr>
      <vt:lpstr>PowerPoint 演示文稿</vt:lpstr>
      <vt:lpstr>PowerPoint 演示文稿</vt:lpstr>
      <vt:lpstr>规律</vt:lpstr>
      <vt:lpstr>能垒图</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ks5u</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oscarfox</dc:creator>
  <cp:lastModifiedBy>oscarfox</cp:lastModifiedBy>
  <cp:revision>59</cp:revision>
  <dcterms:created xsi:type="dcterms:W3CDTF">1601-01-01T00:00:00Z</dcterms:created>
  <dcterms:modified xsi:type="dcterms:W3CDTF">2016-03-28T07:23:01Z</dcterms:modified>
</cp:coreProperties>
</file>