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62" r:id="rId5"/>
    <p:sldId id="258" r:id="rId6"/>
    <p:sldId id="263" r:id="rId7"/>
    <p:sldId id="265" r:id="rId8"/>
    <p:sldId id="266" r:id="rId9"/>
    <p:sldId id="267" r:id="rId10"/>
    <p:sldId id="264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478" autoAdjust="0"/>
  </p:normalViewPr>
  <p:slideViewPr>
    <p:cSldViewPr>
      <p:cViewPr varScale="1">
        <p:scale>
          <a:sx n="112" d="100"/>
          <a:sy n="112" d="100"/>
        </p:scale>
        <p:origin x="-15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B611-4148-4158-8D8D-4A478F10C95A}" type="datetimeFigureOut">
              <a:rPr lang="zh-CN" altLang="en-US" smtClean="0"/>
              <a:t>2018/9/2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E9B0E-CEB5-4764-8240-99570DB9E0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B611-4148-4158-8D8D-4A478F10C95A}" type="datetimeFigureOut">
              <a:rPr lang="zh-CN" altLang="en-US" smtClean="0"/>
              <a:t>2018/9/2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E9B0E-CEB5-4764-8240-99570DB9E0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B611-4148-4158-8D8D-4A478F10C95A}" type="datetimeFigureOut">
              <a:rPr lang="zh-CN" altLang="en-US" smtClean="0"/>
              <a:t>2018/9/2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E9B0E-CEB5-4764-8240-99570DB9E0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B611-4148-4158-8D8D-4A478F10C95A}" type="datetimeFigureOut">
              <a:rPr lang="zh-CN" altLang="en-US" smtClean="0"/>
              <a:t>2018/9/2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E9B0E-CEB5-4764-8240-99570DB9E0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B611-4148-4158-8D8D-4A478F10C95A}" type="datetimeFigureOut">
              <a:rPr lang="zh-CN" altLang="en-US" smtClean="0"/>
              <a:t>2018/9/2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E9B0E-CEB5-4764-8240-99570DB9E0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B611-4148-4158-8D8D-4A478F10C95A}" type="datetimeFigureOut">
              <a:rPr lang="zh-CN" altLang="en-US" smtClean="0"/>
              <a:t>2018/9/2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E9B0E-CEB5-4764-8240-99570DB9E0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B611-4148-4158-8D8D-4A478F10C95A}" type="datetimeFigureOut">
              <a:rPr lang="zh-CN" altLang="en-US" smtClean="0"/>
              <a:t>2018/9/2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E9B0E-CEB5-4764-8240-99570DB9E0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B611-4148-4158-8D8D-4A478F10C95A}" type="datetimeFigureOut">
              <a:rPr lang="zh-CN" altLang="en-US" smtClean="0"/>
              <a:t>2018/9/2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E9B0E-CEB5-4764-8240-99570DB9E0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B611-4148-4158-8D8D-4A478F10C95A}" type="datetimeFigureOut">
              <a:rPr lang="zh-CN" altLang="en-US" smtClean="0"/>
              <a:t>2018/9/2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E9B0E-CEB5-4764-8240-99570DB9E0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B611-4148-4158-8D8D-4A478F10C95A}" type="datetimeFigureOut">
              <a:rPr lang="zh-CN" altLang="en-US" smtClean="0"/>
              <a:t>2018/9/2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E9B0E-CEB5-4764-8240-99570DB9E0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B611-4148-4158-8D8D-4A478F10C95A}" type="datetimeFigureOut">
              <a:rPr lang="zh-CN" altLang="en-US" smtClean="0"/>
              <a:t>2018/9/2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E9B0E-CEB5-4764-8240-99570DB9E0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2B611-4148-4158-8D8D-4A478F10C95A}" type="datetimeFigureOut">
              <a:rPr lang="zh-CN" altLang="en-US" smtClean="0"/>
              <a:t>2018/9/2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E9B0E-CEB5-4764-8240-99570DB9E0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黑体" pitchFamily="49" charset="-122"/>
          <a:ea typeface="黑体" pitchFamily="49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9525000" cy="952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imgsa.baidu.com/timg?image&amp;quality=80&amp;size=b9999_10000&amp;sec=1535859669122&amp;di=00d2b20eaf22493e0725fc02b0495b07&amp;imgtype=0&amp;src=http%3A%2F%2Ftxt25-2.book118.com%2F2017%2F0624%2Fbook117642%2F117641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7431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48" y="-24481"/>
            <a:ext cx="9157247" cy="710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初三结业考试安排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12</a:t>
            </a:r>
            <a:r>
              <a:rPr lang="zh-CN" altLang="en-US" dirty="0" smtClean="0"/>
              <a:t>月</a:t>
            </a:r>
            <a:r>
              <a:rPr lang="en-US" altLang="zh-CN" dirty="0"/>
              <a:t>6</a:t>
            </a:r>
            <a:r>
              <a:rPr lang="zh-CN" altLang="en-US" dirty="0" smtClean="0"/>
              <a:t>、</a:t>
            </a:r>
            <a:r>
              <a:rPr lang="en-US" altLang="zh-CN" dirty="0"/>
              <a:t>7</a:t>
            </a:r>
            <a:r>
              <a:rPr lang="zh-CN" altLang="en-US" dirty="0" smtClean="0"/>
              <a:t>日</a:t>
            </a:r>
            <a:r>
              <a:rPr lang="zh-CN" altLang="en-US" dirty="0" smtClean="0"/>
              <a:t>结业考试（第</a:t>
            </a:r>
            <a:r>
              <a:rPr lang="en-US" altLang="zh-CN" dirty="0" smtClean="0"/>
              <a:t>14</a:t>
            </a:r>
            <a:r>
              <a:rPr lang="zh-CN" altLang="en-US" dirty="0" smtClean="0"/>
              <a:t>周</a:t>
            </a:r>
            <a:r>
              <a:rPr lang="zh-CN" altLang="en-US" dirty="0" smtClean="0"/>
              <a:t>）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 smtClean="0"/>
              <a:t>考试形式：上机考试。包括英文指法、中文指法、选择题、判断题、操作题。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 smtClean="0"/>
              <a:t>考试内容：第一册全部、第二册全部、第三册（选学内容：</a:t>
            </a:r>
            <a:r>
              <a:rPr lang="en-US" altLang="zh-CN" dirty="0" smtClean="0"/>
              <a:t>Flash</a:t>
            </a:r>
            <a:r>
              <a:rPr lang="zh-CN" altLang="en-US" dirty="0" smtClean="0"/>
              <a:t>动画）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99" r="6250"/>
          <a:stretch/>
        </p:blipFill>
        <p:spPr bwMode="auto">
          <a:xfrm>
            <a:off x="0" y="929563"/>
            <a:ext cx="9144000" cy="4875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1212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4" r="5923"/>
          <a:stretch/>
        </p:blipFill>
        <p:spPr bwMode="auto">
          <a:xfrm>
            <a:off x="-4891" y="-13910"/>
            <a:ext cx="9249508" cy="6871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44624"/>
            <a:ext cx="3960440" cy="854968"/>
          </a:xfrm>
        </p:spPr>
        <p:txBody>
          <a:bodyPr>
            <a:normAutofit/>
          </a:bodyPr>
          <a:lstStyle/>
          <a:p>
            <a:pPr algn="l"/>
            <a:r>
              <a:rPr lang="zh-CN" altLang="en-US" sz="4000" dirty="0" smtClean="0">
                <a:solidFill>
                  <a:schemeClr val="bg1"/>
                </a:solidFill>
              </a:rPr>
              <a:t>复习</a:t>
            </a:r>
            <a:r>
              <a:rPr lang="zh-CN" altLang="en-US" sz="4000" dirty="0">
                <a:solidFill>
                  <a:schemeClr val="bg1"/>
                </a:solidFill>
              </a:rPr>
              <a:t>进度</a:t>
            </a:r>
            <a:r>
              <a:rPr lang="zh-CN" altLang="en-US" sz="4000" dirty="0" smtClean="0">
                <a:solidFill>
                  <a:schemeClr val="bg1"/>
                </a:solidFill>
              </a:rPr>
              <a:t>安排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19672" y="1052736"/>
            <a:ext cx="6912768" cy="2808312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u"/>
            </a:pP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～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节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课，</a:t>
            </a:r>
            <a:r>
              <a:rPr lang="en-US" altLang="zh-CN" sz="2000" dirty="0" smtClean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Flash</a:t>
            </a:r>
            <a:r>
              <a:rPr lang="zh-CN" altLang="en-US" sz="2000" dirty="0" smtClean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复习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8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分）</a:t>
            </a:r>
            <a:endParaRPr lang="en-US" altLang="zh-CN" sz="2000" dirty="0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pPr>
              <a:spcBef>
                <a:spcPts val="600"/>
              </a:spcBef>
              <a:buFont typeface="Wingdings" pitchFamily="2" charset="2"/>
              <a:buChar char="u"/>
            </a:pP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5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节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课，</a:t>
            </a:r>
            <a:r>
              <a:rPr lang="en-US" altLang="zh-CN" sz="2000" dirty="0" smtClean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Excel</a:t>
            </a:r>
            <a:r>
              <a:rPr lang="zh-CN" altLang="en-US" sz="2000" dirty="0" smtClean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操作题复习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18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分）</a:t>
            </a:r>
            <a:endParaRPr lang="en-US" altLang="zh-CN" sz="2000" dirty="0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pPr>
              <a:spcBef>
                <a:spcPts val="600"/>
              </a:spcBef>
              <a:buFont typeface="Wingdings" pitchFamily="2" charset="2"/>
              <a:buChar char="u"/>
            </a:pP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节课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en-US" altLang="zh-CN" sz="2000" dirty="0" smtClean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PPT</a:t>
            </a:r>
            <a:r>
              <a:rPr lang="zh-CN" altLang="en-US" sz="2000" dirty="0" smtClean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复习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9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分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）</a:t>
            </a:r>
            <a:endParaRPr lang="en-US" altLang="zh-CN" sz="2000" dirty="0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pPr>
              <a:spcBef>
                <a:spcPts val="600"/>
              </a:spcBef>
              <a:buFont typeface="Wingdings" pitchFamily="2" charset="2"/>
              <a:buChar char="u"/>
            </a:pP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7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8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节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课</a:t>
            </a:r>
            <a:r>
              <a:rPr lang="zh-CN" altLang="en-US" sz="2000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000" dirty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程序设计</a:t>
            </a:r>
            <a:r>
              <a:rPr lang="en-US" altLang="zh-CN" sz="2000" dirty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VB</a:t>
            </a:r>
            <a:r>
              <a:rPr lang="zh-CN" altLang="en-US" sz="2000" dirty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复习</a:t>
            </a:r>
            <a:r>
              <a:rPr lang="zh-CN" altLang="en-US" sz="2000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17</a:t>
            </a:r>
            <a:r>
              <a:rPr lang="zh-CN" altLang="en-US" sz="2000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分）</a:t>
            </a:r>
            <a:endParaRPr lang="en-US" altLang="zh-CN" sz="2000" dirty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pPr>
              <a:spcBef>
                <a:spcPts val="600"/>
              </a:spcBef>
              <a:buFont typeface="Wingdings" pitchFamily="2" charset="2"/>
              <a:buChar char="u"/>
            </a:pP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9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节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课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000" dirty="0" smtClean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模拟考试</a:t>
            </a:r>
            <a:endParaRPr lang="en-US" altLang="zh-CN" sz="2000" dirty="0" smtClean="0">
              <a:solidFill>
                <a:srgbClr val="FFFF00"/>
              </a:solidFill>
              <a:latin typeface="楷体" pitchFamily="49" charset="-122"/>
              <a:ea typeface="楷体" pitchFamily="49" charset="-122"/>
            </a:endParaRPr>
          </a:p>
          <a:p>
            <a:pPr>
              <a:spcBef>
                <a:spcPts val="600"/>
              </a:spcBef>
              <a:buFont typeface="Wingdings" pitchFamily="2" charset="2"/>
              <a:buChar char="u"/>
            </a:pP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11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节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课</a:t>
            </a:r>
            <a:r>
              <a:rPr lang="zh-CN" altLang="en-US" sz="2000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000" dirty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理论复习</a:t>
            </a:r>
            <a:r>
              <a:rPr lang="zh-CN" altLang="en-US" sz="2000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（选择题、判断题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）</a:t>
            </a:r>
            <a:endParaRPr lang="en-US" altLang="zh-CN" sz="2000" dirty="0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     信息与信息技术、网络基础及应用、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APP inventor</a:t>
            </a:r>
            <a:endParaRPr lang="en-US" altLang="zh-CN" sz="2000" dirty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pPr>
              <a:spcBef>
                <a:spcPts val="600"/>
              </a:spcBef>
              <a:buFont typeface="Wingdings" pitchFamily="2" charset="2"/>
              <a:buChar char="u"/>
            </a:pP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12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节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课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en-US" altLang="zh-CN" sz="2000" dirty="0" smtClean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Windows</a:t>
            </a:r>
            <a:r>
              <a:rPr lang="zh-CN" altLang="en-US" sz="2000" dirty="0" smtClean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复习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15</a:t>
            </a:r>
            <a:r>
              <a:rPr lang="zh-CN" altLang="en-US" sz="2000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分），查缺补漏</a:t>
            </a:r>
            <a:endParaRPr lang="zh-CN" altLang="en-US" sz="2000" dirty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timgsa.baidu.com/timg?image&amp;quality=80&amp;size=b9999_10000&amp;sec=1535863475352&amp;di=04f7d8880630756439efc171343c37fe&amp;imgtype=0&amp;src=http%3A%2F%2Fp.ananas.chaoxing.com%2Fstar3%2F733_434%2F5562d0b3e4b0929bdb6edb2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66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547664" y="5066020"/>
            <a:ext cx="6320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itchFamily="49" charset="-122"/>
                <a:ea typeface="黑体" pitchFamily="49" charset="-122"/>
              </a:rPr>
              <a:t>第三册（选学内容：</a:t>
            </a: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itchFamily="49" charset="-122"/>
                <a:ea typeface="黑体" pitchFamily="49" charset="-122"/>
              </a:rPr>
              <a:t>Flash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itchFamily="49" charset="-122"/>
                <a:ea typeface="黑体" pitchFamily="49" charset="-122"/>
              </a:rPr>
              <a:t>动画，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itchFamily="49" charset="-122"/>
                <a:ea typeface="黑体" pitchFamily="49" charset="-122"/>
              </a:rPr>
              <a:t>8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itchFamily="49" charset="-122"/>
                <a:ea typeface="黑体" pitchFamily="49" charset="-122"/>
              </a:rPr>
              <a:t>分）</a:t>
            </a:r>
            <a:endParaRPr lang="zh-CN" alt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2830" y="5877272"/>
            <a:ext cx="68595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800" b="1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节课安排：</a:t>
            </a:r>
            <a:r>
              <a:rPr lang="en-US" altLang="zh-CN" sz="2800" b="1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800" b="1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、划重点，</a:t>
            </a:r>
            <a:r>
              <a:rPr lang="en-US" altLang="zh-CN" sz="2800" b="1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800" b="1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、动画软件体验</a:t>
            </a:r>
            <a:endParaRPr lang="zh-CN" altLang="en-US" sz="2800" b="1" dirty="0">
              <a:solidFill>
                <a:srgbClr val="0070C0"/>
              </a:solidFill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7423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timgsa.baidu.com/timg?image&amp;quality=80&amp;size=b9999_10000&amp;sec=1535866036374&amp;di=613e7df2d2fd01930a5c9c35d8ad36b2&amp;imgtype=jpg&amp;src=http%3A%2F%2Fimg4.imgtn.bdimg.com%2Fit%2Fu%3D3364539134%2C3843445468%26fm%3D214%26gp%3D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202650"/>
            <a:ext cx="4124325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timgsa.baidu.com/timg?image&amp;quality=80&amp;size=b9999_10000&amp;sec=1535866119690&amp;di=81e3e40b90183ce9cd921ff76abc2c57&amp;imgtype=0&amp;src=http%3A%2F%2Fwww.ccitimes.com%2Fuploadfile%2F2016%2F0510%2F201605101108099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3578916"/>
            <a:ext cx="417119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timgsa.baidu.com/timg?image&amp;quality=80&amp;size=b9999_10000&amp;sec=1535866252171&amp;di=7db656b42c41a1a5c1879a752c8af89f&amp;imgtype=0&amp;src=http%3A%2F%2Fpic40.photophoto.cn%2F20160825%2F0005018303553896_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7" y="1196752"/>
            <a:ext cx="3562079" cy="5058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>
          <a:xfrm>
            <a:off x="2339752" y="260648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itchFamily="49" charset="-122"/>
                <a:ea typeface="黑体" pitchFamily="49" charset="-122"/>
              </a:rPr>
              <a:t>二维动画（平面动画）</a:t>
            </a:r>
            <a:endParaRPr lang="zh-CN" alt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71852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timgsa.baidu.com/timg?image&amp;quality=80&amp;size=b9999_10000&amp;sec=1535866172293&amp;di=9907205427e9d98dffd001f9fe1ed0f6&amp;imgtype=0&amp;src=http%3A%2F%2Fimg.zcool.cn%2Fcommunity%2F01fad15a0d0b27a801204a0e8e7a06.jpg%401280w_1l_2o_100s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015425"/>
            <a:ext cx="3999091" cy="2249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s://timgsa.baidu.com/timg?image&amp;quality=80&amp;size=b9999_10000&amp;sec=1535866387319&amp;di=94cd51ea7d61cbf477f9653d44bfdeb1&amp;imgtype=0&amp;src=http%3A%2F%2Fimages.hi67.cn%2Fhi67%2F1bed8f83b29bf0e6952992efdf437fd_compres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3429000"/>
            <a:ext cx="8031539" cy="316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timgsa.baidu.com/timg?image&amp;quality=80&amp;size=b9999_10000&amp;sec=1535866437654&amp;di=27d116bc184cb41ba7518ddfdd341616&amp;imgtype=jpg&amp;src=http%3A%2F%2Fimg1.imgtn.bdimg.com%2Fit%2Fu%3D33231851%2C2706010802%26fm%3D214%26gp%3D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15425"/>
            <a:ext cx="3813475" cy="2269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>
          <a:xfrm>
            <a:off x="2339752" y="260648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itchFamily="49" charset="-122"/>
                <a:ea typeface="黑体" pitchFamily="49" charset="-122"/>
              </a:rPr>
              <a:t>三维动画（空间动画）</a:t>
            </a:r>
            <a:endParaRPr lang="zh-CN" alt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31981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timgsa.baidu.com/timg?image&amp;quality=80&amp;size=b9999_10000&amp;sec=1535866437654&amp;di=27d116bc184cb41ba7518ddfdd341616&amp;imgtype=jpg&amp;src=http%3A%2F%2Fimg1.imgtn.bdimg.com%2Fit%2Fu%3D33231851%2C2706010802%26fm%3D214%26gp%3D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48679"/>
            <a:ext cx="3813475" cy="2269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timgsa.baidu.com/timg?image&amp;quality=80&amp;size=b9999_10000&amp;sec=1535866036374&amp;di=613e7df2d2fd01930a5c9c35d8ad36b2&amp;imgtype=jpg&amp;src=http%3A%2F%2Fimg4.imgtn.bdimg.com%2Fit%2Fu%3D3364539134%2C3843445468%26fm%3D214%26gp%3D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4" r="19687"/>
          <a:stretch/>
        </p:blipFill>
        <p:spPr bwMode="auto">
          <a:xfrm>
            <a:off x="1004640" y="548788"/>
            <a:ext cx="2559248" cy="226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s://timgsa.baidu.com/timg?image&amp;quality=80&amp;size=b9999_10000&amp;sec=1535866595847&amp;di=cb7199b9f059b75799c7834f392a7ae8&amp;imgtype=0&amp;src=http%3A%2F%2Fimg.61gequ.com%2Fallimg%2F2011-11%2F2011112810024527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9" y="3429000"/>
            <a:ext cx="3822304" cy="2866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timgsa.baidu.com/timg?image&amp;quality=80&amp;size=b9999_10000&amp;sec=1535866709652&amp;di=8ec8f93acf5db647dbce4e5611abff51&amp;imgtype=0&amp;src=http%3A%2F%2Fpic36.photophoto.cn%2F20150717%2F0005018389453725_b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56992"/>
            <a:ext cx="2592288" cy="2888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78528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timgsa.baidu.com/timg?image&amp;quality=80&amp;size=b9999_10000&amp;sec=1535864227426&amp;di=60635d0846c412af592dd545a4e23f5a&amp;imgtype=0&amp;src=http%3A%2F%2Fwww.sx55w.com%2Fupload%2F20161181049582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6" y="980728"/>
            <a:ext cx="9129754" cy="3423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37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197</Words>
  <Application>Microsoft Office PowerPoint</Application>
  <PresentationFormat>全屏显示(4:3)</PresentationFormat>
  <Paragraphs>19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PowerPoint 演示文稿</vt:lpstr>
      <vt:lpstr>PowerPoint 演示文稿</vt:lpstr>
      <vt:lpstr>初三结业考试安排</vt:lpstr>
      <vt:lpstr>PowerPoint 演示文稿</vt:lpstr>
      <vt:lpstr>复习进度安排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初三开学</dc:title>
  <dc:creator>admin</dc:creator>
  <cp:lastModifiedBy>mingko</cp:lastModifiedBy>
  <cp:revision>24</cp:revision>
  <dcterms:created xsi:type="dcterms:W3CDTF">2016-08-31T06:29:43Z</dcterms:created>
  <dcterms:modified xsi:type="dcterms:W3CDTF">2018-09-02T03:51:03Z</dcterms:modified>
</cp:coreProperties>
</file>